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008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FS_UC_SPOOF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sz="2000" dirty="0">
                <a:solidFill>
                  <a:srgbClr val="FF0000"/>
                </a:solidFill>
              </a:rPr>
              <a:t>Service aspects for dealing with User Control over spoofed calls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Greg Schumacher</a:t>
            </a:r>
            <a:endParaRPr lang="en-US" dirty="0" smtClean="0"/>
          </a:p>
          <a:p>
            <a:r>
              <a:rPr lang="en-US" dirty="0" smtClean="0"/>
              <a:t>Sprint</a:t>
            </a:r>
            <a:endParaRPr lang="en-US" dirty="0" smtClean="0"/>
          </a:p>
          <a:p>
            <a:r>
              <a:rPr lang="en-US" dirty="0" smtClean="0"/>
              <a:t>FS_UC_SPOOF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S1-143314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</a:t>
            </a:r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been approved at </a:t>
            </a:r>
            <a:r>
              <a:rPr lang="en-GB" dirty="0" smtClean="0"/>
              <a:t>SP#63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SP-140074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S1-143314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Agreed on clarifications and </a:t>
            </a:r>
            <a:r>
              <a:rPr lang="en-GB" sz="2000" dirty="0" err="1" smtClean="0"/>
              <a:t>cleanup</a:t>
            </a:r>
            <a:r>
              <a:rPr lang="en-GB" sz="2000" dirty="0" smtClean="0"/>
              <a:t> to existing use cases</a:t>
            </a:r>
          </a:p>
          <a:p>
            <a:pPr lvl="1">
              <a:defRPr/>
            </a:pPr>
            <a:r>
              <a:rPr lang="en-GB" sz="2000" dirty="0" smtClean="0"/>
              <a:t>Agreed on new use cases:</a:t>
            </a:r>
          </a:p>
          <a:p>
            <a:pPr lvl="2">
              <a:defRPr/>
            </a:pPr>
            <a:r>
              <a:rPr lang="en-GB" dirty="0" smtClean="0"/>
              <a:t>reporting spoof detection results to user</a:t>
            </a:r>
          </a:p>
          <a:p>
            <a:pPr lvl="2">
              <a:defRPr/>
            </a:pPr>
            <a:r>
              <a:rPr lang="en-GB" dirty="0" smtClean="0"/>
              <a:t>use of spoof detection results in call filtering</a:t>
            </a:r>
            <a:endParaRPr lang="en-GB" dirty="0" smtClean="0"/>
          </a:p>
          <a:p>
            <a:pPr lvl="1">
              <a:defRPr/>
            </a:pPr>
            <a:r>
              <a:rPr lang="en-GB" sz="2000" dirty="0" smtClean="0"/>
              <a:t>Agreed on definitions of Caller Identity, </a:t>
            </a:r>
            <a:r>
              <a:rPr lang="en-GB" sz="2000" dirty="0" err="1" smtClean="0"/>
              <a:t>Robo</a:t>
            </a:r>
            <a:r>
              <a:rPr lang="en-GB" sz="2000" dirty="0" smtClean="0"/>
              <a:t>-call system, and spoofed call</a:t>
            </a:r>
            <a:endParaRPr lang="en-GB" sz="20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70%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22.898 </a:t>
            </a:r>
            <a:r>
              <a:rPr lang="en-GB" dirty="0" smtClean="0"/>
              <a:t>Completion: </a:t>
            </a:r>
            <a:r>
              <a:rPr lang="en-GB" dirty="0" smtClean="0"/>
              <a:t>70%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S1-143314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 smtClean="0"/>
              <a:t>17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S1-143314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FS_UC_SPOOF Completion </a:t>
            </a:r>
            <a:r>
              <a:rPr lang="en-GB" sz="3200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12/2014 SP#66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SA1#67 (08/2014)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SA1#68 (11/2014)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S1-143314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FS_UC_SPOOF Planning/Progress</a:t>
            </a:r>
            <a:endParaRPr lang="en-GB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SA1#68 (Nov 2014</a:t>
            </a:r>
            <a:r>
              <a:rPr lang="en-GB" dirty="0"/>
              <a:t>):</a:t>
            </a:r>
          </a:p>
          <a:p>
            <a:pPr lvl="1"/>
            <a:r>
              <a:rPr lang="en-GB" dirty="0" smtClean="0"/>
              <a:t>Examine </a:t>
            </a:r>
            <a:r>
              <a:rPr lang="en-GB" dirty="0"/>
              <a:t>potential interactions with existing services and capabilities</a:t>
            </a:r>
            <a:endParaRPr lang="en-US" sz="1400" dirty="0"/>
          </a:p>
          <a:p>
            <a:pPr lvl="1"/>
            <a:r>
              <a:rPr lang="en-GB" dirty="0" smtClean="0"/>
              <a:t>Consolidation </a:t>
            </a:r>
            <a:r>
              <a:rPr lang="en-GB" dirty="0"/>
              <a:t>of potential requirement</a:t>
            </a:r>
            <a:endParaRPr lang="en-US" sz="1400" dirty="0"/>
          </a:p>
          <a:p>
            <a:pPr lvl="1"/>
            <a:r>
              <a:rPr lang="en-GB" dirty="0" smtClean="0"/>
              <a:t>Conclusions</a:t>
            </a:r>
            <a:endParaRPr lang="en-US" sz="1400" dirty="0"/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No further work is planned</a:t>
            </a: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S1-143314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None planned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S1-143314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FS_UC_SPOOF Progress </a:t>
            </a:r>
            <a:r>
              <a:rPr lang="en-GB" sz="3200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S1-143314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2800" dirty="0" smtClean="0"/>
              <a:t>FS_UC_SPOOF Agreed </a:t>
            </a:r>
            <a:r>
              <a:rPr lang="en-GB" sz="28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S1-143314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914397"/>
              </p:ext>
            </p:extLst>
          </p:nvPr>
        </p:nvGraphicFramePr>
        <p:xfrm>
          <a:off x="684213" y="2924175"/>
          <a:ext cx="7772400" cy="171816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S1-143178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References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S1-143444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including caller identity trust level in call filtering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S1-143441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Sprint, LG Electronics,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of presenting a trust level of the caller’s claimed identity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S1-143442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Definitions and abbreviations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S1-143443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Accepted use case clarification and editorial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137</TotalTime>
  <Words>345</Words>
  <Application>Microsoft Office PowerPoint</Application>
  <PresentationFormat>On-screen Show (4:3)</PresentationFormat>
  <Paragraphs>91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FS_UC_SPOOF Status Update Service aspects for dealing with User Control over spoofed calls</vt:lpstr>
      <vt:lpstr>FS_UC_SPOOF Status</vt:lpstr>
      <vt:lpstr>FS_UC_SPOOF Progress</vt:lpstr>
      <vt:lpstr>FS_UC_SPOOF Meeting Time</vt:lpstr>
      <vt:lpstr>FS_UC_SPOOF Completion Date</vt:lpstr>
      <vt:lpstr>FS_UC_SPOOF Planning/Progress</vt:lpstr>
      <vt:lpstr>Work plan between meetings</vt:lpstr>
      <vt:lpstr>FS_UC_SPOOF Progress Estimate</vt:lpstr>
      <vt:lpstr>FS_UC_SPOOF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 Schumacher</cp:lastModifiedBy>
  <cp:revision>300</cp:revision>
  <cp:lastPrinted>2000-01-14T10:02:55Z</cp:lastPrinted>
  <dcterms:created xsi:type="dcterms:W3CDTF">1999-11-22T09:19:47Z</dcterms:created>
  <dcterms:modified xsi:type="dcterms:W3CDTF">2014-08-22T12:02:35Z</dcterms:modified>
  <cp:category>Presentation</cp:category>
</cp:coreProperties>
</file>