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>
        <p:scale>
          <a:sx n="60" d="100"/>
          <a:sy n="60" d="100"/>
        </p:scale>
        <p:origin x="-2034" y="-4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GUSH Status Update</a:t>
            </a:r>
            <a:br>
              <a:rPr lang="en-US" dirty="0" smtClean="0"/>
            </a:br>
            <a:r>
              <a:rPr lang="en-GB" sz="3200" dirty="0" smtClean="0">
                <a:solidFill>
                  <a:srgbClr val="FF0000"/>
                </a:solidFill>
              </a:rPr>
              <a:t>RAN </a:t>
            </a:r>
            <a:r>
              <a:rPr lang="en-GB" sz="3200" dirty="0">
                <a:solidFill>
                  <a:srgbClr val="FF0000"/>
                </a:solidFill>
              </a:rPr>
              <a:t>Sharing Enhancements on GERAN and UTRAN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 Friel</a:t>
            </a:r>
          </a:p>
          <a:p>
            <a:r>
              <a:rPr lang="en-US" dirty="0" err="1" smtClean="0"/>
              <a:t>Telefónica</a:t>
            </a:r>
            <a:endParaRPr lang="en-US" dirty="0" smtClean="0"/>
          </a:p>
          <a:p>
            <a:r>
              <a:rPr lang="en-US" dirty="0" smtClean="0"/>
              <a:t>GUSH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SP-140339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1 new Use Case agreed covering “Interworking between shared RATs”</a:t>
            </a:r>
          </a:p>
          <a:p>
            <a:pPr lvl="1">
              <a:defRPr/>
            </a:pPr>
            <a:r>
              <a:rPr lang="en-GB" dirty="0" smtClean="0"/>
              <a:t>1 existing Use Case updated covering </a:t>
            </a:r>
            <a:r>
              <a:rPr lang="en-GB" dirty="0"/>
              <a:t>“Common network shared by multiple operators</a:t>
            </a:r>
            <a:r>
              <a:rPr lang="en-GB" dirty="0" smtClean="0"/>
              <a:t>”</a:t>
            </a:r>
          </a:p>
          <a:p>
            <a:pPr lvl="1">
              <a:defRPr/>
            </a:pPr>
            <a:r>
              <a:rPr lang="en-GB" dirty="0" smtClean="0"/>
              <a:t>Update agreed to “Potential requirements” section</a:t>
            </a:r>
          </a:p>
          <a:p>
            <a:pPr lvl="1">
              <a:defRPr/>
            </a:pPr>
            <a:r>
              <a:rPr lang="en-GB" dirty="0" smtClean="0"/>
              <a:t>New WID for normative work agreed</a:t>
            </a:r>
          </a:p>
          <a:p>
            <a:pPr>
              <a:defRPr/>
            </a:pPr>
            <a:r>
              <a:rPr lang="en-GB" dirty="0" smtClean="0"/>
              <a:t>Work/Study Item Completion: 50%</a:t>
            </a:r>
          </a:p>
          <a:p>
            <a:pPr>
              <a:defRPr/>
            </a:pPr>
            <a:r>
              <a:rPr lang="en-GB" dirty="0" smtClean="0"/>
              <a:t>Draft TR 22.852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 identified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SA1#67 (08/2014)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sz="2000" dirty="0" smtClean="0"/>
              <a:t>Allocation </a:t>
            </a:r>
            <a:r>
              <a:rPr lang="en-GB" sz="2000" dirty="0"/>
              <a:t>of Shared RAN resources based on the proportion of assigned RAN usage for each Participating Operator.</a:t>
            </a:r>
          </a:p>
          <a:p>
            <a:pPr lvl="1">
              <a:defRPr/>
            </a:pPr>
            <a:r>
              <a:rPr lang="en-GB" sz="2000" dirty="0"/>
              <a:t>On-demand capacity negotiation.</a:t>
            </a:r>
          </a:p>
          <a:p>
            <a:pPr lvl="1">
              <a:defRPr/>
            </a:pPr>
            <a:r>
              <a:rPr lang="en-GB" sz="2000" dirty="0"/>
              <a:t>Selective OAM access to Participating Operators.</a:t>
            </a:r>
          </a:p>
          <a:p>
            <a:pPr lvl="1">
              <a:defRPr/>
            </a:pPr>
            <a:r>
              <a:rPr lang="en-GB" sz="2000" dirty="0"/>
              <a:t>Load balancing </a:t>
            </a:r>
            <a:r>
              <a:rPr lang="en-GB" sz="2000" dirty="0" smtClean="0"/>
              <a:t>respecting </a:t>
            </a:r>
            <a:r>
              <a:rPr lang="en-GB" sz="2000" dirty="0"/>
              <a:t>the agreed shares of RAN resources.</a:t>
            </a:r>
          </a:p>
          <a:p>
            <a:pPr lvl="1">
              <a:defRPr/>
            </a:pPr>
            <a:r>
              <a:rPr lang="en-GB" sz="2000" dirty="0"/>
              <a:t>Generation and retrieval of usage and accounting information on a per Participating Operator basis.</a:t>
            </a:r>
          </a:p>
          <a:p>
            <a:pPr lvl="1">
              <a:defRPr/>
            </a:pPr>
            <a:r>
              <a:rPr lang="en-GB" sz="2000" dirty="0"/>
              <a:t>PWS in shared RAN.</a:t>
            </a:r>
          </a:p>
          <a:p>
            <a:pPr lvl="1">
              <a:defRPr/>
            </a:pPr>
            <a:r>
              <a:rPr lang="en-GB" sz="2000" dirty="0"/>
              <a:t>RAN Allocation in a common radio network shared by multiple operators.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None envisaged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01/10/2014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S1-143313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10382"/>
              </p:ext>
            </p:extLst>
          </p:nvPr>
        </p:nvGraphicFramePr>
        <p:xfrm>
          <a:off x="683568" y="2204864"/>
          <a:ext cx="7772400" cy="15005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008112"/>
                <a:gridCol w="5756176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Add new Section 4.17 (Scenario and use case 15, Interworking between shared RATs)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Section 4.16 (Scenario and use case 14, Common network shared by multiple operators)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Section 6 (Potential requirements) 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S1-143437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New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WID on GERAN UTRAN Sharing Enhancements (GUSH)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</TotalTime>
  <Words>423</Words>
  <Application>Microsoft Office PowerPoint</Application>
  <PresentationFormat>On-screen Show (4:3)</PresentationFormat>
  <Paragraphs>93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GUSH Status Update RAN Sharing Enhancements on GERAN and UTRAN </vt:lpstr>
      <vt:lpstr>GUSH Status</vt:lpstr>
      <vt:lpstr>GUSH Progress</vt:lpstr>
      <vt:lpstr>GUSH Meeting Time</vt:lpstr>
      <vt:lpstr>GUSH Completion Date</vt:lpstr>
      <vt:lpstr>GUSH Planning/Progress</vt:lpstr>
      <vt:lpstr>Work plan between meetings</vt:lpstr>
      <vt:lpstr>GUSH Progress Estimate</vt:lpstr>
      <vt:lpstr>GUSH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O2 (UK)</cp:lastModifiedBy>
  <cp:revision>303</cp:revision>
  <cp:lastPrinted>2000-01-14T10:02:55Z</cp:lastPrinted>
  <dcterms:created xsi:type="dcterms:W3CDTF">1999-11-22T09:19:47Z</dcterms:created>
  <dcterms:modified xsi:type="dcterms:W3CDTF">2014-08-22T12:48:45Z</dcterms:modified>
  <cp:category>Presentation</cp:category>
</cp:coreProperties>
</file>