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5" autoAdjust="0"/>
    <p:restoredTop sz="86401" autoAdjust="0"/>
  </p:normalViewPr>
  <p:slideViewPr>
    <p:cSldViewPr>
      <p:cViewPr varScale="1">
        <p:scale>
          <a:sx n="66" d="100"/>
          <a:sy n="66" d="100"/>
        </p:scale>
        <p:origin x="-1554" y="-114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CSIPTO Status Update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Eric Siow</a:t>
            </a:r>
          </a:p>
          <a:p>
            <a:r>
              <a:rPr lang="en-US" dirty="0" smtClean="0"/>
              <a:t>Intel</a:t>
            </a:r>
          </a:p>
          <a:p>
            <a:r>
              <a:rPr lang="en-US" dirty="0" smtClean="0"/>
              <a:t>CSIPTO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S1-143306</a:t>
            </a:r>
          </a:p>
          <a:p>
            <a:pPr eaLnBrk="0" hangingPunct="0"/>
            <a:r>
              <a:rPr lang="en-GB" sz="1800" i="1" dirty="0" smtClean="0">
                <a:solidFill>
                  <a:srgbClr val="0070C0"/>
                </a:solidFill>
                <a:ea typeface="MS Mincho" pitchFamily="49" charset="-128"/>
              </a:rPr>
              <a:t>(revision of S1-13xxxx)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717925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3GPP TSG-SA WG1 Meeting #64</a:t>
            </a:r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/>
              <a:t>San Francisco, CA, USA, 11 – 15 November 2013</a:t>
            </a:r>
            <a:endParaRPr lang="en-GB" sz="12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No</a:t>
            </a:r>
          </a:p>
          <a:p>
            <a:endParaRPr lang="en-GB" dirty="0" smtClean="0"/>
          </a:p>
          <a:p>
            <a:pPr marL="457200" lvl="1" indent="0">
              <a:buNone/>
            </a:pP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S1-143306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tabLst>
                <a:tab pos="2235200" algn="l"/>
              </a:tabLst>
              <a:defRPr/>
            </a:pPr>
            <a:r>
              <a:rPr lang="en-GB" dirty="0" smtClean="0"/>
              <a:t>S1-143105 CR to CSIPTO WID agreed</a:t>
            </a:r>
          </a:p>
          <a:p>
            <a:pPr lvl="1">
              <a:defRPr/>
            </a:pPr>
            <a:r>
              <a:rPr lang="en-GB" dirty="0" smtClean="0"/>
              <a:t>S1-143607 </a:t>
            </a:r>
            <a:r>
              <a:rPr lang="en-GB" dirty="0" smtClean="0"/>
              <a:t>CR to TS 22.101 agreed </a:t>
            </a:r>
          </a:p>
          <a:p>
            <a:pPr>
              <a:defRPr/>
            </a:pPr>
            <a:r>
              <a:rPr lang="en-GB" dirty="0" smtClean="0"/>
              <a:t>Work/Study Item Completion: 100%</a:t>
            </a:r>
          </a:p>
          <a:p>
            <a:pPr>
              <a:defRPr/>
            </a:pPr>
            <a:r>
              <a:rPr lang="en-GB" dirty="0" smtClean="0"/>
              <a:t>CR to TS22.101 Completion: 100%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S1-143306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None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None</a:t>
            </a:r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S1-143306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536" y="1196752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 09/2014 SP#65</a:t>
            </a:r>
          </a:p>
          <a:p>
            <a:pPr>
              <a:defRPr/>
            </a:pPr>
            <a:r>
              <a:rPr lang="en-GB" sz="2400" dirty="0"/>
              <a:t>Current target completion date: </a:t>
            </a:r>
            <a:r>
              <a:rPr lang="en-GB" sz="2400" dirty="0" smtClean="0"/>
              <a:t>09/2014 SP#65 </a:t>
            </a: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chemeClr val="accent2">
                    <a:lumMod val="75000"/>
                  </a:schemeClr>
                </a:solidFill>
              </a:rPr>
              <a:t>Will target completion date be met? Yes</a:t>
            </a:r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S1-143306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SP#65 (Sept </a:t>
            </a:r>
            <a:r>
              <a:rPr lang="en-GB" dirty="0"/>
              <a:t>2014):</a:t>
            </a:r>
          </a:p>
          <a:p>
            <a:pPr lvl="1">
              <a:defRPr/>
            </a:pPr>
            <a:r>
              <a:rPr lang="en-GB" dirty="0" smtClean="0"/>
              <a:t>Not Applicable</a:t>
            </a:r>
          </a:p>
          <a:p>
            <a:pPr lvl="1">
              <a:buNone/>
              <a:defRPr/>
            </a:pPr>
            <a:endParaRPr lang="en-GB" dirty="0" smtClean="0"/>
          </a:p>
          <a:p>
            <a:pPr lvl="2">
              <a:defRPr/>
            </a:pPr>
            <a:endParaRPr lang="en-GB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S1-143306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None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S1-143306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CSIPTO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SA1#67 (August 2014): 100%</a:t>
            </a:r>
          </a:p>
          <a:p>
            <a:pPr lvl="1">
              <a:buNone/>
              <a:defRPr/>
            </a:pPr>
            <a:endParaRPr lang="en-GB" dirty="0" smtClean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S1-143306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309</TotalTime>
  <Words>198</Words>
  <Application>Microsoft Office PowerPoint</Application>
  <PresentationFormat>On-screen Show (4:3)</PresentationFormat>
  <Paragraphs>57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CSIPTO Status Update</vt:lpstr>
      <vt:lpstr>CSIPTO Status</vt:lpstr>
      <vt:lpstr>CSIPTO Progress</vt:lpstr>
      <vt:lpstr>CSIPTO Meeting Time</vt:lpstr>
      <vt:lpstr>CSIPTO Completion Date</vt:lpstr>
      <vt:lpstr>CSIPTO Planning/Progress</vt:lpstr>
      <vt:lpstr>Work plan between meetings</vt:lpstr>
      <vt:lpstr>CSIPTO Progress Estimate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esiow2</cp:lastModifiedBy>
  <cp:revision>352</cp:revision>
  <cp:lastPrinted>2000-01-14T10:02:55Z</cp:lastPrinted>
  <dcterms:created xsi:type="dcterms:W3CDTF">1999-11-22T09:19:47Z</dcterms:created>
  <dcterms:modified xsi:type="dcterms:W3CDTF">2014-08-22T10:06:37Z</dcterms:modified>
  <cp:category>Presentation</cp:category>
</cp:coreProperties>
</file>