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>
        <p:scale>
          <a:sx n="110" d="100"/>
          <a:sy n="110" d="100"/>
        </p:scale>
        <p:origin x="210" y="-94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2766" y="72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Push to Talk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David Cypher</a:t>
            </a:r>
          </a:p>
          <a:p>
            <a:r>
              <a:rPr lang="en-US" dirty="0" smtClean="0"/>
              <a:t>US Department of Commerce</a:t>
            </a:r>
          </a:p>
          <a:p>
            <a:r>
              <a:rPr lang="en-US" dirty="0" smtClean="0"/>
              <a:t>MCPTT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S1-143302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SP#64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SP-140435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S1-143302</a:t>
            </a:r>
          </a:p>
          <a:p>
            <a:pPr eaLnBrk="0" hangingPunct="0"/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Removal of a number of Editor’s Notes</a:t>
            </a:r>
          </a:p>
          <a:p>
            <a:pPr lvl="1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Off-network, On-network requirements</a:t>
            </a:r>
          </a:p>
          <a:p>
            <a:pPr lvl="1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Informative text for various features</a:t>
            </a:r>
          </a:p>
          <a:p>
            <a:pPr>
              <a:defRPr/>
            </a:pPr>
            <a:r>
              <a:rPr lang="en-GB" dirty="0" smtClean="0"/>
              <a:t>Work/Study Item Completion: 75%</a:t>
            </a:r>
          </a:p>
          <a:p>
            <a:pPr>
              <a:defRPr/>
            </a:pPr>
            <a:r>
              <a:rPr lang="en-GB" dirty="0" smtClean="0"/>
              <a:t>Draft TS 22.179 Completion: 75%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Applicability of terms (e.g., affiliation) and requirements to On-network, Off-network, and common to both</a:t>
            </a:r>
          </a:p>
          <a:p>
            <a:pPr lvl="1">
              <a:defRPr/>
            </a:pPr>
            <a:r>
              <a:rPr lang="en-US" dirty="0" smtClean="0"/>
              <a:t>Differentiation </a:t>
            </a:r>
            <a:r>
              <a:rPr lang="en-US" dirty="0"/>
              <a:t>and use of the various priorities (access, floor, group, etc.)</a:t>
            </a:r>
          </a:p>
          <a:p>
            <a:pPr lvl="1">
              <a:defRPr/>
            </a:pPr>
            <a:r>
              <a:rPr lang="en-US" dirty="0" smtClean="0"/>
              <a:t>Performance </a:t>
            </a:r>
            <a:r>
              <a:rPr lang="en-US" dirty="0"/>
              <a:t>requirements</a:t>
            </a:r>
          </a:p>
          <a:p>
            <a:pPr lvl="1">
              <a:defRPr/>
            </a:pPr>
            <a:r>
              <a:rPr lang="en-US" dirty="0" smtClean="0"/>
              <a:t>Final </a:t>
            </a:r>
            <a:r>
              <a:rPr lang="en-US" dirty="0"/>
              <a:t>TS structure.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S1-143302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17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18</a:t>
            </a:r>
          </a:p>
          <a:p>
            <a:pPr>
              <a:defRPr/>
            </a:pPr>
            <a:r>
              <a:rPr lang="en-GB" dirty="0" smtClean="0"/>
              <a:t>Number of Drafting session participants: 30-50</a:t>
            </a: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12/2014 SP#66 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09/2014 SP#65 </a:t>
            </a: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12/2014 SP#66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SA1#67 (08/2014)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SA1#68 (11/2014)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S1-143302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SA1#68 (Nov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Editor’s notes (FFS); unfilled clauses</a:t>
            </a:r>
          </a:p>
          <a:p>
            <a:pPr lvl="1">
              <a:defRPr/>
            </a:pPr>
            <a:r>
              <a:rPr lang="en-GB" dirty="0" smtClean="0"/>
              <a:t>Priority; UE/User; On-,Off-Network, and Common</a:t>
            </a:r>
          </a:p>
          <a:p>
            <a:pPr lvl="1">
              <a:defRPr/>
            </a:pPr>
            <a:r>
              <a:rPr lang="en-GB" dirty="0" err="1" smtClean="0"/>
              <a:t>Cleanup</a:t>
            </a:r>
            <a:r>
              <a:rPr lang="en-GB" dirty="0" smtClean="0"/>
              <a:t>, placement, and consistency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SA1#69 (Feb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&lt;New WID; revision WID, or maintenance WID&gt;</a:t>
            </a:r>
          </a:p>
          <a:p>
            <a:pPr lvl="1">
              <a:defRPr/>
            </a:pPr>
            <a:r>
              <a:rPr lang="en-GB" dirty="0" smtClean="0"/>
              <a:t>SA1#70 (Apr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&lt;Continue to expand the scope and requirements&gt;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S1-143302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planning next meeting</a:t>
            </a:r>
          </a:p>
          <a:p>
            <a:pPr lvl="2">
              <a:defRPr/>
            </a:pPr>
            <a:r>
              <a:rPr lang="en-GB" dirty="0" smtClean="0"/>
              <a:t>Action item list</a:t>
            </a:r>
          </a:p>
          <a:p>
            <a:pPr lvl="2">
              <a:defRPr/>
            </a:pPr>
            <a:r>
              <a:rPr lang="en-GB" dirty="0" smtClean="0"/>
              <a:t>Assignment of contact to action item</a:t>
            </a:r>
          </a:p>
          <a:p>
            <a:pPr lvl="1">
              <a:defRPr/>
            </a:pPr>
            <a:r>
              <a:rPr lang="en-GB" dirty="0" smtClean="0"/>
              <a:t>Tentative start date: &lt;10/1/2014&gt;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S1-143302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S1-143302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S1-143302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888732"/>
              </p:ext>
            </p:extLst>
          </p:nvPr>
        </p:nvGraphicFramePr>
        <p:xfrm>
          <a:off x="685800" y="2924944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635</TotalTime>
  <Words>438</Words>
  <Application>Microsoft Office PowerPoint</Application>
  <PresentationFormat>On-screen Show (4:3)</PresentationFormat>
  <Paragraphs>103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MCPTT Status Update Mission Critical Push to Talk</vt:lpstr>
      <vt:lpstr>MCPTT Status</vt:lpstr>
      <vt:lpstr>MCPTT Progress</vt:lpstr>
      <vt:lpstr>MCPTT Meeting Time</vt:lpstr>
      <vt:lpstr>MCPTT Completion Date</vt:lpstr>
      <vt:lpstr>MCPTT Planning/Progress</vt:lpstr>
      <vt:lpstr>Work plan between meetings</vt:lpstr>
      <vt:lpstr>MCPTT Progress Estimate</vt:lpstr>
      <vt:lpstr>MCPTT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cypher</cp:lastModifiedBy>
  <cp:revision>319</cp:revision>
  <cp:lastPrinted>2000-01-14T10:02:55Z</cp:lastPrinted>
  <dcterms:created xsi:type="dcterms:W3CDTF">1999-11-22T09:19:47Z</dcterms:created>
  <dcterms:modified xsi:type="dcterms:W3CDTF">2014-08-22T13:08:20Z</dcterms:modified>
  <cp:category>Presentation</cp:category>
</cp:coreProperties>
</file>