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2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SEES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/>
              <a:t>SEES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S1-143301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Sophia </a:t>
            </a:r>
            <a:r>
              <a:rPr lang="en-GB" sz="1200" b="1" dirty="0" err="1"/>
              <a:t>Antipolis</a:t>
            </a:r>
            <a:r>
              <a:rPr lang="en-GB" sz="1200" b="1" dirty="0"/>
              <a:t>, France, 18-22 August 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SP-130505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One </a:t>
            </a:r>
            <a:r>
              <a:rPr lang="en-GB" dirty="0" smtClean="0"/>
              <a:t>22.101 CR agreed </a:t>
            </a:r>
            <a:r>
              <a:rPr lang="en-GB" dirty="0" smtClean="0"/>
              <a:t>on exposure of network services and capabilities to 3</a:t>
            </a:r>
            <a:r>
              <a:rPr lang="en-GB" baseline="30000" dirty="0" smtClean="0"/>
              <a:t>rd</a:t>
            </a:r>
            <a:r>
              <a:rPr lang="en-GB" dirty="0" smtClean="0"/>
              <a:t> party (including connection properties) </a:t>
            </a:r>
          </a:p>
          <a:p>
            <a:pPr lvl="2">
              <a:defRPr/>
            </a:pPr>
            <a:r>
              <a:rPr lang="en-GB" dirty="0" smtClean="0"/>
              <a:t>Merger of two CRs</a:t>
            </a:r>
          </a:p>
          <a:p>
            <a:pPr lvl="1">
              <a:defRPr/>
            </a:pPr>
            <a:r>
              <a:rPr lang="en-GB" dirty="0" smtClean="0"/>
              <a:t>One 22.115 CR agreed on exposure of charging to 3</a:t>
            </a:r>
            <a:r>
              <a:rPr lang="en-GB" baseline="30000" dirty="0" smtClean="0"/>
              <a:t>rd</a:t>
            </a:r>
            <a:r>
              <a:rPr lang="en-GB" dirty="0" smtClean="0"/>
              <a:t> party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22.853 Completion: 100%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~1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NA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Current target completion date: </a:t>
            </a:r>
            <a:r>
              <a:rPr lang="en-GB" altLang="nl-NL" sz="2400" dirty="0" smtClean="0"/>
              <a:t>09/2014 SP#65 </a:t>
            </a:r>
            <a:endParaRPr lang="en-GB" altLang="nl-NL" sz="2400" dirty="0"/>
          </a:p>
          <a:p>
            <a:r>
              <a:rPr lang="en-GB" altLang="nl-NL" sz="2400" dirty="0"/>
              <a:t>Will target completion date be met? </a:t>
            </a:r>
            <a:r>
              <a:rPr lang="en-GB" altLang="nl-NL" sz="2400" dirty="0" smtClean="0"/>
              <a:t>Yes</a:t>
            </a:r>
            <a:endParaRPr lang="en-GB" altLang="nl-NL" sz="2400" dirty="0"/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TS </a:t>
            </a:r>
            <a:r>
              <a:rPr lang="en-GB" altLang="nl-NL" sz="2400" dirty="0"/>
              <a:t>to SA plenary:</a:t>
            </a:r>
          </a:p>
          <a:p>
            <a:pPr lvl="1"/>
            <a:r>
              <a:rPr lang="en-GB" altLang="nl-NL" sz="2200" dirty="0" smtClean="0"/>
              <a:t>CRs </a:t>
            </a:r>
            <a:r>
              <a:rPr lang="en-GB" altLang="nl-NL" sz="2200" dirty="0" smtClean="0"/>
              <a:t>for </a:t>
            </a:r>
            <a:r>
              <a:rPr lang="en-GB" altLang="nl-NL" sz="2200" dirty="0"/>
              <a:t>approval: </a:t>
            </a:r>
            <a:r>
              <a:rPr lang="en-GB" altLang="nl-NL" sz="2200" dirty="0" smtClean="0"/>
              <a:t>SA1#67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08/2014)</a:t>
            </a:r>
          </a:p>
          <a:p>
            <a:pPr lvl="1"/>
            <a:endParaRPr lang="en-GB" altLang="nl-NL" sz="2200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SA1#68 (Nov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80955"/>
              </p:ext>
            </p:extLst>
          </p:nvPr>
        </p:nvGraphicFramePr>
        <p:xfrm>
          <a:off x="683569" y="2420888"/>
          <a:ext cx="7774632" cy="11850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4555"/>
                <a:gridCol w="2516302"/>
                <a:gridCol w="4073775"/>
              </a:tblGrid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S1-143604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Mobile, China Unicom, KPN, NEC, Intel, China</a:t>
                      </a:r>
                      <a:r>
                        <a:rPr lang="it-IT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Telecom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22.101CR: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Exposure of network service and capabilities to 3rd party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S1-143605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NEC, KPN, China Mobile, China Unicom, Intel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22.115CR: Exposure of charging to 3rd party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11248</TotalTime>
  <Words>324</Words>
  <Application>Microsoft Office PowerPoint</Application>
  <PresentationFormat>On-screen Show (4:3)</PresentationFormat>
  <Paragraphs>80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SEES Status Update</vt:lpstr>
      <vt:lpstr>SEES Status</vt:lpstr>
      <vt:lpstr>SEES Progress</vt:lpstr>
      <vt:lpstr>SEES Meeting Time</vt:lpstr>
      <vt:lpstr>SEES Completion Date</vt:lpstr>
      <vt:lpstr>SEES Planning/Progress</vt:lpstr>
      <vt:lpstr>Work plan between meetings</vt:lpstr>
      <vt:lpstr>SEES Progress Estimate</vt:lpstr>
      <vt:lpstr>SEES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TNorp1</cp:lastModifiedBy>
  <cp:revision>307</cp:revision>
  <cp:lastPrinted>2000-01-14T10:02:55Z</cp:lastPrinted>
  <dcterms:created xsi:type="dcterms:W3CDTF">1999-11-22T09:19:47Z</dcterms:created>
  <dcterms:modified xsi:type="dcterms:W3CDTF">2014-08-22T13:13:08Z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22-8-2014 11:54:28</vt:lpwstr>
  </property>
</Properties>
</file>