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-1296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FS_IOPS Status Update</a:t>
            </a:r>
            <a:br>
              <a:rPr lang="en-US" dirty="0" smtClean="0"/>
            </a:b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Ellie Bramer</a:t>
            </a:r>
          </a:p>
          <a:p>
            <a:r>
              <a:rPr lang="en-US" dirty="0" smtClean="0"/>
              <a:t>General Dynamics UK Ltd</a:t>
            </a:r>
          </a:p>
          <a:p>
            <a:r>
              <a:rPr lang="en-US" dirty="0" smtClean="0"/>
              <a:t>FS_IOPS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S1-141269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SP-130596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Modification of Security requirements in TR</a:t>
            </a:r>
          </a:p>
          <a:p>
            <a:pPr lvl="1">
              <a:defRPr/>
            </a:pPr>
            <a:r>
              <a:rPr lang="en-GB" dirty="0" smtClean="0"/>
              <a:t>Modification of Operational requirements in TR</a:t>
            </a:r>
          </a:p>
          <a:p>
            <a:pPr lvl="1">
              <a:defRPr/>
            </a:pPr>
            <a:r>
              <a:rPr lang="en-GB" dirty="0" smtClean="0">
                <a:cs typeface="Times New Roman" pitchFamily="18" charset="0"/>
              </a:rPr>
              <a:t>New section ‘6.6 Minimum set of services’ added to TR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mtClean="0"/>
              <a:t>Study </a:t>
            </a:r>
            <a:r>
              <a:rPr lang="en-GB" dirty="0" smtClean="0"/>
              <a:t>Item Completion: 100%</a:t>
            </a:r>
          </a:p>
          <a:p>
            <a:pPr>
              <a:defRPr/>
            </a:pPr>
            <a:r>
              <a:rPr lang="en-GB" dirty="0" smtClean="0"/>
              <a:t>Draft TR 22.897 Completion: 100%</a:t>
            </a:r>
          </a:p>
          <a:p>
            <a:pPr>
              <a:buNone/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S1-141269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30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S1-141269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&lt;06/2014&gt; SP#64 </a:t>
            </a:r>
          </a:p>
          <a:p>
            <a:pPr>
              <a:defRPr/>
            </a:pPr>
            <a:r>
              <a:rPr lang="en-GB" sz="2400" dirty="0" smtClean="0"/>
              <a:t>Current target completion date: &lt;06/2014&gt; SP#64 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date to send TR to SA plenary:</a:t>
            </a:r>
          </a:p>
          <a:p>
            <a:pPr lvl="1">
              <a:defRPr/>
            </a:pPr>
            <a:r>
              <a:rPr lang="en-GB" sz="2200" dirty="0" smtClean="0"/>
              <a:t>For approval: SA1#66 (05/2014)</a:t>
            </a:r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S1-141269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FS_IOPS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24689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S1-141062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Aligning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the title of the FS_IOPS technical report with MCC drafting rules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S1-141559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 of service requirements for Isolated E-UTRAN to reflect operational aspects of local subscription data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S1-141289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Minimum set of services for an Isolated E-UTRAN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S1-141290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Operational requirements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Isolated E-UTRAN operation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baseline="0" dirty="0" smtClean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S1-141513</a:t>
                      </a:r>
                      <a:endParaRPr lang="en-GB" sz="1400" u="sng" baseline="0" dirty="0">
                        <a:solidFill>
                          <a:schemeClr val="accent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 22.897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baseline="0" dirty="0" smtClean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S1-141560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Cover page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188</TotalTime>
  <Words>274</Words>
  <Application>Microsoft Office PowerPoint</Application>
  <PresentationFormat>On-screen Show (4:3)</PresentationFormat>
  <Paragraphs>73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FS_IOPS Status Update </vt:lpstr>
      <vt:lpstr>FS_IOPS Status</vt:lpstr>
      <vt:lpstr>FS_IOPS Progress</vt:lpstr>
      <vt:lpstr>FS_IOPS Meeting Time</vt:lpstr>
      <vt:lpstr>FS_IOPS Completion Date</vt:lpstr>
      <vt:lpstr>FS_IOPS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Ellie Bramer</cp:lastModifiedBy>
  <cp:revision>299</cp:revision>
  <cp:lastPrinted>2000-01-14T10:02:55Z</cp:lastPrinted>
  <dcterms:created xsi:type="dcterms:W3CDTF">1999-11-22T09:19:47Z</dcterms:created>
  <dcterms:modified xsi:type="dcterms:W3CDTF">2014-05-16T05:23:29Z</dcterms:modified>
  <cp:category>Presentation</cp:category>
</cp:coreProperties>
</file>