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2" autoAdjust="0"/>
    <p:restoredTop sz="86401" autoAdjust="0"/>
  </p:normalViewPr>
  <p:slideViewPr>
    <p:cSldViewPr>
      <p:cViewPr>
        <p:scale>
          <a:sx n="70" d="100"/>
          <a:sy n="70" d="100"/>
        </p:scale>
        <p:origin x="-654" y="-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FS_ACDC Status Update</a:t>
            </a:r>
            <a:br>
              <a:rPr lang="en-US" dirty="0" smtClean="0"/>
            </a:br>
            <a:r>
              <a:rPr lang="en-US" sz="3000" dirty="0" smtClean="0">
                <a:solidFill>
                  <a:srgbClr val="FF0000"/>
                </a:solidFill>
              </a:rPr>
              <a:t>Study </a:t>
            </a:r>
            <a:r>
              <a:rPr lang="en-US" sz="3000" dirty="0">
                <a:solidFill>
                  <a:srgbClr val="FF0000"/>
                </a:solidFill>
              </a:rPr>
              <a:t>on Application specific Congestion control for Data </a:t>
            </a:r>
            <a:r>
              <a:rPr lang="en-US" sz="3000" dirty="0" smtClean="0">
                <a:solidFill>
                  <a:srgbClr val="FF0000"/>
                </a:solidFill>
              </a:rPr>
              <a:t>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</a:t>
            </a:r>
            <a:r>
              <a:rPr lang="en-US" dirty="0" err="1" smtClean="0"/>
              <a:t>Minokuchi</a:t>
            </a:r>
            <a:endParaRPr lang="en-US" dirty="0" smtClean="0"/>
          </a:p>
          <a:p>
            <a:r>
              <a:rPr lang="en-US" dirty="0" smtClean="0"/>
              <a:t>NTT DOCOMO</a:t>
            </a:r>
          </a:p>
          <a:p>
            <a:r>
              <a:rPr lang="en-US" dirty="0" smtClean="0"/>
              <a:t>FS_ACDC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SP#57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SP-120546</a:t>
            </a:r>
          </a:p>
          <a:p>
            <a:pPr marL="457200" lvl="1" indent="0"/>
            <a:endParaRPr lang="en-GB" dirty="0"/>
          </a:p>
          <a:p>
            <a:r>
              <a:rPr lang="en-GB" altLang="ja-JP" dirty="0">
                <a:ea typeface="ＭＳ Ｐゴシック" charset="-128"/>
              </a:rPr>
              <a:t>Update of WID has been approved at SP#61</a:t>
            </a: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</a:t>
            </a:r>
            <a:r>
              <a:rPr lang="en-GB" altLang="ja-JP" dirty="0" smtClean="0"/>
              <a:t>SP-130415</a:t>
            </a:r>
            <a:endParaRPr lang="en-GB" altLang="ja-JP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Potential </a:t>
            </a:r>
            <a:r>
              <a:rPr lang="en-US" dirty="0"/>
              <a:t>requirements related to network sharing and to “</a:t>
            </a:r>
            <a:r>
              <a:rPr lang="en-US" dirty="0" smtClean="0"/>
              <a:t>mode (idle/connected)” </a:t>
            </a:r>
            <a:r>
              <a:rPr lang="en-US" dirty="0"/>
              <a:t>were </a:t>
            </a:r>
            <a:r>
              <a:rPr lang="en-US" dirty="0" smtClean="0"/>
              <a:t>clarified.</a:t>
            </a:r>
          </a:p>
          <a:p>
            <a:pPr lvl="1">
              <a:defRPr/>
            </a:pPr>
            <a:r>
              <a:rPr lang="en-US" dirty="0" smtClean="0"/>
              <a:t>TR was cleaned up.</a:t>
            </a:r>
          </a:p>
          <a:p>
            <a:pPr lvl="1">
              <a:defRPr/>
            </a:pPr>
            <a:r>
              <a:rPr lang="en-US" dirty="0" smtClean="0"/>
              <a:t>No </a:t>
            </a:r>
            <a:r>
              <a:rPr lang="en-US" dirty="0"/>
              <a:t>controversial issue is foreseen except for a question on how </a:t>
            </a:r>
            <a:r>
              <a:rPr lang="en-US" dirty="0" smtClean="0"/>
              <a:t>many </a:t>
            </a:r>
            <a:r>
              <a:rPr lang="en-US" altLang="ja-JP" dirty="0" smtClean="0"/>
              <a:t>categories</a:t>
            </a:r>
            <a:r>
              <a:rPr lang="en-US" dirty="0" smtClean="0"/>
              <a:t> </a:t>
            </a:r>
            <a:r>
              <a:rPr lang="en-US" dirty="0"/>
              <a:t>are needed.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Study Item Completion: 90%</a:t>
            </a:r>
          </a:p>
          <a:p>
            <a:pPr>
              <a:defRPr/>
            </a:pPr>
            <a:r>
              <a:rPr lang="en-GB" dirty="0" smtClean="0"/>
              <a:t>Draft TR 22.806 Completion: 90%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0.5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03/2014 SP#63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06/2014 SP#64 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09/2014 SP#65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</a:t>
            </a:r>
            <a:r>
              <a:rPr lang="en-GB" sz="2400" dirty="0" smtClean="0"/>
              <a:t>: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(05/2014)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/>
              <a:t>C</a:t>
            </a:r>
            <a:r>
              <a:rPr lang="en-GB" dirty="0" smtClean="0"/>
              <a:t>larify </a:t>
            </a:r>
            <a:r>
              <a:rPr lang="en-US" dirty="0"/>
              <a:t>how many </a:t>
            </a:r>
            <a:r>
              <a:rPr lang="en-US" dirty="0" smtClean="0"/>
              <a:t>ACDC categories </a:t>
            </a:r>
            <a:r>
              <a:rPr lang="en-US" dirty="0"/>
              <a:t>are needed</a:t>
            </a:r>
            <a:r>
              <a:rPr lang="en-US" dirty="0" smtClean="0"/>
              <a:t>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845434"/>
              </p:ext>
            </p:extLst>
          </p:nvPr>
        </p:nvGraphicFramePr>
        <p:xfrm>
          <a:off x="323528" y="1844824"/>
          <a:ext cx="8568951" cy="43580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/>
                <a:gridCol w="2664296"/>
                <a:gridCol w="4752527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S1-141107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Incorporated, </a:t>
                      </a: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</a:t>
                      </a: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DOCOMO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Editorial Changes to TR 22.806 Study on Application specific Congestion control for Data Communication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S1-141164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FS_ACDC Rapporteur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editorial: references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S1-141166</a:t>
                      </a:r>
                      <a:endParaRPr lang="en-GB" sz="13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</a:t>
                      </a:r>
                      <a:endParaRPr lang="en-GB" sz="13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clean-up: use case 2 and 3, removing overlap with SCM.</a:t>
                      </a:r>
                      <a:endParaRPr lang="en-GB" sz="13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S1-141168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clean-up: use case 16, update of description due to SCM.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S1-141169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clean-up: clause 7, update of the list of potential requirements due to SCM.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S1-141337</a:t>
                      </a:r>
                      <a:endParaRPr lang="en-GB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3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</a:t>
                      </a:r>
                      <a:endParaRPr lang="en-GB" sz="13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Proposal for conclusion on ACDC and Network Sharing (Use Case 15)</a:t>
                      </a:r>
                      <a:endParaRPr lang="en-GB" sz="13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S1-141341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FS_ACDC Rapporteur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editorial: to solve Editor’s NOTE on a term “honour”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S1-141342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Incorporated, </a:t>
                      </a: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</a:t>
                      </a: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DOCOMO</a:t>
                      </a:r>
                      <a:endParaRPr lang="ja-JP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Consolidation of Potential Requirements from TR 22.806 Study to Normative </a:t>
                      </a:r>
                      <a:r>
                        <a:rPr lang="en-GB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Text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S1-141509</a:t>
                      </a:r>
                      <a:endParaRPr lang="en-GB" sz="13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</a:t>
                      </a:r>
                      <a:b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TR clean-up: use case 9, removing overlap with SCM.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S1-141550</a:t>
                      </a:r>
                      <a:endParaRPr lang="en-GB" sz="13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ACDC System Overview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S1-141582</a:t>
                      </a:r>
                      <a:endParaRPr lang="en-GB" sz="13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Text for ACDC Consolidated Requirements</a:t>
                      </a:r>
                      <a:endParaRPr lang="en-GB" sz="13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S1-141268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388568" y="6309320"/>
            <a:ext cx="321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NOTE: S1-141342 is not added to TR.</a:t>
            </a:r>
            <a:endParaRPr kumimoji="1" lang="ja-JP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</TotalTime>
  <Words>491</Words>
  <Application>Microsoft Office PowerPoint</Application>
  <PresentationFormat>画面に合わせる (4:3)</PresentationFormat>
  <Paragraphs>113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FS_ACDC Status Update Study on Application specific Congestion control for Data Communication</vt:lpstr>
      <vt:lpstr>FS_ACDC Status</vt:lpstr>
      <vt:lpstr>FS_ACDC Progress</vt:lpstr>
      <vt:lpstr>FS_ACDC Meeting Time</vt:lpstr>
      <vt:lpstr>FS_ACDC Completion Date</vt:lpstr>
      <vt:lpstr>FS_ACDC Planning/Progress</vt:lpstr>
      <vt:lpstr>Work plan between meetings</vt:lpstr>
      <vt:lpstr>FS_ACDC Progress Estimate</vt:lpstr>
      <vt:lpstr>FS_ACDC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339</cp:revision>
  <cp:lastPrinted>2000-01-14T10:02:55Z</cp:lastPrinted>
  <dcterms:created xsi:type="dcterms:W3CDTF">1999-11-22T09:19:47Z</dcterms:created>
  <dcterms:modified xsi:type="dcterms:W3CDTF">2014-05-16T04:45:52Z</dcterms:modified>
  <cp:category>Presentation</cp:category>
</cp:coreProperties>
</file>