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SEES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/>
              <a:t>SEES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S1-141263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56070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12-18 May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SP-130505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Editorial clean up of the TR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3 use cases updated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General requirements section</a:t>
            </a:r>
          </a:p>
          <a:p>
            <a:pPr lvl="1">
              <a:defRPr/>
            </a:pPr>
            <a:r>
              <a:rPr lang="en-GB" dirty="0" smtClean="0"/>
              <a:t>Consolidated potential 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Conclusions and recommendations</a:t>
            </a:r>
          </a:p>
          <a:p>
            <a:pPr lvl="1">
              <a:defRPr/>
            </a:pPr>
            <a:r>
              <a:rPr lang="en-GB" dirty="0" smtClean="0"/>
              <a:t>TR ready for approval</a:t>
            </a:r>
          </a:p>
          <a:p>
            <a:pPr lvl="1">
              <a:defRPr/>
            </a:pPr>
            <a:r>
              <a:rPr lang="en-GB" dirty="0" smtClean="0"/>
              <a:t>CRs to 22.115 and 22.101 presented but not yet agreed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22.853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~2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~30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Current target completion date: </a:t>
            </a:r>
            <a:r>
              <a:rPr lang="en-GB" altLang="nl-NL" sz="2400" dirty="0" smtClean="0"/>
              <a:t>09/2014 </a:t>
            </a:r>
            <a:r>
              <a:rPr lang="en-GB" altLang="nl-NL" sz="2400" dirty="0" smtClean="0"/>
              <a:t>SP#65 </a:t>
            </a:r>
            <a:endParaRPr lang="en-GB" altLang="nl-NL" sz="2400" dirty="0"/>
          </a:p>
          <a:p>
            <a:r>
              <a:rPr lang="en-GB" altLang="nl-NL" sz="2400" dirty="0"/>
              <a:t>Will target completion date be met? </a:t>
            </a:r>
            <a:r>
              <a:rPr lang="en-GB" altLang="nl-NL" sz="2400" dirty="0" smtClean="0"/>
              <a:t>Yes</a:t>
            </a:r>
            <a:endParaRPr lang="en-GB" altLang="nl-NL" sz="2400" dirty="0"/>
          </a:p>
          <a:p>
            <a:r>
              <a:rPr lang="en-GB" altLang="nl-NL" sz="2400" dirty="0"/>
              <a:t>Expected date to send </a:t>
            </a:r>
            <a:r>
              <a:rPr lang="en-GB" altLang="nl-NL" sz="2400" dirty="0" smtClean="0"/>
              <a:t>TS</a:t>
            </a:r>
            <a:r>
              <a:rPr lang="en-GB" altLang="nl-NL" sz="2400" dirty="0" smtClean="0"/>
              <a:t> </a:t>
            </a:r>
            <a:r>
              <a:rPr lang="en-GB" altLang="nl-NL" sz="2400" dirty="0"/>
              <a:t>to SA plenary:</a:t>
            </a:r>
          </a:p>
          <a:p>
            <a:pPr lvl="1"/>
            <a:r>
              <a:rPr lang="en-GB" altLang="nl-NL" sz="2200" dirty="0"/>
              <a:t>For information: </a:t>
            </a:r>
            <a:r>
              <a:rPr lang="en-GB" altLang="nl-NL" sz="2200" dirty="0" smtClean="0"/>
              <a:t>SA1#65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01/2014</a:t>
            </a:r>
            <a:r>
              <a:rPr lang="en-GB" altLang="nl-NL" sz="2200" dirty="0"/>
              <a:t>)</a:t>
            </a:r>
          </a:p>
          <a:p>
            <a:pPr lvl="1"/>
            <a:r>
              <a:rPr lang="en-GB" altLang="nl-NL" sz="2200" dirty="0" smtClean="0"/>
              <a:t>CRs for </a:t>
            </a:r>
            <a:r>
              <a:rPr lang="en-GB" altLang="nl-NL" sz="2200" dirty="0"/>
              <a:t>approval: </a:t>
            </a:r>
            <a:r>
              <a:rPr lang="en-GB" altLang="nl-NL" sz="2200" dirty="0" smtClean="0"/>
              <a:t>SA1#67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08/2014)</a:t>
            </a:r>
          </a:p>
          <a:p>
            <a:pPr lvl="1"/>
            <a:endParaRPr lang="en-GB" altLang="nl-NL" sz="2200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SA1#67 (August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Normative CRs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 process of </a:t>
            </a:r>
            <a:r>
              <a:rPr lang="en-GB" dirty="0" smtClean="0"/>
              <a:t>CRs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01/06/2014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S1-141263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221591"/>
              </p:ext>
            </p:extLst>
          </p:nvPr>
        </p:nvGraphicFramePr>
        <p:xfrm>
          <a:off x="685800" y="2420888"/>
          <a:ext cx="7772400" cy="34325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S1-141281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MCC</a:t>
                      </a:r>
                      <a:endParaRPr lang="nl-NL" sz="14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editorial clean-up to  TR 22853v100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S1-141282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Ericsson 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of the Connection Patterns use case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S1-141421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NEC, KPN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Clarification of background traffic use case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S1-141283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KPN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Complete “FFS” on Presence/LCS and reason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5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S1-141551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KPN, China Mobile</a:t>
                      </a:r>
                      <a:endParaRPr lang="nl-NL" sz="14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Generic requirements on service/capability exposure towards third parties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S1-141545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Calibri"/>
                          <a:cs typeface="Times New Roman"/>
                        </a:rPr>
                        <a:t>Huawei, NEC, KPN, China Mobile</a:t>
                      </a:r>
                      <a:endParaRPr lang="nl-NL" sz="140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Consolidation of SEES service/capabilities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S1-141552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KPN, Huawei, NEC, China Mobile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Proposed SEES conclusion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S1-141510</a:t>
                      </a:r>
                      <a:endParaRPr lang="nl-NL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TR22.853 to include agreements at this meeting</a:t>
                      </a:r>
                      <a:endParaRPr lang="nl-NL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719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u="non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S1-141553</a:t>
                      </a:r>
                      <a:endParaRPr lang="nl-NL" sz="140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CP </a:t>
                      </a: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for</a:t>
                      </a: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 TR22.853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8869</TotalTime>
  <Words>384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SEES Status Update</vt:lpstr>
      <vt:lpstr>SEES Status</vt:lpstr>
      <vt:lpstr>SEES Progress</vt:lpstr>
      <vt:lpstr>SEES Meeting Time</vt:lpstr>
      <vt:lpstr>SEES Completion Date</vt:lpstr>
      <vt:lpstr>SEES Planning/Progress</vt:lpstr>
      <vt:lpstr>Work plan between meetings</vt:lpstr>
      <vt:lpstr>SEES Progress Estimate</vt:lpstr>
      <vt:lpstr>SEES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TNorp1</cp:lastModifiedBy>
  <cp:revision>302</cp:revision>
  <cp:lastPrinted>2000-01-14T10:02:55Z</cp:lastPrinted>
  <dcterms:created xsi:type="dcterms:W3CDTF">1999-11-22T09:19:47Z</dcterms:created>
  <dcterms:modified xsi:type="dcterms:W3CDTF">2014-05-16T05:19:30Z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16-5-2014 7:08:02</vt:lpwstr>
  </property>
</Properties>
</file>