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8" d="100"/>
          <a:sy n="78" d="100"/>
        </p:scale>
        <p:origin x="-894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FS_GUSH Status </a:t>
            </a:r>
            <a:r>
              <a:rPr lang="en-US" dirty="0" smtClean="0"/>
              <a:t>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Chris Friel</a:t>
            </a:r>
            <a:endParaRPr lang="en-US" dirty="0" smtClean="0"/>
          </a:p>
          <a:p>
            <a:r>
              <a:rPr lang="en-US" dirty="0" err="1" smtClean="0"/>
              <a:t>Telefónica</a:t>
            </a:r>
            <a:endParaRPr lang="en-US" dirty="0" smtClean="0"/>
          </a:p>
          <a:p>
            <a:r>
              <a:rPr lang="en-US" dirty="0" smtClean="0"/>
              <a:t>FS_GUSH </a:t>
            </a:r>
            <a:r>
              <a:rPr lang="en-US" dirty="0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S1-140328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708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Taipei, Taiwan, 20-24 </a:t>
            </a:r>
            <a:r>
              <a:rPr lang="en-GB" sz="1200" b="1" dirty="0" smtClean="0"/>
              <a:t>January </a:t>
            </a:r>
            <a:r>
              <a:rPr lang="en-GB" sz="1200" b="1" dirty="0"/>
              <a:t>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FS_GUSH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/>
              <a:t>Y</a:t>
            </a:r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SP#64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S1-140328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FS_GUSH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New WID for a Study agreed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update to TR 22.852 </a:t>
            </a:r>
            <a:r>
              <a:rPr lang="en-GB" dirty="0" smtClean="0"/>
              <a:t>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S1-140328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FS_GUSH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/>
              <a:t>4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S1-140328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FS_GUSH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06</a:t>
            </a:r>
            <a:r>
              <a:rPr lang="en-GB" sz="2400" dirty="0" smtClean="0"/>
              <a:t>/2014 SP#64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Current </a:t>
            </a:r>
            <a:r>
              <a:rPr lang="en-GB" sz="2400" dirty="0" smtClean="0"/>
              <a:t>target completion date:</a:t>
            </a:r>
            <a:r>
              <a:rPr lang="en-GB" sz="2400" dirty="0"/>
              <a:t> </a:t>
            </a:r>
            <a:r>
              <a:rPr lang="en-GB" sz="2400" dirty="0" smtClean="0"/>
              <a:t>06/2014 SP#64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 smtClean="0"/>
              <a:t>Y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(05/2014)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SA1#66 (</a:t>
            </a:r>
            <a:r>
              <a:rPr lang="en-GB" sz="2200" dirty="0" smtClean="0"/>
              <a:t>05</a:t>
            </a:r>
            <a:r>
              <a:rPr lang="en-GB" sz="2200" dirty="0" smtClean="0"/>
              <a:t>/2014)</a:t>
            </a: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S1-140328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FS_GUSH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Update Scenarios and Use Cases in TR22.852 to include GERAN and UTRAN where appropriate</a:t>
            </a:r>
          </a:p>
          <a:p>
            <a:pPr lvl="1">
              <a:defRPr/>
            </a:pPr>
            <a:r>
              <a:rPr lang="en-GB" dirty="0" smtClean="0"/>
              <a:t>Include Scenarios covering inter-action of GERAN, UTRAN and E-UTRAN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</a:t>
            </a:r>
            <a:r>
              <a:rPr lang="en-GB" dirty="0" smtClean="0"/>
              <a:t>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None anticipated</a:t>
            </a:r>
            <a:endParaRPr lang="en-GB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S1-140328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</a:t>
            </a:r>
            <a:r>
              <a:rPr lang="en-GB" dirty="0" smtClean="0"/>
              <a:t>start date: </a:t>
            </a:r>
            <a:r>
              <a:rPr lang="en-GB" dirty="0" smtClean="0"/>
              <a:t>01/02/2014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S1-140328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FS_GUSH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SA1#66 (May 2014): </a:t>
            </a:r>
            <a:r>
              <a:rPr lang="en-GB" dirty="0" smtClean="0"/>
              <a:t>100%</a:t>
            </a:r>
            <a:endParaRPr lang="en-GB" dirty="0" smtClean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S1-140328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FS_GUSH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S1-140328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02114"/>
              </p:ext>
            </p:extLst>
          </p:nvPr>
        </p:nvGraphicFramePr>
        <p:xfrm>
          <a:off x="684213" y="2924175"/>
          <a:ext cx="7772400" cy="122121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S1-140331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WID on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Study on RAN Sharing Enhancements on GERAN and UTRAN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6307</TotalTime>
  <Words>301</Words>
  <Application>Microsoft Office PowerPoint</Application>
  <PresentationFormat>On-screen Show (4:3)</PresentationFormat>
  <Paragraphs>77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FS_GUSH Status Update</vt:lpstr>
      <vt:lpstr>FS_GUSH Status</vt:lpstr>
      <vt:lpstr>FS_GUSH Progress</vt:lpstr>
      <vt:lpstr>FS_GUSH Meeting Time</vt:lpstr>
      <vt:lpstr>FS_GUSH Completion Date</vt:lpstr>
      <vt:lpstr>FS_GUSH Planning/Progress</vt:lpstr>
      <vt:lpstr>Work plan between meetings</vt:lpstr>
      <vt:lpstr>FS_GUSH Progress Estimate</vt:lpstr>
      <vt:lpstr>FS_GUSH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O2 (UK)</cp:lastModifiedBy>
  <cp:revision>285</cp:revision>
  <cp:lastPrinted>2000-01-14T10:02:55Z</cp:lastPrinted>
  <dcterms:created xsi:type="dcterms:W3CDTF">1999-11-22T09:19:47Z</dcterms:created>
  <dcterms:modified xsi:type="dcterms:W3CDTF">2014-01-24T02:44:26Z</dcterms:modified>
  <cp:category>Presentation</cp:category>
</cp:coreProperties>
</file>