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18/02/2026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Xiaonan Shi (China Mobile), Jean Trakinat (T-Mobile USA)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000" dirty="0"/>
              <a:t>Agreed text to resolve ENs and FFS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zh-CN" sz="2000" dirty="0"/>
              <a:t>Completed </a:t>
            </a:r>
            <a:r>
              <a:rPr lang="en-US" altLang="en-GB" sz="2000" dirty="0"/>
              <a:t>discussion for CPR tables </a:t>
            </a:r>
            <a:endParaRPr lang="en-US" altLang="zh-CN" sz="2000" dirty="0"/>
          </a:p>
          <a:p>
            <a:pPr marL="536575" lvl="1">
              <a:lnSpc>
                <a:spcPct val="100000"/>
              </a:lnSpc>
              <a:defRPr/>
            </a:pPr>
            <a:r>
              <a:rPr lang="en-US" altLang="zh-CN" sz="2000" dirty="0"/>
              <a:t>Completed </a:t>
            </a:r>
            <a:r>
              <a:rPr lang="en-US" altLang="en-GB" sz="2000" dirty="0"/>
              <a:t>discussion on KPI table parameters</a:t>
            </a:r>
          </a:p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2000"/>
              <a:t>The requirements which contain “Service </a:t>
            </a:r>
            <a:r>
              <a:rPr lang="en-US" altLang="zh-CN" sz="2000" dirty="0"/>
              <a:t>Hosting Environment (excluding </a:t>
            </a:r>
            <a:r>
              <a:rPr lang="en-US" altLang="zh-CN" sz="2000"/>
              <a:t>RAN)”</a:t>
            </a:r>
            <a:endParaRPr lang="en-US" altLang="zh-CN" sz="2000" dirty="0"/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993775" lvl="2">
              <a:lnSpc>
                <a:spcPct val="100000"/>
              </a:lnSpc>
            </a:pPr>
            <a:r>
              <a:rPr lang="en-US" sz="1800" b="1" u="sng" dirty="0"/>
              <a:t>N/A</a:t>
            </a:r>
          </a:p>
          <a:p>
            <a:pPr marL="0" lvl="1" indent="0" fontAlgn="auto">
              <a:lnSpc>
                <a:spcPct val="100000"/>
              </a:lnSpc>
              <a:buNone/>
            </a:pPr>
            <a:endParaRPr lang="en-US" sz="2000" b="1" dirty="0"/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993775" lvl="2">
              <a:lnSpc>
                <a:spcPct val="100000"/>
              </a:lnSpc>
            </a:pPr>
            <a:r>
              <a:rPr lang="en-US" altLang="zh-CN" sz="1800" b="1" u="sng" dirty="0"/>
              <a:t>N/A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559067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34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6G Use Cases and Service Requirements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167155" y="13858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#113, 9-13 February 2026		</a:t>
            </a:r>
            <a:r>
              <a:rPr lang="en-GB" b="1"/>
              <a:t>  S1-261417</a:t>
            </a:r>
            <a:endParaRPr 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Breitbild</PresentationFormat>
  <Paragraphs>29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FS_6G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Aleksiev, Vasil</cp:lastModifiedBy>
  <cp:revision>124</cp:revision>
  <dcterms:created xsi:type="dcterms:W3CDTF">2023-04-17T08:04:00Z</dcterms:created>
  <dcterms:modified xsi:type="dcterms:W3CDTF">2026-02-18T10:28:09Z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  <property fmtid="{D5CDD505-2E9C-101B-9397-08002B2CF9AE}" pid="5" name="MSIP_Label_55339bf0-f345-473a-9ec8-6ca7c8197055_Enabled">
    <vt:lpwstr>true</vt:lpwstr>
  </property>
  <property fmtid="{D5CDD505-2E9C-101B-9397-08002B2CF9AE}" pid="6" name="MSIP_Label_55339bf0-f345-473a-9ec8-6ca7c8197055_SetDate">
    <vt:lpwstr>2026-02-13T10:19:38Z</vt:lpwstr>
  </property>
  <property fmtid="{D5CDD505-2E9C-101B-9397-08002B2CF9AE}" pid="7" name="MSIP_Label_55339bf0-f345-473a-9ec8-6ca7c8197055_Method">
    <vt:lpwstr>Privileged</vt:lpwstr>
  </property>
  <property fmtid="{D5CDD505-2E9C-101B-9397-08002B2CF9AE}" pid="8" name="MSIP_Label_55339bf0-f345-473a-9ec8-6ca7c8197055_Name">
    <vt:lpwstr>OFFEN</vt:lpwstr>
  </property>
  <property fmtid="{D5CDD505-2E9C-101B-9397-08002B2CF9AE}" pid="9" name="MSIP_Label_55339bf0-f345-473a-9ec8-6ca7c8197055_SiteId">
    <vt:lpwstr>d313b56f-f400-44d3-8403-4b468b3d8ded</vt:lpwstr>
  </property>
  <property fmtid="{D5CDD505-2E9C-101B-9397-08002B2CF9AE}" pid="10" name="MSIP_Label_55339bf0-f345-473a-9ec8-6ca7c8197055_ActionId">
    <vt:lpwstr>4ead6135-31ef-477a-b414-f3af839031fb</vt:lpwstr>
  </property>
  <property fmtid="{D5CDD505-2E9C-101B-9397-08002B2CF9AE}" pid="11" name="MSIP_Label_55339bf0-f345-473a-9ec8-6ca7c8197055_ContentBits">
    <vt:lpwstr>0</vt:lpwstr>
  </property>
  <property fmtid="{D5CDD505-2E9C-101B-9397-08002B2CF9AE}" pid="12" name="MSIP_Label_55339bf0-f345-473a-9ec8-6ca7c8197055_Tag">
    <vt:lpwstr>10, 0, 1, 1</vt:lpwstr>
  </property>
</Properties>
</file>