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 varScale="1">
        <p:scale>
          <a:sx n="94" d="100"/>
          <a:sy n="94" d="100"/>
        </p:scale>
        <p:origin x="92" y="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&lt;</a:t>
            </a:r>
            <a:r>
              <a:rPr lang="en-GB" b="1" dirty="0" err="1"/>
              <a:t>FS_SIMP</a:t>
            </a:r>
            <a:r>
              <a:rPr lang="en-GB" b="1" dirty="0"/>
              <a:t>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b="1" dirty="0"/>
              <a:t>Samsung (Erik Guttman)</a:t>
            </a:r>
            <a:endParaRPr lang="nl-NL" sz="1800" dirty="0"/>
          </a:p>
          <a:p>
            <a:pPr marL="0" indent="0">
              <a:buNone/>
              <a:defRPr/>
            </a:pP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993775" lvl="2">
              <a:defRPr/>
            </a:pPr>
            <a:r>
              <a:rPr lang="en-GB" sz="1600" dirty="0"/>
              <a:t>2 contributions (skeleton , scope)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 err="1"/>
              <a:t>SA1#114</a:t>
            </a:r>
            <a:r>
              <a:rPr lang="en-US" sz="1600" dirty="0"/>
              <a:t> (May 2026)</a:t>
            </a:r>
          </a:p>
          <a:p>
            <a:pPr marL="993775" lvl="2"/>
            <a:r>
              <a:rPr lang="en-US" sz="1600" dirty="0"/>
              <a:t>Consider proposals for simplification</a:t>
            </a:r>
          </a:p>
          <a:p>
            <a:pPr marL="993775" lvl="2"/>
            <a:r>
              <a:rPr lang="en-US" sz="1600" dirty="0"/>
              <a:t>TR sent for information to SA (SID ~80% complete)</a:t>
            </a:r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Offline work</a:t>
            </a:r>
          </a:p>
          <a:p>
            <a:pPr marL="536575" lvl="1"/>
            <a:r>
              <a:rPr lang="en-GB" sz="1600" dirty="0"/>
              <a:t>Ask to correct the work plan (shows 6/2026 as target </a:t>
            </a:r>
            <a:r>
              <a:rPr lang="en-GB" sz="1600"/>
              <a:t>to complete, but it is 12/2026)</a:t>
            </a:r>
            <a:endParaRPr lang="en-GB" sz="16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39564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026433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1100025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Requirements Simplification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FS_SIMP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SP-251655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#113 – Goa, India, 9-13 February 2026		 </a:t>
            </a:r>
            <a:r>
              <a:rPr lang="en-GB" b="1" dirty="0" err="1"/>
              <a:t>S1</a:t>
            </a:r>
            <a:r>
              <a:rPr lang="en-GB" b="1" dirty="0"/>
              <a:t>-261414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Microsoft Office PowerPoint</Application>
  <PresentationFormat>Widescreen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&lt;FS_SIMP&gt;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Samsung 1226</cp:lastModifiedBy>
  <cp:revision>60</cp:revision>
  <dcterms:created xsi:type="dcterms:W3CDTF">2023-04-17T08:04:47Z</dcterms:created>
  <dcterms:modified xsi:type="dcterms:W3CDTF">2026-02-13T10:15:48Z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