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4" autoAdjust="0"/>
    <p:restoredTop sz="94660"/>
  </p:normalViewPr>
  <p:slideViewPr>
    <p:cSldViewPr snapToGrid="0">
      <p:cViewPr varScale="1">
        <p:scale>
          <a:sx n="97" d="100"/>
          <a:sy n="97" d="100"/>
        </p:scale>
        <p:origin x="836" y="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C4E95-72EA-4A37-96FB-E51D5C37BE0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5A30E7-B04E-4472-9E25-D2629475224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B47C9F8-333C-44E6-A49C-0D7635E99C8F}"/>
              </a:ext>
            </a:extLst>
          </p:cNvPr>
          <p:cNvSpPr>
            <a:spLocks noGrp="1"/>
          </p:cNvSpPr>
          <p:nvPr>
            <p:ph type="dt" sz="half" idx="10"/>
          </p:nvPr>
        </p:nvSpPr>
        <p:spPr/>
        <p:txBody>
          <a:bodyPr/>
          <a:lstStyle/>
          <a:p>
            <a:fld id="{5C4FE882-114C-4819-B523-DE79C7E9C7B5}" type="datetimeFigureOut">
              <a:rPr lang="en-US" smtClean="0"/>
              <a:t>2/12/2026</a:t>
            </a:fld>
            <a:endParaRPr lang="en-US"/>
          </a:p>
        </p:txBody>
      </p:sp>
      <p:sp>
        <p:nvSpPr>
          <p:cNvPr id="5" name="Footer Placeholder 4">
            <a:extLst>
              <a:ext uri="{FF2B5EF4-FFF2-40B4-BE49-F238E27FC236}">
                <a16:creationId xmlns:a16="http://schemas.microsoft.com/office/drawing/2014/main" id="{0E6B2DE9-AB12-42A1-99AF-37EDA4FE2F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4B4690-DCE0-48AF-B0A5-AEE5970E28AE}"/>
              </a:ext>
            </a:extLst>
          </p:cNvPr>
          <p:cNvSpPr>
            <a:spLocks noGrp="1"/>
          </p:cNvSpPr>
          <p:nvPr>
            <p:ph type="sldNum" sz="quarter" idx="12"/>
          </p:nvPr>
        </p:nvSpPr>
        <p:spPr/>
        <p:txBody>
          <a:bodyPr/>
          <a:lstStyle/>
          <a:p>
            <a:fld id="{57CA7163-93D2-4CF4-86CD-0FE3E64DCF28}" type="slidenum">
              <a:rPr lang="en-US" smtClean="0"/>
              <a:t>‹#›</a:t>
            </a:fld>
            <a:endParaRPr lang="en-US"/>
          </a:p>
        </p:txBody>
      </p:sp>
    </p:spTree>
    <p:extLst>
      <p:ext uri="{BB962C8B-B14F-4D97-AF65-F5344CB8AC3E}">
        <p14:creationId xmlns:p14="http://schemas.microsoft.com/office/powerpoint/2010/main" val="942093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13E69-E6F6-4741-ABE7-EF394A09959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86544F9-CE66-4EF4-A2DF-1AC56EE9290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E34B99-D600-4B03-9AA0-5C9542C31C6D}"/>
              </a:ext>
            </a:extLst>
          </p:cNvPr>
          <p:cNvSpPr>
            <a:spLocks noGrp="1"/>
          </p:cNvSpPr>
          <p:nvPr>
            <p:ph type="dt" sz="half" idx="10"/>
          </p:nvPr>
        </p:nvSpPr>
        <p:spPr/>
        <p:txBody>
          <a:bodyPr/>
          <a:lstStyle/>
          <a:p>
            <a:fld id="{5C4FE882-114C-4819-B523-DE79C7E9C7B5}" type="datetimeFigureOut">
              <a:rPr lang="en-US" smtClean="0"/>
              <a:t>2/12/2026</a:t>
            </a:fld>
            <a:endParaRPr lang="en-US"/>
          </a:p>
        </p:txBody>
      </p:sp>
      <p:sp>
        <p:nvSpPr>
          <p:cNvPr id="5" name="Footer Placeholder 4">
            <a:extLst>
              <a:ext uri="{FF2B5EF4-FFF2-40B4-BE49-F238E27FC236}">
                <a16:creationId xmlns:a16="http://schemas.microsoft.com/office/drawing/2014/main" id="{BEB0BA7B-6CDE-4991-8D2B-DC998FA66C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93F3B1-1D42-4296-AF4E-4D27FDAEFE2B}"/>
              </a:ext>
            </a:extLst>
          </p:cNvPr>
          <p:cNvSpPr>
            <a:spLocks noGrp="1"/>
          </p:cNvSpPr>
          <p:nvPr>
            <p:ph type="sldNum" sz="quarter" idx="12"/>
          </p:nvPr>
        </p:nvSpPr>
        <p:spPr/>
        <p:txBody>
          <a:bodyPr/>
          <a:lstStyle/>
          <a:p>
            <a:fld id="{57CA7163-93D2-4CF4-86CD-0FE3E64DCF28}" type="slidenum">
              <a:rPr lang="en-US" smtClean="0"/>
              <a:t>‹#›</a:t>
            </a:fld>
            <a:endParaRPr lang="en-US"/>
          </a:p>
        </p:txBody>
      </p:sp>
    </p:spTree>
    <p:extLst>
      <p:ext uri="{BB962C8B-B14F-4D97-AF65-F5344CB8AC3E}">
        <p14:creationId xmlns:p14="http://schemas.microsoft.com/office/powerpoint/2010/main" val="31893094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D6A2E5B-4EB2-4121-B2F0-7062779602D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2FD2348-05E8-4AEB-95E0-5E8294A98DD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7435DD-67A8-4431-8AA9-5FD2E5C46904}"/>
              </a:ext>
            </a:extLst>
          </p:cNvPr>
          <p:cNvSpPr>
            <a:spLocks noGrp="1"/>
          </p:cNvSpPr>
          <p:nvPr>
            <p:ph type="dt" sz="half" idx="10"/>
          </p:nvPr>
        </p:nvSpPr>
        <p:spPr/>
        <p:txBody>
          <a:bodyPr/>
          <a:lstStyle/>
          <a:p>
            <a:fld id="{5C4FE882-114C-4819-B523-DE79C7E9C7B5}" type="datetimeFigureOut">
              <a:rPr lang="en-US" smtClean="0"/>
              <a:t>2/12/2026</a:t>
            </a:fld>
            <a:endParaRPr lang="en-US"/>
          </a:p>
        </p:txBody>
      </p:sp>
      <p:sp>
        <p:nvSpPr>
          <p:cNvPr id="5" name="Footer Placeholder 4">
            <a:extLst>
              <a:ext uri="{FF2B5EF4-FFF2-40B4-BE49-F238E27FC236}">
                <a16:creationId xmlns:a16="http://schemas.microsoft.com/office/drawing/2014/main" id="{B591E5CC-E916-4A61-909E-61B7A25371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BC9347-F9D0-4A57-9067-CB355CB8BE2B}"/>
              </a:ext>
            </a:extLst>
          </p:cNvPr>
          <p:cNvSpPr>
            <a:spLocks noGrp="1"/>
          </p:cNvSpPr>
          <p:nvPr>
            <p:ph type="sldNum" sz="quarter" idx="12"/>
          </p:nvPr>
        </p:nvSpPr>
        <p:spPr/>
        <p:txBody>
          <a:bodyPr/>
          <a:lstStyle/>
          <a:p>
            <a:fld id="{57CA7163-93D2-4CF4-86CD-0FE3E64DCF28}" type="slidenum">
              <a:rPr lang="en-US" smtClean="0"/>
              <a:t>‹#›</a:t>
            </a:fld>
            <a:endParaRPr lang="en-US"/>
          </a:p>
        </p:txBody>
      </p:sp>
    </p:spTree>
    <p:extLst>
      <p:ext uri="{BB962C8B-B14F-4D97-AF65-F5344CB8AC3E}">
        <p14:creationId xmlns:p14="http://schemas.microsoft.com/office/powerpoint/2010/main" val="41834044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46DFB7-235B-498F-AF55-BF0A037108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300244-8E01-45EC-AE3A-02912ABBE72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54739F-82A1-4501-9A13-BAAA185D10C1}"/>
              </a:ext>
            </a:extLst>
          </p:cNvPr>
          <p:cNvSpPr>
            <a:spLocks noGrp="1"/>
          </p:cNvSpPr>
          <p:nvPr>
            <p:ph type="dt" sz="half" idx="10"/>
          </p:nvPr>
        </p:nvSpPr>
        <p:spPr/>
        <p:txBody>
          <a:bodyPr/>
          <a:lstStyle/>
          <a:p>
            <a:fld id="{5C4FE882-114C-4819-B523-DE79C7E9C7B5}" type="datetimeFigureOut">
              <a:rPr lang="en-US" smtClean="0"/>
              <a:t>2/12/2026</a:t>
            </a:fld>
            <a:endParaRPr lang="en-US"/>
          </a:p>
        </p:txBody>
      </p:sp>
      <p:sp>
        <p:nvSpPr>
          <p:cNvPr id="5" name="Footer Placeholder 4">
            <a:extLst>
              <a:ext uri="{FF2B5EF4-FFF2-40B4-BE49-F238E27FC236}">
                <a16:creationId xmlns:a16="http://schemas.microsoft.com/office/drawing/2014/main" id="{2673152E-AE66-40AD-A7FE-826A0D70DC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9C1C69-7C82-4B4A-943B-3B676F518A65}"/>
              </a:ext>
            </a:extLst>
          </p:cNvPr>
          <p:cNvSpPr>
            <a:spLocks noGrp="1"/>
          </p:cNvSpPr>
          <p:nvPr>
            <p:ph type="sldNum" sz="quarter" idx="12"/>
          </p:nvPr>
        </p:nvSpPr>
        <p:spPr/>
        <p:txBody>
          <a:bodyPr/>
          <a:lstStyle/>
          <a:p>
            <a:fld id="{57CA7163-93D2-4CF4-86CD-0FE3E64DCF28}" type="slidenum">
              <a:rPr lang="en-US" smtClean="0"/>
              <a:t>‹#›</a:t>
            </a:fld>
            <a:endParaRPr lang="en-US"/>
          </a:p>
        </p:txBody>
      </p:sp>
    </p:spTree>
    <p:extLst>
      <p:ext uri="{BB962C8B-B14F-4D97-AF65-F5344CB8AC3E}">
        <p14:creationId xmlns:p14="http://schemas.microsoft.com/office/powerpoint/2010/main" val="2591123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E854B-9722-48DB-A0E2-9DE5341D356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8FC3856-A4B2-48FB-B837-0DC6410701C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E4B6BED-5E5F-43C4-B571-0E4C2F34001B}"/>
              </a:ext>
            </a:extLst>
          </p:cNvPr>
          <p:cNvSpPr>
            <a:spLocks noGrp="1"/>
          </p:cNvSpPr>
          <p:nvPr>
            <p:ph type="dt" sz="half" idx="10"/>
          </p:nvPr>
        </p:nvSpPr>
        <p:spPr/>
        <p:txBody>
          <a:bodyPr/>
          <a:lstStyle/>
          <a:p>
            <a:fld id="{5C4FE882-114C-4819-B523-DE79C7E9C7B5}" type="datetimeFigureOut">
              <a:rPr lang="en-US" smtClean="0"/>
              <a:t>2/12/2026</a:t>
            </a:fld>
            <a:endParaRPr lang="en-US"/>
          </a:p>
        </p:txBody>
      </p:sp>
      <p:sp>
        <p:nvSpPr>
          <p:cNvPr id="5" name="Footer Placeholder 4">
            <a:extLst>
              <a:ext uri="{FF2B5EF4-FFF2-40B4-BE49-F238E27FC236}">
                <a16:creationId xmlns:a16="http://schemas.microsoft.com/office/drawing/2014/main" id="{C902AC00-C5C9-49C7-9169-2AFC5DD8B3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AE751B-E4E1-48AC-BC39-0A53668DC032}"/>
              </a:ext>
            </a:extLst>
          </p:cNvPr>
          <p:cNvSpPr>
            <a:spLocks noGrp="1"/>
          </p:cNvSpPr>
          <p:nvPr>
            <p:ph type="sldNum" sz="quarter" idx="12"/>
          </p:nvPr>
        </p:nvSpPr>
        <p:spPr/>
        <p:txBody>
          <a:bodyPr/>
          <a:lstStyle/>
          <a:p>
            <a:fld id="{57CA7163-93D2-4CF4-86CD-0FE3E64DCF28}" type="slidenum">
              <a:rPr lang="en-US" smtClean="0"/>
              <a:t>‹#›</a:t>
            </a:fld>
            <a:endParaRPr lang="en-US"/>
          </a:p>
        </p:txBody>
      </p:sp>
    </p:spTree>
    <p:extLst>
      <p:ext uri="{BB962C8B-B14F-4D97-AF65-F5344CB8AC3E}">
        <p14:creationId xmlns:p14="http://schemas.microsoft.com/office/powerpoint/2010/main" val="353054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5A7E7-F5F1-4187-B6FC-E79E68F7CD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CA831C3-8F0C-483F-9309-52EA2E536DA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1B3C6ED-13DE-4061-A73A-FBE6CD5E288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D8CE5DD-DA1A-4A15-87A6-C8C80043CBFC}"/>
              </a:ext>
            </a:extLst>
          </p:cNvPr>
          <p:cNvSpPr>
            <a:spLocks noGrp="1"/>
          </p:cNvSpPr>
          <p:nvPr>
            <p:ph type="dt" sz="half" idx="10"/>
          </p:nvPr>
        </p:nvSpPr>
        <p:spPr/>
        <p:txBody>
          <a:bodyPr/>
          <a:lstStyle/>
          <a:p>
            <a:fld id="{5C4FE882-114C-4819-B523-DE79C7E9C7B5}" type="datetimeFigureOut">
              <a:rPr lang="en-US" smtClean="0"/>
              <a:t>2/12/2026</a:t>
            </a:fld>
            <a:endParaRPr lang="en-US"/>
          </a:p>
        </p:txBody>
      </p:sp>
      <p:sp>
        <p:nvSpPr>
          <p:cNvPr id="6" name="Footer Placeholder 5">
            <a:extLst>
              <a:ext uri="{FF2B5EF4-FFF2-40B4-BE49-F238E27FC236}">
                <a16:creationId xmlns:a16="http://schemas.microsoft.com/office/drawing/2014/main" id="{3A457B33-76A0-42EB-8CE0-CE2349FDEF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680FEF-B234-4B81-BD5D-0D59ED6984B6}"/>
              </a:ext>
            </a:extLst>
          </p:cNvPr>
          <p:cNvSpPr>
            <a:spLocks noGrp="1"/>
          </p:cNvSpPr>
          <p:nvPr>
            <p:ph type="sldNum" sz="quarter" idx="12"/>
          </p:nvPr>
        </p:nvSpPr>
        <p:spPr/>
        <p:txBody>
          <a:bodyPr/>
          <a:lstStyle/>
          <a:p>
            <a:fld id="{57CA7163-93D2-4CF4-86CD-0FE3E64DCF28}" type="slidenum">
              <a:rPr lang="en-US" smtClean="0"/>
              <a:t>‹#›</a:t>
            </a:fld>
            <a:endParaRPr lang="en-US"/>
          </a:p>
        </p:txBody>
      </p:sp>
    </p:spTree>
    <p:extLst>
      <p:ext uri="{BB962C8B-B14F-4D97-AF65-F5344CB8AC3E}">
        <p14:creationId xmlns:p14="http://schemas.microsoft.com/office/powerpoint/2010/main" val="26230136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9BAF19-9BFC-4D19-8E68-5A17B2F957E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124BF66-E01F-4639-AEE5-F37A3FFA42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1122550-B837-49FB-B22A-A3C40F51443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6D2967-A0AE-474B-BD0B-F73AF6F25E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2C5C86-E277-4A74-A1CA-5FF53911D21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24A1170-CAF0-4631-96D1-EF2365DFE82D}"/>
              </a:ext>
            </a:extLst>
          </p:cNvPr>
          <p:cNvSpPr>
            <a:spLocks noGrp="1"/>
          </p:cNvSpPr>
          <p:nvPr>
            <p:ph type="dt" sz="half" idx="10"/>
          </p:nvPr>
        </p:nvSpPr>
        <p:spPr/>
        <p:txBody>
          <a:bodyPr/>
          <a:lstStyle/>
          <a:p>
            <a:fld id="{5C4FE882-114C-4819-B523-DE79C7E9C7B5}" type="datetimeFigureOut">
              <a:rPr lang="en-US" smtClean="0"/>
              <a:t>2/12/2026</a:t>
            </a:fld>
            <a:endParaRPr lang="en-US"/>
          </a:p>
        </p:txBody>
      </p:sp>
      <p:sp>
        <p:nvSpPr>
          <p:cNvPr id="8" name="Footer Placeholder 7">
            <a:extLst>
              <a:ext uri="{FF2B5EF4-FFF2-40B4-BE49-F238E27FC236}">
                <a16:creationId xmlns:a16="http://schemas.microsoft.com/office/drawing/2014/main" id="{445032AF-09F8-4F7E-ACA4-D8AD2991D9E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01B70CC-CB23-4A14-87FE-87E4A70A7B88}"/>
              </a:ext>
            </a:extLst>
          </p:cNvPr>
          <p:cNvSpPr>
            <a:spLocks noGrp="1"/>
          </p:cNvSpPr>
          <p:nvPr>
            <p:ph type="sldNum" sz="quarter" idx="12"/>
          </p:nvPr>
        </p:nvSpPr>
        <p:spPr/>
        <p:txBody>
          <a:bodyPr/>
          <a:lstStyle/>
          <a:p>
            <a:fld id="{57CA7163-93D2-4CF4-86CD-0FE3E64DCF28}" type="slidenum">
              <a:rPr lang="en-US" smtClean="0"/>
              <a:t>‹#›</a:t>
            </a:fld>
            <a:endParaRPr lang="en-US"/>
          </a:p>
        </p:txBody>
      </p:sp>
    </p:spTree>
    <p:extLst>
      <p:ext uri="{BB962C8B-B14F-4D97-AF65-F5344CB8AC3E}">
        <p14:creationId xmlns:p14="http://schemas.microsoft.com/office/powerpoint/2010/main" val="19504262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07D4B7-7CC9-412E-A696-473B46E20BD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9578D8C-FB2D-44E3-98C7-32D8F693AFF5}"/>
              </a:ext>
            </a:extLst>
          </p:cNvPr>
          <p:cNvSpPr>
            <a:spLocks noGrp="1"/>
          </p:cNvSpPr>
          <p:nvPr>
            <p:ph type="dt" sz="half" idx="10"/>
          </p:nvPr>
        </p:nvSpPr>
        <p:spPr/>
        <p:txBody>
          <a:bodyPr/>
          <a:lstStyle/>
          <a:p>
            <a:fld id="{5C4FE882-114C-4819-B523-DE79C7E9C7B5}" type="datetimeFigureOut">
              <a:rPr lang="en-US" smtClean="0"/>
              <a:t>2/12/2026</a:t>
            </a:fld>
            <a:endParaRPr lang="en-US"/>
          </a:p>
        </p:txBody>
      </p:sp>
      <p:sp>
        <p:nvSpPr>
          <p:cNvPr id="4" name="Footer Placeholder 3">
            <a:extLst>
              <a:ext uri="{FF2B5EF4-FFF2-40B4-BE49-F238E27FC236}">
                <a16:creationId xmlns:a16="http://schemas.microsoft.com/office/drawing/2014/main" id="{CEF8E607-E5DE-4466-9D52-AC23A1F446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84A897F-45AD-4365-ABD2-6EBFC3D0232C}"/>
              </a:ext>
            </a:extLst>
          </p:cNvPr>
          <p:cNvSpPr>
            <a:spLocks noGrp="1"/>
          </p:cNvSpPr>
          <p:nvPr>
            <p:ph type="sldNum" sz="quarter" idx="12"/>
          </p:nvPr>
        </p:nvSpPr>
        <p:spPr/>
        <p:txBody>
          <a:bodyPr/>
          <a:lstStyle/>
          <a:p>
            <a:fld id="{57CA7163-93D2-4CF4-86CD-0FE3E64DCF28}" type="slidenum">
              <a:rPr lang="en-US" smtClean="0"/>
              <a:t>‹#›</a:t>
            </a:fld>
            <a:endParaRPr lang="en-US"/>
          </a:p>
        </p:txBody>
      </p:sp>
    </p:spTree>
    <p:extLst>
      <p:ext uri="{BB962C8B-B14F-4D97-AF65-F5344CB8AC3E}">
        <p14:creationId xmlns:p14="http://schemas.microsoft.com/office/powerpoint/2010/main" val="1243218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B6152CF-D2F2-44BF-96E1-BE1CD35C75A0}"/>
              </a:ext>
            </a:extLst>
          </p:cNvPr>
          <p:cNvSpPr>
            <a:spLocks noGrp="1"/>
          </p:cNvSpPr>
          <p:nvPr>
            <p:ph type="dt" sz="half" idx="10"/>
          </p:nvPr>
        </p:nvSpPr>
        <p:spPr/>
        <p:txBody>
          <a:bodyPr/>
          <a:lstStyle/>
          <a:p>
            <a:fld id="{5C4FE882-114C-4819-B523-DE79C7E9C7B5}" type="datetimeFigureOut">
              <a:rPr lang="en-US" smtClean="0"/>
              <a:t>2/12/2026</a:t>
            </a:fld>
            <a:endParaRPr lang="en-US"/>
          </a:p>
        </p:txBody>
      </p:sp>
      <p:sp>
        <p:nvSpPr>
          <p:cNvPr id="3" name="Footer Placeholder 2">
            <a:extLst>
              <a:ext uri="{FF2B5EF4-FFF2-40B4-BE49-F238E27FC236}">
                <a16:creationId xmlns:a16="http://schemas.microsoft.com/office/drawing/2014/main" id="{F091B353-A618-4939-BDC9-D6258823399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22D3823-BDB5-4C3F-AC4E-C248D1361B65}"/>
              </a:ext>
            </a:extLst>
          </p:cNvPr>
          <p:cNvSpPr>
            <a:spLocks noGrp="1"/>
          </p:cNvSpPr>
          <p:nvPr>
            <p:ph type="sldNum" sz="quarter" idx="12"/>
          </p:nvPr>
        </p:nvSpPr>
        <p:spPr/>
        <p:txBody>
          <a:bodyPr/>
          <a:lstStyle/>
          <a:p>
            <a:fld id="{57CA7163-93D2-4CF4-86CD-0FE3E64DCF28}" type="slidenum">
              <a:rPr lang="en-US" smtClean="0"/>
              <a:t>‹#›</a:t>
            </a:fld>
            <a:endParaRPr lang="en-US"/>
          </a:p>
        </p:txBody>
      </p:sp>
    </p:spTree>
    <p:extLst>
      <p:ext uri="{BB962C8B-B14F-4D97-AF65-F5344CB8AC3E}">
        <p14:creationId xmlns:p14="http://schemas.microsoft.com/office/powerpoint/2010/main" val="1230889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881B0-0EBC-4D64-A14E-69F2BD62C69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1C2C6D8-CF8E-4394-B2D1-6AB51F2C28C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813BC2D-044D-4200-A4C8-03D023F721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5FFC1A-DF1F-4BD3-992F-6BC0B32CCA1B}"/>
              </a:ext>
            </a:extLst>
          </p:cNvPr>
          <p:cNvSpPr>
            <a:spLocks noGrp="1"/>
          </p:cNvSpPr>
          <p:nvPr>
            <p:ph type="dt" sz="half" idx="10"/>
          </p:nvPr>
        </p:nvSpPr>
        <p:spPr/>
        <p:txBody>
          <a:bodyPr/>
          <a:lstStyle/>
          <a:p>
            <a:fld id="{5C4FE882-114C-4819-B523-DE79C7E9C7B5}" type="datetimeFigureOut">
              <a:rPr lang="en-US" smtClean="0"/>
              <a:t>2/12/2026</a:t>
            </a:fld>
            <a:endParaRPr lang="en-US"/>
          </a:p>
        </p:txBody>
      </p:sp>
      <p:sp>
        <p:nvSpPr>
          <p:cNvPr id="6" name="Footer Placeholder 5">
            <a:extLst>
              <a:ext uri="{FF2B5EF4-FFF2-40B4-BE49-F238E27FC236}">
                <a16:creationId xmlns:a16="http://schemas.microsoft.com/office/drawing/2014/main" id="{C3B4C618-9861-4B01-9D16-128C4D84D3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467F01-1A3A-41C4-963E-CA0703602FF4}"/>
              </a:ext>
            </a:extLst>
          </p:cNvPr>
          <p:cNvSpPr>
            <a:spLocks noGrp="1"/>
          </p:cNvSpPr>
          <p:nvPr>
            <p:ph type="sldNum" sz="quarter" idx="12"/>
          </p:nvPr>
        </p:nvSpPr>
        <p:spPr/>
        <p:txBody>
          <a:bodyPr/>
          <a:lstStyle/>
          <a:p>
            <a:fld id="{57CA7163-93D2-4CF4-86CD-0FE3E64DCF28}" type="slidenum">
              <a:rPr lang="en-US" smtClean="0"/>
              <a:t>‹#›</a:t>
            </a:fld>
            <a:endParaRPr lang="en-US"/>
          </a:p>
        </p:txBody>
      </p:sp>
    </p:spTree>
    <p:extLst>
      <p:ext uri="{BB962C8B-B14F-4D97-AF65-F5344CB8AC3E}">
        <p14:creationId xmlns:p14="http://schemas.microsoft.com/office/powerpoint/2010/main" val="2015695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AA0D8-2C9F-42E6-A878-EA1FECD5ED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340C173-41FC-4F29-8AD9-382D912C70D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72DEA51-1071-498C-BF7C-2667A7C88C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4BD2923-FAA9-4E17-9F14-A0466A9E7AC8}"/>
              </a:ext>
            </a:extLst>
          </p:cNvPr>
          <p:cNvSpPr>
            <a:spLocks noGrp="1"/>
          </p:cNvSpPr>
          <p:nvPr>
            <p:ph type="dt" sz="half" idx="10"/>
          </p:nvPr>
        </p:nvSpPr>
        <p:spPr/>
        <p:txBody>
          <a:bodyPr/>
          <a:lstStyle/>
          <a:p>
            <a:fld id="{5C4FE882-114C-4819-B523-DE79C7E9C7B5}" type="datetimeFigureOut">
              <a:rPr lang="en-US" smtClean="0"/>
              <a:t>2/12/2026</a:t>
            </a:fld>
            <a:endParaRPr lang="en-US"/>
          </a:p>
        </p:txBody>
      </p:sp>
      <p:sp>
        <p:nvSpPr>
          <p:cNvPr id="6" name="Footer Placeholder 5">
            <a:extLst>
              <a:ext uri="{FF2B5EF4-FFF2-40B4-BE49-F238E27FC236}">
                <a16:creationId xmlns:a16="http://schemas.microsoft.com/office/drawing/2014/main" id="{33055CA9-990B-44F4-9542-653BD9267F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5FC783D-60CA-48FE-BC20-78F5B04D5BAB}"/>
              </a:ext>
            </a:extLst>
          </p:cNvPr>
          <p:cNvSpPr>
            <a:spLocks noGrp="1"/>
          </p:cNvSpPr>
          <p:nvPr>
            <p:ph type="sldNum" sz="quarter" idx="12"/>
          </p:nvPr>
        </p:nvSpPr>
        <p:spPr/>
        <p:txBody>
          <a:bodyPr/>
          <a:lstStyle/>
          <a:p>
            <a:fld id="{57CA7163-93D2-4CF4-86CD-0FE3E64DCF28}" type="slidenum">
              <a:rPr lang="en-US" smtClean="0"/>
              <a:t>‹#›</a:t>
            </a:fld>
            <a:endParaRPr lang="en-US"/>
          </a:p>
        </p:txBody>
      </p:sp>
    </p:spTree>
    <p:extLst>
      <p:ext uri="{BB962C8B-B14F-4D97-AF65-F5344CB8AC3E}">
        <p14:creationId xmlns:p14="http://schemas.microsoft.com/office/powerpoint/2010/main" val="24088202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6AF12D6-7971-4FB1-8B15-CCB64684B9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D4FF8E5-3212-4639-A5AE-A10717AF4D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837572-3CE4-434C-BA91-B79A64FC42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4FE882-114C-4819-B523-DE79C7E9C7B5}" type="datetimeFigureOut">
              <a:rPr lang="en-US" smtClean="0"/>
              <a:t>2/12/2026</a:t>
            </a:fld>
            <a:endParaRPr lang="en-US"/>
          </a:p>
        </p:txBody>
      </p:sp>
      <p:sp>
        <p:nvSpPr>
          <p:cNvPr id="5" name="Footer Placeholder 4">
            <a:extLst>
              <a:ext uri="{FF2B5EF4-FFF2-40B4-BE49-F238E27FC236}">
                <a16:creationId xmlns:a16="http://schemas.microsoft.com/office/drawing/2014/main" id="{1F4528C4-407A-48B8-B2DF-28D30C401D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A0BFA65-3BAA-4761-BC68-77E54039AE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CA7163-93D2-4CF4-86CD-0FE3E64DCF28}" type="slidenum">
              <a:rPr lang="en-US" smtClean="0"/>
              <a:t>‹#›</a:t>
            </a:fld>
            <a:endParaRPr lang="en-US"/>
          </a:p>
        </p:txBody>
      </p:sp>
    </p:spTree>
    <p:extLst>
      <p:ext uri="{BB962C8B-B14F-4D97-AF65-F5344CB8AC3E}">
        <p14:creationId xmlns:p14="http://schemas.microsoft.com/office/powerpoint/2010/main" val="19188262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5FF21-8F53-42C1-8DF8-25FD3AE92459}"/>
              </a:ext>
            </a:extLst>
          </p:cNvPr>
          <p:cNvSpPr>
            <a:spLocks noGrp="1"/>
          </p:cNvSpPr>
          <p:nvPr>
            <p:ph type="ctrTitle"/>
          </p:nvPr>
        </p:nvSpPr>
        <p:spPr/>
        <p:txBody>
          <a:bodyPr>
            <a:normAutofit fontScale="90000"/>
          </a:bodyPr>
          <a:lstStyle/>
          <a:p>
            <a:r>
              <a:rPr lang="en-US" dirty="0"/>
              <a:t>Subscriber permission drafting</a:t>
            </a:r>
            <a:br>
              <a:rPr lang="en-US" dirty="0"/>
            </a:br>
            <a:r>
              <a:rPr lang="en-US" dirty="0"/>
              <a:t>13:30-14:00 12.02.26</a:t>
            </a:r>
          </a:p>
        </p:txBody>
      </p:sp>
      <p:sp>
        <p:nvSpPr>
          <p:cNvPr id="3" name="Subtitle 2">
            <a:extLst>
              <a:ext uri="{FF2B5EF4-FFF2-40B4-BE49-F238E27FC236}">
                <a16:creationId xmlns:a16="http://schemas.microsoft.com/office/drawing/2014/main" id="{C57C631C-300F-4D59-9EC9-F74D491DBFA8}"/>
              </a:ext>
            </a:extLst>
          </p:cNvPr>
          <p:cNvSpPr>
            <a:spLocks noGrp="1"/>
          </p:cNvSpPr>
          <p:nvPr>
            <p:ph type="subTitle" idx="1"/>
          </p:nvPr>
        </p:nvSpPr>
        <p:spPr/>
        <p:txBody>
          <a:bodyPr/>
          <a:lstStyle/>
          <a:p>
            <a:r>
              <a:rPr lang="en-US" dirty="0"/>
              <a:t>Convener, Erik Guttman, Samsung</a:t>
            </a:r>
          </a:p>
        </p:txBody>
      </p:sp>
      <p:sp>
        <p:nvSpPr>
          <p:cNvPr id="4" name="TextBox 3">
            <a:extLst>
              <a:ext uri="{FF2B5EF4-FFF2-40B4-BE49-F238E27FC236}">
                <a16:creationId xmlns:a16="http://schemas.microsoft.com/office/drawing/2014/main" id="{E0B9280A-1A95-4DE7-A9C9-80F7A2CC4CFE}"/>
              </a:ext>
            </a:extLst>
          </p:cNvPr>
          <p:cNvSpPr txBox="1"/>
          <p:nvPr/>
        </p:nvSpPr>
        <p:spPr>
          <a:xfrm>
            <a:off x="8295384" y="670999"/>
            <a:ext cx="1180131" cy="369332"/>
          </a:xfrm>
          <a:prstGeom prst="rect">
            <a:avLst/>
          </a:prstGeom>
          <a:noFill/>
        </p:spPr>
        <p:txBody>
          <a:bodyPr wrap="none" rtlCol="0">
            <a:spAutoFit/>
          </a:bodyPr>
          <a:lstStyle/>
          <a:p>
            <a:r>
              <a:rPr lang="en-US" dirty="0" err="1"/>
              <a:t>S1</a:t>
            </a:r>
            <a:r>
              <a:rPr lang="en-US" dirty="0"/>
              <a:t>-261149</a:t>
            </a:r>
          </a:p>
        </p:txBody>
      </p:sp>
    </p:spTree>
    <p:extLst>
      <p:ext uri="{BB962C8B-B14F-4D97-AF65-F5344CB8AC3E}">
        <p14:creationId xmlns:p14="http://schemas.microsoft.com/office/powerpoint/2010/main" val="39789764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5BD4E-B3CB-47C7-B1EE-4C48B530F4A1}"/>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44A58BCB-1F06-4A62-A614-C105D4C8C63F}"/>
              </a:ext>
            </a:extLst>
          </p:cNvPr>
          <p:cNvSpPr>
            <a:spLocks noGrp="1"/>
          </p:cNvSpPr>
          <p:nvPr>
            <p:ph idx="1"/>
          </p:nvPr>
        </p:nvSpPr>
        <p:spPr/>
        <p:txBody>
          <a:bodyPr>
            <a:normAutofit lnSpcReduction="10000"/>
          </a:bodyPr>
          <a:lstStyle/>
          <a:p>
            <a:r>
              <a:rPr lang="en-US" sz="3600" dirty="0"/>
              <a:t>Briefly review status in draft-S1-261226_was1024-22870-pCR-on-Subscriber-Permissions-01.docx</a:t>
            </a:r>
          </a:p>
          <a:p>
            <a:pPr lvl="1"/>
            <a:r>
              <a:rPr lang="en-GB" i="1" dirty="0">
                <a:solidFill>
                  <a:srgbClr val="215F9A"/>
                </a:solidFill>
                <a:latin typeface="Aptos"/>
                <a:ea typeface="Malgun Gothic" panose="020B0503020000020004" pitchFamily="34" charset="-127"/>
              </a:rPr>
              <a:t>This NOTE does not preclude the 3GPP system from applying and enforcing subscriber permission as a condition.</a:t>
            </a:r>
            <a:endParaRPr lang="en-US" i="1" dirty="0">
              <a:solidFill>
                <a:srgbClr val="215F9A"/>
              </a:solidFill>
              <a:latin typeface="Aptos"/>
              <a:ea typeface="Malgun Gothic" panose="020B0503020000020004" pitchFamily="34" charset="-127"/>
            </a:endParaRPr>
          </a:p>
          <a:p>
            <a:r>
              <a:rPr lang="en-US" sz="3600" dirty="0"/>
              <a:t>Consider input from Interdigital</a:t>
            </a:r>
          </a:p>
          <a:p>
            <a:pPr lvl="1"/>
            <a:r>
              <a:rPr lang="en-US" i="1" dirty="0">
                <a:solidFill>
                  <a:srgbClr val="215F9A"/>
                </a:solidFill>
                <a:effectLst/>
                <a:latin typeface="Aptos"/>
                <a:ea typeface="Malgun Gothic" panose="020B0503020000020004" pitchFamily="34" charset="-127"/>
              </a:rPr>
              <a:t>This NOTE does not preclude the 3GPP </a:t>
            </a:r>
            <a:r>
              <a:rPr lang="en-US" i="1" dirty="0">
                <a:solidFill>
                  <a:srgbClr val="215F9A"/>
                </a:solidFill>
                <a:effectLst/>
                <a:highlight>
                  <a:srgbClr val="FFFF00"/>
                </a:highlight>
                <a:latin typeface="Aptos"/>
                <a:ea typeface="Malgun Gothic" panose="020B0503020000020004" pitchFamily="34" charset="-127"/>
              </a:rPr>
              <a:t>network</a:t>
            </a:r>
            <a:r>
              <a:rPr lang="en-US" i="1" dirty="0">
                <a:solidFill>
                  <a:srgbClr val="215F9A"/>
                </a:solidFill>
                <a:effectLst/>
                <a:latin typeface="Aptos"/>
                <a:ea typeface="Malgun Gothic" panose="020B0503020000020004" pitchFamily="34" charset="-127"/>
              </a:rPr>
              <a:t> from applying and enforcing subscriber permission as a condition.</a:t>
            </a:r>
            <a:endParaRPr lang="en-US" sz="4000" dirty="0"/>
          </a:p>
          <a:p>
            <a:r>
              <a:rPr lang="en-US" sz="3600" dirty="0"/>
              <a:t>Consider input from Telefonica, et. al.</a:t>
            </a:r>
          </a:p>
          <a:p>
            <a:pPr lvl="1"/>
            <a:r>
              <a:rPr lang="en-US" i="1" dirty="0">
                <a:solidFill>
                  <a:srgbClr val="215F9A"/>
                </a:solidFill>
                <a:effectLst/>
                <a:latin typeface="Aptos"/>
                <a:ea typeface="Malgun Gothic" panose="020B0503020000020004" pitchFamily="34" charset="-127"/>
              </a:rPr>
              <a:t>This NOTE does not preclude the 3GPP </a:t>
            </a:r>
            <a:r>
              <a:rPr lang="en-US" i="1" dirty="0">
                <a:solidFill>
                  <a:srgbClr val="215F9A"/>
                </a:solidFill>
                <a:effectLst/>
                <a:highlight>
                  <a:srgbClr val="FFFF00"/>
                </a:highlight>
                <a:latin typeface="Aptos"/>
                <a:ea typeface="Malgun Gothic" panose="020B0503020000020004" pitchFamily="34" charset="-127"/>
              </a:rPr>
              <a:t>network</a:t>
            </a:r>
            <a:r>
              <a:rPr lang="en-US" i="1" dirty="0">
                <a:solidFill>
                  <a:srgbClr val="215F9A"/>
                </a:solidFill>
                <a:effectLst/>
                <a:latin typeface="Aptos"/>
                <a:ea typeface="Malgun Gothic" panose="020B0503020000020004" pitchFamily="34" charset="-127"/>
              </a:rPr>
              <a:t> from applying and enforcing subscriber permission as a condition.</a:t>
            </a:r>
            <a:endParaRPr lang="en-US" dirty="0">
              <a:effectLst/>
              <a:latin typeface="Calibri" panose="020F0502020204030204" pitchFamily="34" charset="0"/>
              <a:ea typeface="Malgun Gothic" panose="020B0503020000020004" pitchFamily="34" charset="-127"/>
            </a:endParaRPr>
          </a:p>
          <a:p>
            <a:endParaRPr lang="en-US" dirty="0"/>
          </a:p>
        </p:txBody>
      </p:sp>
    </p:spTree>
    <p:extLst>
      <p:ext uri="{BB962C8B-B14F-4D97-AF65-F5344CB8AC3E}">
        <p14:creationId xmlns:p14="http://schemas.microsoft.com/office/powerpoint/2010/main" val="1897961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A53A1-7830-4B74-9666-56FCDC72892E}"/>
              </a:ext>
            </a:extLst>
          </p:cNvPr>
          <p:cNvSpPr>
            <a:spLocks noGrp="1"/>
          </p:cNvSpPr>
          <p:nvPr>
            <p:ph type="title"/>
          </p:nvPr>
        </p:nvSpPr>
        <p:spPr/>
        <p:txBody>
          <a:bodyPr/>
          <a:lstStyle/>
          <a:p>
            <a:r>
              <a:rPr lang="en-US" dirty="0"/>
              <a:t>Text worksheet</a:t>
            </a:r>
          </a:p>
        </p:txBody>
      </p:sp>
      <p:sp>
        <p:nvSpPr>
          <p:cNvPr id="3" name="Content Placeholder 2">
            <a:extLst>
              <a:ext uri="{FF2B5EF4-FFF2-40B4-BE49-F238E27FC236}">
                <a16:creationId xmlns:a16="http://schemas.microsoft.com/office/drawing/2014/main" id="{FFA4567E-01C3-41F2-A95A-41D7B503262A}"/>
              </a:ext>
            </a:extLst>
          </p:cNvPr>
          <p:cNvSpPr>
            <a:spLocks noGrp="1"/>
          </p:cNvSpPr>
          <p:nvPr>
            <p:ph idx="1"/>
          </p:nvPr>
        </p:nvSpPr>
        <p:spPr/>
        <p:txBody>
          <a:bodyPr/>
          <a:lstStyle/>
          <a:p>
            <a:pPr marL="0" marR="0">
              <a:spcBef>
                <a:spcPts val="0"/>
              </a:spcBef>
              <a:spcAft>
                <a:spcPts val="900"/>
              </a:spcAft>
            </a:pPr>
            <a:r>
              <a:rPr lang="en-GB" sz="1800" b="1" dirty="0">
                <a:effectLst/>
                <a:latin typeface="Times New Roman" panose="02020603050405020304" pitchFamily="18" charset="0"/>
                <a:ea typeface="Times New Roman" panose="02020603050405020304" pitchFamily="18" charset="0"/>
              </a:rPr>
              <a:t>subscriber permission</a:t>
            </a:r>
            <a:r>
              <a:rPr lang="en-GB" sz="1800" dirty="0">
                <a:effectLst/>
                <a:latin typeface="Times New Roman" panose="02020603050405020304" pitchFamily="18" charset="0"/>
                <a:ea typeface="Times New Roman" panose="02020603050405020304" pitchFamily="18" charset="0"/>
              </a:rPr>
              <a:t>:	Permission</a:t>
            </a:r>
            <a:r>
              <a:rPr lang="en-US" sz="1800" dirty="0">
                <a:effectLst/>
                <a:latin typeface="Times New Roman" panose="02020603050405020304" pitchFamily="18" charset="0"/>
                <a:ea typeface="Times New Roman" panose="02020603050405020304" pitchFamily="18" charset="0"/>
              </a:rPr>
              <a:t>s associated with a subscription that determine the behavior of applicable 3GPP services and capabilities, and the handling of data associated with those 3GPP services and system capabilities beyond what is necessary for the provision and operation of the subscribed service.</a:t>
            </a:r>
          </a:p>
          <a:p>
            <a:pPr marL="720725" marR="0" indent="-540385">
              <a:spcBef>
                <a:spcPts val="0"/>
              </a:spcBef>
              <a:spcAft>
                <a:spcPts val="900"/>
              </a:spcAft>
            </a:pPr>
            <a:r>
              <a:rPr lang="en-US" sz="1800" dirty="0">
                <a:effectLst/>
                <a:latin typeface="Times New Roman" panose="02020603050405020304" pitchFamily="18" charset="0"/>
                <a:ea typeface="Times New Roman" panose="02020603050405020304" pitchFamily="18" charset="0"/>
              </a:rPr>
              <a:t>NOTE 11:	</a:t>
            </a:r>
            <a:r>
              <a:rPr lang="en-GB" sz="1800" dirty="0">
                <a:effectLst/>
                <a:latin typeface="Times New Roman" panose="02020603050405020304" pitchFamily="18" charset="0"/>
                <a:ea typeface="Times New Roman" panose="02020603050405020304" pitchFamily="18" charset="0"/>
              </a:rPr>
              <a:t>	Mechanisms to collect or update subscriber permission are out of scope for 3GPP. </a:t>
            </a:r>
            <a:r>
              <a:rPr lang="en-US" sz="1800" dirty="0">
                <a:effectLst/>
                <a:latin typeface="Times New Roman" panose="02020603050405020304" pitchFamily="18" charset="0"/>
                <a:ea typeface="Times New Roman" panose="02020603050405020304" pitchFamily="18" charset="0"/>
              </a:rPr>
              <a:t>Subscriber permission can change over time. </a:t>
            </a:r>
            <a:r>
              <a:rPr lang="en-GB" sz="1800" dirty="0">
                <a:effectLst/>
                <a:latin typeface="Times New Roman" panose="02020603050405020304" pitchFamily="18" charset="0"/>
                <a:ea typeface="Times New Roman" panose="02020603050405020304" pitchFamily="18" charset="0"/>
              </a:rPr>
              <a:t>This NOTE does not preclude the 3GPP system from applying and enforcing subscriber permission as a condition.</a:t>
            </a:r>
            <a:endParaRPr lang="en-US" sz="1800" dirty="0">
              <a:effectLst/>
              <a:latin typeface="Times New Roman" panose="02020603050405020304" pitchFamily="18" charset="0"/>
              <a:ea typeface="Times New Roman" panose="02020603050405020304" pitchFamily="18" charset="0"/>
            </a:endParaRPr>
          </a:p>
          <a:p>
            <a:pPr marL="720090" marR="0" indent="-720090">
              <a:spcBef>
                <a:spcPts val="900"/>
              </a:spcBef>
              <a:spcAft>
                <a:spcPts val="900"/>
              </a:spcAft>
            </a:pPr>
            <a:r>
              <a:rPr lang="en-US" sz="1800" b="1" dirty="0">
                <a:effectLst/>
                <a:latin typeface="Arial" panose="020B0604020202020204" pitchFamily="34" charset="0"/>
                <a:cs typeface="Times New Roman" panose="02020603050405020304" pitchFamily="18" charset="0"/>
              </a:rPr>
              <a:t>13.2	Subscriber Permissions Considerations</a:t>
            </a:r>
          </a:p>
          <a:p>
            <a:pPr marL="0" marR="0">
              <a:spcBef>
                <a:spcPts val="0"/>
              </a:spcBef>
              <a:spcAft>
                <a:spcPts val="900"/>
              </a:spcAft>
            </a:pPr>
            <a:r>
              <a:rPr lang="en-GB" sz="1800" dirty="0">
                <a:effectLst/>
                <a:latin typeface="Times New Roman" panose="02020603050405020304" pitchFamily="18" charset="0"/>
                <a:ea typeface="Times New Roman" panose="02020603050405020304" pitchFamily="18" charset="0"/>
              </a:rPr>
              <a:t>The consolidated requirements in the present document does not use the term user consent.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900"/>
              </a:spcAft>
            </a:pPr>
            <a:r>
              <a:rPr lang="en-US" sz="1800" dirty="0">
                <a:effectLst/>
                <a:latin typeface="Times New Roman" panose="02020603050405020304" pitchFamily="18" charset="0"/>
                <a:ea typeface="Times New Roman" panose="02020603050405020304" pitchFamily="18" charset="0"/>
              </a:rPr>
              <a:t>3GPP services and capabilities can be subject to conditions. Regulatory conditions are covered by ‘subject to regulatory requirements.’ ‘Subject to subscriber permission’ is a non-regulatory condition.</a:t>
            </a:r>
          </a:p>
          <a:p>
            <a:endParaRPr lang="en-US" dirty="0"/>
          </a:p>
        </p:txBody>
      </p:sp>
    </p:spTree>
    <p:extLst>
      <p:ext uri="{BB962C8B-B14F-4D97-AF65-F5344CB8AC3E}">
        <p14:creationId xmlns:p14="http://schemas.microsoft.com/office/powerpoint/2010/main" val="36685340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236</Words>
  <Application>Microsoft Office PowerPoint</Application>
  <PresentationFormat>Widescreen</PresentationFormat>
  <Paragraphs>16</Paragraphs>
  <Slides>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Arial</vt:lpstr>
      <vt:lpstr>Calibri</vt:lpstr>
      <vt:lpstr>Calibri Light</vt:lpstr>
      <vt:lpstr>Times New Roman</vt:lpstr>
      <vt:lpstr>Office Theme</vt:lpstr>
      <vt:lpstr>Subscriber permission drafting 13:30-14:00 12.02.26</vt:lpstr>
      <vt:lpstr>Agenda</vt:lpstr>
      <vt:lpstr>Text worksheet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Subscriber permission drafting 13:30-14:00 12.02.26</dc:title>
  <dc:creator>Samsung 11-02-26</dc:creator>
  <cp:lastModifiedBy>Samsung 11-02-26</cp:lastModifiedBy>
  <cp:revision>2</cp:revision>
  <dcterms:created xsi:type="dcterms:W3CDTF">2026-02-12T07:53:38Z</dcterms:created>
  <dcterms:modified xsi:type="dcterms:W3CDTF">2026-02-12T08:00:31Z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