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E47ABA-23D0-4F84-B4AC-60CADDA0154C}" v="1" dt="2026-02-12T04:13:51.8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5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kinat, Jean" userId="7457f683-2431-47b3-81b7-3032ccee80bf" providerId="ADAL" clId="{C516B8BF-9197-470B-8D68-450DB20E61A5}"/>
    <pc:docChg chg="modSld">
      <pc:chgData name="Trakinat, Jean" userId="7457f683-2431-47b3-81b7-3032ccee80bf" providerId="ADAL" clId="{C516B8BF-9197-470B-8D68-450DB20E61A5}" dt="2026-02-12T04:14:44.663" v="102" actId="13926"/>
      <pc:docMkLst>
        <pc:docMk/>
      </pc:docMkLst>
      <pc:sldChg chg="modSp mod">
        <pc:chgData name="Trakinat, Jean" userId="7457f683-2431-47b3-81b7-3032ccee80bf" providerId="ADAL" clId="{C516B8BF-9197-470B-8D68-450DB20E61A5}" dt="2026-02-12T04:14:44.663" v="102" actId="13926"/>
        <pc:sldMkLst>
          <pc:docMk/>
          <pc:sldMk cId="0" sldId="1145"/>
        </pc:sldMkLst>
        <pc:spChg chg="mod">
          <ac:chgData name="Trakinat, Jean" userId="7457f683-2431-47b3-81b7-3032ccee80bf" providerId="ADAL" clId="{C516B8BF-9197-470B-8D68-450DB20E61A5}" dt="2026-02-12T04:14:13.714" v="101" actId="13926"/>
          <ac:spMkLst>
            <pc:docMk/>
            <pc:sldMk cId="0" sldId="1145"/>
            <ac:spMk id="3" creationId="{00000000-0000-0000-0000-000000000000}"/>
          </ac:spMkLst>
        </pc:spChg>
        <pc:spChg chg="mod">
          <ac:chgData name="Trakinat, Jean" userId="7457f683-2431-47b3-81b7-3032ccee80bf" providerId="ADAL" clId="{C516B8BF-9197-470B-8D68-450DB20E61A5}" dt="2026-02-12T04:06:25.802" v="88" actId="20577"/>
          <ac:spMkLst>
            <pc:docMk/>
            <pc:sldMk cId="0" sldId="1145"/>
            <ac:spMk id="5" creationId="{3BBB4193-0EEF-A783-FE69-7F28373E5DD1}"/>
          </ac:spMkLst>
        </pc:spChg>
        <pc:spChg chg="mod">
          <ac:chgData name="Trakinat, Jean" userId="7457f683-2431-47b3-81b7-3032ccee80bf" providerId="ADAL" clId="{C516B8BF-9197-470B-8D68-450DB20E61A5}" dt="2026-02-12T04:14:44.663" v="102" actId="13926"/>
          <ac:spMkLst>
            <pc:docMk/>
            <pc:sldMk cId="0" sldId="1145"/>
            <ac:spMk id="7" creationId="{00000000-0000-0000-0000-000000000000}"/>
          </ac:spMkLst>
        </pc:spChg>
        <pc:graphicFrameChg chg="modGraphic">
          <ac:chgData name="Trakinat, Jean" userId="7457f683-2431-47b3-81b7-3032ccee80bf" providerId="ADAL" clId="{C516B8BF-9197-470B-8D68-450DB20E61A5}" dt="2026-02-12T04:07:34.886" v="91" actId="20577"/>
          <ac:graphicFrameMkLst>
            <pc:docMk/>
            <pc:sldMk cId="0" sldId="1145"/>
            <ac:graphicFrameMk id="14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13/02/2026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Xiaonan Shi (China Mobile), Jean Trakinat (T-Mobile USA)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2000" dirty="0"/>
              <a:t>Agreed text to resolve ENs and FFS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zh-CN" sz="2000" dirty="0"/>
              <a:t>Completed </a:t>
            </a:r>
            <a:r>
              <a:rPr lang="en-US" altLang="en-GB" sz="2000" dirty="0"/>
              <a:t>discussion for CPR tables </a:t>
            </a:r>
            <a:endParaRPr lang="en-US" altLang="zh-CN" sz="2000" dirty="0"/>
          </a:p>
          <a:p>
            <a:pPr marL="536575" lvl="1">
              <a:lnSpc>
                <a:spcPct val="100000"/>
              </a:lnSpc>
              <a:defRPr/>
            </a:pPr>
            <a:r>
              <a:rPr lang="en-US" altLang="zh-CN" sz="2000" dirty="0"/>
              <a:t>Completed </a:t>
            </a:r>
            <a:r>
              <a:rPr lang="en-US" altLang="en-GB" sz="2000" dirty="0"/>
              <a:t>discussion on KPI table parameters</a:t>
            </a:r>
          </a:p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2000" dirty="0"/>
              <a:t>Definition of Service Hosting Environment and related requirements which contain this</a:t>
            </a: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993775" lvl="2">
              <a:lnSpc>
                <a:spcPct val="100000"/>
              </a:lnSpc>
            </a:pPr>
            <a:r>
              <a:rPr lang="en-US" sz="1800" b="1" u="sng" dirty="0"/>
              <a:t>N/A</a:t>
            </a:r>
          </a:p>
          <a:p>
            <a:pPr marL="0" lvl="1" indent="0" fontAlgn="auto">
              <a:lnSpc>
                <a:spcPct val="100000"/>
              </a:lnSpc>
              <a:buNone/>
            </a:pPr>
            <a:endParaRPr lang="en-US" sz="2000" b="1" dirty="0"/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993775" lvl="2">
              <a:lnSpc>
                <a:spcPct val="100000"/>
              </a:lnSpc>
            </a:pPr>
            <a:r>
              <a:rPr lang="en-US" altLang="zh-CN" sz="1800" b="1" u="sng" dirty="0"/>
              <a:t>N/A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559067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34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6G Use Cases and Service Requirements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167155" y="13858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#113, 9-13 February 2026		  S1-261122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125</Words>
  <Application>Microsoft Office PowerPoint</Application>
  <PresentationFormat>宽屏</PresentationFormat>
  <Paragraphs>29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FS_6G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Xiaonan2.12v2</cp:lastModifiedBy>
  <cp:revision>118</cp:revision>
  <dcterms:created xsi:type="dcterms:W3CDTF">2023-04-17T08:04:00Z</dcterms:created>
  <dcterms:modified xsi:type="dcterms:W3CDTF">2026-02-13T09:35:02Z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</Properties>
</file>