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2" d="100"/>
          <a:sy n="92" d="100"/>
        </p:scale>
        <p:origin x="93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</a:t>
            </a:r>
            <a:r>
              <a:rPr lang="en-GB" altLang="en-US" sz="800" dirty="0" err="1">
                <a:ln w="0"/>
                <a:latin typeface="Calibri" panose="020F0502020204030204" pitchFamily="34" charset="0"/>
              </a:rPr>
              <a:t>3GPP</a:t>
            </a:r>
            <a:r>
              <a:rPr lang="en-GB" altLang="en-US" sz="800" dirty="0">
                <a:ln w="0"/>
                <a:latin typeface="Calibri" panose="020F0502020204030204" pitchFamily="34" charset="0"/>
              </a:rPr>
              <a:t>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WG1 #113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9-13 February,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S1-261021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err="1"/>
              <a:t>FS_SIMP</a:t>
            </a:r>
            <a:r>
              <a:rPr lang="en-GB" altLang="en-US" dirty="0"/>
              <a:t> at </a:t>
            </a:r>
            <a:r>
              <a:rPr lang="en-GB" altLang="en-US" dirty="0" err="1"/>
              <a:t>SA1</a:t>
            </a:r>
            <a:r>
              <a:rPr lang="en-GB" altLang="en-US" dirty="0"/>
              <a:t> 113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Erik Guttman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err="1"/>
              <a:t>FS_6G_SIMP</a:t>
            </a:r>
            <a:r>
              <a:rPr lang="en-GB" altLang="en-US" dirty="0"/>
              <a:t> rapporteur, Samsung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Plan for </a:t>
            </a:r>
            <a:r>
              <a:rPr lang="en-GB" altLang="en-US" dirty="0" err="1"/>
              <a:t>SA1</a:t>
            </a:r>
            <a:r>
              <a:rPr lang="en-GB" altLang="en-US" dirty="0"/>
              <a:t> 113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Seek approval for</a:t>
            </a:r>
          </a:p>
          <a:p>
            <a:pPr lvl="1"/>
            <a:r>
              <a:rPr lang="en-US" altLang="en-US" dirty="0" err="1"/>
              <a:t>S1</a:t>
            </a:r>
            <a:r>
              <a:rPr lang="en-US" altLang="en-US" dirty="0"/>
              <a:t>-261020	TR 22.860 Skeleton</a:t>
            </a:r>
          </a:p>
          <a:p>
            <a:pPr lvl="1"/>
            <a:r>
              <a:rPr lang="en-US" altLang="en-US" dirty="0" err="1"/>
              <a:t>S2</a:t>
            </a:r>
            <a:r>
              <a:rPr lang="en-US" altLang="en-US"/>
              <a:t>-261022</a:t>
            </a:r>
            <a:r>
              <a:rPr lang="en-US" altLang="en-US" dirty="0"/>
              <a:t>	TR 22.860 Scope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Discuss (briefly or only off-line)</a:t>
            </a:r>
          </a:p>
          <a:p>
            <a:pPr lvl="1"/>
            <a:r>
              <a:rPr lang="en-US" altLang="en-US" dirty="0" err="1"/>
              <a:t>S1</a:t>
            </a:r>
            <a:r>
              <a:rPr lang="en-US" altLang="en-US" dirty="0"/>
              <a:t>-261023	22860-</a:t>
            </a:r>
            <a:r>
              <a:rPr lang="en-US" altLang="en-US" dirty="0" err="1"/>
              <a:t>pCR</a:t>
            </a:r>
            <a:r>
              <a:rPr lang="en-US" altLang="en-US" dirty="0"/>
              <a:t>-Confidentiality-to-third-party</a:t>
            </a:r>
          </a:p>
          <a:p>
            <a:pPr lvl="2"/>
            <a:r>
              <a:rPr lang="en-US" altLang="en-US" dirty="0"/>
              <a:t>This is an example of a requirement recommended to not pursue in Rel-21.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Plan for future meetings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/>
              <a:t>SA1</a:t>
            </a:r>
            <a:r>
              <a:rPr lang="en-US" altLang="en-US" dirty="0"/>
              <a:t> 114 (May 2026)</a:t>
            </a:r>
          </a:p>
          <a:p>
            <a:pPr lvl="1"/>
            <a:r>
              <a:rPr lang="en-US" altLang="en-US" dirty="0"/>
              <a:t>Consider proposals for TR 22.860</a:t>
            </a:r>
          </a:p>
          <a:p>
            <a:r>
              <a:rPr lang="en-US" altLang="en-US" dirty="0" err="1"/>
              <a:t>SA1</a:t>
            </a:r>
            <a:r>
              <a:rPr lang="en-US" altLang="en-US" dirty="0"/>
              <a:t> 115 (Aug 2026)</a:t>
            </a:r>
          </a:p>
          <a:p>
            <a:pPr lvl="1"/>
            <a:r>
              <a:rPr lang="en-US" altLang="en-US" dirty="0"/>
              <a:t>Consider proposals for TR 22.860</a:t>
            </a:r>
          </a:p>
          <a:p>
            <a:pPr lvl="1"/>
            <a:r>
              <a:rPr lang="en-US" altLang="en-US" dirty="0"/>
              <a:t>Begin evaluation and drafting of conclusions</a:t>
            </a:r>
          </a:p>
          <a:p>
            <a:pPr lvl="1"/>
            <a:r>
              <a:rPr lang="en-US" altLang="en-US" dirty="0"/>
              <a:t>Send TR 22.860 to TSG #113 (Sep 2026) for Information</a:t>
            </a:r>
          </a:p>
          <a:p>
            <a:r>
              <a:rPr lang="en-US" altLang="en-US" dirty="0" err="1"/>
              <a:t>SA1</a:t>
            </a:r>
            <a:r>
              <a:rPr lang="en-US" altLang="en-US" dirty="0"/>
              <a:t> 116 (Nov 2026)</a:t>
            </a:r>
          </a:p>
          <a:p>
            <a:pPr lvl="1"/>
            <a:r>
              <a:rPr lang="en-US" altLang="en-US" dirty="0"/>
              <a:t>Conclude evaluation and conclusions</a:t>
            </a:r>
          </a:p>
          <a:p>
            <a:pPr lvl="1"/>
            <a:r>
              <a:rPr lang="en-US" altLang="en-US" dirty="0"/>
              <a:t>Send TR 22.860 to TSG #114 (Dec 2026) for Approval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125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FS_SIMP at SA1 113</vt:lpstr>
      <vt:lpstr>Plan for SA1 113</vt:lpstr>
      <vt:lpstr>Plan for future meetings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603</cp:revision>
  <dcterms:created xsi:type="dcterms:W3CDTF">2010-02-05T13:52:04Z</dcterms:created>
  <dcterms:modified xsi:type="dcterms:W3CDTF">2026-01-30T14:43:37Z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