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 id="2147484162" r:id="rId5"/>
  </p:sldMasterIdLst>
  <p:notesMasterIdLst>
    <p:notesMasterId r:id="rId10"/>
  </p:notesMasterIdLst>
  <p:handoutMasterIdLst>
    <p:handoutMasterId r:id="rId11"/>
  </p:handoutMasterIdLst>
  <p:sldIdLst>
    <p:sldId id="1256" r:id="rId6"/>
    <p:sldId id="12587" r:id="rId7"/>
    <p:sldId id="12589" r:id="rId8"/>
    <p:sldId id="12590" r:id="rId9"/>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B737DD-11D3-70EA-0989-B4082E4272EC}" name="Koulakiotis, Dimitris" initials="DK" userId="S::Dimitris.Koulakiotis1@sony.com::bd58bc7c-8370-483b-a89b-ad5b31efc85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D7C9EB-D883-42BC-923A-A171CFFBE24D}" v="40" dt="2026-01-28T09:40:32.320"/>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07" autoAdjust="0"/>
    <p:restoredTop sz="91922"/>
  </p:normalViewPr>
  <p:slideViewPr>
    <p:cSldViewPr snapToGrid="0">
      <p:cViewPr varScale="1">
        <p:scale>
          <a:sx n="114" d="100"/>
          <a:sy n="114" d="100"/>
        </p:scale>
        <p:origin x="610" y="302"/>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44" d="100"/>
          <a:sy n="44" d="100"/>
        </p:scale>
        <p:origin x="2852"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notesMaster" Target="notesMasters/notesMaster1.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ta Yamauchi (山内 健太)" userId="4b49f921-31d3-44c9-882b-5463c5771f46" providerId="ADAL" clId="{C8DCE60E-D802-469E-B6A9-DD272BE5FB41}"/>
    <pc:docChg chg="undo custSel addSld delSld modSld sldOrd">
      <pc:chgData name="Kenta Yamauchi (山内 健太)" userId="4b49f921-31d3-44c9-882b-5463c5771f46" providerId="ADAL" clId="{C8DCE60E-D802-469E-B6A9-DD272BE5FB41}" dt="2026-01-28T23:11:05.231" v="4195" actId="20577"/>
      <pc:docMkLst>
        <pc:docMk/>
      </pc:docMkLst>
      <pc:sldChg chg="modSp mod">
        <pc:chgData name="Kenta Yamauchi (山内 健太)" userId="4b49f921-31d3-44c9-882b-5463c5771f46" providerId="ADAL" clId="{C8DCE60E-D802-469E-B6A9-DD272BE5FB41}" dt="2026-01-28T23:08:54.442" v="4157" actId="20577"/>
        <pc:sldMkLst>
          <pc:docMk/>
          <pc:sldMk cId="0" sldId="1256"/>
        </pc:sldMkLst>
        <pc:spChg chg="mod">
          <ac:chgData name="Kenta Yamauchi (山内 健太)" userId="4b49f921-31d3-44c9-882b-5463c5771f46" providerId="ADAL" clId="{C8DCE60E-D802-469E-B6A9-DD272BE5FB41}" dt="2026-01-28T23:08:54.442" v="4157" actId="20577"/>
          <ac:spMkLst>
            <pc:docMk/>
            <pc:sldMk cId="0" sldId="1256"/>
            <ac:spMk id="2" creationId="{492B1061-2368-224D-F7CB-EF3ECB2D7769}"/>
          </ac:spMkLst>
        </pc:spChg>
        <pc:spChg chg="mod">
          <ac:chgData name="Kenta Yamauchi (山内 健太)" userId="4b49f921-31d3-44c9-882b-5463c5771f46" providerId="ADAL" clId="{C8DCE60E-D802-469E-B6A9-DD272BE5FB41}" dt="2026-01-26T07:39:25.813" v="71" actId="20577"/>
          <ac:spMkLst>
            <pc:docMk/>
            <pc:sldMk cId="0" sldId="1256"/>
            <ac:spMk id="4" creationId="{BBE311B9-9219-98CF-0E53-A81816634A94}"/>
          </ac:spMkLst>
        </pc:spChg>
        <pc:spChg chg="mod">
          <ac:chgData name="Kenta Yamauchi (山内 健太)" userId="4b49f921-31d3-44c9-882b-5463c5771f46" providerId="ADAL" clId="{C8DCE60E-D802-469E-B6A9-DD272BE5FB41}" dt="2026-01-28T09:43:37.533" v="4138" actId="20577"/>
          <ac:spMkLst>
            <pc:docMk/>
            <pc:sldMk cId="0" sldId="1256"/>
            <ac:spMk id="5" creationId="{D66E9357-C26F-E53F-8F25-15AA78429A98}"/>
          </ac:spMkLst>
        </pc:spChg>
        <pc:spChg chg="mod">
          <ac:chgData name="Kenta Yamauchi (山内 健太)" userId="4b49f921-31d3-44c9-882b-5463c5771f46" providerId="ADAL" clId="{C8DCE60E-D802-469E-B6A9-DD272BE5FB41}" dt="2026-01-26T07:39:41.205" v="79" actId="20577"/>
          <ac:spMkLst>
            <pc:docMk/>
            <pc:sldMk cId="0" sldId="1256"/>
            <ac:spMk id="7174" creationId="{532D3FB1-F52B-A6B8-3AAE-C7C0681950B2}"/>
          </ac:spMkLst>
        </pc:spChg>
      </pc:sldChg>
      <pc:sldChg chg="del">
        <pc:chgData name="Kenta Yamauchi (山内 健太)" userId="4b49f921-31d3-44c9-882b-5463c5771f46" providerId="ADAL" clId="{C8DCE60E-D802-469E-B6A9-DD272BE5FB41}" dt="2026-01-28T08:34:40.987" v="3166" actId="47"/>
        <pc:sldMkLst>
          <pc:docMk/>
          <pc:sldMk cId="1600503059" sldId="12569"/>
        </pc:sldMkLst>
      </pc:sldChg>
      <pc:sldChg chg="addSp delSp modSp del mod">
        <pc:chgData name="Kenta Yamauchi (山内 健太)" userId="4b49f921-31d3-44c9-882b-5463c5771f46" providerId="ADAL" clId="{C8DCE60E-D802-469E-B6A9-DD272BE5FB41}" dt="2026-01-28T08:34:35.594" v="3164" actId="47"/>
        <pc:sldMkLst>
          <pc:docMk/>
          <pc:sldMk cId="1260349085" sldId="12582"/>
        </pc:sldMkLst>
        <pc:spChg chg="mod">
          <ac:chgData name="Kenta Yamauchi (山内 健太)" userId="4b49f921-31d3-44c9-882b-5463c5771f46" providerId="ADAL" clId="{C8DCE60E-D802-469E-B6A9-DD272BE5FB41}" dt="2026-01-28T02:22:28.204" v="2681" actId="14100"/>
          <ac:spMkLst>
            <pc:docMk/>
            <pc:sldMk cId="1260349085" sldId="12582"/>
            <ac:spMk id="2" creationId="{724DC7B4-8D62-D44E-E982-CC31E2286B1A}"/>
          </ac:spMkLst>
        </pc:spChg>
        <pc:spChg chg="mod">
          <ac:chgData name="Kenta Yamauchi (山内 健太)" userId="4b49f921-31d3-44c9-882b-5463c5771f46" providerId="ADAL" clId="{C8DCE60E-D802-469E-B6A9-DD272BE5FB41}" dt="2026-01-28T02:24:00.726" v="2694" actId="20577"/>
          <ac:spMkLst>
            <pc:docMk/>
            <pc:sldMk cId="1260349085" sldId="12582"/>
            <ac:spMk id="3" creationId="{AE4C64E4-630A-BD29-E17D-86383D1955E4}"/>
          </ac:spMkLst>
        </pc:spChg>
        <pc:spChg chg="add del mod">
          <ac:chgData name="Kenta Yamauchi (山内 健太)" userId="4b49f921-31d3-44c9-882b-5463c5771f46" providerId="ADAL" clId="{C8DCE60E-D802-469E-B6A9-DD272BE5FB41}" dt="2026-01-28T02:20:46.735" v="2654" actId="22"/>
          <ac:spMkLst>
            <pc:docMk/>
            <pc:sldMk cId="1260349085" sldId="12582"/>
            <ac:spMk id="5" creationId="{8FB49DED-DDD9-D144-48F2-10180706AC7B}"/>
          </ac:spMkLst>
        </pc:spChg>
        <pc:spChg chg="add mod">
          <ac:chgData name="Kenta Yamauchi (山内 健太)" userId="4b49f921-31d3-44c9-882b-5463c5771f46" providerId="ADAL" clId="{C8DCE60E-D802-469E-B6A9-DD272BE5FB41}" dt="2026-01-28T02:24:10.350" v="2698" actId="1035"/>
          <ac:spMkLst>
            <pc:docMk/>
            <pc:sldMk cId="1260349085" sldId="12582"/>
            <ac:spMk id="7" creationId="{52D3B090-175B-6325-E523-3D075EC0D9AC}"/>
          </ac:spMkLst>
        </pc:spChg>
      </pc:sldChg>
      <pc:sldChg chg="new del">
        <pc:chgData name="Kenta Yamauchi (山内 健太)" userId="4b49f921-31d3-44c9-882b-5463c5771f46" providerId="ADAL" clId="{C8DCE60E-D802-469E-B6A9-DD272BE5FB41}" dt="2026-01-27T01:28:42.866" v="161" actId="47"/>
        <pc:sldMkLst>
          <pc:docMk/>
          <pc:sldMk cId="3049763400" sldId="12583"/>
        </pc:sldMkLst>
      </pc:sldChg>
      <pc:sldChg chg="modSp add del mod">
        <pc:chgData name="Kenta Yamauchi (山内 健太)" userId="4b49f921-31d3-44c9-882b-5463c5771f46" providerId="ADAL" clId="{C8DCE60E-D802-469E-B6A9-DD272BE5FB41}" dt="2026-01-28T01:21:56.791" v="1728" actId="47"/>
        <pc:sldMkLst>
          <pc:docMk/>
          <pc:sldMk cId="3908927616" sldId="12584"/>
        </pc:sldMkLst>
        <pc:spChg chg="mod">
          <ac:chgData name="Kenta Yamauchi (山内 健太)" userId="4b49f921-31d3-44c9-882b-5463c5771f46" providerId="ADAL" clId="{C8DCE60E-D802-469E-B6A9-DD272BE5FB41}" dt="2026-01-27T01:28:57.015" v="180" actId="20577"/>
          <ac:spMkLst>
            <pc:docMk/>
            <pc:sldMk cId="3908927616" sldId="12584"/>
            <ac:spMk id="2" creationId="{18681CAE-E33A-7D06-C3CA-8D1E8F0AE388}"/>
          </ac:spMkLst>
        </pc:spChg>
      </pc:sldChg>
      <pc:sldChg chg="addSp delSp modSp add del mod ord">
        <pc:chgData name="Kenta Yamauchi (山内 健太)" userId="4b49f921-31d3-44c9-882b-5463c5771f46" providerId="ADAL" clId="{C8DCE60E-D802-469E-B6A9-DD272BE5FB41}" dt="2026-01-28T01:21:55.463" v="1726" actId="47"/>
        <pc:sldMkLst>
          <pc:docMk/>
          <pc:sldMk cId="3043572294" sldId="12585"/>
        </pc:sldMkLst>
        <pc:spChg chg="mod">
          <ac:chgData name="Kenta Yamauchi (山内 健太)" userId="4b49f921-31d3-44c9-882b-5463c5771f46" providerId="ADAL" clId="{C8DCE60E-D802-469E-B6A9-DD272BE5FB41}" dt="2026-01-27T09:36:23.993" v="453" actId="20577"/>
          <ac:spMkLst>
            <pc:docMk/>
            <pc:sldMk cId="3043572294" sldId="12585"/>
            <ac:spMk id="2" creationId="{D707DD32-7CAE-EC94-E10D-80F67EB14189}"/>
          </ac:spMkLst>
        </pc:spChg>
        <pc:spChg chg="del mod">
          <ac:chgData name="Kenta Yamauchi (山内 健太)" userId="4b49f921-31d3-44c9-882b-5463c5771f46" providerId="ADAL" clId="{C8DCE60E-D802-469E-B6A9-DD272BE5FB41}" dt="2026-01-27T09:20:14.797" v="330" actId="478"/>
          <ac:spMkLst>
            <pc:docMk/>
            <pc:sldMk cId="3043572294" sldId="12585"/>
            <ac:spMk id="3" creationId="{60F670A5-35B6-742C-42D7-2074CD037B42}"/>
          </ac:spMkLst>
        </pc:spChg>
        <pc:spChg chg="add del">
          <ac:chgData name="Kenta Yamauchi (山内 健太)" userId="4b49f921-31d3-44c9-882b-5463c5771f46" providerId="ADAL" clId="{C8DCE60E-D802-469E-B6A9-DD272BE5FB41}" dt="2026-01-27T09:20:19.607" v="332" actId="22"/>
          <ac:spMkLst>
            <pc:docMk/>
            <pc:sldMk cId="3043572294" sldId="12585"/>
            <ac:spMk id="5" creationId="{FB151603-1E9C-B059-2347-AE7A3FA3E03C}"/>
          </ac:spMkLst>
        </pc:spChg>
        <pc:graphicFrameChg chg="add mod modGraphic">
          <ac:chgData name="Kenta Yamauchi (山内 健太)" userId="4b49f921-31d3-44c9-882b-5463c5771f46" providerId="ADAL" clId="{C8DCE60E-D802-469E-B6A9-DD272BE5FB41}" dt="2026-01-27T09:32:39.297" v="422" actId="1076"/>
          <ac:graphicFrameMkLst>
            <pc:docMk/>
            <pc:sldMk cId="3043572294" sldId="12585"/>
            <ac:graphicFrameMk id="6" creationId="{D2130ACC-0D5E-2B56-FBD5-BB1B349C8E0E}"/>
          </ac:graphicFrameMkLst>
        </pc:graphicFrameChg>
      </pc:sldChg>
      <pc:sldChg chg="add del">
        <pc:chgData name="Kenta Yamauchi (山内 健太)" userId="4b49f921-31d3-44c9-882b-5463c5771f46" providerId="ADAL" clId="{C8DCE60E-D802-469E-B6A9-DD272BE5FB41}" dt="2026-01-28T01:21:56.282" v="1727" actId="47"/>
        <pc:sldMkLst>
          <pc:docMk/>
          <pc:sldMk cId="3545265236" sldId="12586"/>
        </pc:sldMkLst>
      </pc:sldChg>
      <pc:sldChg chg="addSp modSp add mod ord">
        <pc:chgData name="Kenta Yamauchi (山内 健太)" userId="4b49f921-31d3-44c9-882b-5463c5771f46" providerId="ADAL" clId="{C8DCE60E-D802-469E-B6A9-DD272BE5FB41}" dt="2026-01-28T23:11:05.231" v="4195" actId="20577"/>
        <pc:sldMkLst>
          <pc:docMk/>
          <pc:sldMk cId="671119366" sldId="12587"/>
        </pc:sldMkLst>
        <pc:spChg chg="mod">
          <ac:chgData name="Kenta Yamauchi (山内 健太)" userId="4b49f921-31d3-44c9-882b-5463c5771f46" providerId="ADAL" clId="{C8DCE60E-D802-469E-B6A9-DD272BE5FB41}" dt="2026-01-28T23:11:05.231" v="4195" actId="20577"/>
          <ac:spMkLst>
            <pc:docMk/>
            <pc:sldMk cId="671119366" sldId="12587"/>
            <ac:spMk id="2" creationId="{D269CD4C-C2A1-9D89-FF22-0F1D5CADF59E}"/>
          </ac:spMkLst>
        </pc:spChg>
        <pc:spChg chg="mod">
          <ac:chgData name="Kenta Yamauchi (山内 健太)" userId="4b49f921-31d3-44c9-882b-5463c5771f46" providerId="ADAL" clId="{C8DCE60E-D802-469E-B6A9-DD272BE5FB41}" dt="2026-01-28T09:44:11.394" v="4149" actId="20577"/>
          <ac:spMkLst>
            <pc:docMk/>
            <pc:sldMk cId="671119366" sldId="12587"/>
            <ac:spMk id="3" creationId="{6FE17401-4682-E594-4E63-DA1893DF6AF7}"/>
          </ac:spMkLst>
        </pc:spChg>
        <pc:graphicFrameChg chg="add mod">
          <ac:chgData name="Kenta Yamauchi (山内 健太)" userId="4b49f921-31d3-44c9-882b-5463c5771f46" providerId="ADAL" clId="{C8DCE60E-D802-469E-B6A9-DD272BE5FB41}" dt="2026-01-28T09:06:44.760" v="3911"/>
          <ac:graphicFrameMkLst>
            <pc:docMk/>
            <pc:sldMk cId="671119366" sldId="12587"/>
            <ac:graphicFrameMk id="4" creationId="{3A27A3F6-14A9-399C-8FFD-EA0C768A8DE0}"/>
          </ac:graphicFrameMkLst>
        </pc:graphicFrameChg>
        <pc:graphicFrameChg chg="add mod">
          <ac:chgData name="Kenta Yamauchi (山内 健太)" userId="4b49f921-31d3-44c9-882b-5463c5771f46" providerId="ADAL" clId="{C8DCE60E-D802-469E-B6A9-DD272BE5FB41}" dt="2026-01-28T09:07:33.919" v="3923"/>
          <ac:graphicFrameMkLst>
            <pc:docMk/>
            <pc:sldMk cId="671119366" sldId="12587"/>
            <ac:graphicFrameMk id="5" creationId="{EBBE387F-CD97-B958-3F4D-2DD16B2D0DCA}"/>
          </ac:graphicFrameMkLst>
        </pc:graphicFrameChg>
      </pc:sldChg>
      <pc:sldChg chg="new del">
        <pc:chgData name="Kenta Yamauchi (山内 健太)" userId="4b49f921-31d3-44c9-882b-5463c5771f46" providerId="ADAL" clId="{C8DCE60E-D802-469E-B6A9-DD272BE5FB41}" dt="2026-01-28T08:43:39.136" v="3240" actId="47"/>
        <pc:sldMkLst>
          <pc:docMk/>
          <pc:sldMk cId="304001712" sldId="12588"/>
        </pc:sldMkLst>
      </pc:sldChg>
      <pc:sldChg chg="modSp add del mod">
        <pc:chgData name="Kenta Yamauchi (山内 健太)" userId="4b49f921-31d3-44c9-882b-5463c5771f46" providerId="ADAL" clId="{C8DCE60E-D802-469E-B6A9-DD272BE5FB41}" dt="2026-01-28T08:34:36.022" v="3165" actId="47"/>
        <pc:sldMkLst>
          <pc:docMk/>
          <pc:sldMk cId="827113143" sldId="12588"/>
        </pc:sldMkLst>
        <pc:spChg chg="mod">
          <ac:chgData name="Kenta Yamauchi (山内 健太)" userId="4b49f921-31d3-44c9-882b-5463c5771f46" providerId="ADAL" clId="{C8DCE60E-D802-469E-B6A9-DD272BE5FB41}" dt="2026-01-28T02:43:08.065" v="3138" actId="20577"/>
          <ac:spMkLst>
            <pc:docMk/>
            <pc:sldMk cId="827113143" sldId="12588"/>
            <ac:spMk id="3" creationId="{F605270A-C5F2-F585-ADDC-78D61CBED0B0}"/>
          </ac:spMkLst>
        </pc:spChg>
      </pc:sldChg>
      <pc:sldChg chg="addSp delSp modSp add mod">
        <pc:chgData name="Kenta Yamauchi (山内 健太)" userId="4b49f921-31d3-44c9-882b-5463c5771f46" providerId="ADAL" clId="{C8DCE60E-D802-469E-B6A9-DD272BE5FB41}" dt="2026-01-28T09:34:58.621" v="3994" actId="20577"/>
        <pc:sldMkLst>
          <pc:docMk/>
          <pc:sldMk cId="1960092059" sldId="12589"/>
        </pc:sldMkLst>
        <pc:spChg chg="mod">
          <ac:chgData name="Kenta Yamauchi (山内 健太)" userId="4b49f921-31d3-44c9-882b-5463c5771f46" providerId="ADAL" clId="{C8DCE60E-D802-469E-B6A9-DD272BE5FB41}" dt="2026-01-28T08:43:17.611" v="3226" actId="20577"/>
          <ac:spMkLst>
            <pc:docMk/>
            <pc:sldMk cId="1960092059" sldId="12589"/>
            <ac:spMk id="2" creationId="{F9075878-88CF-ADDB-FAB6-E757E782AFFE}"/>
          </ac:spMkLst>
        </pc:spChg>
        <pc:spChg chg="del">
          <ac:chgData name="Kenta Yamauchi (山内 健太)" userId="4b49f921-31d3-44c9-882b-5463c5771f46" providerId="ADAL" clId="{C8DCE60E-D802-469E-B6A9-DD272BE5FB41}" dt="2026-01-28T08:40:34.188" v="3196" actId="478"/>
          <ac:spMkLst>
            <pc:docMk/>
            <pc:sldMk cId="1960092059" sldId="12589"/>
            <ac:spMk id="3" creationId="{DDC6F0B2-DE07-B2F1-E2BB-9EDB9D7E55EE}"/>
          </ac:spMkLst>
        </pc:spChg>
        <pc:spChg chg="add del mod">
          <ac:chgData name="Kenta Yamauchi (山内 健太)" userId="4b49f921-31d3-44c9-882b-5463c5771f46" providerId="ADAL" clId="{C8DCE60E-D802-469E-B6A9-DD272BE5FB41}" dt="2026-01-28T08:40:36.460" v="3197" actId="478"/>
          <ac:spMkLst>
            <pc:docMk/>
            <pc:sldMk cId="1960092059" sldId="12589"/>
            <ac:spMk id="4" creationId="{9E8CDBE7-CC23-37F8-4F44-CACBC8446774}"/>
          </ac:spMkLst>
        </pc:spChg>
        <pc:spChg chg="add mod">
          <ac:chgData name="Kenta Yamauchi (山内 健太)" userId="4b49f921-31d3-44c9-882b-5463c5771f46" providerId="ADAL" clId="{C8DCE60E-D802-469E-B6A9-DD272BE5FB41}" dt="2026-01-28T09:34:58.621" v="3994" actId="20577"/>
          <ac:spMkLst>
            <pc:docMk/>
            <pc:sldMk cId="1960092059" sldId="12589"/>
            <ac:spMk id="6" creationId="{F9A4E5DB-B85E-004D-B98D-523FC06D98EB}"/>
          </ac:spMkLst>
        </pc:spChg>
        <pc:spChg chg="add del mod">
          <ac:chgData name="Kenta Yamauchi (山内 健太)" userId="4b49f921-31d3-44c9-882b-5463c5771f46" providerId="ADAL" clId="{C8DCE60E-D802-469E-B6A9-DD272BE5FB41}" dt="2026-01-28T09:34:04.458" v="3976" actId="478"/>
          <ac:spMkLst>
            <pc:docMk/>
            <pc:sldMk cId="1960092059" sldId="12589"/>
            <ac:spMk id="7" creationId="{56E9E1B0-858F-08A5-F9FF-20E322DB6E8D}"/>
          </ac:spMkLst>
        </pc:spChg>
      </pc:sldChg>
      <pc:sldChg chg="modSp add mod">
        <pc:chgData name="Kenta Yamauchi (山内 健太)" userId="4b49f921-31d3-44c9-882b-5463c5771f46" providerId="ADAL" clId="{C8DCE60E-D802-469E-B6A9-DD272BE5FB41}" dt="2026-01-28T09:33:19.692" v="3972" actId="20577"/>
        <pc:sldMkLst>
          <pc:docMk/>
          <pc:sldMk cId="3754612399" sldId="12590"/>
        </pc:sldMkLst>
        <pc:spChg chg="mod">
          <ac:chgData name="Kenta Yamauchi (山内 健太)" userId="4b49f921-31d3-44c9-882b-5463c5771f46" providerId="ADAL" clId="{C8DCE60E-D802-469E-B6A9-DD272BE5FB41}" dt="2026-01-28T08:43:36.203" v="3239" actId="20577"/>
          <ac:spMkLst>
            <pc:docMk/>
            <pc:sldMk cId="3754612399" sldId="12590"/>
            <ac:spMk id="2" creationId="{B0824C65-B627-8A19-E81C-5BAE68BDF1DE}"/>
          </ac:spMkLst>
        </pc:spChg>
        <pc:spChg chg="mod">
          <ac:chgData name="Kenta Yamauchi (山内 健太)" userId="4b49f921-31d3-44c9-882b-5463c5771f46" providerId="ADAL" clId="{C8DCE60E-D802-469E-B6A9-DD272BE5FB41}" dt="2026-01-28T09:33:19.692" v="3972" actId="20577"/>
          <ac:spMkLst>
            <pc:docMk/>
            <pc:sldMk cId="3754612399" sldId="12590"/>
            <ac:spMk id="6" creationId="{BAFF4206-D675-0CD0-E72D-D2064892B8AA}"/>
          </ac:spMkLst>
        </pc:spChg>
      </pc:sldChg>
      <pc:sldChg chg="del">
        <pc:chgData name="Kenta Yamauchi (山内 健太)" userId="4b49f921-31d3-44c9-882b-5463c5771f46" providerId="ADAL" clId="{C8DCE60E-D802-469E-B6A9-DD272BE5FB41}" dt="2026-01-27T00:59:49.113" v="115" actId="47"/>
        <pc:sldMkLst>
          <pc:docMk/>
          <pc:sldMk cId="277371838" sldId="2147481497"/>
        </pc:sldMkLst>
      </pc:sldChg>
      <pc:sldMasterChg chg="delSldLayout">
        <pc:chgData name="Kenta Yamauchi (山内 健太)" userId="4b49f921-31d3-44c9-882b-5463c5771f46" providerId="ADAL" clId="{C8DCE60E-D802-469E-B6A9-DD272BE5FB41}" dt="2026-01-26T07:40:11.331" v="95" actId="47"/>
        <pc:sldMasterMkLst>
          <pc:docMk/>
          <pc:sldMasterMk cId="0" sldId="2147483729"/>
        </pc:sldMasterMkLst>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1/29/2026</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1/29/2026</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29/01/2026</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29/01/2026</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29/01/2026</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29/01/2026</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29/01/2026</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29/01/2026</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29/01/2026</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29/01/2026</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29/01/2026</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29/01/2026</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29/01/2026</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29/01/2026</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a:bodyPr>
          <a:lstStyle/>
          <a:p>
            <a:pPr algn="ctr">
              <a:defRPr/>
            </a:pPr>
            <a:r>
              <a:rPr lang="en-GB" sz="4000" b="1" i="1" kern="0" noProof="0" dirty="0">
                <a:solidFill>
                  <a:srgbClr val="FF0000"/>
                </a:solidFill>
                <a:effectLst>
                  <a:outerShdw blurRad="38100" dist="38100" dir="2700000" algn="tl">
                    <a:srgbClr val="C0C0C0"/>
                  </a:outerShdw>
                </a:effectLst>
                <a:ea typeface="ＭＳ Ｐゴシック" charset="0"/>
                <a:cs typeface="ＭＳ Ｐゴシック" charset="0"/>
              </a:rPr>
              <a:t>Views on the SA1 6G WID</a:t>
            </a:r>
            <a:endParaRPr lang="en-GB" sz="4000" b="1" i="1" kern="0" dirty="0">
              <a:solidFill>
                <a:srgbClr val="FF0000"/>
              </a:solidFill>
              <a:effectLst>
                <a:outerShdw blurRad="38100" dist="38100" dir="2700000" algn="tl">
                  <a:srgbClr val="C0C0C0"/>
                </a:outerShdw>
              </a:effectLst>
              <a:ea typeface="ＭＳ Ｐゴシック" charset="0"/>
              <a:cs typeface="ＭＳ Ｐゴシック"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000" noProof="0" dirty="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22958"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en-GB" sz="1000" noProof="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BBE311B9-9219-98CF-0E53-A81816634A94}"/>
              </a:ext>
            </a:extLst>
          </p:cNvPr>
          <p:cNvSpPr>
            <a:spLocks noGrp="1"/>
          </p:cNvSpPr>
          <p:nvPr>
            <p:ph type="subTitle" idx="1"/>
          </p:nvPr>
        </p:nvSpPr>
        <p:spPr>
          <a:xfrm>
            <a:off x="1371600" y="3742238"/>
            <a:ext cx="6770914" cy="1305980"/>
          </a:xfrm>
        </p:spPr>
        <p:txBody>
          <a:bodyPr/>
          <a:lstStyle/>
          <a:p>
            <a:pPr>
              <a:lnSpc>
                <a:spcPct val="80000"/>
              </a:lnSpc>
            </a:pPr>
            <a:r>
              <a:rPr lang="en-GB" sz="2400" noProof="0" dirty="0"/>
              <a:t>Kenta Yamauchi (NTT DOCOMO)</a:t>
            </a:r>
            <a:endParaRPr lang="en-GB" sz="2400" noProof="0" dirty="0">
              <a:latin typeface="+mj-lt"/>
            </a:endParaRPr>
          </a:p>
        </p:txBody>
      </p:sp>
      <p:sp>
        <p:nvSpPr>
          <p:cNvPr id="2" name="TextBox 5">
            <a:extLst>
              <a:ext uri="{FF2B5EF4-FFF2-40B4-BE49-F238E27FC236}">
                <a16:creationId xmlns:a16="http://schemas.microsoft.com/office/drawing/2014/main" id="{492B1061-2368-224D-F7CB-EF3ECB2D7769}"/>
              </a:ext>
            </a:extLst>
          </p:cNvPr>
          <p:cNvSpPr txBox="1">
            <a:spLocks noChangeArrowheads="1"/>
          </p:cNvSpPr>
          <p:nvPr/>
        </p:nvSpPr>
        <p:spPr bwMode="auto">
          <a:xfrm>
            <a:off x="14866"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sz="1000" noProof="0" dirty="0">
                <a:solidFill>
                  <a:schemeClr val="bg1"/>
                </a:solidFill>
                <a:latin typeface="Arial" panose="020B0604020202020204" pitchFamily="34" charset="0"/>
              </a:rPr>
              <a:t>S1-261017</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2AF19A-F105-98C4-63E6-7659BEA06B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69CD4C-C2A1-9D89-FF22-0F1D5CADF59E}"/>
              </a:ext>
            </a:extLst>
          </p:cNvPr>
          <p:cNvSpPr>
            <a:spLocks noGrp="1"/>
          </p:cNvSpPr>
          <p:nvPr>
            <p:ph type="title"/>
          </p:nvPr>
        </p:nvSpPr>
        <p:spPr>
          <a:xfrm>
            <a:off x="488950" y="68692"/>
            <a:ext cx="6827838" cy="857250"/>
          </a:xfrm>
        </p:spPr>
        <p:txBody>
          <a:bodyPr/>
          <a:lstStyle/>
          <a:p>
            <a:pPr algn="l"/>
            <a:r>
              <a:rPr lang="en-US" altLang="ja-JP" noProof="0" dirty="0"/>
              <a:t>Proposed Principle for 6G WID at Goa</a:t>
            </a:r>
            <a:endParaRPr lang="en-GB" noProof="0" dirty="0"/>
          </a:p>
        </p:txBody>
      </p:sp>
      <p:sp>
        <p:nvSpPr>
          <p:cNvPr id="3" name="Content Placeholder 2">
            <a:extLst>
              <a:ext uri="{FF2B5EF4-FFF2-40B4-BE49-F238E27FC236}">
                <a16:creationId xmlns:a16="http://schemas.microsoft.com/office/drawing/2014/main" id="{6FE17401-4682-E594-4E63-DA1893DF6AF7}"/>
              </a:ext>
            </a:extLst>
          </p:cNvPr>
          <p:cNvSpPr>
            <a:spLocks noGrp="1"/>
          </p:cNvSpPr>
          <p:nvPr>
            <p:ph idx="1"/>
          </p:nvPr>
        </p:nvSpPr>
        <p:spPr>
          <a:xfrm>
            <a:off x="278147" y="1132187"/>
            <a:ext cx="8697773" cy="3714979"/>
          </a:xfrm>
        </p:spPr>
        <p:txBody>
          <a:bodyPr/>
          <a:lstStyle/>
          <a:p>
            <a:r>
              <a:rPr lang="en-US" sz="2400" dirty="0"/>
              <a:t>Only items considered stable in TR 22.870 at this stage should be included in the 6G WID for the February meeting.</a:t>
            </a:r>
          </a:p>
          <a:p>
            <a:pPr lvl="1"/>
            <a:r>
              <a:rPr lang="en-US" sz="2000" dirty="0"/>
              <a:t>Each use case clause and its title may be referenced in the WID, while the consolidation clause and the titles of CPR/KPI tables are likely to be updated at the February meeting.</a:t>
            </a:r>
            <a:r>
              <a:rPr lang="ja-JP" altLang="en-US" sz="2000" dirty="0"/>
              <a:t> </a:t>
            </a:r>
            <a:endParaRPr lang="en-US" sz="2000" dirty="0"/>
          </a:p>
          <a:p>
            <a:pPr lvl="1"/>
            <a:r>
              <a:rPr lang="en-US" sz="2000" dirty="0"/>
              <a:t>Any updates to the WID can be made later as needed. </a:t>
            </a:r>
          </a:p>
          <a:p>
            <a:pPr lvl="1"/>
            <a:r>
              <a:rPr lang="en-US" sz="2000" dirty="0"/>
              <a:t>The next two slides outline the WID justification and objectives</a:t>
            </a:r>
            <a:r>
              <a:rPr lang="ja-JP" altLang="en-US" sz="2000" dirty="0"/>
              <a:t> </a:t>
            </a:r>
            <a:r>
              <a:rPr lang="en-US" altLang="ja-JP" sz="2000" dirty="0"/>
              <a:t>for reference</a:t>
            </a:r>
            <a:r>
              <a:rPr lang="en-US" sz="2000" dirty="0"/>
              <a:t>.</a:t>
            </a:r>
          </a:p>
        </p:txBody>
      </p:sp>
    </p:spTree>
    <p:extLst>
      <p:ext uri="{BB962C8B-B14F-4D97-AF65-F5344CB8AC3E}">
        <p14:creationId xmlns:p14="http://schemas.microsoft.com/office/powerpoint/2010/main" val="67111936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5F67A-70F6-D459-873E-1DCA834C4A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075878-88CF-ADDB-FAB6-E757E782AFFE}"/>
              </a:ext>
            </a:extLst>
          </p:cNvPr>
          <p:cNvSpPr>
            <a:spLocks noGrp="1"/>
          </p:cNvSpPr>
          <p:nvPr>
            <p:ph type="title"/>
          </p:nvPr>
        </p:nvSpPr>
        <p:spPr>
          <a:xfrm>
            <a:off x="488950" y="68692"/>
            <a:ext cx="6827838" cy="857250"/>
          </a:xfrm>
        </p:spPr>
        <p:txBody>
          <a:bodyPr/>
          <a:lstStyle/>
          <a:p>
            <a:pPr algn="l"/>
            <a:r>
              <a:rPr lang="en-US" altLang="ja-JP" dirty="0"/>
              <a:t>Drafting of Justification </a:t>
            </a:r>
            <a:endParaRPr lang="en-GB" noProof="0" dirty="0"/>
          </a:p>
        </p:txBody>
      </p:sp>
      <p:sp>
        <p:nvSpPr>
          <p:cNvPr id="6" name="テキスト ボックス 5">
            <a:extLst>
              <a:ext uri="{FF2B5EF4-FFF2-40B4-BE49-F238E27FC236}">
                <a16:creationId xmlns:a16="http://schemas.microsoft.com/office/drawing/2014/main" id="{F9A4E5DB-B85E-004D-B98D-523FC06D98EB}"/>
              </a:ext>
            </a:extLst>
          </p:cNvPr>
          <p:cNvSpPr txBox="1"/>
          <p:nvPr/>
        </p:nvSpPr>
        <p:spPr>
          <a:xfrm>
            <a:off x="565982" y="1377726"/>
            <a:ext cx="8012036" cy="2800767"/>
          </a:xfrm>
          <a:prstGeom prst="rect">
            <a:avLst/>
          </a:prstGeom>
          <a:noFill/>
        </p:spPr>
        <p:txBody>
          <a:bodyPr wrap="square">
            <a:spAutoFit/>
          </a:bodyPr>
          <a:lstStyle/>
          <a:p>
            <a:pPr marL="0" indent="0">
              <a:buNone/>
            </a:pPr>
            <a:r>
              <a:rPr lang="en-US" sz="1100" dirty="0"/>
              <a:t>5G has </a:t>
            </a:r>
            <a:r>
              <a:rPr lang="en-US" sz="1100" dirty="0" err="1"/>
              <a:t>revolutionised</a:t>
            </a:r>
            <a:r>
              <a:rPr lang="en-US" sz="1100" dirty="0"/>
              <a:t> the way we connect, offering unprecedented throughput, low latency, and the capacity to handle a vast number of connected devices, thus driving innovation in the consumer market and various verticals such as healthcare, automotive, industrial automation, satellite and smart cities. Society is now very much dependent on mobile communications. Business momentum triggered by 5G is contributing to the digital transformation of the society, and frontiers of network capabilities are expanding. Networks are being rolled out that include many of the 5G planned capabilities. The lessons learnt from the development, deployment and operation of 5G networks around the world (e.g. system complexity and large number of migration options) will be considered to ensure that 6G will support future opportunities, e.g. based on new technology trends that enable continuous innovation.</a:t>
            </a:r>
          </a:p>
          <a:p>
            <a:pPr marL="0" indent="0">
              <a:buNone/>
            </a:pPr>
            <a:endParaRPr lang="en-US" sz="1100" dirty="0"/>
          </a:p>
          <a:p>
            <a:pPr marL="0" indent="0">
              <a:buNone/>
            </a:pPr>
            <a:r>
              <a:rPr lang="en-US" sz="1100" dirty="0"/>
              <a:t>Building on these observations, the Study on 6G Use Cases and Service Requirements (FS_6G-REQ) has developed a comprehensive set of use cases and requirements for new 3GPP services, as well as enhancements to existing services, which are critical for the next generation of global mobile markets and relevant market segments.</a:t>
            </a:r>
          </a:p>
          <a:p>
            <a:pPr marL="0" indent="0">
              <a:buNone/>
            </a:pPr>
            <a:endParaRPr lang="en-US" sz="1100" dirty="0"/>
          </a:p>
          <a:p>
            <a:pPr marL="0" indent="0">
              <a:buNone/>
            </a:pPr>
            <a:r>
              <a:rPr lang="en-US" sz="1100" dirty="0"/>
              <a:t>Meanwhile, several Stage 2 working groups have commenced their studies based on the outcomes of the FS_6G-REQ work. It is beneficial, during the Stage-1 normative phase, to define requirements that enable 3GPP network operators to effectively support the demands of emerging services and markets.</a:t>
            </a:r>
            <a:endParaRPr lang="ja-JP" altLang="ja-JP" sz="1100" i="1" dirty="0">
              <a:solidFill>
                <a:srgbClr val="000000"/>
              </a:solidFill>
              <a:effectLst/>
              <a:latin typeface="Times New Roman" panose="02020603050405020304" pitchFamily="18" charset="0"/>
              <a:ea typeface="游明朝" panose="02020400000000000000" pitchFamily="18" charset="-128"/>
            </a:endParaRPr>
          </a:p>
        </p:txBody>
      </p:sp>
    </p:spTree>
    <p:extLst>
      <p:ext uri="{BB962C8B-B14F-4D97-AF65-F5344CB8AC3E}">
        <p14:creationId xmlns:p14="http://schemas.microsoft.com/office/powerpoint/2010/main" val="196009205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721C7B-F2BA-D052-A18D-DBF264108C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824C65-B627-8A19-E81C-5BAE68BDF1DE}"/>
              </a:ext>
            </a:extLst>
          </p:cNvPr>
          <p:cNvSpPr>
            <a:spLocks noGrp="1"/>
          </p:cNvSpPr>
          <p:nvPr>
            <p:ph type="title"/>
          </p:nvPr>
        </p:nvSpPr>
        <p:spPr>
          <a:xfrm>
            <a:off x="488950" y="68692"/>
            <a:ext cx="6827838" cy="857250"/>
          </a:xfrm>
        </p:spPr>
        <p:txBody>
          <a:bodyPr/>
          <a:lstStyle/>
          <a:p>
            <a:pPr algn="l"/>
            <a:r>
              <a:rPr lang="en-US" altLang="ja-JP" dirty="0"/>
              <a:t>Drafting of Objectives</a:t>
            </a:r>
            <a:endParaRPr lang="en-GB" noProof="0" dirty="0"/>
          </a:p>
        </p:txBody>
      </p:sp>
      <p:sp>
        <p:nvSpPr>
          <p:cNvPr id="6" name="テキスト ボックス 5">
            <a:extLst>
              <a:ext uri="{FF2B5EF4-FFF2-40B4-BE49-F238E27FC236}">
                <a16:creationId xmlns:a16="http://schemas.microsoft.com/office/drawing/2014/main" id="{BAFF4206-D675-0CD0-E72D-D2064892B8AA}"/>
              </a:ext>
            </a:extLst>
          </p:cNvPr>
          <p:cNvSpPr txBox="1"/>
          <p:nvPr/>
        </p:nvSpPr>
        <p:spPr>
          <a:xfrm>
            <a:off x="565982" y="1509921"/>
            <a:ext cx="8012036" cy="2123658"/>
          </a:xfrm>
          <a:prstGeom prst="rect">
            <a:avLst/>
          </a:prstGeom>
          <a:noFill/>
        </p:spPr>
        <p:txBody>
          <a:bodyPr wrap="square">
            <a:spAutoFit/>
          </a:bodyPr>
          <a:lstStyle/>
          <a:p>
            <a:pPr>
              <a:buNone/>
            </a:pPr>
            <a:r>
              <a:rPr lang="en-US" sz="1100" dirty="0"/>
              <a:t>This work item will capture the conclusions of the FS_6G-REQ study, as documented in TR 22.870. In particular, it includes the following use case clauses and their corresponding requirements:</a:t>
            </a:r>
          </a:p>
          <a:p>
            <a:pPr lvl="1">
              <a:buFont typeface="Arial" panose="020B0604020202020204" pitchFamily="34" charset="0"/>
              <a:buChar char="•"/>
            </a:pPr>
            <a:r>
              <a:rPr lang="en-US" sz="1100" dirty="0"/>
              <a:t>System and Operational Aspects</a:t>
            </a:r>
          </a:p>
          <a:p>
            <a:pPr lvl="1">
              <a:buFont typeface="Arial" panose="020B0604020202020204" pitchFamily="34" charset="0"/>
              <a:buChar char="•"/>
            </a:pPr>
            <a:r>
              <a:rPr lang="en-US" sz="1100" dirty="0"/>
              <a:t>AI</a:t>
            </a:r>
          </a:p>
          <a:p>
            <a:pPr lvl="1">
              <a:buFont typeface="Arial" panose="020B0604020202020204" pitchFamily="34" charset="0"/>
              <a:buChar char="•"/>
            </a:pPr>
            <a:r>
              <a:rPr lang="en-US" sz="1100" dirty="0"/>
              <a:t>Integrated Sensing and Communication</a:t>
            </a:r>
          </a:p>
          <a:p>
            <a:pPr lvl="1">
              <a:buFont typeface="Arial" panose="020B0604020202020204" pitchFamily="34" charset="0"/>
              <a:buChar char="•"/>
            </a:pPr>
            <a:r>
              <a:rPr lang="en-US" sz="1100" dirty="0"/>
              <a:t>Ubiquitous Connectivity</a:t>
            </a:r>
          </a:p>
          <a:p>
            <a:pPr lvl="1">
              <a:buFont typeface="Arial" panose="020B0604020202020204" pitchFamily="34" charset="0"/>
              <a:buChar char="•"/>
            </a:pPr>
            <a:r>
              <a:rPr lang="en-US" sz="1100" dirty="0"/>
              <a:t>Immersive Communication</a:t>
            </a:r>
          </a:p>
          <a:p>
            <a:pPr lvl="1">
              <a:buFont typeface="Arial" panose="020B0604020202020204" pitchFamily="34" charset="0"/>
              <a:buChar char="•"/>
            </a:pPr>
            <a:r>
              <a:rPr lang="en-US" sz="1100" dirty="0"/>
              <a:t>Massive Communication</a:t>
            </a:r>
          </a:p>
          <a:p>
            <a:pPr lvl="1">
              <a:buFont typeface="Arial" panose="020B0604020202020204" pitchFamily="34" charset="0"/>
              <a:buChar char="•"/>
            </a:pPr>
            <a:r>
              <a:rPr lang="en-US" sz="1100" dirty="0"/>
              <a:t>Additional Use Cases for Industry and Verticals</a:t>
            </a:r>
          </a:p>
          <a:p>
            <a:pPr lvl="1">
              <a:buFont typeface="Arial" panose="020B0604020202020204" pitchFamily="34" charset="0"/>
              <a:buChar char="•"/>
            </a:pPr>
            <a:r>
              <a:rPr lang="en-US" sz="1100" dirty="0"/>
              <a:t>Other Use Cases</a:t>
            </a:r>
          </a:p>
          <a:p>
            <a:pPr>
              <a:buNone/>
            </a:pPr>
            <a:r>
              <a:rPr lang="en-US" sz="1100" dirty="0"/>
              <a:t>Key Performance Indicators (KPIs) documented in the FS_6G-REQ study will also be incorporated into the normative specification.</a:t>
            </a:r>
            <a:endParaRPr lang="ja-JP" altLang="ja-JP" sz="1100" dirty="0"/>
          </a:p>
        </p:txBody>
      </p:sp>
    </p:spTree>
    <p:extLst>
      <p:ext uri="{BB962C8B-B14F-4D97-AF65-F5344CB8AC3E}">
        <p14:creationId xmlns:p14="http://schemas.microsoft.com/office/powerpoint/2010/main" val="375461239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0/xmlns/"/>
    <ds:schemaRef ds:uri="http://www.w3.org/2001/XMLSchema"/>
    <ds:schemaRef ds:uri="2ca8e41a-b3d0-462f-857c-48a93d48cc9b"/>
    <ds:schemaRef ds:uri="199dcaf0-96ce-4e65-9ae8-79a6ae4aa63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9028EA06-5405-43DA-BDDC-3946B20DBF66}">
  <ds:schemaRefs>
    <ds:schemaRef ds:uri="http://schemas.microsoft.com/office/2006/metadata/properties"/>
    <ds:schemaRef ds:uri="http://www.w3.org/2000/xmlns/"/>
    <ds:schemaRef ds:uri="http://schemas.microsoft.com/office/infopath/2007/PartnerControls"/>
  </ds:schemaRefs>
</ds:datastoreItem>
</file>

<file path=docMetadata/LabelInfo.xml><?xml version="1.0" encoding="utf-8"?>
<clbl:labelList xmlns:clbl="http://schemas.microsoft.com/office/2020/mipLabelMetadata">
  <clbl:label id="{66c65d8a-9158-4521-a2d8-664963db48e4}" enabled="0" method="" siteId="{66c65d8a-9158-4521-a2d8-664963db48e4}" removed="1"/>
  <clbl:label id="{9c957def-0bb4-4498-9903-2ab77469deac}" enabled="1" method="Privileged" siteId="{6786d483-f51b-44bd-b40a-6fe409a5265e}" removed="0"/>
</clbl:labelList>
</file>

<file path=docProps/app.xml><?xml version="1.0" encoding="utf-8"?>
<Properties xmlns="http://schemas.openxmlformats.org/officeDocument/2006/extended-properties" xmlns:vt="http://schemas.openxmlformats.org/officeDocument/2006/docPropsVTypes">
  <Template/>
  <TotalTime>1973</TotalTime>
  <Words>458</Words>
  <Application>Microsoft Office PowerPoint</Application>
  <PresentationFormat>画面に合わせる (16:9)</PresentationFormat>
  <Paragraphs>27</Paragraphs>
  <Slides>4</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2</vt:i4>
      </vt:variant>
      <vt:variant>
        <vt:lpstr>スライド タイトル</vt:lpstr>
      </vt:variant>
      <vt:variant>
        <vt:i4>4</vt:i4>
      </vt:variant>
    </vt:vector>
  </HeadingPairs>
  <TitlesOfParts>
    <vt:vector size="10" baseType="lpstr">
      <vt:lpstr>ＭＳ Ｐゴシック</vt:lpstr>
      <vt:lpstr>Arial</vt:lpstr>
      <vt:lpstr>Calibri</vt:lpstr>
      <vt:lpstr>Times New Roman</vt:lpstr>
      <vt:lpstr>Office Theme</vt:lpstr>
      <vt:lpstr>Custom Design</vt:lpstr>
      <vt:lpstr>PowerPoint プレゼンテーション</vt:lpstr>
      <vt:lpstr>Proposed Principle for 6G WID at Goa</vt:lpstr>
      <vt:lpstr>Drafting of Justification </vt:lpstr>
      <vt:lpstr>Drafting of Objectives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DOCOMO_Kenta_r2</cp:lastModifiedBy>
  <cp:revision>2459</cp:revision>
  <cp:lastPrinted>2017-02-24T12:37:51Z</cp:lastPrinted>
  <dcterms:created xsi:type="dcterms:W3CDTF">2008-08-30T09:32:10Z</dcterms:created>
  <dcterms:modified xsi:type="dcterms:W3CDTF">2026-01-28T23:11:10Z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55339bf0-f345-473a-9ec8-6ca7c8197055_Enabled">
    <vt:lpwstr>true</vt:lpwstr>
  </property>
  <property fmtid="{D5CDD505-2E9C-101B-9397-08002B2CF9AE}" pid="4" name="MSIP_Label_55339bf0-f345-473a-9ec8-6ca7c8197055_SetDate">
    <vt:lpwstr>2025-06-17T14:55:17Z</vt:lpwstr>
  </property>
  <property fmtid="{D5CDD505-2E9C-101B-9397-08002B2CF9AE}" pid="5" name="MSIP_Label_55339bf0-f345-473a-9ec8-6ca7c8197055_Method">
    <vt:lpwstr>Privileged</vt:lpwstr>
  </property>
  <property fmtid="{D5CDD505-2E9C-101B-9397-08002B2CF9AE}" pid="6" name="MSIP_Label_55339bf0-f345-473a-9ec8-6ca7c8197055_Name">
    <vt:lpwstr>OFFEN</vt:lpwstr>
  </property>
  <property fmtid="{D5CDD505-2E9C-101B-9397-08002B2CF9AE}" pid="7" name="MSIP_Label_55339bf0-f345-473a-9ec8-6ca7c8197055_SiteId">
    <vt:lpwstr>d313b56f-f400-44d3-8403-4b468b3d8ded</vt:lpwstr>
  </property>
  <property fmtid="{D5CDD505-2E9C-101B-9397-08002B2CF9AE}" pid="8" name="MSIP_Label_55339bf0-f345-473a-9ec8-6ca7c8197055_ActionId">
    <vt:lpwstr>34c4e57c-f234-4553-8cce-eff6b2d9a08a</vt:lpwstr>
  </property>
  <property fmtid="{D5CDD505-2E9C-101B-9397-08002B2CF9AE}" pid="9" name="MSIP_Label_55339bf0-f345-473a-9ec8-6ca7c8197055_ContentBits">
    <vt:lpwstr>0</vt:lpwstr>
  </property>
  <property fmtid="{D5CDD505-2E9C-101B-9397-08002B2CF9AE}" pid="10" name="MSIP_Label_55339bf0-f345-473a-9ec8-6ca7c8197055_Tag">
    <vt:lpwstr>10, 0, 1, 1</vt:lpwstr>
  </property>
</Properties>
</file>