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7FFFF798_9921A06A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7"/>
  </p:notesMasterIdLst>
  <p:handoutMasterIdLst>
    <p:handoutMasterId r:id="rId18"/>
  </p:handoutMasterIdLst>
  <p:sldIdLst>
    <p:sldId id="1256" r:id="rId8"/>
    <p:sldId id="2147481496" r:id="rId9"/>
    <p:sldId id="2147481497" r:id="rId10"/>
    <p:sldId id="2147481498" r:id="rId11"/>
    <p:sldId id="2147481500" r:id="rId12"/>
    <p:sldId id="2147481501" r:id="rId13"/>
    <p:sldId id="12576" r:id="rId14"/>
    <p:sldId id="2147481499" r:id="rId15"/>
    <p:sldId id="12569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EF1C55-11AB-2D83-ED87-3E5FD8D886F7}" name="Feifei Lou" initials="FL" userId="Feifei Lou" providerId="None"/>
  <p188:author id="{B9497C81-942B-AC4E-8347-629AB7CA13FB}" name="Hideaki Takahashi (Nokia)" initials="HT" userId="S::hideaki.takahashi@nokia.com::42788fdf-2e17-4914-9a82-fe3b5b4191b2" providerId="AD"/>
  <p188:author id="{27B737DD-11D3-70EA-0989-B4082E4272EC}" name="Koulakiotis, Dimitris" initials="DK" userId="S::Dimitris.Koulakiotis1@sony.com::bd58bc7c-8370-483b-a89b-ad5b31efc855" providerId="AD"/>
  <p188:author id="{194E68FE-8F02-9911-0F3B-89EAA334F5B6}" name="Nokia_LWG_r1" initials="LWG" userId="Nokia_LWG_r1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F9DF18-D5DA-480E-A296-DCBF392A5F17}" v="2" dt="2026-01-27T16:41:10.49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aki Takahashi (Nokia)" userId="42788fdf-2e17-4914-9a82-fe3b5b4191b2" providerId="ADAL" clId="{FECFB6F8-5848-480B-9D77-557067139FFE}"/>
    <pc:docChg chg="custSel modSld">
      <pc:chgData name="Hideaki Takahashi (Nokia)" userId="42788fdf-2e17-4914-9a82-fe3b5b4191b2" providerId="ADAL" clId="{FECFB6F8-5848-480B-9D77-557067139FFE}" dt="2026-01-27T08:40:35.681" v="887" actId="20577"/>
      <pc:docMkLst>
        <pc:docMk/>
      </pc:docMkLst>
      <pc:sldChg chg="modSp mod">
        <pc:chgData name="Hideaki Takahashi (Nokia)" userId="42788fdf-2e17-4914-9a82-fe3b5b4191b2" providerId="ADAL" clId="{FECFB6F8-5848-480B-9D77-557067139FFE}" dt="2026-01-27T08:40:35.681" v="887" actId="20577"/>
        <pc:sldMkLst>
          <pc:docMk/>
          <pc:sldMk cId="4115677544" sldId="2147481501"/>
        </pc:sldMkLst>
        <pc:spChg chg="mod">
          <ac:chgData name="Hideaki Takahashi (Nokia)" userId="42788fdf-2e17-4914-9a82-fe3b5b4191b2" providerId="ADAL" clId="{FECFB6F8-5848-480B-9D77-557067139FFE}" dt="2026-01-27T08:40:35.681" v="887" actId="20577"/>
          <ac:spMkLst>
            <pc:docMk/>
            <pc:sldMk cId="4115677544" sldId="2147481501"/>
            <ac:spMk id="3" creationId="{8AFA9715-ADF7-9C60-DE35-1D781F9CB1F0}"/>
          </ac:spMkLst>
        </pc:spChg>
      </pc:sldChg>
    </pc:docChg>
  </pc:docChgLst>
  <pc:docChgLst>
    <pc:chgData name="Feifei Lou (Nokia)" userId="5a9d7bff-8e78-424d-b8d0-f913ded263e3" providerId="ADAL" clId="{C358DB37-B0F1-4979-815B-5A6CA544A1FD}"/>
    <pc:docChg chg="undo custSel addSld delSld modSld sldOrd">
      <pc:chgData name="Feifei Lou (Nokia)" userId="5a9d7bff-8e78-424d-b8d0-f913ded263e3" providerId="ADAL" clId="{C358DB37-B0F1-4979-815B-5A6CA544A1FD}" dt="2026-01-28T13:00:28.431" v="2258" actId="20577"/>
      <pc:docMkLst>
        <pc:docMk/>
      </pc:docMkLst>
      <pc:sldChg chg="modSp mod">
        <pc:chgData name="Feifei Lou (Nokia)" userId="5a9d7bff-8e78-424d-b8d0-f913ded263e3" providerId="ADAL" clId="{C358DB37-B0F1-4979-815B-5A6CA544A1FD}" dt="2026-01-28T13:00:28.431" v="2258" actId="20577"/>
        <pc:sldMkLst>
          <pc:docMk/>
          <pc:sldMk cId="0" sldId="1256"/>
        </pc:sldMkLst>
        <pc:spChg chg="mod">
          <ac:chgData name="Feifei Lou (Nokia)" userId="5a9d7bff-8e78-424d-b8d0-f913ded263e3" providerId="ADAL" clId="{C358DB37-B0F1-4979-815B-5A6CA544A1FD}" dt="2026-01-23T09:25:02.115" v="74" actId="20577"/>
          <ac:spMkLst>
            <pc:docMk/>
            <pc:sldMk cId="0" sldId="1256"/>
            <ac:spMk id="2" creationId="{492B1061-2368-224D-F7CB-EF3ECB2D7769}"/>
          </ac:spMkLst>
        </pc:spChg>
        <pc:spChg chg="mod">
          <ac:chgData name="Feifei Lou (Nokia)" userId="5a9d7bff-8e78-424d-b8d0-f913ded263e3" providerId="ADAL" clId="{C358DB37-B0F1-4979-815B-5A6CA544A1FD}" dt="2026-01-28T13:00:28.431" v="2258" actId="20577"/>
          <ac:spMkLst>
            <pc:docMk/>
            <pc:sldMk cId="0" sldId="1256"/>
            <ac:spMk id="3" creationId="{AE52FB7C-EE75-C905-57CA-334FC734276C}"/>
          </ac:spMkLst>
        </pc:spChg>
        <pc:spChg chg="mod">
          <ac:chgData name="Feifei Lou (Nokia)" userId="5a9d7bff-8e78-424d-b8d0-f913ded263e3" providerId="ADAL" clId="{C358DB37-B0F1-4979-815B-5A6CA544A1FD}" dt="2026-01-23T09:23:30.847" v="4" actId="20577"/>
          <ac:spMkLst>
            <pc:docMk/>
            <pc:sldMk cId="0" sldId="1256"/>
            <ac:spMk id="4" creationId="{BBE311B9-9219-98CF-0E53-A81816634A94}"/>
          </ac:spMkLst>
        </pc:spChg>
        <pc:spChg chg="mod">
          <ac:chgData name="Feifei Lou (Nokia)" userId="5a9d7bff-8e78-424d-b8d0-f913ded263e3" providerId="ADAL" clId="{C358DB37-B0F1-4979-815B-5A6CA544A1FD}" dt="2026-01-23T09:23:46.935" v="36" actId="20577"/>
          <ac:spMkLst>
            <pc:docMk/>
            <pc:sldMk cId="0" sldId="1256"/>
            <ac:spMk id="5" creationId="{D66E9357-C26F-E53F-8F25-15AA78429A98}"/>
          </ac:spMkLst>
        </pc:spChg>
        <pc:spChg chg="mod">
          <ac:chgData name="Feifei Lou (Nokia)" userId="5a9d7bff-8e78-424d-b8d0-f913ded263e3" providerId="ADAL" clId="{C358DB37-B0F1-4979-815B-5A6CA544A1FD}" dt="2026-01-23T09:24:29.143" v="59" actId="20577"/>
          <ac:spMkLst>
            <pc:docMk/>
            <pc:sldMk cId="0" sldId="1256"/>
            <ac:spMk id="7174" creationId="{532D3FB1-F52B-A6B8-3AAE-C7C0681950B2}"/>
          </ac:spMkLst>
        </pc:spChg>
      </pc:sldChg>
      <pc:sldChg chg="delSp modSp mod">
        <pc:chgData name="Feifei Lou (Nokia)" userId="5a9d7bff-8e78-424d-b8d0-f913ded263e3" providerId="ADAL" clId="{C358DB37-B0F1-4979-815B-5A6CA544A1FD}" dt="2026-01-23T12:49:05.192" v="2027" actId="20577"/>
        <pc:sldMkLst>
          <pc:docMk/>
          <pc:sldMk cId="3875964254" sldId="12576"/>
        </pc:sldMkLst>
        <pc:spChg chg="mod">
          <ac:chgData name="Feifei Lou (Nokia)" userId="5a9d7bff-8e78-424d-b8d0-f913ded263e3" providerId="ADAL" clId="{C358DB37-B0F1-4979-815B-5A6CA544A1FD}" dt="2026-01-23T09:28:40.448" v="231" actId="14100"/>
          <ac:spMkLst>
            <pc:docMk/>
            <pc:sldMk cId="3875964254" sldId="12576"/>
            <ac:spMk id="14" creationId="{A31A503E-6187-0B45-84CC-3DB3E5ABBC33}"/>
          </ac:spMkLst>
        </pc:spChg>
        <pc:spChg chg="mod">
          <ac:chgData name="Feifei Lou (Nokia)" userId="5a9d7bff-8e78-424d-b8d0-f913ded263e3" providerId="ADAL" clId="{C358DB37-B0F1-4979-815B-5A6CA544A1FD}" dt="2026-01-23T09:30:47.062" v="346" actId="14100"/>
          <ac:spMkLst>
            <pc:docMk/>
            <pc:sldMk cId="3875964254" sldId="12576"/>
            <ac:spMk id="16" creationId="{AC450017-FDB7-1BA9-A044-DBDCDEF54CEA}"/>
          </ac:spMkLst>
        </pc:spChg>
        <pc:spChg chg="mod">
          <ac:chgData name="Feifei Lou (Nokia)" userId="5a9d7bff-8e78-424d-b8d0-f913ded263e3" providerId="ADAL" clId="{C358DB37-B0F1-4979-815B-5A6CA544A1FD}" dt="2026-01-23T12:49:05.192" v="2027" actId="20577"/>
          <ac:spMkLst>
            <pc:docMk/>
            <pc:sldMk cId="3875964254" sldId="12576"/>
            <ac:spMk id="12291" creationId="{9D541824-6ED9-85D7-4182-4594F6E4D30A}"/>
          </ac:spMkLst>
        </pc:spChg>
      </pc:sldChg>
      <pc:sldChg chg="addSp delSp modSp new mod ord modCm">
        <pc:chgData name="Feifei Lou (Nokia)" userId="5a9d7bff-8e78-424d-b8d0-f913ded263e3" providerId="ADAL" clId="{C358DB37-B0F1-4979-815B-5A6CA544A1FD}" dt="2026-01-23T13:12:09.752" v="2101" actId="20577"/>
        <pc:sldMkLst>
          <pc:docMk/>
          <pc:sldMk cId="2569117802" sldId="2147481496"/>
        </pc:sldMkLst>
        <pc:spChg chg="mod">
          <ac:chgData name="Feifei Lou (Nokia)" userId="5a9d7bff-8e78-424d-b8d0-f913ded263e3" providerId="ADAL" clId="{C358DB37-B0F1-4979-815B-5A6CA544A1FD}" dt="2026-01-23T13:12:09.752" v="2101" actId="20577"/>
          <ac:spMkLst>
            <pc:docMk/>
            <pc:sldMk cId="2569117802" sldId="2147481496"/>
            <ac:spMk id="2" creationId="{76FD4CD5-9D9E-EC2E-C4AD-67CBAFB166E9}"/>
          </ac:spMkLst>
        </pc:spChg>
        <pc:spChg chg="mod">
          <ac:chgData name="Feifei Lou (Nokia)" userId="5a9d7bff-8e78-424d-b8d0-f913ded263e3" providerId="ADAL" clId="{C358DB37-B0F1-4979-815B-5A6CA544A1FD}" dt="2026-01-23T11:40:35.835" v="1447" actId="404"/>
          <ac:spMkLst>
            <pc:docMk/>
            <pc:sldMk cId="2569117802" sldId="2147481496"/>
            <ac:spMk id="3" creationId="{B1679B57-C168-6F27-56C3-7489DAE6B04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eifei Lou (Nokia)" userId="5a9d7bff-8e78-424d-b8d0-f913ded263e3" providerId="ADAL" clId="{C358DB37-B0F1-4979-815B-5A6CA544A1FD}" dt="2026-01-23T13:12:09.752" v="2101" actId="20577"/>
              <pc2:cmMkLst xmlns:pc2="http://schemas.microsoft.com/office/powerpoint/2019/9/main/command">
                <pc:docMk/>
                <pc:sldMk cId="2569117802" sldId="2147481496"/>
                <pc2:cmMk id="{C83D180E-58D8-424D-BEEA-D3D6183341A0}"/>
              </pc2:cmMkLst>
            </pc226:cmChg>
          </p:ext>
        </pc:extLst>
      </pc:sldChg>
      <pc:sldChg chg="modSp new mod">
        <pc:chgData name="Feifei Lou (Nokia)" userId="5a9d7bff-8e78-424d-b8d0-f913ded263e3" providerId="ADAL" clId="{C358DB37-B0F1-4979-815B-5A6CA544A1FD}" dt="2026-01-23T11:40:41.535" v="1448" actId="404"/>
        <pc:sldMkLst>
          <pc:docMk/>
          <pc:sldMk cId="3500157798" sldId="2147481497"/>
        </pc:sldMkLst>
        <pc:spChg chg="mod">
          <ac:chgData name="Feifei Lou (Nokia)" userId="5a9d7bff-8e78-424d-b8d0-f913ded263e3" providerId="ADAL" clId="{C358DB37-B0F1-4979-815B-5A6CA544A1FD}" dt="2026-01-23T11:13:13.672" v="892" actId="20577"/>
          <ac:spMkLst>
            <pc:docMk/>
            <pc:sldMk cId="3500157798" sldId="2147481497"/>
            <ac:spMk id="2" creationId="{4A9B63CE-8F59-679D-D692-AE7894D66655}"/>
          </ac:spMkLst>
        </pc:spChg>
        <pc:spChg chg="mod">
          <ac:chgData name="Feifei Lou (Nokia)" userId="5a9d7bff-8e78-424d-b8d0-f913ded263e3" providerId="ADAL" clId="{C358DB37-B0F1-4979-815B-5A6CA544A1FD}" dt="2026-01-23T11:40:41.535" v="1448" actId="404"/>
          <ac:spMkLst>
            <pc:docMk/>
            <pc:sldMk cId="3500157798" sldId="2147481497"/>
            <ac:spMk id="3" creationId="{F6505525-92EC-5256-D6C7-01F777FE2FEF}"/>
          </ac:spMkLst>
        </pc:spChg>
      </pc:sldChg>
      <pc:sldChg chg="modSp new mod modCm">
        <pc:chgData name="Feifei Lou (Nokia)" userId="5a9d7bff-8e78-424d-b8d0-f913ded263e3" providerId="ADAL" clId="{C358DB37-B0F1-4979-815B-5A6CA544A1FD}" dt="2026-01-23T13:19:50.033" v="2146" actId="404"/>
        <pc:sldMkLst>
          <pc:docMk/>
          <pc:sldMk cId="4189407193" sldId="2147481498"/>
        </pc:sldMkLst>
        <pc:spChg chg="mod">
          <ac:chgData name="Feifei Lou (Nokia)" userId="5a9d7bff-8e78-424d-b8d0-f913ded263e3" providerId="ADAL" clId="{C358DB37-B0F1-4979-815B-5A6CA544A1FD}" dt="2026-01-23T11:33:46.317" v="1222" actId="20577"/>
          <ac:spMkLst>
            <pc:docMk/>
            <pc:sldMk cId="4189407193" sldId="2147481498"/>
            <ac:spMk id="2" creationId="{D7B86853-EC1D-D69F-A014-FAB5560A3F68}"/>
          </ac:spMkLst>
        </pc:spChg>
        <pc:spChg chg="mod">
          <ac:chgData name="Feifei Lou (Nokia)" userId="5a9d7bff-8e78-424d-b8d0-f913ded263e3" providerId="ADAL" clId="{C358DB37-B0F1-4979-815B-5A6CA544A1FD}" dt="2026-01-23T13:19:50.033" v="2146" actId="404"/>
          <ac:spMkLst>
            <pc:docMk/>
            <pc:sldMk cId="4189407193" sldId="2147481498"/>
            <ac:spMk id="3" creationId="{41BADDF2-2807-C3D2-8B81-C237BBEEC3C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eifei Lou (Nokia)" userId="5a9d7bff-8e78-424d-b8d0-f913ded263e3" providerId="ADAL" clId="{C358DB37-B0F1-4979-815B-5A6CA544A1FD}" dt="2026-01-23T13:19:34.023" v="2145" actId="20577"/>
              <pc2:cmMkLst xmlns:pc2="http://schemas.microsoft.com/office/powerpoint/2019/9/main/command">
                <pc:docMk/>
                <pc:sldMk cId="4189407193" sldId="2147481498"/>
                <pc2:cmMk id="{B0C42A2F-8B65-45C8-8369-DD1493816CE4}"/>
              </pc2:cmMkLst>
            </pc226:cmChg>
            <pc226:cmChg xmlns:pc226="http://schemas.microsoft.com/office/powerpoint/2022/06/main/command" chg="mod">
              <pc226:chgData name="Feifei Lou (Nokia)" userId="5a9d7bff-8e78-424d-b8d0-f913ded263e3" providerId="ADAL" clId="{C358DB37-B0F1-4979-815B-5A6CA544A1FD}" dt="2026-01-23T13:19:34.023" v="2145" actId="20577"/>
              <pc2:cmMkLst xmlns:pc2="http://schemas.microsoft.com/office/powerpoint/2019/9/main/command">
                <pc:docMk/>
                <pc:sldMk cId="4189407193" sldId="2147481498"/>
                <pc2:cmMk id="{DDDA5FD9-017A-4438-968E-3AD93CB28FA0}"/>
              </pc2:cmMkLst>
            </pc226:cmChg>
          </p:ext>
        </pc:extLst>
      </pc:sldChg>
      <pc:sldChg chg="modSp new mod ord modCm">
        <pc:chgData name="Feifei Lou (Nokia)" userId="5a9d7bff-8e78-424d-b8d0-f913ded263e3" providerId="ADAL" clId="{C358DB37-B0F1-4979-815B-5A6CA544A1FD}" dt="2026-01-27T16:41:10.497" v="2250"/>
        <pc:sldMkLst>
          <pc:docMk/>
          <pc:sldMk cId="2023957914" sldId="2147481499"/>
        </pc:sldMkLst>
        <pc:spChg chg="mod">
          <ac:chgData name="Feifei Lou (Nokia)" userId="5a9d7bff-8e78-424d-b8d0-f913ded263e3" providerId="ADAL" clId="{C358DB37-B0F1-4979-815B-5A6CA544A1FD}" dt="2026-01-23T12:50:05.296" v="2059" actId="20577"/>
          <ac:spMkLst>
            <pc:docMk/>
            <pc:sldMk cId="2023957914" sldId="2147481499"/>
            <ac:spMk id="2" creationId="{5988414C-B4BC-9CCC-74D0-A6633A4726C7}"/>
          </ac:spMkLst>
        </pc:spChg>
        <pc:spChg chg="mod">
          <ac:chgData name="Feifei Lou (Nokia)" userId="5a9d7bff-8e78-424d-b8d0-f913ded263e3" providerId="ADAL" clId="{C358DB37-B0F1-4979-815B-5A6CA544A1FD}" dt="2026-01-27T16:41:10.497" v="2250"/>
          <ac:spMkLst>
            <pc:docMk/>
            <pc:sldMk cId="2023957914" sldId="2147481499"/>
            <ac:spMk id="3" creationId="{B92C2032-17C7-2890-6858-0D63671FE91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eifei Lou (Nokia)" userId="5a9d7bff-8e78-424d-b8d0-f913ded263e3" providerId="ADAL" clId="{C358DB37-B0F1-4979-815B-5A6CA544A1FD}" dt="2026-01-27T08:44:25.127" v="2223" actId="20577"/>
              <pc2:cmMkLst xmlns:pc2="http://schemas.microsoft.com/office/powerpoint/2019/9/main/command">
                <pc:docMk/>
                <pc:sldMk cId="2023957914" sldId="2147481499"/>
                <pc2:cmMk id="{469A6948-1872-4B8C-824C-7E1370667659}"/>
              </pc2:cmMkLst>
            </pc226:cmChg>
          </p:ext>
        </pc:extLst>
      </pc:sldChg>
      <pc:sldChg chg="modSp mod">
        <pc:chgData name="Feifei Lou (Nokia)" userId="5a9d7bff-8e78-424d-b8d0-f913ded263e3" providerId="ADAL" clId="{C358DB37-B0F1-4979-815B-5A6CA544A1FD}" dt="2026-01-27T15:44:30.028" v="2249" actId="313"/>
        <pc:sldMkLst>
          <pc:docMk/>
          <pc:sldMk cId="1554650987" sldId="2147481500"/>
        </pc:sldMkLst>
        <pc:spChg chg="mod">
          <ac:chgData name="Feifei Lou (Nokia)" userId="5a9d7bff-8e78-424d-b8d0-f913ded263e3" providerId="ADAL" clId="{C358DB37-B0F1-4979-815B-5A6CA544A1FD}" dt="2026-01-27T15:44:30.028" v="2249" actId="313"/>
          <ac:spMkLst>
            <pc:docMk/>
            <pc:sldMk cId="1554650987" sldId="2147481500"/>
            <ac:spMk id="3" creationId="{53644413-7F46-4E1B-8688-A72A6F3D7F27}"/>
          </ac:spMkLst>
        </pc:spChg>
      </pc:sldChg>
      <pc:sldChg chg="modSp new mod">
        <pc:chgData name="Feifei Lou (Nokia)" userId="5a9d7bff-8e78-424d-b8d0-f913ded263e3" providerId="ADAL" clId="{C358DB37-B0F1-4979-815B-5A6CA544A1FD}" dt="2026-01-26T12:58:10.177" v="2180" actId="20577"/>
        <pc:sldMkLst>
          <pc:docMk/>
          <pc:sldMk cId="4115677544" sldId="2147481501"/>
        </pc:sldMkLst>
        <pc:spChg chg="mod">
          <ac:chgData name="Feifei Lou (Nokia)" userId="5a9d7bff-8e78-424d-b8d0-f913ded263e3" providerId="ADAL" clId="{C358DB37-B0F1-4979-815B-5A6CA544A1FD}" dt="2026-01-26T12:58:10.177" v="2180" actId="20577"/>
          <ac:spMkLst>
            <pc:docMk/>
            <pc:sldMk cId="4115677544" sldId="2147481501"/>
            <ac:spMk id="2" creationId="{91C53DA6-803F-3A43-29B8-C262E952D212}"/>
          </ac:spMkLst>
        </pc:spChg>
      </pc:sldChg>
      <pc:sldMasterChg chg="delSldLayout">
        <pc:chgData name="Feifei Lou (Nokia)" userId="5a9d7bff-8e78-424d-b8d0-f913ded263e3" providerId="ADAL" clId="{C358DB37-B0F1-4979-815B-5A6CA544A1FD}" dt="2026-01-23T09:30:53.093" v="348" actId="47"/>
        <pc:sldMasterMkLst>
          <pc:docMk/>
          <pc:sldMasterMk cId="0" sldId="2147483729"/>
        </pc:sldMasterMkLst>
      </pc:sldMasterChg>
    </pc:docChg>
  </pc:docChgLst>
  <pc:docChgLst>
    <pc:chgData name="Laurent-Walter Goix (Nokia)" userId="9ff40d73-f4ab-4eaa-b919-9a91c319482c" providerId="ADAL" clId="{0FE6F0B3-4713-41C6-BE19-B645E0FA6DC0}"/>
    <pc:docChg chg="undo custSel addSld delSld modSld">
      <pc:chgData name="Laurent-Walter Goix (Nokia)" userId="9ff40d73-f4ab-4eaa-b919-9a91c319482c" providerId="ADAL" clId="{0FE6F0B3-4713-41C6-BE19-B645E0FA6DC0}" dt="2026-01-26T13:55:49.957" v="1306" actId="20577"/>
      <pc:docMkLst>
        <pc:docMk/>
      </pc:docMkLst>
      <pc:sldChg chg="modSp mod modCm">
        <pc:chgData name="Laurent-Walter Goix (Nokia)" userId="9ff40d73-f4ab-4eaa-b919-9a91c319482c" providerId="ADAL" clId="{0FE6F0B3-4713-41C6-BE19-B645E0FA6DC0}" dt="2026-01-26T13:55:49.957" v="1306" actId="20577"/>
        <pc:sldMkLst>
          <pc:docMk/>
          <pc:sldMk cId="2023957914" sldId="2147481499"/>
        </pc:sldMkLst>
        <pc:spChg chg="mod">
          <ac:chgData name="Laurent-Walter Goix (Nokia)" userId="9ff40d73-f4ab-4eaa-b919-9a91c319482c" providerId="ADAL" clId="{0FE6F0B3-4713-41C6-BE19-B645E0FA6DC0}" dt="2026-01-26T13:55:49.957" v="1306" actId="20577"/>
          <ac:spMkLst>
            <pc:docMk/>
            <pc:sldMk cId="2023957914" sldId="2147481499"/>
            <ac:spMk id="3" creationId="{B92C2032-17C7-2890-6858-0D63671FE91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ent-Walter Goix (Nokia)" userId="9ff40d73-f4ab-4eaa-b919-9a91c319482c" providerId="ADAL" clId="{0FE6F0B3-4713-41C6-BE19-B645E0FA6DC0}" dt="2026-01-26T13:55:49.957" v="1306" actId="20577"/>
              <pc2:cmMkLst xmlns:pc2="http://schemas.microsoft.com/office/powerpoint/2019/9/main/command">
                <pc:docMk/>
                <pc:sldMk cId="2023957914" sldId="2147481499"/>
                <pc2:cmMk id="{469A6948-1872-4B8C-824C-7E1370667659}"/>
              </pc2:cmMkLst>
            </pc226:cmChg>
          </p:ext>
        </pc:extLst>
      </pc:sldChg>
      <pc:sldChg chg="modSp new mod">
        <pc:chgData name="Laurent-Walter Goix (Nokia)" userId="9ff40d73-f4ab-4eaa-b919-9a91c319482c" providerId="ADAL" clId="{0FE6F0B3-4713-41C6-BE19-B645E0FA6DC0}" dt="2026-01-26T13:52:23.848" v="1255" actId="6549"/>
        <pc:sldMkLst>
          <pc:docMk/>
          <pc:sldMk cId="1554650987" sldId="2147481500"/>
        </pc:sldMkLst>
        <pc:spChg chg="mod">
          <ac:chgData name="Laurent-Walter Goix (Nokia)" userId="9ff40d73-f4ab-4eaa-b919-9a91c319482c" providerId="ADAL" clId="{0FE6F0B3-4713-41C6-BE19-B645E0FA6DC0}" dt="2026-01-23T13:35:23.907" v="419" actId="20577"/>
          <ac:spMkLst>
            <pc:docMk/>
            <pc:sldMk cId="1554650987" sldId="2147481500"/>
            <ac:spMk id="2" creationId="{E3EFEE41-4CA6-7FBD-0663-C69CAE8AC10E}"/>
          </ac:spMkLst>
        </pc:spChg>
        <pc:spChg chg="mod">
          <ac:chgData name="Laurent-Walter Goix (Nokia)" userId="9ff40d73-f4ab-4eaa-b919-9a91c319482c" providerId="ADAL" clId="{0FE6F0B3-4713-41C6-BE19-B645E0FA6DC0}" dt="2026-01-26T13:52:23.848" v="1255" actId="6549"/>
          <ac:spMkLst>
            <pc:docMk/>
            <pc:sldMk cId="1554650987" sldId="2147481500"/>
            <ac:spMk id="3" creationId="{53644413-7F46-4E1B-8688-A72A6F3D7F27}"/>
          </ac:spMkLst>
        </pc:spChg>
      </pc:sldChg>
    </pc:docChg>
  </pc:docChgLst>
</pc:chgInfo>
</file>

<file path=ppt/comments/modernComment_7FFFF798_9921A06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83D180E-58D8-424D-BEEA-D3D6183341A0}" authorId="{194E68FE-8F02-9911-0F3B-89EAA334F5B6}" status="resolved" created="2026-01-23T13:09:12.170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69117802" sldId="2147481496"/>
      <ac:spMk id="2" creationId="{76FD4CD5-9D9E-EC2E-C4AD-67CBAFB166E9}"/>
      <ac:txMk cp="28" len="1">
        <ac:context len="59" hash="1832502528"/>
      </ac:txMk>
    </ac:txMkLst>
    <p188:pos x="5432527" y="108769"/>
    <p188:txBody>
      <a:bodyPr/>
      <a:lstStyle/>
      <a:p>
        <a:r>
          <a:rPr lang="en-US"/>
          <a:t>Went 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28-Jan-26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28-Jan-26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C76DFE9-ABC1-4A20-493C-A6111E65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6;p3:notes">
            <a:extLst>
              <a:ext uri="{FF2B5EF4-FFF2-40B4-BE49-F238E27FC236}">
                <a16:creationId xmlns:a16="http://schemas.microsoft.com/office/drawing/2014/main" id="{09D403C3-E889-336D-FEAC-884C3B4543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0" tIns="46425" rIns="92850" bIns="46425"/>
          <a:lstStyle/>
          <a:p>
            <a:pPr>
              <a:spcBef>
                <a:spcPct val="0"/>
              </a:spcBef>
            </a:pPr>
            <a:endParaRPr lang="de-DE" altLang="de-DE"/>
          </a:p>
        </p:txBody>
      </p:sp>
      <p:sp>
        <p:nvSpPr>
          <p:cNvPr id="13315" name="Google Shape;117;p3:notes">
            <a:extLst>
              <a:ext uri="{FF2B5EF4-FFF2-40B4-BE49-F238E27FC236}">
                <a16:creationId xmlns:a16="http://schemas.microsoft.com/office/drawing/2014/main" id="{F967330C-491C-92F6-7000-EBCAC5ECB4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</p:spTree>
    <p:extLst>
      <p:ext uri="{BB962C8B-B14F-4D97-AF65-F5344CB8AC3E}">
        <p14:creationId xmlns:p14="http://schemas.microsoft.com/office/powerpoint/2010/main" val="383730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9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28/01/2026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72/Docs/SP-160364.zip" TargetMode="External"/><Relationship Id="rId2" Type="http://schemas.microsoft.com/office/2018/10/relationships/comments" Target="../comments/modernComment_7FFFF798_9921A06A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R21 6G WID considerations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/>
              <a:t>Nokia</a:t>
            </a:r>
            <a:endParaRPr lang="en-GB" sz="2400" noProof="0">
              <a:latin typeface="+mj-lt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000" noProof="0">
                <a:solidFill>
                  <a:schemeClr val="bg1"/>
                </a:solidFill>
                <a:latin typeface="Arial" panose="020B0604020202020204" pitchFamily="34" charset="0"/>
              </a:rPr>
              <a:t>SA1#113, Goa, India, 9-13 February 2026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AE52FB7C-EE75-C905-57CA-334FC734276C}"/>
              </a:ext>
            </a:extLst>
          </p:cNvPr>
          <p:cNvSpPr txBox="1">
            <a:spLocks/>
          </p:cNvSpPr>
          <p:nvPr/>
        </p:nvSpPr>
        <p:spPr bwMode="auto">
          <a:xfrm>
            <a:off x="5376057" y="419339"/>
            <a:ext cx="1848181" cy="4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148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91429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37144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182859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28574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288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03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18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2400" kern="0"/>
              <a:t>S1-261013</a:t>
            </a:r>
            <a:endParaRPr lang="en-GB" sz="2400" kern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D4CD5-9D9E-EC2E-C4AD-67CBAFB16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 of how R14 5G studies went for R15 5G normative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79B57-C168-6F27-56C3-7489DAE6B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305038"/>
          </a:xfrm>
        </p:spPr>
        <p:txBody>
          <a:bodyPr/>
          <a:lstStyle/>
          <a:p>
            <a:r>
              <a:rPr lang="en-US" sz="2000"/>
              <a:t>FS_SMARTER studies in R14 (03/2015</a:t>
            </a:r>
            <a:r>
              <a:rPr lang="en-US" sz="2000">
                <a:sym typeface="Wingdings" panose="05000000000000000000" pitchFamily="2" charset="2"/>
              </a:rPr>
              <a:t> – </a:t>
            </a:r>
            <a:r>
              <a:rPr lang="en-US" sz="2000"/>
              <a:t>06/2016)</a:t>
            </a:r>
            <a:r>
              <a:rPr lang="en-US" sz="2000">
                <a:sym typeface="Wingdings" panose="05000000000000000000" pitchFamily="2" charset="2"/>
              </a:rPr>
              <a:t> </a:t>
            </a:r>
            <a:r>
              <a:rPr lang="en-US" sz="2000"/>
              <a:t>SMARTER_Ph1 (</a:t>
            </a:r>
            <a:r>
              <a:rPr lang="en-US" sz="2000">
                <a:sym typeface="Wingdings" panose="05000000000000000000" pitchFamily="2" charset="2"/>
              </a:rPr>
              <a:t>TS 22.261) in R15 (</a:t>
            </a:r>
            <a:r>
              <a:rPr lang="en-US" sz="2000"/>
              <a:t>06/</a:t>
            </a:r>
            <a:r>
              <a:rPr lang="en-US" sz="2000">
                <a:sym typeface="Wingdings" panose="05000000000000000000" pitchFamily="2" charset="2"/>
              </a:rPr>
              <a:t>2016 – 03/2017)</a:t>
            </a:r>
            <a:r>
              <a:rPr lang="en-US" sz="2000"/>
              <a:t> </a:t>
            </a:r>
          </a:p>
          <a:p>
            <a:r>
              <a:rPr lang="en-US" sz="2000"/>
              <a:t>SMARTER_Ph1 completed in 4 meetings including SA1 #76 Bis in Jan 2017 (5-day)</a:t>
            </a:r>
          </a:p>
          <a:p>
            <a:r>
              <a:rPr lang="en-US" sz="2000"/>
              <a:t>Approved SMARTER WID </a:t>
            </a:r>
            <a:r>
              <a:rPr lang="en-US" sz="2000">
                <a:hlinkClick r:id="rId3"/>
              </a:rPr>
              <a:t>SP-160364</a:t>
            </a:r>
            <a:r>
              <a:rPr lang="en-US" sz="2000"/>
              <a:t> including</a:t>
            </a:r>
          </a:p>
          <a:p>
            <a:pPr lvl="1"/>
            <a:r>
              <a:rPr lang="en-US" sz="1800" err="1"/>
              <a:t>eMBB</a:t>
            </a:r>
            <a:r>
              <a:rPr lang="en-US" sz="1800"/>
              <a:t>, </a:t>
            </a:r>
            <a:r>
              <a:rPr lang="en-US" sz="1800" err="1"/>
              <a:t>mIoT</a:t>
            </a:r>
            <a:r>
              <a:rPr lang="en-US" sz="1800"/>
              <a:t>, critical communications, network operation</a:t>
            </a:r>
          </a:p>
          <a:p>
            <a:pPr lvl="1"/>
            <a:r>
              <a:rPr lang="en-US" sz="1800"/>
              <a:t>Respective key families</a:t>
            </a:r>
          </a:p>
          <a:p>
            <a:pPr lvl="1"/>
            <a:r>
              <a:rPr lang="en-US" sz="1800"/>
              <a:t>5G V2X study to be considered upon completion</a:t>
            </a:r>
          </a:p>
        </p:txBody>
      </p:sp>
    </p:spTree>
    <p:extLst>
      <p:ext uri="{BB962C8B-B14F-4D97-AF65-F5344CB8AC3E}">
        <p14:creationId xmlns:p14="http://schemas.microsoft.com/office/powerpoint/2010/main" val="2569117802"/>
      </p:ext>
    </p:extLst>
  </p:cSld>
  <p:clrMapOvr>
    <a:masterClrMapping/>
  </p:clrMapOvr>
  <p:transition spd="slow"/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B63CE-8F59-679D-D692-AE7894D66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points to be addressed in 6G WID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05525-92EC-5256-D6C7-01F777FE2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/>
              <a:t>A new TS or update of 5G TS or a mixture of both</a:t>
            </a:r>
            <a:endParaRPr lang="en-GB" sz="2000"/>
          </a:p>
          <a:p>
            <a:pPr lvl="1"/>
            <a:r>
              <a:rPr lang="en-GB" sz="1800"/>
              <a:t>Taking into account G-agnostic topics (e.g. IMS)</a:t>
            </a:r>
          </a:p>
          <a:p>
            <a:pPr lvl="1"/>
            <a:r>
              <a:rPr lang="en-GB" sz="1800"/>
              <a:t>Taking into account an evolution of 5GA new features (e.g. sensing) </a:t>
            </a:r>
          </a:p>
          <a:p>
            <a:r>
              <a:rPr lang="en-GB" sz="2000"/>
              <a:t>Details in the WID at topic level or at consolidation table level</a:t>
            </a:r>
          </a:p>
          <a:p>
            <a:r>
              <a:rPr lang="en-GB" sz="2000"/>
              <a:t>FS_SIMP</a:t>
            </a:r>
            <a:r>
              <a:rPr lang="en-US" sz="2000"/>
              <a:t> to be considered upon completion in Dec 2026 or capture early conclusions as we go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577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86853-EC1D-D69F-A014-FAB5560A3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new TS or update of 5G TS or a mixture of both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ADDF2-2807-C3D2-8B81-C237BBEEC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4052887"/>
          </a:xfrm>
        </p:spPr>
        <p:txBody>
          <a:bodyPr/>
          <a:lstStyle/>
          <a:p>
            <a:r>
              <a:rPr lang="en-US" sz="1800"/>
              <a:t>A new TS</a:t>
            </a:r>
          </a:p>
          <a:p>
            <a:pPr lvl="1"/>
            <a:r>
              <a:rPr lang="en-US" sz="1600"/>
              <a:t>Pros: clean slate for 6G features, clear differentiation, flexibility, future-proofing</a:t>
            </a:r>
          </a:p>
          <a:p>
            <a:pPr lvl="1"/>
            <a:r>
              <a:rPr lang="en-US" sz="1600"/>
              <a:t>Cons: skeleton from scratch, reference to a large variety of 5G TS, backward compatibility to be diligently checked</a:t>
            </a:r>
          </a:p>
          <a:p>
            <a:r>
              <a:rPr lang="en-US" sz="1800"/>
              <a:t>Update of 5G TS</a:t>
            </a:r>
          </a:p>
          <a:p>
            <a:pPr lvl="1"/>
            <a:r>
              <a:rPr lang="en-US" sz="1600"/>
              <a:t>Pros: only add delta, efficient, focus on evolution, backward compatibility, directly apply FS_SIMP conclusion</a:t>
            </a:r>
          </a:p>
          <a:p>
            <a:pPr lvl="1"/>
            <a:r>
              <a:rPr lang="en-US" sz="1600"/>
              <a:t>Cons: may constrain new features due to legacy structure, mix with 5GA maintenance, marketing limitation</a:t>
            </a:r>
          </a:p>
          <a:p>
            <a:r>
              <a:rPr lang="en-US" sz="1800"/>
              <a:t>A mixture of a new TS and update of 5G TS</a:t>
            </a:r>
          </a:p>
          <a:p>
            <a:pPr lvl="1"/>
            <a:r>
              <a:rPr lang="en-US" sz="1600"/>
              <a:t>Pro: clear differentiation of new features and evolutionary enhancement, flexibility</a:t>
            </a:r>
          </a:p>
          <a:p>
            <a:pPr lvl="1"/>
            <a:r>
              <a:rPr lang="en-US" sz="1600"/>
              <a:t>Cons: impact multiple TS, may debate on which TS for certain requirements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071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FEE41-4CA6-7FBD-0663-C69CAE8AC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G-</a:t>
            </a:r>
            <a:r>
              <a:rPr lang="fr-FR" err="1"/>
              <a:t>agnostic</a:t>
            </a:r>
            <a:r>
              <a:rPr lang="fr-FR"/>
              <a:t> topics (e.g. IMS): </a:t>
            </a:r>
            <a:br>
              <a:rPr lang="fr-FR"/>
            </a:br>
            <a:r>
              <a:rPr lang="fr-FR"/>
              <a:t>open points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44413-7F46-4E1B-8688-A72A6F3D7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1600" dirty="0"/>
              <a:t>Part of 6G WID or separate</a:t>
            </a:r>
          </a:p>
          <a:p>
            <a:pPr lvl="1"/>
            <a:r>
              <a:rPr lang="en-US" sz="1200" dirty="0"/>
              <a:t>Part of 6G WID</a:t>
            </a:r>
          </a:p>
          <a:p>
            <a:pPr lvl="2"/>
            <a:r>
              <a:rPr lang="en-US" sz="1050" dirty="0"/>
              <a:t>Pros: simple, can still accommodate separate TS if needed</a:t>
            </a:r>
          </a:p>
          <a:p>
            <a:pPr lvl="2"/>
            <a:r>
              <a:rPr lang="en-US" sz="1050" dirty="0"/>
              <a:t>Cons: loses “G-</a:t>
            </a:r>
            <a:r>
              <a:rPr lang="en-US" sz="1050" dirty="0" err="1"/>
              <a:t>agnosticity</a:t>
            </a:r>
            <a:r>
              <a:rPr lang="en-US" sz="1050" dirty="0"/>
              <a:t>” unless for pure admin simplification</a:t>
            </a:r>
          </a:p>
          <a:p>
            <a:pPr lvl="1"/>
            <a:r>
              <a:rPr lang="en-US" sz="1200" dirty="0"/>
              <a:t>New WID</a:t>
            </a:r>
          </a:p>
          <a:p>
            <a:pPr lvl="2"/>
            <a:r>
              <a:rPr lang="en-US" sz="1050" dirty="0"/>
              <a:t>Pros: easier to link to further SID/WIDs in other groups, clearly separate TS</a:t>
            </a:r>
          </a:p>
          <a:p>
            <a:pPr lvl="2"/>
            <a:r>
              <a:rPr lang="en-US" sz="1050" dirty="0"/>
              <a:t>Cons: more bureaucracy (rapporteur </a:t>
            </a:r>
            <a:r>
              <a:rPr lang="en-US" sz="1050" dirty="0" err="1"/>
              <a:t>etc</a:t>
            </a:r>
            <a:r>
              <a:rPr lang="en-US" sz="1050" dirty="0"/>
              <a:t>),  early split of requirements needed between 6G and G-agnostic WID</a:t>
            </a:r>
          </a:p>
          <a:p>
            <a:pPr lvl="1"/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Part of “6G” TS or separate</a:t>
            </a:r>
            <a:endParaRPr lang="en-US" sz="2000" dirty="0"/>
          </a:p>
          <a:p>
            <a:pPr lvl="1"/>
            <a:r>
              <a:rPr lang="en-US" sz="1200" dirty="0"/>
              <a:t>Part of “6G” TS</a:t>
            </a:r>
          </a:p>
          <a:p>
            <a:pPr lvl="2"/>
            <a:r>
              <a:rPr lang="en-US" sz="1100" dirty="0"/>
              <a:t>Pros: simple</a:t>
            </a:r>
          </a:p>
          <a:p>
            <a:pPr lvl="2"/>
            <a:r>
              <a:rPr lang="en-US" sz="1100" dirty="0"/>
              <a:t>Cons: loses “G-</a:t>
            </a:r>
            <a:r>
              <a:rPr lang="en-US" sz="1100" dirty="0" err="1"/>
              <a:t>agnosticity</a:t>
            </a:r>
            <a:r>
              <a:rPr lang="en-US" sz="1100" dirty="0"/>
              <a:t>”</a:t>
            </a:r>
          </a:p>
          <a:p>
            <a:pPr lvl="1"/>
            <a:r>
              <a:rPr lang="en-US" sz="1200" dirty="0"/>
              <a:t>A new TS</a:t>
            </a:r>
          </a:p>
          <a:p>
            <a:pPr lvl="2"/>
            <a:r>
              <a:rPr lang="en-US" sz="1100" dirty="0"/>
              <a:t>Pros: clean slate for “new” features, clear differentiation, flexibility, future-proofing</a:t>
            </a:r>
          </a:p>
          <a:p>
            <a:pPr lvl="2"/>
            <a:r>
              <a:rPr lang="en-US" sz="1100" dirty="0"/>
              <a:t>Cons: skeleton from scratch, heavy reference to existing TS, backward compatibility to be diligently checked – including moving forward</a:t>
            </a:r>
          </a:p>
          <a:p>
            <a:pPr lvl="1"/>
            <a:r>
              <a:rPr lang="en-US" sz="1200" dirty="0"/>
              <a:t>Update of existing TS</a:t>
            </a:r>
          </a:p>
          <a:p>
            <a:pPr lvl="2"/>
            <a:r>
              <a:rPr lang="en-US" sz="1100" dirty="0"/>
              <a:t>Pros: only add delta, efficient, focus on evolution, backward compatibility, easier for specification &amp; implementation</a:t>
            </a:r>
          </a:p>
          <a:p>
            <a:pPr lvl="2"/>
            <a:r>
              <a:rPr lang="en-US" sz="1100" dirty="0"/>
              <a:t>Cons: mix with previous release maintenance</a:t>
            </a:r>
          </a:p>
          <a:p>
            <a:pPr lvl="1"/>
            <a:r>
              <a:rPr lang="en-US" sz="1200" dirty="0"/>
              <a:t>Relationship with 6G</a:t>
            </a:r>
          </a:p>
          <a:p>
            <a:pPr lvl="2"/>
            <a:r>
              <a:rPr lang="en-US" sz="1100" dirty="0"/>
              <a:t>To be clearly identified when applicable, and reflected into “6G” TS (+ reference to other TS)</a:t>
            </a:r>
            <a:endParaRPr lang="en-US" sz="1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546509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53DA6-803F-3A43-29B8-C262E952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5GA new topics (e.g. sensing)</a:t>
            </a:r>
            <a:br>
              <a:rPr lang="en-GB"/>
            </a:br>
            <a:r>
              <a:rPr lang="en-GB"/>
              <a:t>open points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A9715-ADF7-9C60-DE35-1D781F9CB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0795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Part of “6G” TS, Updating existing TS or both?</a:t>
            </a:r>
          </a:p>
          <a:p>
            <a:pPr lvl="1"/>
            <a:r>
              <a:rPr lang="en-US" dirty="0"/>
              <a:t>Part of “6G” TS</a:t>
            </a:r>
          </a:p>
          <a:p>
            <a:pPr lvl="2"/>
            <a:r>
              <a:rPr lang="en-US" dirty="0"/>
              <a:t>Pros: All 6G requirements in a single place</a:t>
            </a:r>
          </a:p>
          <a:p>
            <a:pPr lvl="2"/>
            <a:r>
              <a:rPr lang="en-US" dirty="0"/>
              <a:t>Cons: Need to import 5G ISAC requirements and maintain both if 5G correction/update is applicable to 6G.</a:t>
            </a:r>
          </a:p>
          <a:p>
            <a:pPr lvl="1"/>
            <a:r>
              <a:rPr lang="en-US" dirty="0"/>
              <a:t>Updating existing TS</a:t>
            </a:r>
          </a:p>
          <a:p>
            <a:pPr lvl="2"/>
            <a:r>
              <a:rPr lang="en-US" dirty="0"/>
              <a:t>Pros: All ISAC requirements in a single place</a:t>
            </a:r>
          </a:p>
          <a:p>
            <a:pPr lvl="2"/>
            <a:r>
              <a:rPr lang="en-US" dirty="0"/>
              <a:t>Cons: ISAC separated from the new “6G” TS (if created)</a:t>
            </a:r>
          </a:p>
          <a:p>
            <a:pPr lvl="1"/>
            <a:r>
              <a:rPr lang="en-US" dirty="0"/>
              <a:t>Mixture of  both</a:t>
            </a:r>
          </a:p>
          <a:p>
            <a:pPr lvl="2"/>
            <a:r>
              <a:rPr lang="en-US" dirty="0"/>
              <a:t>Pros: ISAC requirements part of new “6G” TS (if created)</a:t>
            </a:r>
          </a:p>
          <a:p>
            <a:pPr lvl="2"/>
            <a:r>
              <a:rPr lang="en-US" dirty="0"/>
              <a:t>Cons: ISAC </a:t>
            </a:r>
            <a:r>
              <a:rPr lang="en-US"/>
              <a:t>requirements split into two TSs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67754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D1B2-4CF6-059A-FD0C-A2E17344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Google Shape;120;p20">
            <a:extLst>
              <a:ext uri="{FF2B5EF4-FFF2-40B4-BE49-F238E27FC236}">
                <a16:creationId xmlns:a16="http://schemas.microsoft.com/office/drawing/2014/main" id="{0C2753EA-9F09-B0DD-B541-003AB85783B6}"/>
              </a:ext>
            </a:extLst>
          </p:cNvPr>
          <p:cNvCxnSpPr>
            <a:cxnSpLocks/>
          </p:cNvCxnSpPr>
          <p:nvPr/>
        </p:nvCxnSpPr>
        <p:spPr bwMode="auto">
          <a:xfrm>
            <a:off x="320675" y="836613"/>
            <a:ext cx="7104063" cy="0"/>
          </a:xfrm>
          <a:prstGeom prst="straightConnector1">
            <a:avLst/>
          </a:prstGeom>
          <a:noFill/>
          <a:ln w="9525">
            <a:solidFill>
              <a:srgbClr val="98B9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Google Shape;121;p20">
            <a:extLst>
              <a:ext uri="{FF2B5EF4-FFF2-40B4-BE49-F238E27FC236}">
                <a16:creationId xmlns:a16="http://schemas.microsoft.com/office/drawing/2014/main" id="{9D541824-6ED9-85D7-4182-4594F6E4D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US" altLang="de-DE" sz="2800" b="1">
                <a:solidFill>
                  <a:srgbClr val="FF0000"/>
                </a:solidFill>
                <a:latin typeface="Calibri" panose="020F0502020204030204" pitchFamily="34" charset="0"/>
                <a:sym typeface="Montserrat" panose="00000500000000000000" pitchFamily="2" charset="0"/>
              </a:rPr>
              <a:t>Support Chair’s proposal for Rel-21 SA1 timeline</a:t>
            </a:r>
            <a:endParaRPr lang="de-DE" altLang="de-DE" sz="2800" b="1">
              <a:solidFill>
                <a:srgbClr val="FF0000"/>
              </a:solidFill>
              <a:latin typeface="Calibri" panose="020F0502020204030204" pitchFamily="34" charset="0"/>
              <a:sym typeface="Montserrat" panose="00000500000000000000" pitchFamily="2" charset="0"/>
            </a:endParaRPr>
          </a:p>
        </p:txBody>
      </p:sp>
      <p:cxnSp>
        <p:nvCxnSpPr>
          <p:cNvPr id="12292" name="Google Shape;126;p20">
            <a:extLst>
              <a:ext uri="{FF2B5EF4-FFF2-40B4-BE49-F238E27FC236}">
                <a16:creationId xmlns:a16="http://schemas.microsoft.com/office/drawing/2014/main" id="{0496D536-C190-A925-397D-07D8E5F85C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7838" y="1158875"/>
            <a:ext cx="0" cy="380682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Google Shape;127;p20">
            <a:extLst>
              <a:ext uri="{FF2B5EF4-FFF2-40B4-BE49-F238E27FC236}">
                <a16:creationId xmlns:a16="http://schemas.microsoft.com/office/drawing/2014/main" id="{3E146FF8-329B-7897-4A0B-E3C9120B16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84825" y="1158875"/>
            <a:ext cx="0" cy="3754438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Google Shape;128;p20">
            <a:extLst>
              <a:ext uri="{FF2B5EF4-FFF2-40B4-BE49-F238E27FC236}">
                <a16:creationId xmlns:a16="http://schemas.microsoft.com/office/drawing/2014/main" id="{83567625-C233-D861-5426-E0101B8322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25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Google Shape;129;p20">
            <a:extLst>
              <a:ext uri="{FF2B5EF4-FFF2-40B4-BE49-F238E27FC236}">
                <a16:creationId xmlns:a16="http://schemas.microsoft.com/office/drawing/2014/main" id="{BC330287-2B66-C0D4-81A1-7060C01960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9500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6" name="Google Shape;130;p20">
            <a:extLst>
              <a:ext uri="{FF2B5EF4-FFF2-40B4-BE49-F238E27FC236}">
                <a16:creationId xmlns:a16="http://schemas.microsoft.com/office/drawing/2014/main" id="{630D09C5-0C0F-F166-7F41-183E276DF8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1313" y="1301750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Google Shape;131;p20">
            <a:extLst>
              <a:ext uri="{FF2B5EF4-FFF2-40B4-BE49-F238E27FC236}">
                <a16:creationId xmlns:a16="http://schemas.microsoft.com/office/drawing/2014/main" id="{3248F990-5DAF-8F2D-D6B9-68C002A59A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0113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8" name="Google Shape;132;p20">
            <a:extLst>
              <a:ext uri="{FF2B5EF4-FFF2-40B4-BE49-F238E27FC236}">
                <a16:creationId xmlns:a16="http://schemas.microsoft.com/office/drawing/2014/main" id="{32A9A041-8187-0483-FCF8-C6B24C765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162050"/>
            <a:ext cx="0" cy="3803650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Google Shape;133;p20">
            <a:extLst>
              <a:ext uri="{FF2B5EF4-FFF2-40B4-BE49-F238E27FC236}">
                <a16:creationId xmlns:a16="http://schemas.microsoft.com/office/drawing/2014/main" id="{9DFF8FA7-8705-6C48-F18B-3C742C6D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011238"/>
            <a:ext cx="6746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TSG#106</a:t>
            </a:r>
            <a:endParaRPr lang="de-DE" altLang="de-DE"/>
          </a:p>
        </p:txBody>
      </p:sp>
      <p:sp>
        <p:nvSpPr>
          <p:cNvPr id="12300" name="Google Shape;134;p20">
            <a:extLst>
              <a:ext uri="{FF2B5EF4-FFF2-40B4-BE49-F238E27FC236}">
                <a16:creationId xmlns:a16="http://schemas.microsoft.com/office/drawing/2014/main" id="{1AE0561E-41FF-7E33-367F-2DC861C0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TSG#107</a:t>
            </a:r>
            <a:endParaRPr lang="de-DE" altLang="de-DE"/>
          </a:p>
        </p:txBody>
      </p:sp>
      <p:sp>
        <p:nvSpPr>
          <p:cNvPr id="12301" name="Google Shape;135;p20">
            <a:extLst>
              <a:ext uri="{FF2B5EF4-FFF2-40B4-BE49-F238E27FC236}">
                <a16:creationId xmlns:a16="http://schemas.microsoft.com/office/drawing/2014/main" id="{74AA6755-D44C-8F4B-9C42-C23BB0FE1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1011238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TSG#108</a:t>
            </a:r>
            <a:endParaRPr lang="de-DE" altLang="de-DE"/>
          </a:p>
        </p:txBody>
      </p:sp>
      <p:sp>
        <p:nvSpPr>
          <p:cNvPr id="12302" name="Google Shape;136;p20">
            <a:extLst>
              <a:ext uri="{FF2B5EF4-FFF2-40B4-BE49-F238E27FC236}">
                <a16:creationId xmlns:a16="http://schemas.microsoft.com/office/drawing/2014/main" id="{F08B02F3-059B-86F4-5082-05423D5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TSG#109</a:t>
            </a:r>
            <a:endParaRPr lang="de-DE" altLang="de-DE"/>
          </a:p>
        </p:txBody>
      </p:sp>
      <p:sp>
        <p:nvSpPr>
          <p:cNvPr id="12303" name="Google Shape;137;p20">
            <a:extLst>
              <a:ext uri="{FF2B5EF4-FFF2-40B4-BE49-F238E27FC236}">
                <a16:creationId xmlns:a16="http://schemas.microsoft.com/office/drawing/2014/main" id="{3E009A7E-39CC-2D7D-1050-0469976B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TSG#110</a:t>
            </a:r>
            <a:endParaRPr lang="de-DE" altLang="de-DE"/>
          </a:p>
        </p:txBody>
      </p:sp>
      <p:sp>
        <p:nvSpPr>
          <p:cNvPr id="12304" name="Google Shape;138;p20">
            <a:extLst>
              <a:ext uri="{FF2B5EF4-FFF2-40B4-BE49-F238E27FC236}">
                <a16:creationId xmlns:a16="http://schemas.microsoft.com/office/drawing/2014/main" id="{E03DF1E1-1AB7-CE1C-A90C-1680EFA0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1011238"/>
            <a:ext cx="677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TSG#111</a:t>
            </a:r>
            <a:endParaRPr lang="de-DE" altLang="de-DE"/>
          </a:p>
        </p:txBody>
      </p:sp>
      <p:sp>
        <p:nvSpPr>
          <p:cNvPr id="12305" name="Google Shape;139;p20">
            <a:extLst>
              <a:ext uri="{FF2B5EF4-FFF2-40B4-BE49-F238E27FC236}">
                <a16:creationId xmlns:a16="http://schemas.microsoft.com/office/drawing/2014/main" id="{B2BE30D0-693B-2264-6771-710F01B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011238"/>
            <a:ext cx="6826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TSG#112</a:t>
            </a:r>
            <a:endParaRPr lang="de-DE" altLang="de-DE"/>
          </a:p>
        </p:txBody>
      </p:sp>
      <p:sp>
        <p:nvSpPr>
          <p:cNvPr id="12306" name="Google Shape;140;p20">
            <a:extLst>
              <a:ext uri="{FF2B5EF4-FFF2-40B4-BE49-F238E27FC236}">
                <a16:creationId xmlns:a16="http://schemas.microsoft.com/office/drawing/2014/main" id="{A8F3FDEF-EDF0-A42D-B825-A02BE059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TSG#113</a:t>
            </a:r>
            <a:endParaRPr lang="de-DE" altLang="de-DE"/>
          </a:p>
        </p:txBody>
      </p:sp>
      <p:sp>
        <p:nvSpPr>
          <p:cNvPr id="12307" name="Google Shape;141;p20">
            <a:extLst>
              <a:ext uri="{FF2B5EF4-FFF2-40B4-BE49-F238E27FC236}">
                <a16:creationId xmlns:a16="http://schemas.microsoft.com/office/drawing/2014/main" id="{909447D5-E39B-280B-FD00-2728B30E2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1011238"/>
            <a:ext cx="6508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TSG#114</a:t>
            </a:r>
            <a:endParaRPr lang="de-DE" altLang="de-DE"/>
          </a:p>
        </p:txBody>
      </p:sp>
      <p:sp>
        <p:nvSpPr>
          <p:cNvPr id="12308" name="Google Shape;142;p20">
            <a:extLst>
              <a:ext uri="{FF2B5EF4-FFF2-40B4-BE49-F238E27FC236}">
                <a16:creationId xmlns:a16="http://schemas.microsoft.com/office/drawing/2014/main" id="{9890B357-4904-1192-904E-734DE0094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1011238"/>
            <a:ext cx="615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TSG#115</a:t>
            </a:r>
            <a:endParaRPr lang="de-DE" altLang="de-DE" sz="900"/>
          </a:p>
        </p:txBody>
      </p:sp>
      <p:sp>
        <p:nvSpPr>
          <p:cNvPr id="12309" name="Google Shape;143;p20">
            <a:extLst>
              <a:ext uri="{FF2B5EF4-FFF2-40B4-BE49-F238E27FC236}">
                <a16:creationId xmlns:a16="http://schemas.microsoft.com/office/drawing/2014/main" id="{C334E835-FD35-1E61-D135-9C0F2E220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1011238"/>
            <a:ext cx="6397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TSG#116</a:t>
            </a:r>
            <a:endParaRPr lang="de-DE" altLang="de-DE"/>
          </a:p>
        </p:txBody>
      </p:sp>
      <p:sp>
        <p:nvSpPr>
          <p:cNvPr id="12310" name="Google Shape;145;p20">
            <a:extLst>
              <a:ext uri="{FF2B5EF4-FFF2-40B4-BE49-F238E27FC236}">
                <a16:creationId xmlns:a16="http://schemas.microsoft.com/office/drawing/2014/main" id="{C3F5F5E8-5CA9-4C6F-FB0D-B01A9BAC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5" y="714375"/>
            <a:ext cx="49847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2025</a:t>
            </a:r>
            <a:endParaRPr lang="de-DE" altLang="de-DE"/>
          </a:p>
        </p:txBody>
      </p:sp>
      <p:sp>
        <p:nvSpPr>
          <p:cNvPr id="12311" name="Google Shape;146;p20">
            <a:extLst>
              <a:ext uri="{FF2B5EF4-FFF2-40B4-BE49-F238E27FC236}">
                <a16:creationId xmlns:a16="http://schemas.microsoft.com/office/drawing/2014/main" id="{D32B4A0B-252B-BA22-75F8-E769892B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714375"/>
            <a:ext cx="527050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2026</a:t>
            </a:r>
            <a:endParaRPr lang="de-DE" altLang="de-DE"/>
          </a:p>
        </p:txBody>
      </p:sp>
      <p:sp>
        <p:nvSpPr>
          <p:cNvPr id="12312" name="Google Shape;148;p20">
            <a:extLst>
              <a:ext uri="{FF2B5EF4-FFF2-40B4-BE49-F238E27FC236}">
                <a16:creationId xmlns:a16="http://schemas.microsoft.com/office/drawing/2014/main" id="{9772D012-DAEE-E439-D166-82C80CFE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1017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3" name="Google Shape;149;p20">
            <a:extLst>
              <a:ext uri="{FF2B5EF4-FFF2-40B4-BE49-F238E27FC236}">
                <a16:creationId xmlns:a16="http://schemas.microsoft.com/office/drawing/2014/main" id="{2A8E98FF-CD8E-9F92-37EA-4E9415C29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1144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4" name="Google Shape;150;p20">
            <a:extLst>
              <a:ext uri="{FF2B5EF4-FFF2-40B4-BE49-F238E27FC236}">
                <a16:creationId xmlns:a16="http://schemas.microsoft.com/office/drawing/2014/main" id="{5BC38FCF-715B-524D-F053-3D5938F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1114425"/>
            <a:ext cx="3762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5" name="Google Shape;152;p20">
            <a:extLst>
              <a:ext uri="{FF2B5EF4-FFF2-40B4-BE49-F238E27FC236}">
                <a16:creationId xmlns:a16="http://schemas.microsoft.com/office/drawing/2014/main" id="{8221267C-C25F-312E-206E-82100D4A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6" name="Google Shape;153;p20">
            <a:extLst>
              <a:ext uri="{FF2B5EF4-FFF2-40B4-BE49-F238E27FC236}">
                <a16:creationId xmlns:a16="http://schemas.microsoft.com/office/drawing/2014/main" id="{998F70DD-7CBB-49A9-2954-88260350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20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7" name="Google Shape;154;p20">
            <a:extLst>
              <a:ext uri="{FF2B5EF4-FFF2-40B4-BE49-F238E27FC236}">
                <a16:creationId xmlns:a16="http://schemas.microsoft.com/office/drawing/2014/main" id="{46EE0A30-4C72-D44C-B5B0-79C3F265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114425"/>
            <a:ext cx="3730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8" name="Google Shape;155;p20">
            <a:extLst>
              <a:ext uri="{FF2B5EF4-FFF2-40B4-BE49-F238E27FC236}">
                <a16:creationId xmlns:a16="http://schemas.microsoft.com/office/drawing/2014/main" id="{8A363F1A-CA1E-F0F1-6F75-5EB514170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114425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9" name="Google Shape;157;p20">
            <a:extLst>
              <a:ext uri="{FF2B5EF4-FFF2-40B4-BE49-F238E27FC236}">
                <a16:creationId xmlns:a16="http://schemas.microsoft.com/office/drawing/2014/main" id="{ABC6A3DD-2115-D61F-BE8F-0A766DA26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0" name="Google Shape;158;p20">
            <a:extLst>
              <a:ext uri="{FF2B5EF4-FFF2-40B4-BE49-F238E27FC236}">
                <a16:creationId xmlns:a16="http://schemas.microsoft.com/office/drawing/2014/main" id="{A017C5EA-5606-74CE-7382-987D4F46A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1" name="Google Shape;159;p20">
            <a:extLst>
              <a:ext uri="{FF2B5EF4-FFF2-40B4-BE49-F238E27FC236}">
                <a16:creationId xmlns:a16="http://schemas.microsoft.com/office/drawing/2014/main" id="{C2139AE1-931E-0CC5-4E90-132461048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266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2" name="Google Shape;160;p20">
            <a:extLst>
              <a:ext uri="{FF2B5EF4-FFF2-40B4-BE49-F238E27FC236}">
                <a16:creationId xmlns:a16="http://schemas.microsoft.com/office/drawing/2014/main" id="{3754D79E-32C5-7CAC-5474-0003C771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695325"/>
            <a:ext cx="49212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2027</a:t>
            </a:r>
            <a:endParaRPr lang="de-DE" altLang="de-DE"/>
          </a:p>
        </p:txBody>
      </p:sp>
      <p:cxnSp>
        <p:nvCxnSpPr>
          <p:cNvPr id="170" name="Google Shape;170;p20">
            <a:extLst>
              <a:ext uri="{FF2B5EF4-FFF2-40B4-BE49-F238E27FC236}">
                <a16:creationId xmlns:a16="http://schemas.microsoft.com/office/drawing/2014/main" id="{C036D5F3-68DD-8EA0-0C95-00884C66D395}"/>
              </a:ext>
            </a:extLst>
          </p:cNvPr>
          <p:cNvCxnSpPr/>
          <p:nvPr/>
        </p:nvCxnSpPr>
        <p:spPr>
          <a:xfrm>
            <a:off x="1789113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>
            <a:extLst>
              <a:ext uri="{FF2B5EF4-FFF2-40B4-BE49-F238E27FC236}">
                <a16:creationId xmlns:a16="http://schemas.microsoft.com/office/drawing/2014/main" id="{F186CE7B-5256-4606-582D-22B588621CF8}"/>
              </a:ext>
            </a:extLst>
          </p:cNvPr>
          <p:cNvCxnSpPr/>
          <p:nvPr/>
        </p:nvCxnSpPr>
        <p:spPr>
          <a:xfrm>
            <a:off x="7142163" y="1439863"/>
            <a:ext cx="0" cy="3136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>
            <a:extLst>
              <a:ext uri="{FF2B5EF4-FFF2-40B4-BE49-F238E27FC236}">
                <a16:creationId xmlns:a16="http://schemas.microsoft.com/office/drawing/2014/main" id="{83ABC859-5548-98F2-51F1-4E96BDF5DF9A}"/>
              </a:ext>
            </a:extLst>
          </p:cNvPr>
          <p:cNvCxnSpPr/>
          <p:nvPr/>
        </p:nvCxnSpPr>
        <p:spPr>
          <a:xfrm>
            <a:off x="5899150" y="1439863"/>
            <a:ext cx="0" cy="309245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>
            <a:extLst>
              <a:ext uri="{FF2B5EF4-FFF2-40B4-BE49-F238E27FC236}">
                <a16:creationId xmlns:a16="http://schemas.microsoft.com/office/drawing/2014/main" id="{C033A68B-29DC-2B4D-DFF1-BD1CF66F1162}"/>
              </a:ext>
            </a:extLst>
          </p:cNvPr>
          <p:cNvCxnSpPr/>
          <p:nvPr/>
        </p:nvCxnSpPr>
        <p:spPr>
          <a:xfrm>
            <a:off x="3195638" y="1428750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>
            <a:extLst>
              <a:ext uri="{FF2B5EF4-FFF2-40B4-BE49-F238E27FC236}">
                <a16:creationId xmlns:a16="http://schemas.microsoft.com/office/drawing/2014/main" id="{AB120ED5-0C5F-34CB-C373-A365FF2E2DA3}"/>
              </a:ext>
            </a:extLst>
          </p:cNvPr>
          <p:cNvCxnSpPr/>
          <p:nvPr/>
        </p:nvCxnSpPr>
        <p:spPr>
          <a:xfrm>
            <a:off x="2484438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>
            <a:extLst>
              <a:ext uri="{FF2B5EF4-FFF2-40B4-BE49-F238E27FC236}">
                <a16:creationId xmlns:a16="http://schemas.microsoft.com/office/drawing/2014/main" id="{E68F626C-A521-6A5C-9078-453246FE327B}"/>
              </a:ext>
            </a:extLst>
          </p:cNvPr>
          <p:cNvCxnSpPr>
            <a:cxnSpLocks/>
          </p:cNvCxnSpPr>
          <p:nvPr/>
        </p:nvCxnSpPr>
        <p:spPr>
          <a:xfrm flipH="1">
            <a:off x="4497013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>
            <a:extLst>
              <a:ext uri="{FF2B5EF4-FFF2-40B4-BE49-F238E27FC236}">
                <a16:creationId xmlns:a16="http://schemas.microsoft.com/office/drawing/2014/main" id="{EC0B726F-6D9E-066D-F8DA-2AEA128B510D}"/>
              </a:ext>
            </a:extLst>
          </p:cNvPr>
          <p:cNvCxnSpPr/>
          <p:nvPr/>
        </p:nvCxnSpPr>
        <p:spPr>
          <a:xfrm>
            <a:off x="1184275" y="1450975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>
            <a:extLst>
              <a:ext uri="{FF2B5EF4-FFF2-40B4-BE49-F238E27FC236}">
                <a16:creationId xmlns:a16="http://schemas.microsoft.com/office/drawing/2014/main" id="{10180676-9FFF-EA92-B225-C3DDD69D4A90}"/>
              </a:ext>
            </a:extLst>
          </p:cNvPr>
          <p:cNvCxnSpPr>
            <a:cxnSpLocks/>
          </p:cNvCxnSpPr>
          <p:nvPr/>
        </p:nvCxnSpPr>
        <p:spPr>
          <a:xfrm>
            <a:off x="6524625" y="1392238"/>
            <a:ext cx="0" cy="36401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333" name="Google Shape;183;p20">
            <a:extLst>
              <a:ext uri="{FF2B5EF4-FFF2-40B4-BE49-F238E27FC236}">
                <a16:creationId xmlns:a16="http://schemas.microsoft.com/office/drawing/2014/main" id="{A90CD36A-3AED-D9CF-6F35-547AC91F818B}"/>
              </a:ext>
            </a:extLst>
          </p:cNvPr>
          <p:cNvCxnSpPr>
            <a:cxnSpLocks/>
            <a:stCxn id="12320" idx="2"/>
          </p:cNvCxnSpPr>
          <p:nvPr/>
        </p:nvCxnSpPr>
        <p:spPr bwMode="auto">
          <a:xfrm>
            <a:off x="3556000" y="1314450"/>
            <a:ext cx="1588" cy="3581400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34" name="Google Shape;188;p20">
            <a:extLst>
              <a:ext uri="{FF2B5EF4-FFF2-40B4-BE49-F238E27FC236}">
                <a16:creationId xmlns:a16="http://schemas.microsoft.com/office/drawing/2014/main" id="{A3687DE1-6996-A9A8-0411-2FA3135D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SA1#110</a:t>
            </a:r>
            <a:endParaRPr lang="de-DE" altLang="de-DE"/>
          </a:p>
        </p:txBody>
      </p:sp>
      <p:sp>
        <p:nvSpPr>
          <p:cNvPr id="12335" name="Google Shape;189;p20">
            <a:extLst>
              <a:ext uri="{FF2B5EF4-FFF2-40B4-BE49-F238E27FC236}">
                <a16:creationId xmlns:a16="http://schemas.microsoft.com/office/drawing/2014/main" id="{C552FB57-54AE-0898-ED2E-995B697F6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1200150"/>
            <a:ext cx="646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SA1#115</a:t>
            </a:r>
            <a:endParaRPr lang="de-DE" altLang="de-DE"/>
          </a:p>
        </p:txBody>
      </p:sp>
      <p:sp>
        <p:nvSpPr>
          <p:cNvPr id="12336" name="Google Shape;190;p20">
            <a:extLst>
              <a:ext uri="{FF2B5EF4-FFF2-40B4-BE49-F238E27FC236}">
                <a16:creationId xmlns:a16="http://schemas.microsoft.com/office/drawing/2014/main" id="{3CBA28D9-17A6-094E-4B87-CA998839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1200150"/>
            <a:ext cx="652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latin typeface="Montserrat" panose="00000500000000000000" pitchFamily="2" charset="0"/>
                <a:sym typeface="Montserrat" panose="00000500000000000000" pitchFamily="2" charset="0"/>
              </a:rPr>
              <a:t>SA1#112</a:t>
            </a:r>
            <a:endParaRPr lang="de-DE" altLang="de-DE"/>
          </a:p>
        </p:txBody>
      </p:sp>
      <p:sp>
        <p:nvSpPr>
          <p:cNvPr id="12337" name="Google Shape;191;p20">
            <a:extLst>
              <a:ext uri="{FF2B5EF4-FFF2-40B4-BE49-F238E27FC236}">
                <a16:creationId xmlns:a16="http://schemas.microsoft.com/office/drawing/2014/main" id="{A5AD4288-EA3F-137C-EEF5-FB31C8DE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SA1#113</a:t>
            </a:r>
            <a:endParaRPr lang="de-DE" altLang="de-DE"/>
          </a:p>
        </p:txBody>
      </p:sp>
      <p:sp>
        <p:nvSpPr>
          <p:cNvPr id="12338" name="Google Shape;192;p20">
            <a:extLst>
              <a:ext uri="{FF2B5EF4-FFF2-40B4-BE49-F238E27FC236}">
                <a16:creationId xmlns:a16="http://schemas.microsoft.com/office/drawing/2014/main" id="{4BB5342B-69CE-B0BA-26BF-60DA71F9B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1200150"/>
            <a:ext cx="6207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SA1#114</a:t>
            </a:r>
            <a:endParaRPr lang="de-DE" altLang="de-DE"/>
          </a:p>
        </p:txBody>
      </p:sp>
      <p:sp>
        <p:nvSpPr>
          <p:cNvPr id="12339" name="Google Shape;193;p20">
            <a:extLst>
              <a:ext uri="{FF2B5EF4-FFF2-40B4-BE49-F238E27FC236}">
                <a16:creationId xmlns:a16="http://schemas.microsoft.com/office/drawing/2014/main" id="{8802972B-E330-9BF7-0FA8-24DF83C5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08088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SA1#109</a:t>
            </a:r>
            <a:endParaRPr lang="de-DE" altLang="de-DE" sz="900"/>
          </a:p>
        </p:txBody>
      </p:sp>
      <p:sp>
        <p:nvSpPr>
          <p:cNvPr id="12340" name="Google Shape;194;p20">
            <a:extLst>
              <a:ext uri="{FF2B5EF4-FFF2-40B4-BE49-F238E27FC236}">
                <a16:creationId xmlns:a16="http://schemas.microsoft.com/office/drawing/2014/main" id="{432431E5-1BB1-D4E6-A1E6-ED6039F72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513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SA1#116</a:t>
            </a:r>
            <a:endParaRPr lang="de-DE" altLang="de-DE"/>
          </a:p>
        </p:txBody>
      </p:sp>
      <p:cxnSp>
        <p:nvCxnSpPr>
          <p:cNvPr id="12341" name="Google Shape;195;p20">
            <a:extLst>
              <a:ext uri="{FF2B5EF4-FFF2-40B4-BE49-F238E27FC236}">
                <a16:creationId xmlns:a16="http://schemas.microsoft.com/office/drawing/2014/main" id="{E24CC545-1C59-D679-4F19-CDFBA3B86707}"/>
              </a:ext>
            </a:extLst>
          </p:cNvPr>
          <p:cNvCxnSpPr>
            <a:cxnSpLocks/>
            <a:stCxn id="12353" idx="1"/>
          </p:cNvCxnSpPr>
          <p:nvPr/>
        </p:nvCxnSpPr>
        <p:spPr bwMode="auto">
          <a:xfrm flipH="1">
            <a:off x="6216651" y="1315244"/>
            <a:ext cx="3174" cy="3389562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09A58BE0-BD5E-2ED9-DA8C-4F5AB175F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086" y="2116137"/>
            <a:ext cx="8991902" cy="206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2348" name="TextBox 112">
            <a:extLst>
              <a:ext uri="{FF2B5EF4-FFF2-40B4-BE49-F238E27FC236}">
                <a16:creationId xmlns:a16="http://schemas.microsoft.com/office/drawing/2014/main" id="{1D8209BE-1A12-77AF-7B72-B53DB905F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2206407"/>
            <a:ext cx="1417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6G &amp; 5GA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12350" name="Google Shape;187;p20">
            <a:extLst>
              <a:ext uri="{FF2B5EF4-FFF2-40B4-BE49-F238E27FC236}">
                <a16:creationId xmlns:a16="http://schemas.microsoft.com/office/drawing/2014/main" id="{845F598C-DCDC-56D6-E213-BAABA812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1200150"/>
            <a:ext cx="644525" cy="230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latin typeface="Montserrat" panose="00000500000000000000" pitchFamily="2" charset="0"/>
                <a:sym typeface="Montserrat" panose="00000500000000000000" pitchFamily="2" charset="0"/>
              </a:rPr>
              <a:t>SA1#111</a:t>
            </a:r>
            <a:endParaRPr lang="de-DE" altLang="de-DE"/>
          </a:p>
        </p:txBody>
      </p:sp>
      <p:cxnSp>
        <p:nvCxnSpPr>
          <p:cNvPr id="12351" name="Google Shape;123;p20">
            <a:extLst>
              <a:ext uri="{FF2B5EF4-FFF2-40B4-BE49-F238E27FC236}">
                <a16:creationId xmlns:a16="http://schemas.microsoft.com/office/drawing/2014/main" id="{D7F40C71-4152-313A-DFA6-8F76EA302B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47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0C253951-3A94-C110-6190-FBFB84A508C6}"/>
              </a:ext>
            </a:extLst>
          </p:cNvPr>
          <p:cNvCxnSpPr>
            <a:cxnSpLocks/>
          </p:cNvCxnSpPr>
          <p:nvPr/>
        </p:nvCxnSpPr>
        <p:spPr>
          <a:xfrm>
            <a:off x="3205033" y="1392238"/>
            <a:ext cx="0" cy="323691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2353" name="Google Shape;194;p20">
            <a:extLst>
              <a:ext uri="{FF2B5EF4-FFF2-40B4-BE49-F238E27FC236}">
                <a16:creationId xmlns:a16="http://schemas.microsoft.com/office/drawing/2014/main" id="{3635B49D-A3D3-CFBA-2870-6FD1CA00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SA1#117</a:t>
            </a:r>
            <a:endParaRPr lang="de-DE" altLang="de-DE"/>
          </a:p>
        </p:txBody>
      </p:sp>
      <p:sp>
        <p:nvSpPr>
          <p:cNvPr id="12354" name="Google Shape;194;p20">
            <a:extLst>
              <a:ext uri="{FF2B5EF4-FFF2-40B4-BE49-F238E27FC236}">
                <a16:creationId xmlns:a16="http://schemas.microsoft.com/office/drawing/2014/main" id="{5290A773-97CD-1EA3-A14A-E41A2E366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963" y="1208088"/>
            <a:ext cx="6096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SA1#118</a:t>
            </a:r>
            <a:endParaRPr lang="de-DE" altLang="de-DE" sz="900"/>
          </a:p>
        </p:txBody>
      </p:sp>
      <p:sp>
        <p:nvSpPr>
          <p:cNvPr id="12356" name="Google Shape;151;p20">
            <a:extLst>
              <a:ext uri="{FF2B5EF4-FFF2-40B4-BE49-F238E27FC236}">
                <a16:creationId xmlns:a16="http://schemas.microsoft.com/office/drawing/2014/main" id="{89C9FB77-257E-901E-8DAD-D7A42485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111442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70" name="Google Shape;162;p20">
            <a:extLst>
              <a:ext uri="{FF2B5EF4-FFF2-40B4-BE49-F238E27FC236}">
                <a16:creationId xmlns:a16="http://schemas.microsoft.com/office/drawing/2014/main" id="{D363756A-275C-20F5-EC56-D8D598B6A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890713"/>
            <a:ext cx="5184775" cy="96837"/>
          </a:xfrm>
          <a:prstGeom prst="chevron">
            <a:avLst>
              <a:gd name="adj" fmla="val 20822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WG</a:t>
            </a:r>
            <a:endParaRPr lang="de-DE" altLang="de-DE"/>
          </a:p>
        </p:txBody>
      </p:sp>
      <p:sp>
        <p:nvSpPr>
          <p:cNvPr id="12371" name="Google Shape;205;p20">
            <a:extLst>
              <a:ext uri="{FF2B5EF4-FFF2-40B4-BE49-F238E27FC236}">
                <a16:creationId xmlns:a16="http://schemas.microsoft.com/office/drawing/2014/main" id="{0410D2E3-96A8-103B-B02A-A283D00F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628775"/>
            <a:ext cx="3408363" cy="112713"/>
          </a:xfrm>
          <a:prstGeom prst="chevron">
            <a:avLst>
              <a:gd name="adj" fmla="val 19600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8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A2AB6D8B-1A9D-D09B-971B-0EC596253074}"/>
              </a:ext>
            </a:extLst>
          </p:cNvPr>
          <p:cNvSpPr/>
          <p:nvPr/>
        </p:nvSpPr>
        <p:spPr bwMode="auto">
          <a:xfrm>
            <a:off x="95749" y="1404937"/>
            <a:ext cx="4085420" cy="14763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31A503E-6187-0B45-84CC-3DB3E5ABBC33}"/>
              </a:ext>
            </a:extLst>
          </p:cNvPr>
          <p:cNvSpPr/>
          <p:nvPr/>
        </p:nvSpPr>
        <p:spPr bwMode="auto">
          <a:xfrm>
            <a:off x="2159000" y="1760538"/>
            <a:ext cx="4668838" cy="10318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FA3E910D-6985-D471-9CFB-84B72DB97293}"/>
              </a:ext>
            </a:extLst>
          </p:cNvPr>
          <p:cNvSpPr/>
          <p:nvPr/>
        </p:nvSpPr>
        <p:spPr bwMode="auto">
          <a:xfrm>
            <a:off x="2886075" y="2006600"/>
            <a:ext cx="4392613" cy="920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600" i="1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2376" name="Thought Bubble: Cloud 20">
            <a:extLst>
              <a:ext uri="{FF2B5EF4-FFF2-40B4-BE49-F238E27FC236}">
                <a16:creationId xmlns:a16="http://schemas.microsoft.com/office/drawing/2014/main" id="{2F41026E-F6FB-957A-0996-54AC3342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5" y="1993900"/>
            <a:ext cx="903288" cy="133350"/>
          </a:xfrm>
          <a:prstGeom prst="cloudCallout">
            <a:avLst>
              <a:gd name="adj1" fmla="val -1579"/>
              <a:gd name="adj2" fmla="val 30528"/>
            </a:avLst>
          </a:prstGeom>
          <a:solidFill>
            <a:srgbClr val="88C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50000"/>
              </a:lnSpc>
            </a:pPr>
            <a:endParaRPr lang="fr-FR" altLang="de-DE" sz="7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77" name="TextBox 21">
            <a:extLst>
              <a:ext uri="{FF2B5EF4-FFF2-40B4-BE49-F238E27FC236}">
                <a16:creationId xmlns:a16="http://schemas.microsoft.com/office/drawing/2014/main" id="{EDF585EE-1732-416B-988E-13C4C477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1968500"/>
            <a:ext cx="10144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de-DE" sz="700">
                <a:solidFill>
                  <a:srgbClr val="000000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3971CCF6-C293-B263-5B7C-637FFD39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432" y="1263490"/>
            <a:ext cx="155683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5" name="Google Shape;179;p20">
            <a:extLst>
              <a:ext uri="{FF2B5EF4-FFF2-40B4-BE49-F238E27FC236}">
                <a16:creationId xmlns:a16="http://schemas.microsoft.com/office/drawing/2014/main" id="{FA7FA407-8519-B8D6-1F79-23A9DBFDD8F2}"/>
              </a:ext>
            </a:extLst>
          </p:cNvPr>
          <p:cNvCxnSpPr>
            <a:cxnSpLocks/>
          </p:cNvCxnSpPr>
          <p:nvPr/>
        </p:nvCxnSpPr>
        <p:spPr>
          <a:xfrm flipH="1">
            <a:off x="5148859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6" name="Google Shape;179;p20">
            <a:extLst>
              <a:ext uri="{FF2B5EF4-FFF2-40B4-BE49-F238E27FC236}">
                <a16:creationId xmlns:a16="http://schemas.microsoft.com/office/drawing/2014/main" id="{BAD7F156-89FD-F0DA-C5C9-48D89ECC06D9}"/>
              </a:ext>
            </a:extLst>
          </p:cNvPr>
          <p:cNvCxnSpPr>
            <a:cxnSpLocks/>
          </p:cNvCxnSpPr>
          <p:nvPr/>
        </p:nvCxnSpPr>
        <p:spPr>
          <a:xfrm flipH="1">
            <a:off x="3849688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450017-FDB7-1BA9-A044-DBDCDEF54CEA}"/>
              </a:ext>
            </a:extLst>
          </p:cNvPr>
          <p:cNvSpPr txBox="1"/>
          <p:nvPr/>
        </p:nvSpPr>
        <p:spPr>
          <a:xfrm>
            <a:off x="7358511" y="3046657"/>
            <a:ext cx="17854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>
                <a:solidFill>
                  <a:srgbClr val="FF0000"/>
                </a:solidFill>
              </a:rPr>
              <a:t>Support to complete 6G Stage 1 in Mar 2027 to give timely input to stage 2.</a:t>
            </a:r>
          </a:p>
        </p:txBody>
      </p:sp>
      <p:sp>
        <p:nvSpPr>
          <p:cNvPr id="24" name="Google Shape;198;p20">
            <a:extLst>
              <a:ext uri="{FF2B5EF4-FFF2-40B4-BE49-F238E27FC236}">
                <a16:creationId xmlns:a16="http://schemas.microsoft.com/office/drawing/2014/main" id="{DF2F97BF-5DD9-A79C-7E95-6854F31F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302" y="2252537"/>
            <a:ext cx="1358481" cy="720849"/>
          </a:xfrm>
          <a:prstGeom prst="rect">
            <a:avLst/>
          </a:prstGeom>
          <a:solidFill>
            <a:srgbClr val="D9D9D9">
              <a:alpha val="53725"/>
            </a:srgbClr>
          </a:solidFill>
          <a:ln w="952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400"/>
            </a:pPr>
            <a:endParaRPr lang="en-US" altLang="de-DE" sz="110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D5C9EA5F-3DB9-0A8D-A6C8-2B2BA06F1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1" y="2283213"/>
            <a:ext cx="1082896" cy="184314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Google Shape;201;p20">
            <a:extLst>
              <a:ext uri="{FF2B5EF4-FFF2-40B4-BE49-F238E27FC236}">
                <a16:creationId xmlns:a16="http://schemas.microsoft.com/office/drawing/2014/main" id="{BC83C583-C81C-077C-5C13-F1C2BDE33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2529848"/>
            <a:ext cx="1233898" cy="208589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Google Shape;202;p20">
            <a:extLst>
              <a:ext uri="{FF2B5EF4-FFF2-40B4-BE49-F238E27FC236}">
                <a16:creationId xmlns:a16="http://schemas.microsoft.com/office/drawing/2014/main" id="{CB920200-DB89-9A01-780C-ED0076697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514" y="2543283"/>
            <a:ext cx="946114" cy="2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r>
              <a:rPr lang="en-US" altLang="de-DE" sz="900" b="1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Agreement *</a:t>
            </a:r>
            <a:endParaRPr lang="de-DE" altLang="de-DE"/>
          </a:p>
        </p:txBody>
      </p:sp>
      <p:sp>
        <p:nvSpPr>
          <p:cNvPr id="34" name="Google Shape;200;p20">
            <a:extLst>
              <a:ext uri="{FF2B5EF4-FFF2-40B4-BE49-F238E27FC236}">
                <a16:creationId xmlns:a16="http://schemas.microsoft.com/office/drawing/2014/main" id="{8B6DC138-649C-217B-1694-617263F9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812" y="2180027"/>
            <a:ext cx="101302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br>
              <a:rPr lang="en-US" altLang="de-DE" sz="900" b="1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de-DE" sz="900" b="1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Presentation</a:t>
            </a:r>
            <a:endParaRPr lang="de-DE" altLang="de-DE"/>
          </a:p>
        </p:txBody>
      </p:sp>
      <p:sp>
        <p:nvSpPr>
          <p:cNvPr id="7" name="Google Shape;193;p20">
            <a:extLst>
              <a:ext uri="{FF2B5EF4-FFF2-40B4-BE49-F238E27FC236}">
                <a16:creationId xmlns:a16="http://schemas.microsoft.com/office/drawing/2014/main" id="{EB4F2F9D-3F49-57B4-580A-3D867A55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" y="1188873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SA1#108</a:t>
            </a:r>
            <a:endParaRPr lang="de-DE" altLang="de-DE" sz="900"/>
          </a:p>
        </p:txBody>
      </p:sp>
      <p:cxnSp>
        <p:nvCxnSpPr>
          <p:cNvPr id="8" name="Google Shape;180;p20">
            <a:extLst>
              <a:ext uri="{FF2B5EF4-FFF2-40B4-BE49-F238E27FC236}">
                <a16:creationId xmlns:a16="http://schemas.microsoft.com/office/drawing/2014/main" id="{9369296E-CF2A-BD0B-002E-831B4F044F2C}"/>
              </a:ext>
            </a:extLst>
          </p:cNvPr>
          <p:cNvCxnSpPr/>
          <p:nvPr/>
        </p:nvCxnSpPr>
        <p:spPr>
          <a:xfrm>
            <a:off x="428625" y="1404937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9" name="Chevron 60">
            <a:extLst>
              <a:ext uri="{FF2B5EF4-FFF2-40B4-BE49-F238E27FC236}">
                <a16:creationId xmlns:a16="http://schemas.microsoft.com/office/drawing/2014/main" id="{A22C88AB-86D0-1150-3411-0BA8A89A7E32}"/>
              </a:ext>
            </a:extLst>
          </p:cNvPr>
          <p:cNvSpPr/>
          <p:nvPr/>
        </p:nvSpPr>
        <p:spPr bwMode="auto">
          <a:xfrm>
            <a:off x="4198939" y="3280742"/>
            <a:ext cx="2003424" cy="2413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6G Stage 1                      80%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C156EAE-109F-14F5-FB2D-40B0E68F5BB2}"/>
              </a:ext>
            </a:extLst>
          </p:cNvPr>
          <p:cNvSpPr/>
          <p:nvPr/>
        </p:nvSpPr>
        <p:spPr bwMode="auto">
          <a:xfrm>
            <a:off x="6062663" y="3285668"/>
            <a:ext cx="747712" cy="2393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61DE7-E7B2-A09A-A00F-92912957276F}"/>
              </a:ext>
            </a:extLst>
          </p:cNvPr>
          <p:cNvSpPr txBox="1"/>
          <p:nvPr/>
        </p:nvSpPr>
        <p:spPr>
          <a:xfrm>
            <a:off x="5579435" y="3309064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1099F-568C-AE0A-3E66-519D236DAC51}"/>
              </a:ext>
            </a:extLst>
          </p:cNvPr>
          <p:cNvSpPr txBox="1"/>
          <p:nvPr/>
        </p:nvSpPr>
        <p:spPr>
          <a:xfrm>
            <a:off x="339249" y="4527231"/>
            <a:ext cx="461391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Disclaimer: Rel21 final timeline decision will be taken at the SA plenary.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75964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8414C-B4BC-9CCC-74D0-A6633A472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C2032-17C7-2890-6858-0D63671F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 mixture of a new TS and update of 5G TS</a:t>
            </a:r>
            <a:endParaRPr lang="en-GB" sz="2000" dirty="0"/>
          </a:p>
          <a:p>
            <a:pPr lvl="1"/>
            <a:r>
              <a:rPr lang="en-GB" sz="1800" dirty="0"/>
              <a:t>Taking into account G-agnostic topics (e.g. IMS)</a:t>
            </a:r>
          </a:p>
          <a:p>
            <a:pPr lvl="2"/>
            <a:r>
              <a:rPr lang="en-GB" sz="1400" dirty="0"/>
              <a:t>Update existing G-agnostic TS(s) and still under 6G WID</a:t>
            </a:r>
          </a:p>
          <a:p>
            <a:pPr lvl="1"/>
            <a:r>
              <a:rPr lang="en-GB" sz="1800" dirty="0"/>
              <a:t>Taking into account an evolution of 5GA new features (e.g. sensing) </a:t>
            </a:r>
          </a:p>
          <a:p>
            <a:pPr lvl="2"/>
            <a:r>
              <a:rPr lang="en-GB" sz="1400" dirty="0"/>
              <a:t>Update existing TS and still under 6G WID</a:t>
            </a:r>
          </a:p>
          <a:p>
            <a:r>
              <a:rPr lang="en-GB" sz="2000" dirty="0"/>
              <a:t>Details in the WID at consolidation table level</a:t>
            </a:r>
          </a:p>
          <a:p>
            <a:r>
              <a:rPr lang="en-US" sz="2000" dirty="0"/>
              <a:t>Capture early conclusions from </a:t>
            </a:r>
            <a:r>
              <a:rPr lang="en-GB" sz="2000" dirty="0"/>
              <a:t>FS_SIMP</a:t>
            </a:r>
            <a:r>
              <a:rPr lang="en-US" sz="2000" dirty="0"/>
              <a:t> as we go</a:t>
            </a:r>
          </a:p>
          <a:p>
            <a:r>
              <a:rPr lang="en-US" sz="2000" dirty="0"/>
              <a:t>Complete R21 6G Stage 1 in Mar 2027 to give timely input to stage 2</a:t>
            </a:r>
          </a:p>
        </p:txBody>
      </p:sp>
    </p:spTree>
    <p:extLst>
      <p:ext uri="{BB962C8B-B14F-4D97-AF65-F5344CB8AC3E}">
        <p14:creationId xmlns:p14="http://schemas.microsoft.com/office/powerpoint/2010/main" val="20239579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8" ma:contentTypeDescription="Create a new document." ma:contentTypeScope="" ma:versionID="301c2aa13da4de76994cdb717fa30d64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04daed6d191b2a8dacf571ef96269a4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RBI5PAMIO524-1616901215-68748</_dlc_DocId>
    <_dlc_DocIdUrl xmlns="71c5aaf6-e6ce-465b-b873-5148d2a4c105">
      <Url>https://nokia.sharepoint.com/sites/gxp/_layouts/15/DocIdRedir.aspx?ID=RBI5PAMIO524-1616901215-68748</Url>
      <Description>RBI5PAMIO524-1616901215-68748</Description>
    </_dlc_DocIdUrl>
    <AgendaItem xmlns="3f2ce089-3858-4176-9a21-a30f9204848e" xsi:nil="true"/>
  </documentManagement>
</p:properties>
</file>

<file path=customXml/itemProps1.xml><?xml version="1.0" encoding="utf-8"?>
<ds:datastoreItem xmlns:ds="http://schemas.openxmlformats.org/officeDocument/2006/customXml" ds:itemID="{6CB84A8E-6266-46BC-9B6F-1EAF171F4253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17D91EC-656F-4552-A072-0DEEDF293C2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34A049B-42D6-4409-BD15-4B2317064A8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7275bb01-7583-478d-bc14-e839a2dd5989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3f2ce089-3858-4176-9a21-a30f9204848e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882</Words>
  <Application>Microsoft Office PowerPoint</Application>
  <PresentationFormat>On-screen Show (16:9)</PresentationFormat>
  <Paragraphs>133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ＭＳ Ｐゴシック</vt:lpstr>
      <vt:lpstr>Arial</vt:lpstr>
      <vt:lpstr>Calibri</vt:lpstr>
      <vt:lpstr>Montserrat</vt:lpstr>
      <vt:lpstr>Times New Roman</vt:lpstr>
      <vt:lpstr>Wingdings</vt:lpstr>
      <vt:lpstr>Office Theme</vt:lpstr>
      <vt:lpstr>Custom Design</vt:lpstr>
      <vt:lpstr>PowerPoint Presentation</vt:lpstr>
      <vt:lpstr>Recap of how R14 5G studies went for R15 5G normative work</vt:lpstr>
      <vt:lpstr>Some points to be addressed in 6G WID</vt:lpstr>
      <vt:lpstr>A new TS or update of 5G TS or a mixture of both</vt:lpstr>
      <vt:lpstr>G-agnostic topics (e.g. IMS):  open points</vt:lpstr>
      <vt:lpstr>5GA new topics (e.g. sensing) open points</vt:lpstr>
      <vt:lpstr>PowerPoint Presentation</vt:lpstr>
      <vt:lpstr>Proposal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Feifei Lou</cp:lastModifiedBy>
  <cp:revision>1</cp:revision>
  <cp:lastPrinted>2017-02-24T12:37:51Z</cp:lastPrinted>
  <dcterms:created xsi:type="dcterms:W3CDTF">2008-08-30T09:32:10Z</dcterms:created>
  <dcterms:modified xsi:type="dcterms:W3CDTF">2026-01-28T13:00:29Z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c02c893d-c261-47b8-b705-46538399314b</vt:lpwstr>
  </property>
  <property fmtid="{D5CDD505-2E9C-101B-9397-08002B2CF9AE}" pid="12" name="MediaServiceImageTags">
    <vt:lpwstr/>
  </property>
</Properties>
</file>