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6" r:id="rId4"/>
    <p:sldMasterId id="2147483991" r:id="rId5"/>
  </p:sldMasterIdLst>
  <p:notesMasterIdLst>
    <p:notesMasterId r:id="rId9"/>
  </p:notesMasterIdLst>
  <p:handoutMasterIdLst>
    <p:handoutMasterId r:id="rId10"/>
  </p:handoutMasterIdLst>
  <p:sldIdLst>
    <p:sldId id="303" r:id="rId6"/>
    <p:sldId id="894" r:id="rId7"/>
    <p:sldId id="89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005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198A76-B627-4975-8E59-184C16FAA9DE}" v="10" dt="2025-08-04T18:38:08.0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19" autoAdjust="0"/>
    <p:restoredTop sz="96234" autoAdjust="0"/>
  </p:normalViewPr>
  <p:slideViewPr>
    <p:cSldViewPr snapToGrid="0">
      <p:cViewPr varScale="1">
        <p:scale>
          <a:sx n="70" d="100"/>
          <a:sy n="70" d="100"/>
        </p:scale>
        <p:origin x="898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828" y="1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alina Mladin" userId="ecbe660b-0ff8-4b26-a091-67238c63dc76" providerId="ADAL" clId="{0F198A76-B627-4975-8E59-184C16FAA9DE}"/>
    <pc:docChg chg="undo custSel addSld delSld modSld sldOrd modMainMaster modHandout">
      <pc:chgData name="Catalina Mladin" userId="ecbe660b-0ff8-4b26-a091-67238c63dc76" providerId="ADAL" clId="{0F198A76-B627-4975-8E59-184C16FAA9DE}" dt="2025-08-04T20:43:42.777" v="1414" actId="20577"/>
      <pc:docMkLst>
        <pc:docMk/>
      </pc:docMkLst>
      <pc:sldChg chg="modSp mod">
        <pc:chgData name="Catalina Mladin" userId="ecbe660b-0ff8-4b26-a091-67238c63dc76" providerId="ADAL" clId="{0F198A76-B627-4975-8E59-184C16FAA9DE}" dt="2025-08-04T18:27:20.768" v="28" actId="20577"/>
        <pc:sldMkLst>
          <pc:docMk/>
          <pc:sldMk cId="0" sldId="303"/>
        </pc:sldMkLst>
        <pc:spChg chg="mod">
          <ac:chgData name="Catalina Mladin" userId="ecbe660b-0ff8-4b26-a091-67238c63dc76" providerId="ADAL" clId="{0F198A76-B627-4975-8E59-184C16FAA9DE}" dt="2025-08-04T18:27:20.768" v="28" actId="20577"/>
          <ac:spMkLst>
            <pc:docMk/>
            <pc:sldMk cId="0" sldId="303"/>
            <ac:spMk id="2" creationId="{8BE1CE2E-D872-DBE5-0EDB-F986A73CE8D0}"/>
          </ac:spMkLst>
        </pc:spChg>
        <pc:spChg chg="mod">
          <ac:chgData name="Catalina Mladin" userId="ecbe660b-0ff8-4b26-a091-67238c63dc76" providerId="ADAL" clId="{0F198A76-B627-4975-8E59-184C16FAA9DE}" dt="2025-08-04T18:26:29.577" v="0"/>
          <ac:spMkLst>
            <pc:docMk/>
            <pc:sldMk cId="0" sldId="303"/>
            <ac:spMk id="5" creationId="{E0DD555D-A134-ACD1-34B2-8D3FF302EDD2}"/>
          </ac:spMkLst>
        </pc:spChg>
        <pc:spChg chg="mod">
          <ac:chgData name="Catalina Mladin" userId="ecbe660b-0ff8-4b26-a091-67238c63dc76" providerId="ADAL" clId="{0F198A76-B627-4975-8E59-184C16FAA9DE}" dt="2025-08-04T18:26:49.723" v="24" actId="20577"/>
          <ac:spMkLst>
            <pc:docMk/>
            <pc:sldMk cId="0" sldId="303"/>
            <ac:spMk id="6147" creationId="{F62C3059-19AF-93AE-8957-51701FC05093}"/>
          </ac:spMkLst>
        </pc:spChg>
      </pc:sldChg>
      <pc:sldChg chg="modSp del mod">
        <pc:chgData name="Catalina Mladin" userId="ecbe660b-0ff8-4b26-a091-67238c63dc76" providerId="ADAL" clId="{0F198A76-B627-4975-8E59-184C16FAA9DE}" dt="2025-08-04T20:18:08.121" v="497" actId="47"/>
        <pc:sldMkLst>
          <pc:docMk/>
          <pc:sldMk cId="526688361" sldId="886"/>
        </pc:sldMkLst>
        <pc:spChg chg="mod">
          <ac:chgData name="Catalina Mladin" userId="ecbe660b-0ff8-4b26-a091-67238c63dc76" providerId="ADAL" clId="{0F198A76-B627-4975-8E59-184C16FAA9DE}" dt="2025-08-04T18:27:48.709" v="89" actId="20577"/>
          <ac:spMkLst>
            <pc:docMk/>
            <pc:sldMk cId="526688361" sldId="886"/>
            <ac:spMk id="2" creationId="{F2639DBF-3A17-0AAE-B5E7-863A04C9710E}"/>
          </ac:spMkLst>
        </pc:spChg>
      </pc:sldChg>
      <pc:sldChg chg="add del">
        <pc:chgData name="Catalina Mladin" userId="ecbe660b-0ff8-4b26-a091-67238c63dc76" providerId="ADAL" clId="{0F198A76-B627-4975-8E59-184C16FAA9DE}" dt="2025-08-04T20:18:08.994" v="498" actId="47"/>
        <pc:sldMkLst>
          <pc:docMk/>
          <pc:sldMk cId="2409670715" sldId="887"/>
        </pc:sldMkLst>
      </pc:sldChg>
      <pc:sldChg chg="add del">
        <pc:chgData name="Catalina Mladin" userId="ecbe660b-0ff8-4b26-a091-67238c63dc76" providerId="ADAL" clId="{0F198A76-B627-4975-8E59-184C16FAA9DE}" dt="2025-08-04T20:18:10.521" v="499" actId="47"/>
        <pc:sldMkLst>
          <pc:docMk/>
          <pc:sldMk cId="406943640" sldId="888"/>
        </pc:sldMkLst>
      </pc:sldChg>
      <pc:sldChg chg="modSp new mod ord">
        <pc:chgData name="Catalina Mladin" userId="ecbe660b-0ff8-4b26-a091-67238c63dc76" providerId="ADAL" clId="{0F198A76-B627-4975-8E59-184C16FAA9DE}" dt="2025-08-04T18:47:27.013" v="496" actId="20577"/>
        <pc:sldMkLst>
          <pc:docMk/>
          <pc:sldMk cId="3731877687" sldId="889"/>
        </pc:sldMkLst>
        <pc:spChg chg="mod">
          <ac:chgData name="Catalina Mladin" userId="ecbe660b-0ff8-4b26-a091-67238c63dc76" providerId="ADAL" clId="{0F198A76-B627-4975-8E59-184C16FAA9DE}" dt="2025-08-04T18:47:27.013" v="496" actId="20577"/>
          <ac:spMkLst>
            <pc:docMk/>
            <pc:sldMk cId="3731877687" sldId="889"/>
            <ac:spMk id="3" creationId="{E0FE9BD0-93BB-65EB-B71D-0EC4EF047B9B}"/>
          </ac:spMkLst>
        </pc:spChg>
      </pc:sldChg>
      <pc:sldChg chg="modSp new mod">
        <pc:chgData name="Catalina Mladin" userId="ecbe660b-0ff8-4b26-a091-67238c63dc76" providerId="ADAL" clId="{0F198A76-B627-4975-8E59-184C16FAA9DE}" dt="2025-08-04T20:27:44.138" v="1069" actId="20577"/>
        <pc:sldMkLst>
          <pc:docMk/>
          <pc:sldMk cId="2868228350" sldId="890"/>
        </pc:sldMkLst>
        <pc:spChg chg="mod">
          <ac:chgData name="Catalina Mladin" userId="ecbe660b-0ff8-4b26-a091-67238c63dc76" providerId="ADAL" clId="{0F198A76-B627-4975-8E59-184C16FAA9DE}" dt="2025-08-04T20:27:44.138" v="1069" actId="20577"/>
          <ac:spMkLst>
            <pc:docMk/>
            <pc:sldMk cId="2868228350" sldId="890"/>
            <ac:spMk id="3" creationId="{FD13E853-745A-0BB9-83F4-A945347A8E0B}"/>
          </ac:spMkLst>
        </pc:spChg>
      </pc:sldChg>
      <pc:sldChg chg="modSp new mod">
        <pc:chgData name="Catalina Mladin" userId="ecbe660b-0ff8-4b26-a091-67238c63dc76" providerId="ADAL" clId="{0F198A76-B627-4975-8E59-184C16FAA9DE}" dt="2025-08-04T20:43:42.777" v="1414" actId="20577"/>
        <pc:sldMkLst>
          <pc:docMk/>
          <pc:sldMk cId="148969612" sldId="891"/>
        </pc:sldMkLst>
        <pc:spChg chg="mod">
          <ac:chgData name="Catalina Mladin" userId="ecbe660b-0ff8-4b26-a091-67238c63dc76" providerId="ADAL" clId="{0F198A76-B627-4975-8E59-184C16FAA9DE}" dt="2025-08-04T20:43:42.777" v="1414" actId="20577"/>
          <ac:spMkLst>
            <pc:docMk/>
            <pc:sldMk cId="148969612" sldId="891"/>
            <ac:spMk id="3" creationId="{EC0EEF98-ACE6-E339-24FB-346FF2D2D259}"/>
          </ac:spMkLst>
        </pc:spChg>
      </pc:sldChg>
      <pc:sldMasterChg chg="modSp modSldLayout">
        <pc:chgData name="Catalina Mladin" userId="ecbe660b-0ff8-4b26-a091-67238c63dc76" providerId="ADAL" clId="{0F198A76-B627-4975-8E59-184C16FAA9DE}" dt="2025-08-04T18:35:28.762" v="97"/>
        <pc:sldMasterMkLst>
          <pc:docMk/>
          <pc:sldMasterMk cId="622602968" sldId="2147483986"/>
        </pc:sldMasterMkLst>
        <pc:spChg chg="mod">
          <ac:chgData name="Catalina Mladin" userId="ecbe660b-0ff8-4b26-a091-67238c63dc76" providerId="ADAL" clId="{0F198A76-B627-4975-8E59-184C16FAA9DE}" dt="2025-08-04T18:35:28.762" v="97"/>
          <ac:spMkLst>
            <pc:docMk/>
            <pc:sldMasterMk cId="622602968" sldId="2147483986"/>
            <ac:spMk id="3" creationId="{2CEBB8D1-008C-C502-6150-BAE385A46D3B}"/>
          </ac:spMkLst>
        </pc:spChg>
        <pc:sldLayoutChg chg="addSp delSp modSp">
          <pc:chgData name="Catalina Mladin" userId="ecbe660b-0ff8-4b26-a091-67238c63dc76" providerId="ADAL" clId="{0F198A76-B627-4975-8E59-184C16FAA9DE}" dt="2025-08-04T18:34:07.526" v="95" actId="11529"/>
          <pc:sldLayoutMkLst>
            <pc:docMk/>
            <pc:sldMasterMk cId="622602968" sldId="2147483986"/>
            <pc:sldLayoutMk cId="2404781007" sldId="2147483988"/>
          </pc:sldLayoutMkLst>
          <pc:spChg chg="add del">
            <ac:chgData name="Catalina Mladin" userId="ecbe660b-0ff8-4b26-a091-67238c63dc76" providerId="ADAL" clId="{0F198A76-B627-4975-8E59-184C16FAA9DE}" dt="2025-08-04T18:34:07.526" v="95" actId="11529"/>
            <ac:spMkLst>
              <pc:docMk/>
              <pc:sldMasterMk cId="622602968" sldId="2147483986"/>
              <pc:sldLayoutMk cId="2404781007" sldId="2147483988"/>
              <ac:spMk id="4" creationId="{FEE5F50C-2DCC-F4DD-F3C5-14082FC54F35}"/>
            </ac:spMkLst>
          </pc:spChg>
          <pc:spChg chg="add mod">
            <ac:chgData name="Catalina Mladin" userId="ecbe660b-0ff8-4b26-a091-67238c63dc76" providerId="ADAL" clId="{0F198A76-B627-4975-8E59-184C16FAA9DE}" dt="2025-08-04T18:34:04.751" v="94" actId="11529"/>
            <ac:spMkLst>
              <pc:docMk/>
              <pc:sldMasterMk cId="622602968" sldId="2147483986"/>
              <pc:sldLayoutMk cId="2404781007" sldId="2147483988"/>
              <ac:spMk id="5" creationId="{E8C89F9B-28A1-7C53-693A-CA1429BF890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2B63154-C20A-C3AF-54F7-7E14A0785CE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EF1587-7929-7E98-4BEC-6D5A9998E9E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72B9-F5D5-46F1-8260-AC507AFFF31E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60D793-FF5C-E5A5-5F49-3F2E37681CC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126917-DA86-B71A-AC8E-C5FA23B2F8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C027E-EBFE-4E3C-8F6B-80469FC03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29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8/5/2025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508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0059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08405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876219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843517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87835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47810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3919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34491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927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30671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2CEBB8D1-008C-C502-6150-BAE385A46D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S1-253039</a:t>
            </a:r>
          </a:p>
        </p:txBody>
      </p:sp>
    </p:spTree>
    <p:extLst>
      <p:ext uri="{BB962C8B-B14F-4D97-AF65-F5344CB8AC3E}">
        <p14:creationId xmlns:p14="http://schemas.microsoft.com/office/powerpoint/2010/main" val="62260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83" r:id="rId5"/>
    <p:sldLayoutId id="2147483970" r:id="rId6"/>
    <p:sldLayoutId id="2147483974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49" y="36514"/>
            <a:ext cx="3894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TSG-SA1 Meeting #107</a:t>
            </a:r>
            <a:r>
              <a:rPr lang="sv-SE" altLang="en-US" sz="1200" b="1">
                <a:latin typeface="Arial "/>
              </a:rPr>
              <a:t>	</a:t>
            </a:r>
          </a:p>
          <a:p>
            <a:pPr hangingPunct="0"/>
            <a:r>
              <a:rPr lang="en-US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The Netherlands, 19-23 August 2024</a:t>
            </a:r>
            <a:endParaRPr lang="en-SE" sz="1200" b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S1-242133</a:t>
            </a:r>
          </a:p>
        </p:txBody>
      </p:sp>
    </p:spTree>
    <p:extLst>
      <p:ext uri="{BB962C8B-B14F-4D97-AF65-F5344CB8AC3E}">
        <p14:creationId xmlns:p14="http://schemas.microsoft.com/office/powerpoint/2010/main" val="144102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637" y="2519348"/>
            <a:ext cx="8174726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b="0" dirty="0"/>
              <a:t>Discussion on </a:t>
            </a:r>
          </a:p>
          <a:p>
            <a:r>
              <a:rPr lang="en-US" b="0" dirty="0"/>
              <a:t>Trustworthiness in SA1</a:t>
            </a:r>
            <a:endParaRPr lang="en-US" dirty="0"/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6467" y="5009984"/>
            <a:ext cx="10191751" cy="1363301"/>
          </a:xfrm>
        </p:spPr>
        <p:txBody>
          <a:bodyPr/>
          <a:lstStyle/>
          <a:p>
            <a:pPr marL="0" indent="0" algn="l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InterDigital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	8.1.2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8BE1CE2E-D872-DBE5-0EDB-F986A73CE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S1-253039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SA1#111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DD7DD-D559-E38A-98F7-34947B3BE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893AA-C15B-F465-EA24-E8BA654A5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Topic discussions recap/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CC94C-A6A1-721E-3608-B515D465A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945" y="2081284"/>
            <a:ext cx="10515600" cy="4264098"/>
          </a:xfrm>
        </p:spPr>
        <p:txBody>
          <a:bodyPr/>
          <a:lstStyle/>
          <a:p>
            <a:r>
              <a:rPr lang="en-US" dirty="0"/>
              <a:t>Trustworthiness contributions to TR.</a:t>
            </a:r>
          </a:p>
          <a:p>
            <a:pPr lvl="1"/>
            <a:r>
              <a:rPr lang="en-US" dirty="0"/>
              <a:t>Earlier iterations of S1-253030 - since SA1 #108</a:t>
            </a:r>
          </a:p>
          <a:p>
            <a:pPr lvl="1"/>
            <a:r>
              <a:rPr lang="en-US" dirty="0"/>
              <a:t>Earlier iterations of S1-253031 - since SA1 #110</a:t>
            </a:r>
          </a:p>
          <a:p>
            <a:r>
              <a:rPr lang="en-US" dirty="0"/>
              <a:t>Discussions (interdependent subtopics):</a:t>
            </a:r>
          </a:p>
          <a:p>
            <a:pPr lvl="1"/>
            <a:r>
              <a:rPr lang="en-US" dirty="0"/>
              <a:t>Nomenclature, relationship to other concepts  </a:t>
            </a:r>
          </a:p>
          <a:p>
            <a:pPr lvl="1"/>
            <a:r>
              <a:rPr lang="en-US" dirty="0"/>
              <a:t>Value-add, especially to operators</a:t>
            </a:r>
          </a:p>
          <a:p>
            <a:pPr lvl="1"/>
            <a:r>
              <a:rPr lang="en-US" dirty="0"/>
              <a:t>“Technical” - implementation of the concept </a:t>
            </a:r>
          </a:p>
          <a:p>
            <a:pPr lvl="1"/>
            <a:r>
              <a:rPr lang="en-US" dirty="0"/>
              <a:t>Relationship to SEC  work</a:t>
            </a:r>
          </a:p>
          <a:p>
            <a:pPr lvl="1"/>
            <a:r>
              <a:rPr lang="en-US" dirty="0"/>
              <a:t>Exposure, including scenarios</a:t>
            </a:r>
          </a:p>
          <a:p>
            <a:pPr lvl="1"/>
            <a:r>
              <a:rPr lang="en-US" dirty="0"/>
              <a:t>Procedural: usage of Annex</a:t>
            </a:r>
          </a:p>
          <a:p>
            <a:endParaRPr lang="en-US" dirty="0"/>
          </a:p>
        </p:txBody>
      </p:sp>
      <p:pic>
        <p:nvPicPr>
          <p:cNvPr id="10" name="Graphic 9" descr="Checkmark outline">
            <a:extLst>
              <a:ext uri="{FF2B5EF4-FFF2-40B4-BE49-F238E27FC236}">
                <a16:creationId xmlns:a16="http://schemas.microsoft.com/office/drawing/2014/main" id="{F8506BF8-8757-6636-07CA-0F8EA4343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3997" y="4657148"/>
            <a:ext cx="371947" cy="371947"/>
          </a:xfrm>
          <a:prstGeom prst="rect">
            <a:avLst/>
          </a:prstGeom>
        </p:spPr>
      </p:pic>
      <p:pic>
        <p:nvPicPr>
          <p:cNvPr id="8" name="Graphic 7" descr="Checkmark with solid fill">
            <a:extLst>
              <a:ext uri="{FF2B5EF4-FFF2-40B4-BE49-F238E27FC236}">
                <a16:creationId xmlns:a16="http://schemas.microsoft.com/office/drawing/2014/main" id="{9EB0A923-7D75-15AE-BF66-B0EA399BE5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92835" y="4019838"/>
            <a:ext cx="318655" cy="318655"/>
          </a:xfrm>
          <a:prstGeom prst="rect">
            <a:avLst/>
          </a:prstGeom>
        </p:spPr>
      </p:pic>
      <p:pic>
        <p:nvPicPr>
          <p:cNvPr id="11" name="Graphic 10" descr="Checkmark with solid fill">
            <a:extLst>
              <a:ext uri="{FF2B5EF4-FFF2-40B4-BE49-F238E27FC236}">
                <a16:creationId xmlns:a16="http://schemas.microsoft.com/office/drawing/2014/main" id="{4C6A41B4-8893-15E3-D1DF-DB66286782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92834" y="4338493"/>
            <a:ext cx="318655" cy="318655"/>
          </a:xfrm>
          <a:prstGeom prst="rect">
            <a:avLst/>
          </a:prstGeom>
        </p:spPr>
      </p:pic>
      <p:pic>
        <p:nvPicPr>
          <p:cNvPr id="12" name="Graphic 11" descr="Checkmark outline">
            <a:extLst>
              <a:ext uri="{FF2B5EF4-FFF2-40B4-BE49-F238E27FC236}">
                <a16:creationId xmlns:a16="http://schemas.microsoft.com/office/drawing/2014/main" id="{EB92A05A-C7B3-A733-0623-B1BDDA062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3997" y="5066792"/>
            <a:ext cx="371947" cy="371947"/>
          </a:xfrm>
          <a:prstGeom prst="rect">
            <a:avLst/>
          </a:prstGeom>
        </p:spPr>
      </p:pic>
      <p:pic>
        <p:nvPicPr>
          <p:cNvPr id="13" name="Graphic 12" descr="Checkmark outline">
            <a:extLst>
              <a:ext uri="{FF2B5EF4-FFF2-40B4-BE49-F238E27FC236}">
                <a16:creationId xmlns:a16="http://schemas.microsoft.com/office/drawing/2014/main" id="{B51EE1DB-5A3B-5402-311E-C47A2F4A8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1869" y="5438739"/>
            <a:ext cx="371947" cy="371947"/>
          </a:xfrm>
          <a:prstGeom prst="rect">
            <a:avLst/>
          </a:prstGeom>
        </p:spPr>
      </p:pic>
      <p:pic>
        <p:nvPicPr>
          <p:cNvPr id="14" name="Graphic 13" descr="Checkmark outline">
            <a:extLst>
              <a:ext uri="{FF2B5EF4-FFF2-40B4-BE49-F238E27FC236}">
                <a16:creationId xmlns:a16="http://schemas.microsoft.com/office/drawing/2014/main" id="{D7EC6CF3-0F69-CBD1-99E6-FE38C8A48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18412" y="5766627"/>
            <a:ext cx="371947" cy="37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4888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61FEB-C354-8A7C-650D-85CA285F1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3E853-745A-0BB9-83F4-A945347A8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Procedural: formalize guidance to usage of Annex</a:t>
            </a:r>
          </a:p>
          <a:p>
            <a:pPr lvl="2"/>
            <a:r>
              <a:rPr lang="en-US" dirty="0"/>
              <a:t>Several ENs and NOTES with context/ clarifications for downstream groups</a:t>
            </a:r>
          </a:p>
          <a:p>
            <a:pPr lvl="2"/>
            <a:r>
              <a:rPr lang="en-US" dirty="0"/>
              <a:t>Can optimize all other discussions</a:t>
            </a:r>
          </a:p>
          <a:p>
            <a:pPr lvl="1"/>
            <a:r>
              <a:rPr lang="en-US" dirty="0"/>
              <a:t>On S1-252330 Trust building services:</a:t>
            </a:r>
          </a:p>
          <a:p>
            <a:pPr lvl="2"/>
            <a:r>
              <a:rPr lang="en-US" dirty="0"/>
              <a:t>Feedback on “Network-related Trustworthiness” vs. “Trustworthiness”</a:t>
            </a:r>
          </a:p>
          <a:p>
            <a:pPr lvl="1"/>
            <a:r>
              <a:rPr lang="en-US" dirty="0"/>
              <a:t>On S1-252331 Trust building services:</a:t>
            </a:r>
          </a:p>
          <a:p>
            <a:pPr lvl="2"/>
            <a:r>
              <a:rPr lang="en-US" dirty="0"/>
              <a:t>Feedback on each of the usecases</a:t>
            </a:r>
          </a:p>
          <a:p>
            <a:pPr lvl="2"/>
            <a:r>
              <a:rPr lang="en-US" dirty="0"/>
              <a:t>Feedback on addressing PR overlap (InterDigital has a proposal)</a:t>
            </a:r>
          </a:p>
          <a:p>
            <a:pPr marL="914377" lvl="2" indent="0">
              <a:buNone/>
            </a:pPr>
            <a:endParaRPr lang="en-US" dirty="0"/>
          </a:p>
          <a:p>
            <a:pPr marL="457189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2835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6E6B42244EEFB4E9184468D0BCF3AA1" ma:contentTypeVersion="16" ma:contentTypeDescription="新しいドキュメントを作成します。" ma:contentTypeScope="" ma:versionID="2eff8b1ad68a0f0e9fac40cc4a02ee07">
  <xsd:schema xmlns:xsd="http://www.w3.org/2001/XMLSchema" xmlns:xs="http://www.w3.org/2001/XMLSchema" xmlns:p="http://schemas.microsoft.com/office/2006/metadata/properties" xmlns:ns2="370ed0d4-0081-415d-8d34-8034ac052c48" xmlns:ns3="fb5cf244-07bc-4ddf-9a8f-587b61a0e3f0" targetNamespace="http://schemas.microsoft.com/office/2006/metadata/properties" ma:root="true" ma:fieldsID="aa7ed212b8105f5a29a14ae462ff6a40" ns2:_="" ns3:_="">
    <xsd:import namespace="370ed0d4-0081-415d-8d34-8034ac052c48"/>
    <xsd:import namespace="fb5cf244-07bc-4ddf-9a8f-587b61a0e3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0ed0d4-0081-415d-8d34-8034ac052c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5cf244-07bc-4ddf-9a8f-587b61a0e3f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790d8e7-452a-46c5-9551-d8dfed373f6d}" ma:internalName="TaxCatchAll" ma:showField="CatchAllData" ma:web="fb5cf244-07bc-4ddf-9a8f-587b61a0e3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0ed0d4-0081-415d-8d34-8034ac052c48">
      <Terms xmlns="http://schemas.microsoft.com/office/infopath/2007/PartnerControls"/>
    </lcf76f155ced4ddcb4097134ff3c332f>
    <TaxCatchAll xmlns="fb5cf244-07bc-4ddf-9a8f-587b61a0e3f0" xsi:nil="true"/>
  </documentManagement>
</p:properties>
</file>

<file path=customXml/itemProps1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ECC526-BF3D-45C1-B197-4D4F1184C5B2}">
  <ds:schemaRefs>
    <ds:schemaRef ds:uri="370ed0d4-0081-415d-8d34-8034ac052c48"/>
    <ds:schemaRef ds:uri="fb5cf244-07bc-4ddf-9a8f-587b61a0e3f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B91150F-6C29-4D01-9C2A-26DFE2253169}">
  <ds:schemaRefs>
    <ds:schemaRef ds:uri="http://purl.org/dc/elements/1.1/"/>
    <ds:schemaRef ds:uri="fb5cf244-07bc-4ddf-9a8f-587b61a0e3f0"/>
    <ds:schemaRef ds:uri="370ed0d4-0081-415d-8d34-8034ac052c48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  <clbl:label id="{6786d483-f51b-44bd-b40a-6fe409a5265e}" enabled="0" method="" siteId="{6786d483-f51b-44bd-b40a-6fe409a5265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</TotalTime>
  <Words>157</Words>
  <Application>Microsoft Office PowerPoint</Application>
  <PresentationFormat>Widescreen</PresentationFormat>
  <Paragraphs>27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 </vt:lpstr>
      <vt:lpstr>Aptos</vt:lpstr>
      <vt:lpstr>Arial</vt:lpstr>
      <vt:lpstr>Calibri</vt:lpstr>
      <vt:lpstr>Calibri Light</vt:lpstr>
      <vt:lpstr>Times New Roman</vt:lpstr>
      <vt:lpstr>1_Office Theme</vt:lpstr>
      <vt:lpstr>2_Office Theme</vt:lpstr>
      <vt:lpstr>PowerPoint Presentation</vt:lpstr>
      <vt:lpstr>Topic discussions recap/ updates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Catalina Mladin</cp:lastModifiedBy>
  <cp:revision>4</cp:revision>
  <dcterms:created xsi:type="dcterms:W3CDTF">2024-02-07T17:13:37Z</dcterms:created>
  <dcterms:modified xsi:type="dcterms:W3CDTF">2025-08-05T10:45:38Z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0x01010016E6B42244EEFB4E9184468D0BCF3AA1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caacbd88-acbb-4238-b7e2-697aee1925f7</vt:lpwstr>
  </property>
  <property fmtid="{D5CDD505-2E9C-101B-9397-08002B2CF9AE}" pid="12" name="MSIP_Label_f7b7771f-98a2-4ec9-8160-ee37e9359e20_Enabled">
    <vt:lpwstr>true</vt:lpwstr>
  </property>
  <property fmtid="{D5CDD505-2E9C-101B-9397-08002B2CF9AE}" pid="13" name="MSIP_Label_f7b7771f-98a2-4ec9-8160-ee37e9359e20_SetDate">
    <vt:lpwstr>2024-08-09T07:47:12Z</vt:lpwstr>
  </property>
  <property fmtid="{D5CDD505-2E9C-101B-9397-08002B2CF9AE}" pid="14" name="MSIP_Label_f7b7771f-98a2-4ec9-8160-ee37e9359e20_Method">
    <vt:lpwstr>Privileged</vt:lpwstr>
  </property>
  <property fmtid="{D5CDD505-2E9C-101B-9397-08002B2CF9AE}" pid="15" name="MSIP_Label_f7b7771f-98a2-4ec9-8160-ee37e9359e20_Name">
    <vt:lpwstr>社外開示</vt:lpwstr>
  </property>
  <property fmtid="{D5CDD505-2E9C-101B-9397-08002B2CF9AE}" pid="16" name="MSIP_Label_f7b7771f-98a2-4ec9-8160-ee37e9359e20_SiteId">
    <vt:lpwstr>6786d483-f51b-44bd-b40a-6fe409a5265e</vt:lpwstr>
  </property>
  <property fmtid="{D5CDD505-2E9C-101B-9397-08002B2CF9AE}" pid="17" name="MSIP_Label_f7b7771f-98a2-4ec9-8160-ee37e9359e20_ActionId">
    <vt:lpwstr>86e49ae8-9afa-41f9-9714-10a55fc19f40</vt:lpwstr>
  </property>
  <property fmtid="{D5CDD505-2E9C-101B-9397-08002B2CF9AE}" pid="18" name="MSIP_Label_f7b7771f-98a2-4ec9-8160-ee37e9359e20_ContentBits">
    <vt:lpwstr>0</vt:lpwstr>
  </property>
  <property fmtid="{D5CDD505-2E9C-101B-9397-08002B2CF9AE}" pid="19" name="MSIP_Label_4d2f777e-4347-4fc6-823a-b44ab313546a_Enabled">
    <vt:lpwstr>true</vt:lpwstr>
  </property>
  <property fmtid="{D5CDD505-2E9C-101B-9397-08002B2CF9AE}" pid="20" name="MSIP_Label_4d2f777e-4347-4fc6-823a-b44ab313546a_SetDate">
    <vt:lpwstr>2025-08-04T18:25:29Z</vt:lpwstr>
  </property>
  <property fmtid="{D5CDD505-2E9C-101B-9397-08002B2CF9AE}" pid="21" name="MSIP_Label_4d2f777e-4347-4fc6-823a-b44ab313546a_Method">
    <vt:lpwstr>Standard</vt:lpwstr>
  </property>
  <property fmtid="{D5CDD505-2E9C-101B-9397-08002B2CF9AE}" pid="22" name="MSIP_Label_4d2f777e-4347-4fc6-823a-b44ab313546a_Name">
    <vt:lpwstr>Non-Public</vt:lpwstr>
  </property>
  <property fmtid="{D5CDD505-2E9C-101B-9397-08002B2CF9AE}" pid="23" name="MSIP_Label_4d2f777e-4347-4fc6-823a-b44ab313546a_SiteId">
    <vt:lpwstr>e351b779-f6d5-4e50-8568-80e922d180ae</vt:lpwstr>
  </property>
  <property fmtid="{D5CDD505-2E9C-101B-9397-08002B2CF9AE}" pid="24" name="MSIP_Label_4d2f777e-4347-4fc6-823a-b44ab313546a_ActionId">
    <vt:lpwstr>1e846255-3939-4680-9ec7-0845f42fe255</vt:lpwstr>
  </property>
  <property fmtid="{D5CDD505-2E9C-101B-9397-08002B2CF9AE}" pid="25" name="MSIP_Label_4d2f777e-4347-4fc6-823a-b44ab313546a_ContentBits">
    <vt:lpwstr>0</vt:lpwstr>
  </property>
  <property fmtid="{D5CDD505-2E9C-101B-9397-08002B2CF9AE}" pid="26" name="MSIP_Label_4d2f777e-4347-4fc6-823a-b44ab313546a_Tag">
    <vt:lpwstr>10, 3, 0, 1</vt:lpwstr>
  </property>
</Properties>
</file>