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2"/>
  </p:sldMasterIdLst>
  <p:notesMasterIdLst>
    <p:notesMasterId r:id="rId4"/>
  </p:notesMasterIdLst>
  <p:sldIdLst>
    <p:sldId id="404" r:id="rId3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曹丽芳" initials="曹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cmcc" initials="c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71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321" y="48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4" name="图片 3"/>
          <p:cNvPicPr/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  <a:t>‹#›</a:t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F1A12A74-9AC0-B303-39CC-AA8D2E388A2F}"/>
              </a:ext>
            </a:extLst>
          </p:cNvPr>
          <p:cNvSpPr txBox="1"/>
          <p:nvPr/>
        </p:nvSpPr>
        <p:spPr>
          <a:xfrm>
            <a:off x="276550" y="1062076"/>
            <a:ext cx="8626584" cy="2885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It’s proposed to add this NOTE in Clause 6.0:</a:t>
            </a:r>
          </a:p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The mention of </a:t>
            </a: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capabilities such as AI agent doesn’t imply or preclude any architecture assumption or solutions.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endParaRPr lang="en-US" altLang="zh-CN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 PR:</a:t>
            </a:r>
          </a:p>
          <a:p>
            <a:pPr>
              <a:spcAft>
                <a:spcPts val="900"/>
              </a:spcAft>
            </a:pPr>
            <a:r>
              <a:rPr lang="en-GB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[PR 6.20.6-1] Based on operators’ policy and user consents, the 6G system shall support mechanisms </a:t>
            </a:r>
            <a:r>
              <a:rPr lang="en-GB" altLang="zh-CN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e.g. AI capabilities such as AI agent </a:t>
            </a:r>
            <a:r>
              <a:rPr lang="en-GB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translate intent received (e.g. from subscribers) into service and service performance requirements. 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endParaRPr lang="en-US" altLang="zh-CN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618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82</Words>
  <Application>Microsoft Office PowerPoint</Application>
  <PresentationFormat>全屏显示(16:9)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方正黑体简体</vt:lpstr>
      <vt:lpstr>方正兰亭中黑简体</vt:lpstr>
      <vt:lpstr>黑体</vt:lpstr>
      <vt:lpstr>微软雅黑</vt:lpstr>
      <vt:lpstr>Arial</vt:lpstr>
      <vt:lpstr>Calibri</vt:lpstr>
      <vt:lpstr>Times New Roman</vt:lpstr>
      <vt:lpstr>Office Theme</vt:lpstr>
      <vt:lpstr>10_主题2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Xiaonan-CMCC-0828</cp:lastModifiedBy>
  <cp:revision>518</cp:revision>
  <dcterms:created xsi:type="dcterms:W3CDTF">2024-02-22T01:53:00Z</dcterms:created>
  <dcterms:modified xsi:type="dcterms:W3CDTF">2025-08-28T12:18:44Z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A940F5E04C4046DDAC99AB9715795AC4_13</vt:lpwstr>
  </property>
  <property fmtid="{D5CDD505-2E9C-101B-9397-08002B2CF9AE}" pid="6" name="KSOProductBuildVer">
    <vt:lpwstr>2052-12.8.2.18205</vt:lpwstr>
  </property>
</Properties>
</file>