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6"/>
  </p:notesMasterIdLst>
  <p:sldIdLst>
    <p:sldId id="303" r:id="rId3"/>
    <p:sldId id="404" r:id="rId4"/>
    <p:sldId id="369" r:id="rId5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321" y="4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2025/8/29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it-IT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 update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1A12A74-9AC0-B303-39CC-AA8D2E388A2F}"/>
              </a:ext>
            </a:extLst>
          </p:cNvPr>
          <p:cNvSpPr txBox="1"/>
          <p:nvPr/>
        </p:nvSpPr>
        <p:spPr>
          <a:xfrm>
            <a:off x="477272" y="1325245"/>
            <a:ext cx="8086865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Agent: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automated intelligent entity that achieves a specific goal (autonomously or not) on behalf of another entity, by e.g. interacting with its environment, acquiring contextual information, reasoning, self-learning, decision-making, and executing tasks (independently or in collaboration with other AI Agents).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1400" strike="sng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This definition could be updated as the study goes on to align with the potential new understand of AI agent.</a:t>
            </a:r>
            <a:endParaRPr lang="en-US" altLang="zh-CN" sz="1200" strike="sngStrik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18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</TotalTime>
  <Words>92</Words>
  <Application>Microsoft Office PowerPoint</Application>
  <PresentationFormat>全屏显示(16:9)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Xiaonan-CMCC-0828</cp:lastModifiedBy>
  <cp:revision>518</cp:revision>
  <dcterms:created xsi:type="dcterms:W3CDTF">2024-02-22T01:53:00Z</dcterms:created>
  <dcterms:modified xsi:type="dcterms:W3CDTF">2025-08-29T13:12:20Z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