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2"/>
  </p:sldMasterIdLst>
  <p:notesMasterIdLst>
    <p:notesMasterId r:id="rId6"/>
  </p:notesMasterIdLst>
  <p:sldIdLst>
    <p:sldId id="303" r:id="rId3"/>
    <p:sldId id="403" r:id="rId4"/>
    <p:sldId id="369" r:id="rId5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307" name="未知用户93" initials="" lastIdx="1" clrIdx="0"/>
  <p:cmAuthor id="1" name="liuchaoyjy" initials="liuchao" lastIdx="5" clrIdx="0"/>
  <p:cmAuthor id="308" name="未知用户90" initials="" lastIdx="5" clrIdx="1"/>
  <p:cmAuthor id="2" name="左敏" initials="左" lastIdx="2" clrIdx="0"/>
  <p:cmAuthor id="309" name="未知用户91" initials="" lastIdx="0" clrIdx="1"/>
  <p:cmAuthor id="3" name="作者" initials="作" lastIdx="0" clrIdx="1"/>
  <p:cmAuthor id="310" name="未知用户92" initials="" lastIdx="1" clrIdx="0"/>
  <p:cmAuthor id="4" name="周丹媛" initials="周" lastIdx="2" clrIdx="3"/>
  <p:cmAuthor id="311" name="未知用户74" initials="" lastIdx="5" clrIdx="1"/>
  <p:cmAuthor id="5" name="yangfeng@hq.cmcc" initials="y" lastIdx="1" clrIdx="4"/>
  <p:cmAuthor id="312" name="未知用户75" initials="" lastIdx="8" clrIdx="0"/>
  <p:cmAuthor id="6" name="CMCC" initials="C" lastIdx="3" clrIdx="4"/>
  <p:cmAuthor id="313" name="未知用户76" initials="" lastIdx="1" clrIdx="0"/>
  <p:cmAuthor id="7" name="Nancy Chang" initials="N" lastIdx="2" clrIdx="5"/>
  <p:cmAuthor id="314" name="未知用户77" initials="" lastIdx="8" clrIdx="0"/>
  <p:cmAuthor id="8" name="lk" initials="l" lastIdx="4" clrIdx="6"/>
  <p:cmAuthor id="315" name="未知用户78" initials="" lastIdx="8" clrIdx="0"/>
  <p:cmAuthor id="9" name="00006891" initials="0" lastIdx="15" clrIdx="8"/>
  <p:cmAuthor id="316" name="未知用户79" initials="" lastIdx="1" clrIdx="0"/>
  <p:cmAuthor id="10" name="熊先奎10009191" initials="熊" lastIdx="1" clrIdx="9"/>
  <p:cmAuthor id="317" name="未知用户80" initials="" lastIdx="1" clrIdx="0"/>
  <p:cmAuthor id="11" name="10107538" initials="1" lastIdx="1" clrIdx="9"/>
  <p:cmAuthor id="318" name="Harry xu" initials="" lastIdx="1" clrIdx="0"/>
  <p:cmAuthor id="12" name="10118178" initials="1" lastIdx="11" clrIdx="10"/>
  <p:cmAuthor id="319" name="未知用户27" initials="未" lastIdx="1" clrIdx="0"/>
  <p:cmAuthor id="13" name="zhouwd" initials="z" lastIdx="1" clrIdx="11"/>
  <p:cmAuthor id="14" name="马云飞10014438" initials="马" lastIdx="4" clrIdx="0"/>
  <p:cmAuthor id="321" name="未知用户111" initials="未" lastIdx="1" clrIdx="1"/>
  <p:cmAuthor id="15" name="John" initials="J" lastIdx="36" clrIdx="13"/>
  <p:cmAuthor id="322" name="le" initials="l" lastIdx="2" clrIdx="321"/>
  <p:cmAuthor id="16" name="10025093" initials="1" lastIdx="51" clrIdx="14"/>
  <p:cmAuthor id="323" name="renyina" initials="r" lastIdx="1" clrIdx="322"/>
  <p:cmAuthor id="17" name="10078380" initials="1" lastIdx="1" clrIdx="15"/>
  <p:cmAuthor id="324" name="User" initials="U" lastIdx="1" clrIdx="323"/>
  <p:cmAuthor id="18" name="00035181" initials="0" lastIdx="1" clrIdx="16"/>
  <p:cmAuthor id="325" name="lingc" initials="l" lastIdx="1" clrIdx="324"/>
  <p:cmAuthor id="19" name="张燕" initials="张" lastIdx="1" clrIdx="17"/>
  <p:cmAuthor id="326" name="Kaiyuan" initials="K" lastIdx="1" clrIdx="325"/>
  <p:cmAuthor id="20" name="Saku Uchikawa" initials="S" lastIdx="11" clrIdx="0"/>
  <p:cmAuthor id="327" name="Cecilia" initials="C" lastIdx="1" clrIdx="326"/>
  <p:cmAuthor id="21" name="00065088" initials="0" lastIdx="2" clrIdx="19"/>
  <p:cmAuthor id="328" name="xueyan" initials="x" lastIdx="1" clrIdx="327"/>
  <p:cmAuthor id="22" name="10066351" initials="1" lastIdx="2" clrIdx="0"/>
  <p:cmAuthor id="329" name="mashan@cmhi.cmcc" initials="mashan@cmhi.cmcc" lastIdx="1" clrIdx="328"/>
  <p:cmAuthor id="23" name="蔡建楠" initials="蔡" lastIdx="15" clrIdx="17"/>
  <p:cmAuthor id="330" name="13910" initials="1" lastIdx="8" clrIdx="329"/>
  <p:cmAuthor id="24" name="10009110" initials="1" lastIdx="23" clrIdx="22"/>
  <p:cmAuthor id="331" name="liyite" initials="l" lastIdx="1" clrIdx="330"/>
  <p:cmAuthor id="25" name="李蕾00009994" initials="李" lastIdx="6" clrIdx="17"/>
  <p:cmAuthor id="332" name="wangxinran" initials="w" lastIdx="1" clrIdx="331"/>
  <p:cmAuthor id="26" name="wyz" initials="w" lastIdx="1" clrIdx="24"/>
  <p:cmAuthor id="333" name="于书丹" initials="C" lastIdx="1" clrIdx="332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287643681" name="殷格非" initials="殷" lastIdx="2" clrIdx="0"/>
  <p:cmAuthor id="32" name="Author" initials="A" lastIdx="0" clrIdx="30"/>
  <p:cmAuthor id="287643682" name="z r" initials="zr" lastIdx="5" clrIdx="12"/>
  <p:cmAuthor id="33" name="李楠10047711" initials="李" lastIdx="2" clrIdx="31"/>
  <p:cmAuthor id="287643683" name="lc xue" initials="lx" lastIdx="1" clrIdx="22"/>
  <p:cmAuthor id="340" name="zhoupeng" initials="z" lastIdx="5" clrIdx="339"/>
  <p:cmAuthor id="34" name="10045953" initials="1" lastIdx="1" clrIdx="32"/>
  <p:cmAuthor id="287643684" name="ma yanru" initials="my" lastIdx="1" clrIdx="25"/>
  <p:cmAuthor id="341" name="Randolph" initials="R" lastIdx="1" clrIdx="340"/>
  <p:cmAuthor id="35" name="Administrator" initials="A" lastIdx="1" clrIdx="35"/>
  <p:cmAuthor id="287643685" name="安 启飞" initials="安" lastIdx="2" clrIdx="37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350" name="Hao Yue" initials="HY" lastIdx="2" clrIdx="349"/>
  <p:cmAuthor id="44" name="00075816" initials="0" lastIdx="1" clrIdx="43"/>
  <p:cmAuthor id="45" name="陈燕燕" initials="陈" lastIdx="1" clrIdx="44"/>
  <p:cmAuthor id="352" name="suxin" initials="s" lastIdx="1" clrIdx="351"/>
  <p:cmAuthor id="46" name="未知的使用者79" initials="" lastIdx="0" clrIdx="1"/>
  <p:cmAuthor id="47" name="clj" initials="c" lastIdx="1" clrIdx="46"/>
  <p:cmAuthor id="48" name="尹瑶瑶" initials="YYY" lastIdx="1" clrIdx="47"/>
  <p:cmAuthor id="49" name="曹丽芳" initials="曹" lastIdx="1" clrIdx="48"/>
  <p:cmAuthor id="50" name="liyayjy@hq.cmcc" initials="liyayjy@hq.cmcc" lastIdx="1" clrIdx="49"/>
  <p:cmAuthor id="51" name="未知用户20" initials="未" lastIdx="1" clrIdx="23"/>
  <p:cmAuthor id="191251535" name="沈霄雷" initials="沈" lastIdx="833089" clrIdx="0"/>
  <p:cmAuthor id="52" name="rev2" initials="r" lastIdx="1" clrIdx="36"/>
  <p:cmAuthor id="53" name="施旻" initials="施" lastIdx="1" clrIdx="52"/>
  <p:cmAuthor id="54" name="zhangyuexin@hq.cmcc" initials="zhangyuexin@hq.cmcc" lastIdx="1" clrIdx="53"/>
  <p:cmAuthor id="47245819" name="群智集" initials="群" lastIdx="0" clrIdx="0"/>
  <p:cmAuthor id="55" name="黎丹" initials="黎" lastIdx="2" clrIdx="0"/>
  <p:cmAuthor id="47245820" name="郏 鹏" initials="郏" lastIdx="1" clrIdx="16"/>
  <p:cmAuthor id="56" name="Chengli" initials="C" lastIdx="6" clrIdx="0"/>
  <p:cmAuthor id="47245821" name="郏鹏" initials="M" lastIdx="1" clrIdx="17"/>
  <p:cmAuthor id="57" name="wangqixing@hq.cmcc" initials="wangqixing@hq.cmcc" lastIdx="1" clrIdx="56"/>
  <p:cmAuthor id="58" name="未知的使用者87" initials="" lastIdx="1" clrIdx="0"/>
  <p:cmAuthor id="59" name="cmcc" initials="c" lastIdx="1" clrIdx="58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xinping liu" initials="xl" lastIdx="5" clrIdx="25"/>
  <p:cmAuthor id="77" name="elfinhsu" initials="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09" name="Ms" initials="M" lastIdx="1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2000" name="李婧宜_YBferYVR" initials="authorId_1217247658" lastIdx="0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2002" name="金宇峰_BfyebuM3" initials="authorId_1008746-10054633" lastIdx="0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da lin" initials="dl" lastIdx="1" clrIdx="48"/>
  <p:cmAuthor id="168" name="未知用户116" initials="" lastIdx="1" clrIdx="1"/>
  <p:cmAuthor id="691587972" name="子祥 韩" initials="子祥" lastIdx="1" clrIdx="54"/>
  <p:cmAuthor id="169" name="未知的使用者150" initials="未" lastIdx="1" clrIdx="0"/>
  <p:cmAuthor id="691587973" name="dell" initials="d" lastIdx="1" clrIdx="59"/>
  <p:cmAuthor id="170" name="未知的使用者69" initials="" lastIdx="1" clrIdx="1"/>
  <p:cmAuthor id="691587974" name="gedawei@hq.cmcc" initials="A" lastIdx="4" clrIdx="350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394525610" name="dengwanting" initials="d" lastIdx="1" clrIdx="50"/>
  <p:cmAuthor id="217" name="Ashley Eberenz" initials="" lastIdx="7" clrIdx="1"/>
  <p:cmAuthor id="394525611" name="mouse zz" initials="mz" lastIdx="1" clrIdx="54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8" d="100"/>
          <a:sy n="98" d="100"/>
        </p:scale>
        <p:origin x="946" y="58"/>
      </p:cViewPr>
      <p:guideLst>
        <p:guide orient="horz" pos="15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6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2</a:t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3300835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pic>
        <p:nvPicPr>
          <p:cNvPr id="4" name="图片 3"/>
          <p:cNvPicPr/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  <a:t>‹#›</a:t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‹#›</a:t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it-IT" sz="24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Discussion on AI agent definition update</a:t>
            </a:r>
            <a:endParaRPr lang="en-US" sz="24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" y="560038"/>
            <a:ext cx="9143999" cy="8181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fontAlgn="auto" hangingPunct="1">
              <a:spcAft>
                <a:spcPts val="900"/>
              </a:spcAft>
              <a:buNone/>
            </a:pPr>
            <a:r>
              <a:rPr lang="en-US" altLang="zh-CN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 Agent:</a:t>
            </a:r>
            <a:r>
              <a:rPr lang="en-US" altLang="zh-CN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 automated intelligent entity capable of e.g. interacting with its environment, acquiring contextual information, reasoning, self-learning, decision-making, executing tasks (autonomously or in collaboration with other AI Agents) to achieve a specific goal.</a:t>
            </a:r>
            <a:endParaRPr lang="zh-CN" altLang="zh-CN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Editor’s Note: This definition could be updated as the study goes on to align with the potential new understand of AI agent.</a:t>
            </a:r>
            <a:endParaRPr lang="en-US" altLang="zh-CN" sz="11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490" y="170815"/>
            <a:ext cx="73907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Existing AI agent definition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8F414E-7D63-5008-D315-008EC1CA7C91}"/>
              </a:ext>
            </a:extLst>
          </p:cNvPr>
          <p:cNvSpPr txBox="1"/>
          <p:nvPr/>
        </p:nvSpPr>
        <p:spPr>
          <a:xfrm>
            <a:off x="107582" y="1410346"/>
            <a:ext cx="8450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Observation: Which capabilities are the basic ones of an AI agent ?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AB0B28D-5D49-13E1-C53A-B0B036B70A89}"/>
              </a:ext>
            </a:extLst>
          </p:cNvPr>
          <p:cNvGrpSpPr/>
          <p:nvPr/>
        </p:nvGrpSpPr>
        <p:grpSpPr>
          <a:xfrm>
            <a:off x="0" y="1673217"/>
            <a:ext cx="9144000" cy="2276658"/>
            <a:chOff x="0" y="1884226"/>
            <a:chExt cx="9144000" cy="227665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273533B-D9FB-9A44-1A7F-59CE58643037}"/>
                </a:ext>
              </a:extLst>
            </p:cNvPr>
            <p:cNvSpPr txBox="1"/>
            <p:nvPr/>
          </p:nvSpPr>
          <p:spPr>
            <a:xfrm>
              <a:off x="0" y="1884226"/>
              <a:ext cx="9144000" cy="227665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endParaRPr lang="zh-CN" altLang="en-US" dirty="0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8E3258E9-862B-F67F-E8C7-F93BB9380C14}"/>
                </a:ext>
              </a:extLst>
            </p:cNvPr>
            <p:cNvGrpSpPr/>
            <p:nvPr/>
          </p:nvGrpSpPr>
          <p:grpSpPr>
            <a:xfrm>
              <a:off x="2325332" y="1954214"/>
              <a:ext cx="2566426" cy="1816077"/>
              <a:chOff x="2441269" y="1930962"/>
              <a:chExt cx="2566426" cy="1816077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BD79D822-3E13-FC20-1220-D41171DA9D95}"/>
                  </a:ext>
                </a:extLst>
              </p:cNvPr>
              <p:cNvSpPr txBox="1"/>
              <p:nvPr/>
            </p:nvSpPr>
            <p:spPr>
              <a:xfrm>
                <a:off x="2441269" y="1930962"/>
                <a:ext cx="2566426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Utilizing tools:</a:t>
                </a:r>
              </a:p>
              <a:p>
                <a:pPr algn="ctr"/>
                <a:r>
                  <a:rPr lang="en-US" altLang="zh-CN" sz="12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interacting with its environment</a:t>
                </a:r>
              </a:p>
              <a:p>
                <a:pPr algn="ctr"/>
                <a:r>
                  <a:rPr lang="en-US" altLang="zh-CN" sz="1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acquiring contextual information</a:t>
                </a:r>
              </a:p>
              <a:p>
                <a:pPr algn="ctr"/>
                <a:r>
                  <a:rPr lang="en-US" altLang="zh-CN" sz="1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…</a:t>
                </a:r>
                <a:endParaRPr lang="zh-CN" altLang="en-US" sz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/>
                <a:endParaRPr lang="zh-CN" alt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054FC1FD-C966-9295-C3EB-54DF06F218FB}"/>
                  </a:ext>
                </a:extLst>
              </p:cNvPr>
              <p:cNvSpPr txBox="1"/>
              <p:nvPr/>
            </p:nvSpPr>
            <p:spPr>
              <a:xfrm>
                <a:off x="3165145" y="2700599"/>
                <a:ext cx="1118675" cy="10464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Planning:</a:t>
                </a:r>
              </a:p>
              <a:p>
                <a:pPr algn="ctr"/>
                <a:r>
                  <a:rPr lang="en-US" altLang="zh-CN" sz="12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Reasoning</a:t>
                </a:r>
              </a:p>
              <a:p>
                <a:pPr algn="ctr"/>
                <a:r>
                  <a:rPr lang="en-US" altLang="zh-CN" sz="1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Assembling</a:t>
                </a:r>
              </a:p>
              <a:p>
                <a:pPr algn="ctr"/>
                <a:r>
                  <a:rPr lang="en-US" altLang="zh-CN" sz="1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Multi-step </a:t>
                </a:r>
              </a:p>
              <a:p>
                <a:pPr algn="ctr"/>
                <a:r>
                  <a:rPr lang="en-US" altLang="zh-CN" sz="1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…</a:t>
                </a:r>
                <a:endParaRPr lang="zh-CN" altLang="en-US" sz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9B9DC80-D614-53F9-FF01-66D89C570F9D}"/>
                </a:ext>
              </a:extLst>
            </p:cNvPr>
            <p:cNvSpPr txBox="1"/>
            <p:nvPr/>
          </p:nvSpPr>
          <p:spPr>
            <a:xfrm>
              <a:off x="5159915" y="2723851"/>
              <a:ext cx="163732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decision-making</a:t>
              </a:r>
              <a:endParaRPr lang="zh-CN" altLang="en-US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1D6E1EC-1667-C6DA-60FC-1E3BF6C89A96}"/>
                </a:ext>
              </a:extLst>
            </p:cNvPr>
            <p:cNvSpPr txBox="1"/>
            <p:nvPr/>
          </p:nvSpPr>
          <p:spPr>
            <a:xfrm>
              <a:off x="7332098" y="2616129"/>
              <a:ext cx="143163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Taking actions:</a:t>
              </a:r>
            </a:p>
            <a:p>
              <a:r>
                <a:rPr lang="en-US" altLang="zh-CN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executing tasks </a:t>
              </a:r>
              <a:endParaRPr lang="zh-CN" alt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8BE8B0F-B322-E853-3FF8-B033D03B90A3}"/>
                </a:ext>
              </a:extLst>
            </p:cNvPr>
            <p:cNvSpPr txBox="1"/>
            <p:nvPr/>
          </p:nvSpPr>
          <p:spPr>
            <a:xfrm>
              <a:off x="380178" y="2539185"/>
              <a:ext cx="1598505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Input:</a:t>
              </a:r>
            </a:p>
            <a:p>
              <a:pPr algn="ctr"/>
              <a:r>
                <a:rPr lang="en-US" altLang="zh-CN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(intent, structural parameters…)</a:t>
              </a:r>
            </a:p>
          </p:txBody>
        </p:sp>
        <p:sp>
          <p:nvSpPr>
            <p:cNvPr id="35" name="箭头: 右 34">
              <a:extLst>
                <a:ext uri="{FF2B5EF4-FFF2-40B4-BE49-F238E27FC236}">
                  <a16:creationId xmlns:a16="http://schemas.microsoft.com/office/drawing/2014/main" id="{FDEE6687-C4D3-FAA3-4421-132DDDE289F5}"/>
                </a:ext>
              </a:extLst>
            </p:cNvPr>
            <p:cNvSpPr/>
            <p:nvPr/>
          </p:nvSpPr>
          <p:spPr>
            <a:xfrm>
              <a:off x="1903307" y="2764416"/>
              <a:ext cx="390769" cy="226646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箭头: 右 35">
              <a:extLst>
                <a:ext uri="{FF2B5EF4-FFF2-40B4-BE49-F238E27FC236}">
                  <a16:creationId xmlns:a16="http://schemas.microsoft.com/office/drawing/2014/main" id="{FA429547-28C6-9341-D40A-3C5D45CE1A62}"/>
                </a:ext>
              </a:extLst>
            </p:cNvPr>
            <p:cNvSpPr/>
            <p:nvPr/>
          </p:nvSpPr>
          <p:spPr>
            <a:xfrm>
              <a:off x="4769146" y="2764416"/>
              <a:ext cx="390769" cy="226646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F2711CE-A83D-C8D3-3FBC-996DC885460D}"/>
                </a:ext>
              </a:extLst>
            </p:cNvPr>
            <p:cNvSpPr txBox="1"/>
            <p:nvPr/>
          </p:nvSpPr>
          <p:spPr>
            <a:xfrm>
              <a:off x="107582" y="3883885"/>
              <a:ext cx="8893907" cy="27699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Based on autonomous capability </a:t>
              </a:r>
              <a:r>
                <a:rPr lang="en-US" altLang="zh-CN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(self-learning, self reflection)</a:t>
              </a:r>
              <a:endParaRPr lang="zh-CN" altLang="en-US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箭头: 右 37">
              <a:extLst>
                <a:ext uri="{FF2B5EF4-FFF2-40B4-BE49-F238E27FC236}">
                  <a16:creationId xmlns:a16="http://schemas.microsoft.com/office/drawing/2014/main" id="{FED0455D-E8D3-981D-80CE-C49C6E6248B1}"/>
                </a:ext>
              </a:extLst>
            </p:cNvPr>
            <p:cNvSpPr/>
            <p:nvPr/>
          </p:nvSpPr>
          <p:spPr>
            <a:xfrm>
              <a:off x="6732981" y="2764416"/>
              <a:ext cx="390769" cy="226646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连接符: 肘形 38">
              <a:extLst>
                <a:ext uri="{FF2B5EF4-FFF2-40B4-BE49-F238E27FC236}">
                  <a16:creationId xmlns:a16="http://schemas.microsoft.com/office/drawing/2014/main" id="{5809370D-20E5-8DBF-4468-5451F8E913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0178" y="2852243"/>
              <a:ext cx="8383553" cy="12700"/>
            </a:xfrm>
            <a:prstGeom prst="bentConnector5">
              <a:avLst>
                <a:gd name="adj1" fmla="val -2727"/>
                <a:gd name="adj2" fmla="val 8342701"/>
                <a:gd name="adj3" fmla="val 102727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F0E7CF28-497B-D7E6-70D3-CB2D92C255BE}"/>
              </a:ext>
            </a:extLst>
          </p:cNvPr>
          <p:cNvSpPr txBox="1"/>
          <p:nvPr/>
        </p:nvSpPr>
        <p:spPr>
          <a:xfrm>
            <a:off x="0" y="4195492"/>
            <a:ext cx="9144000" cy="10391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fontAlgn="auto" hangingPunct="1">
              <a:spcAft>
                <a:spcPts val="900"/>
              </a:spcAft>
              <a:buNone/>
            </a:pPr>
            <a:r>
              <a:rPr lang="en-US" altLang="zh-CN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 Agent:</a:t>
            </a:r>
            <a:r>
              <a:rPr lang="en-US" altLang="zh-CN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 automated intelligent entity (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with </a:t>
            </a:r>
            <a:r>
              <a:rPr lang="en-US" altLang="zh-CN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self-learning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capability</a:t>
            </a:r>
            <a:r>
              <a:rPr lang="en-US" altLang="zh-CN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capable of </a:t>
            </a:r>
            <a:r>
              <a:rPr lang="en-US" altLang="zh-CN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utilizing tools </a:t>
            </a:r>
            <a:r>
              <a:rPr lang="en-US" altLang="zh-CN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(e.g. interacting with its environment, acquiring contextual information), </a:t>
            </a:r>
            <a:r>
              <a:rPr lang="en-US" altLang="zh-CN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planning</a:t>
            </a:r>
            <a:r>
              <a:rPr lang="en-US" altLang="zh-CN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(e.g. based on reasoning), making decision, 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and </a:t>
            </a:r>
            <a:r>
              <a:rPr lang="en-US" altLang="zh-CN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executing tasks (autonomously or in collaboration with other AI Agents) to achieve a specific goal.</a:t>
            </a:r>
          </a:p>
          <a:p>
            <a:pPr>
              <a:buNone/>
            </a:pPr>
            <a:r>
              <a:rPr lang="en-US" altLang="zh-CN" sz="1200" strike="sng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Editor’s Note: This definition could be updated as the study goes on to align with the potential new understand of AI agent.</a:t>
            </a:r>
            <a:endParaRPr lang="en-US" altLang="zh-CN" sz="1100" strike="sngStrike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3AA9B17-1D86-8E26-912E-2316B3A18B7A}"/>
              </a:ext>
            </a:extLst>
          </p:cNvPr>
          <p:cNvSpPr txBox="1"/>
          <p:nvPr/>
        </p:nvSpPr>
        <p:spPr>
          <a:xfrm>
            <a:off x="107582" y="3904431"/>
            <a:ext cx="8450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Proposal: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lstStyle/>
          <a:p>
            <a:r>
              <a:rPr lang="en-US" altLang="zh-CN"/>
              <a:t>Thank you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230</Words>
  <Application>Microsoft Office PowerPoint</Application>
  <PresentationFormat>全屏显示(16:9)</PresentationFormat>
  <Paragraphs>27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方正黑体简体</vt:lpstr>
      <vt:lpstr>方正兰亭中黑简体</vt:lpstr>
      <vt:lpstr>黑体</vt:lpstr>
      <vt:lpstr>微软雅黑</vt:lpstr>
      <vt:lpstr>Arial</vt:lpstr>
      <vt:lpstr>Calibri</vt:lpstr>
      <vt:lpstr>Times New Roman</vt:lpstr>
      <vt:lpstr>Office Theme</vt:lpstr>
      <vt:lpstr>10_主题2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Xiaonan-CMCC</cp:lastModifiedBy>
  <cp:revision>512</cp:revision>
  <dcterms:created xsi:type="dcterms:W3CDTF">2024-02-22T01:53:00Z</dcterms:created>
  <dcterms:modified xsi:type="dcterms:W3CDTF">2025-08-14T13:30:44Z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A940F5E04C4046DDAC99AB9715795AC4_13</vt:lpwstr>
  </property>
  <property fmtid="{D5CDD505-2E9C-101B-9397-08002B2CF9AE}" pid="6" name="KSOProductBuildVer">
    <vt:lpwstr>2052-12.8.2.18205</vt:lpwstr>
  </property>
</Properties>
</file>