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6"/>
  </p:notesMasterIdLst>
  <p:handoutMasterIdLst>
    <p:handoutMasterId r:id="rId7"/>
  </p:handoutMasterIdLst>
  <p:sldIdLst>
    <p:sldId id="261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F7DA3F1-AF04-097A-90B1-0DCE82F331C3}" name="Apple" initials="MM" userId="Appl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A4AFE4-3B78-42DD-A0D5-8510CD3A9F41}" v="2" dt="2025-02-17T13:15:48.2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17" autoAdjust="0"/>
    <p:restoredTop sz="96301" autoAdjust="0"/>
  </p:normalViewPr>
  <p:slideViewPr>
    <p:cSldViewPr snapToGrid="0">
      <p:cViewPr varScale="1">
        <p:scale>
          <a:sx n="83" d="100"/>
          <a:sy n="83" d="100"/>
        </p:scale>
        <p:origin x="562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Relationship Id="rId14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B1A4AFE4-3B78-42DD-A0D5-8510CD3A9F41}"/>
    <pc:docChg chg="custSel modSld">
      <pc:chgData name="Alain Sultan" userId="2b0808dc-3530-4760-ae57-56aa48186e32" providerId="ADAL" clId="{B1A4AFE4-3B78-42DD-A0D5-8510CD3A9F41}" dt="2025-02-17T13:16:05.353" v="78" actId="20577"/>
      <pc:docMkLst>
        <pc:docMk/>
      </pc:docMkLst>
      <pc:sldChg chg="addSp modSp mod">
        <pc:chgData name="Alain Sultan" userId="2b0808dc-3530-4760-ae57-56aa48186e32" providerId="ADAL" clId="{B1A4AFE4-3B78-42DD-A0D5-8510CD3A9F41}" dt="2025-02-17T13:16:05.353" v="78" actId="20577"/>
        <pc:sldMkLst>
          <pc:docMk/>
          <pc:sldMk cId="2452962976" sldId="261"/>
        </pc:sldMkLst>
        <pc:spChg chg="add mod">
          <ac:chgData name="Alain Sultan" userId="2b0808dc-3530-4760-ae57-56aa48186e32" providerId="ADAL" clId="{B1A4AFE4-3B78-42DD-A0D5-8510CD3A9F41}" dt="2025-02-17T13:16:05.353" v="78" actId="20577"/>
          <ac:spMkLst>
            <pc:docMk/>
            <pc:sldMk cId="2452962976" sldId="261"/>
            <ac:spMk id="4" creationId="{5F6E44F3-BD33-8F9B-03FA-09810AEBAE3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40028" y="365125"/>
            <a:ext cx="1113845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40028" y="1825625"/>
            <a:ext cx="1113845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1846" y="406677"/>
            <a:ext cx="1098345" cy="638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7708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noProof="0" dirty="0">
                <a:latin typeface="Arial "/>
              </a:rPr>
              <a:t>3GPP TSG-SA WG1 Meeting #109</a:t>
            </a:r>
          </a:p>
          <a:p>
            <a:pPr eaLnBrk="1" hangingPunct="1">
              <a:defRPr/>
            </a:pPr>
            <a:r>
              <a:rPr lang="en-GB" altLang="en-US" sz="1200" b="1" noProof="0" dirty="0">
                <a:latin typeface="Arial "/>
              </a:rPr>
              <a:t>Athens, Greece, 17 – 21 February 2025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637558" y="37345"/>
            <a:ext cx="15260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800" b="1">
                <a:latin typeface="Arial "/>
              </a:rPr>
              <a:t>S1-250372</a:t>
            </a:r>
            <a:endParaRPr lang="sv-SE" altLang="en-US" sz="18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3F79B-5879-387A-E5AA-EF65BB1B7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228" y="365125"/>
            <a:ext cx="11138450" cy="1325563"/>
          </a:xfrm>
        </p:spPr>
        <p:txBody>
          <a:bodyPr/>
          <a:lstStyle/>
          <a:p>
            <a:r>
              <a:rPr lang="fi-FI" sz="4000"/>
              <a:t>Terminology guidance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1CC08D-219A-15BC-12FC-150BAF2D43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SA1 language used in the study should remain general </a:t>
            </a:r>
          </a:p>
          <a:p>
            <a:r>
              <a:rPr lang="en-GB" sz="1800">
                <a:latin typeface="Times New Roman" panose="02020603050405020304" pitchFamily="18" charset="0"/>
                <a:ea typeface="Times New Roman" panose="02020603050405020304" pitchFamily="18" charset="0"/>
              </a:rPr>
              <a:t>Fine to use: </a:t>
            </a:r>
          </a:p>
          <a:p>
            <a:pPr marL="0" indent="0">
              <a:buNone/>
            </a:pPr>
            <a:r>
              <a:rPr lang="en-GB" sz="180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GB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6G system, </a:t>
            </a:r>
          </a:p>
          <a:p>
            <a:pPr marL="0" indent="0">
              <a:buNone/>
            </a:pPr>
            <a:r>
              <a:rPr lang="en-GB" sz="1800">
                <a:latin typeface="Times New Roman" panose="02020603050405020304" pitchFamily="18" charset="0"/>
                <a:ea typeface="Times New Roman" panose="02020603050405020304" pitchFamily="18" charset="0"/>
              </a:rPr>
              <a:t>	6G network,</a:t>
            </a:r>
            <a:endParaRPr lang="en-GB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core network of the 6G system, </a:t>
            </a:r>
          </a:p>
          <a:p>
            <a:pPr marL="0" indent="0">
              <a:buNone/>
            </a:pPr>
            <a:r>
              <a:rPr lang="en-GB" sz="180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GB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access network of the 6G system </a:t>
            </a:r>
          </a:p>
          <a:p>
            <a:r>
              <a:rPr lang="en-GB" sz="20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Do not use e.g. </a:t>
            </a:r>
            <a:r>
              <a:rPr lang="en-GB" sz="16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6G RAN, or 6G Core Network</a:t>
            </a:r>
            <a:r>
              <a:rPr lang="en-US" sz="16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00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E44F3-BD33-8F9B-03FA-09810AEBAE36}"/>
              </a:ext>
            </a:extLst>
          </p:cNvPr>
          <p:cNvSpPr txBox="1">
            <a:spLocks/>
          </p:cNvSpPr>
          <p:nvPr/>
        </p:nvSpPr>
        <p:spPr bwMode="auto">
          <a:xfrm>
            <a:off x="415337" y="5061816"/>
            <a:ext cx="1113845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fi-FI" sz="4000"/>
              <a:t>DRAFT proposed by MCC during the meeting – not agreed by the meeting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45296297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679a257e-872f-4c98-9e8a-0a9c104f72cd"/>
    <ds:schemaRef ds:uri="280d8efa-eff2-4910-88d2-79ca146720c4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www.w3.org/2000/xmlns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83bcef13-7cac-433f-ba1d-47a323951816}" enabled="1" method="Privileged" siteId="{a7687ede-7a6b-4ef6-bace-642f677fbe31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10682</TotalTime>
  <Words>66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 </vt:lpstr>
      <vt:lpstr>Arial</vt:lpstr>
      <vt:lpstr>Calibri</vt:lpstr>
      <vt:lpstr>Calibri Light</vt:lpstr>
      <vt:lpstr>Times New Roman</vt:lpstr>
      <vt:lpstr>Office Theme</vt:lpstr>
      <vt:lpstr>Terminology guidance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CR0036r4</cp:lastModifiedBy>
  <cp:revision>673</cp:revision>
  <dcterms:created xsi:type="dcterms:W3CDTF">2010-02-05T13:52:04Z</dcterms:created>
  <dcterms:modified xsi:type="dcterms:W3CDTF">2025-02-17T13:16:09Z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