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5146" r:id="rId4"/>
  </p:sldMasterIdLst>
  <p:notesMasterIdLst>
    <p:notesMasterId r:id="rId20"/>
  </p:notesMasterIdLst>
  <p:handoutMasterIdLst>
    <p:handoutMasterId r:id="rId21"/>
  </p:handoutMasterIdLst>
  <p:sldIdLst>
    <p:sldId id="341" r:id="rId5"/>
    <p:sldId id="363" r:id="rId6"/>
    <p:sldId id="2147308939" r:id="rId7"/>
    <p:sldId id="2147308941" r:id="rId8"/>
    <p:sldId id="2147308930" r:id="rId9"/>
    <p:sldId id="2147308931" r:id="rId10"/>
    <p:sldId id="2147308932" r:id="rId11"/>
    <p:sldId id="2147308937" r:id="rId12"/>
    <p:sldId id="366" r:id="rId13"/>
    <p:sldId id="2147308933" r:id="rId14"/>
    <p:sldId id="2147308938" r:id="rId15"/>
    <p:sldId id="2147308940" r:id="rId16"/>
    <p:sldId id="2147308934" r:id="rId17"/>
    <p:sldId id="2147308935" r:id="rId18"/>
    <p:sldId id="2147308936" r:id="rId1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6F1E02-F1B7-42CF-85D0-A32624DA754D}" v="309" dt="2023-11-01T17:58:53.1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512" y="5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ojanovski, Saso" userId="4a043b80-4d93-470c-ac45-9138ee944f36" providerId="ADAL" clId="{0B7ADECE-A917-4B59-BB95-FDB2ACE7BAC0}"/>
    <pc:docChg chg="undo custSel modSld">
      <pc:chgData name="Stojanovski, Saso" userId="4a043b80-4d93-470c-ac45-9138ee944f36" providerId="ADAL" clId="{0B7ADECE-A917-4B59-BB95-FDB2ACE7BAC0}" dt="2023-06-02T17:55:02.373" v="58" actId="20577"/>
      <pc:docMkLst>
        <pc:docMk/>
      </pc:docMkLst>
      <pc:sldChg chg="modSp">
        <pc:chgData name="Stojanovski, Saso" userId="4a043b80-4d93-470c-ac45-9138ee944f36" providerId="ADAL" clId="{0B7ADECE-A917-4B59-BB95-FDB2ACE7BAC0}" dt="2023-06-02T17:48:08.046" v="3" actId="14100"/>
        <pc:sldMkLst>
          <pc:docMk/>
          <pc:sldMk cId="0" sldId="341"/>
        </pc:sldMkLst>
        <pc:spChg chg="mod">
          <ac:chgData name="Stojanovski, Saso" userId="4a043b80-4d93-470c-ac45-9138ee944f36" providerId="ADAL" clId="{0B7ADECE-A917-4B59-BB95-FDB2ACE7BAC0}" dt="2023-06-02T17:48:08.046" v="3" actId="14100"/>
          <ac:spMkLst>
            <pc:docMk/>
            <pc:sldMk cId="0" sldId="341"/>
            <ac:spMk id="5122" creationId="{6BFCA172-672F-4297-B767-9F7EDE373FA1}"/>
          </ac:spMkLst>
        </pc:spChg>
      </pc:sldChg>
      <pc:sldChg chg="modSp mod">
        <pc:chgData name="Stojanovski, Saso" userId="4a043b80-4d93-470c-ac45-9138ee944f36" providerId="ADAL" clId="{0B7ADECE-A917-4B59-BB95-FDB2ACE7BAC0}" dt="2023-06-02T17:52:35.757" v="20" actId="108"/>
        <pc:sldMkLst>
          <pc:docMk/>
          <pc:sldMk cId="4008033722" sldId="367"/>
        </pc:sldMkLst>
        <pc:graphicFrameChg chg="mod modGraphic">
          <ac:chgData name="Stojanovski, Saso" userId="4a043b80-4d93-470c-ac45-9138ee944f36" providerId="ADAL" clId="{0B7ADECE-A917-4B59-BB95-FDB2ACE7BAC0}" dt="2023-06-02T17:52:35.757" v="20" actId="108"/>
          <ac:graphicFrameMkLst>
            <pc:docMk/>
            <pc:sldMk cId="4008033722" sldId="367"/>
            <ac:graphicFrameMk id="2" creationId="{443D1633-C670-416B-8287-F2FC830B67BD}"/>
          </ac:graphicFrameMkLst>
        </pc:graphicFrameChg>
      </pc:sldChg>
      <pc:sldChg chg="modSp mod">
        <pc:chgData name="Stojanovski, Saso" userId="4a043b80-4d93-470c-ac45-9138ee944f36" providerId="ADAL" clId="{0B7ADECE-A917-4B59-BB95-FDB2ACE7BAC0}" dt="2023-06-02T17:49:38.304" v="14" actId="1037"/>
        <pc:sldMkLst>
          <pc:docMk/>
          <pc:sldMk cId="3014327791" sldId="2147308930"/>
        </pc:sldMkLst>
        <pc:graphicFrameChg chg="mod">
          <ac:chgData name="Stojanovski, Saso" userId="4a043b80-4d93-470c-ac45-9138ee944f36" providerId="ADAL" clId="{0B7ADECE-A917-4B59-BB95-FDB2ACE7BAC0}" dt="2023-06-02T17:49:38.304" v="14" actId="1037"/>
          <ac:graphicFrameMkLst>
            <pc:docMk/>
            <pc:sldMk cId="3014327791" sldId="2147308930"/>
            <ac:graphicFrameMk id="7" creationId="{2A8C34D3-EDAF-965A-C4EC-91A44288B5C4}"/>
          </ac:graphicFrameMkLst>
        </pc:graphicFrameChg>
      </pc:sldChg>
      <pc:sldChg chg="modSp mod">
        <pc:chgData name="Stojanovski, Saso" userId="4a043b80-4d93-470c-ac45-9138ee944f36" providerId="ADAL" clId="{0B7ADECE-A917-4B59-BB95-FDB2ACE7BAC0}" dt="2023-06-02T17:55:02.373" v="58" actId="20577"/>
        <pc:sldMkLst>
          <pc:docMk/>
          <pc:sldMk cId="872660169" sldId="2147308962"/>
        </pc:sldMkLst>
        <pc:graphicFrameChg chg="mod modGraphic">
          <ac:chgData name="Stojanovski, Saso" userId="4a043b80-4d93-470c-ac45-9138ee944f36" providerId="ADAL" clId="{0B7ADECE-A917-4B59-BB95-FDB2ACE7BAC0}" dt="2023-06-02T17:55:02.373" v="58" actId="20577"/>
          <ac:graphicFrameMkLst>
            <pc:docMk/>
            <pc:sldMk cId="872660169" sldId="2147308962"/>
            <ac:graphicFrameMk id="2" creationId="{443D1633-C670-416B-8287-F2FC830B67BD}"/>
          </ac:graphicFrameMkLst>
        </pc:graphicFrameChg>
      </pc:sldChg>
    </pc:docChg>
  </pc:docChgLst>
  <pc:docChgLst>
    <pc:chgData name="Stojanovski, Saso" userId="4a043b80-4d93-470c-ac45-9138ee944f36" providerId="ADAL" clId="{236F1E02-F1B7-42CF-85D0-A32624DA754D}"/>
    <pc:docChg chg="undo custSel addSld delSld modSld modMainMaster">
      <pc:chgData name="Stojanovski, Saso" userId="4a043b80-4d93-470c-ac45-9138ee944f36" providerId="ADAL" clId="{236F1E02-F1B7-42CF-85D0-A32624DA754D}" dt="2023-11-01T17:58:53.176" v="4092" actId="14100"/>
      <pc:docMkLst>
        <pc:docMk/>
      </pc:docMkLst>
      <pc:sldChg chg="modSp mod">
        <pc:chgData name="Stojanovski, Saso" userId="4a043b80-4d93-470c-ac45-9138ee944f36" providerId="ADAL" clId="{236F1E02-F1B7-42CF-85D0-A32624DA754D}" dt="2023-11-01T17:50:15.345" v="4054" actId="20577"/>
        <pc:sldMkLst>
          <pc:docMk/>
          <pc:sldMk cId="0" sldId="341"/>
        </pc:sldMkLst>
        <pc:spChg chg="mod">
          <ac:chgData name="Stojanovski, Saso" userId="4a043b80-4d93-470c-ac45-9138ee944f36" providerId="ADAL" clId="{236F1E02-F1B7-42CF-85D0-A32624DA754D}" dt="2023-11-01T13:20:44.656" v="57" actId="20577"/>
          <ac:spMkLst>
            <pc:docMk/>
            <pc:sldMk cId="0" sldId="341"/>
            <ac:spMk id="5122" creationId="{6BFCA172-672F-4297-B767-9F7EDE373FA1}"/>
          </ac:spMkLst>
        </pc:spChg>
        <pc:spChg chg="mod">
          <ac:chgData name="Stojanovski, Saso" userId="4a043b80-4d93-470c-ac45-9138ee944f36" providerId="ADAL" clId="{236F1E02-F1B7-42CF-85D0-A32624DA754D}" dt="2023-11-01T17:50:15.345" v="4054" actId="20577"/>
          <ac:spMkLst>
            <pc:docMk/>
            <pc:sldMk cId="0" sldId="341"/>
            <ac:spMk id="5123" creationId="{9FAD3684-801E-4E1E-85EB-F5F3E5D37277}"/>
          </ac:spMkLst>
        </pc:spChg>
      </pc:sldChg>
      <pc:sldChg chg="modSp mod">
        <pc:chgData name="Stojanovski, Saso" userId="4a043b80-4d93-470c-ac45-9138ee944f36" providerId="ADAL" clId="{236F1E02-F1B7-42CF-85D0-A32624DA754D}" dt="2023-11-01T15:45:22.208" v="3801" actId="404"/>
        <pc:sldMkLst>
          <pc:docMk/>
          <pc:sldMk cId="0" sldId="363"/>
        </pc:sldMkLst>
        <pc:spChg chg="mod">
          <ac:chgData name="Stojanovski, Saso" userId="4a043b80-4d93-470c-ac45-9138ee944f36" providerId="ADAL" clId="{236F1E02-F1B7-42CF-85D0-A32624DA754D}" dt="2023-11-01T15:45:22.208" v="3801" actId="404"/>
          <ac:spMkLst>
            <pc:docMk/>
            <pc:sldMk cId="0" sldId="363"/>
            <ac:spMk id="6147" creationId="{33CFEE74-7B51-47B2-8BC9-945D38E983E7}"/>
          </ac:spMkLst>
        </pc:spChg>
      </pc:sldChg>
      <pc:sldChg chg="modSp mod">
        <pc:chgData name="Stojanovski, Saso" userId="4a043b80-4d93-470c-ac45-9138ee944f36" providerId="ADAL" clId="{236F1E02-F1B7-42CF-85D0-A32624DA754D}" dt="2023-11-01T17:58:53.176" v="4092" actId="14100"/>
        <pc:sldMkLst>
          <pc:docMk/>
          <pc:sldMk cId="2424538177" sldId="366"/>
        </pc:sldMkLst>
        <pc:spChg chg="mod">
          <ac:chgData name="Stojanovski, Saso" userId="4a043b80-4d93-470c-ac45-9138ee944f36" providerId="ADAL" clId="{236F1E02-F1B7-42CF-85D0-A32624DA754D}" dt="2023-11-01T17:58:53.176" v="4092" actId="14100"/>
          <ac:spMkLst>
            <pc:docMk/>
            <pc:sldMk cId="2424538177" sldId="366"/>
            <ac:spMk id="7171" creationId="{8B215120-9330-4C24-86C0-93DB3C460B0D}"/>
          </ac:spMkLst>
        </pc:spChg>
      </pc:sldChg>
      <pc:sldChg chg="del">
        <pc:chgData name="Stojanovski, Saso" userId="4a043b80-4d93-470c-ac45-9138ee944f36" providerId="ADAL" clId="{236F1E02-F1B7-42CF-85D0-A32624DA754D}" dt="2023-11-01T13:22:35.463" v="117" actId="47"/>
        <pc:sldMkLst>
          <pc:docMk/>
          <pc:sldMk cId="4008033722" sldId="367"/>
        </pc:sldMkLst>
      </pc:sldChg>
      <pc:sldChg chg="del">
        <pc:chgData name="Stojanovski, Saso" userId="4a043b80-4d93-470c-ac45-9138ee944f36" providerId="ADAL" clId="{236F1E02-F1B7-42CF-85D0-A32624DA754D}" dt="2023-11-01T13:22:52.658" v="118" actId="47"/>
        <pc:sldMkLst>
          <pc:docMk/>
          <pc:sldMk cId="1317024731" sldId="1147"/>
        </pc:sldMkLst>
      </pc:sldChg>
      <pc:sldChg chg="addSp delSp modSp mod">
        <pc:chgData name="Stojanovski, Saso" userId="4a043b80-4d93-470c-ac45-9138ee944f36" providerId="ADAL" clId="{236F1E02-F1B7-42CF-85D0-A32624DA754D}" dt="2023-11-01T14:20:09.714" v="1210" actId="20577"/>
        <pc:sldMkLst>
          <pc:docMk/>
          <pc:sldMk cId="3014327791" sldId="2147308930"/>
        </pc:sldMkLst>
        <pc:spChg chg="mod">
          <ac:chgData name="Stojanovski, Saso" userId="4a043b80-4d93-470c-ac45-9138ee944f36" providerId="ADAL" clId="{236F1E02-F1B7-42CF-85D0-A32624DA754D}" dt="2023-11-01T14:20:04.847" v="1209" actId="20577"/>
          <ac:spMkLst>
            <pc:docMk/>
            <pc:sldMk cId="3014327791" sldId="2147308930"/>
            <ac:spMk id="2" creationId="{F312D300-42DE-46AD-82D5-B04DD9E6A9E1}"/>
          </ac:spMkLst>
        </pc:spChg>
        <pc:spChg chg="mod">
          <ac:chgData name="Stojanovski, Saso" userId="4a043b80-4d93-470c-ac45-9138ee944f36" providerId="ADAL" clId="{236F1E02-F1B7-42CF-85D0-A32624DA754D}" dt="2023-11-01T14:06:35.284" v="825" actId="207"/>
          <ac:spMkLst>
            <pc:docMk/>
            <pc:sldMk cId="3014327791" sldId="2147308930"/>
            <ac:spMk id="3" creationId="{8EDB74DA-77DF-4605-A500-BA12F7435198}"/>
          </ac:spMkLst>
        </pc:spChg>
        <pc:spChg chg="mod">
          <ac:chgData name="Stojanovski, Saso" userId="4a043b80-4d93-470c-ac45-9138ee944f36" providerId="ADAL" clId="{236F1E02-F1B7-42CF-85D0-A32624DA754D}" dt="2023-11-01T14:20:09.714" v="1210" actId="20577"/>
          <ac:spMkLst>
            <pc:docMk/>
            <pc:sldMk cId="3014327791" sldId="2147308930"/>
            <ac:spMk id="5" creationId="{83939411-EF90-4B43-5935-9C020416A48B}"/>
          </ac:spMkLst>
        </pc:spChg>
        <pc:spChg chg="del">
          <ac:chgData name="Stojanovski, Saso" userId="4a043b80-4d93-470c-ac45-9138ee944f36" providerId="ADAL" clId="{236F1E02-F1B7-42CF-85D0-A32624DA754D}" dt="2023-11-01T13:37:46.261" v="128" actId="478"/>
          <ac:spMkLst>
            <pc:docMk/>
            <pc:sldMk cId="3014327791" sldId="2147308930"/>
            <ac:spMk id="8" creationId="{B4949AC1-C2B5-35B7-F40C-433B66354081}"/>
          </ac:spMkLst>
        </pc:spChg>
        <pc:spChg chg="add del mod">
          <ac:chgData name="Stojanovski, Saso" userId="4a043b80-4d93-470c-ac45-9138ee944f36" providerId="ADAL" clId="{236F1E02-F1B7-42CF-85D0-A32624DA754D}" dt="2023-11-01T13:52:05.632" v="511"/>
          <ac:spMkLst>
            <pc:docMk/>
            <pc:sldMk cId="3014327791" sldId="2147308930"/>
            <ac:spMk id="9" creationId="{F91264F9-E680-59FE-4C71-CFE136725B8D}"/>
          </ac:spMkLst>
        </pc:spChg>
        <pc:graphicFrameChg chg="del">
          <ac:chgData name="Stojanovski, Saso" userId="4a043b80-4d93-470c-ac45-9138ee944f36" providerId="ADAL" clId="{236F1E02-F1B7-42CF-85D0-A32624DA754D}" dt="2023-11-01T13:37:14.187" v="120" actId="478"/>
          <ac:graphicFrameMkLst>
            <pc:docMk/>
            <pc:sldMk cId="3014327791" sldId="2147308930"/>
            <ac:graphicFrameMk id="4" creationId="{717F6147-AD06-0418-4DBA-39DCDF4B3352}"/>
          </ac:graphicFrameMkLst>
        </pc:graphicFrameChg>
        <pc:graphicFrameChg chg="del">
          <ac:chgData name="Stojanovski, Saso" userId="4a043b80-4d93-470c-ac45-9138ee944f36" providerId="ADAL" clId="{236F1E02-F1B7-42CF-85D0-A32624DA754D}" dt="2023-11-01T13:37:26.188" v="125" actId="478"/>
          <ac:graphicFrameMkLst>
            <pc:docMk/>
            <pc:sldMk cId="3014327791" sldId="2147308930"/>
            <ac:graphicFrameMk id="7" creationId="{2A8C34D3-EDAF-965A-C4EC-91A44288B5C4}"/>
          </ac:graphicFrameMkLst>
        </pc:graphicFrameChg>
        <pc:picChg chg="add mod">
          <ac:chgData name="Stojanovski, Saso" userId="4a043b80-4d93-470c-ac45-9138ee944f36" providerId="ADAL" clId="{236F1E02-F1B7-42CF-85D0-A32624DA754D}" dt="2023-11-01T13:52:06.798" v="513" actId="14100"/>
          <ac:picMkLst>
            <pc:docMk/>
            <pc:sldMk cId="3014327791" sldId="2147308930"/>
            <ac:picMk id="6" creationId="{CFBF643A-52E7-B577-1377-A6B6FF460F00}"/>
          </ac:picMkLst>
        </pc:picChg>
        <pc:picChg chg="add del mod">
          <ac:chgData name="Stojanovski, Saso" userId="4a043b80-4d93-470c-ac45-9138ee944f36" providerId="ADAL" clId="{236F1E02-F1B7-42CF-85D0-A32624DA754D}" dt="2023-11-01T13:52:05.632" v="511"/>
          <ac:picMkLst>
            <pc:docMk/>
            <pc:sldMk cId="3014327791" sldId="2147308930"/>
            <ac:picMk id="10" creationId="{B1A7E45F-6D2F-495C-0ADA-E16BD91779A0}"/>
          </ac:picMkLst>
        </pc:picChg>
      </pc:sldChg>
      <pc:sldChg chg="addSp delSp modSp add mod">
        <pc:chgData name="Stojanovski, Saso" userId="4a043b80-4d93-470c-ac45-9138ee944f36" providerId="ADAL" clId="{236F1E02-F1B7-42CF-85D0-A32624DA754D}" dt="2023-11-01T14:20:34.690" v="1214" actId="404"/>
        <pc:sldMkLst>
          <pc:docMk/>
          <pc:sldMk cId="2943666954" sldId="2147308931"/>
        </pc:sldMkLst>
        <pc:spChg chg="mod">
          <ac:chgData name="Stojanovski, Saso" userId="4a043b80-4d93-470c-ac45-9138ee944f36" providerId="ADAL" clId="{236F1E02-F1B7-42CF-85D0-A32624DA754D}" dt="2023-11-01T13:41:02.156" v="158" actId="255"/>
          <ac:spMkLst>
            <pc:docMk/>
            <pc:sldMk cId="2943666954" sldId="2147308931"/>
            <ac:spMk id="2" creationId="{F312D300-42DE-46AD-82D5-B04DD9E6A9E1}"/>
          </ac:spMkLst>
        </pc:spChg>
        <pc:spChg chg="mod">
          <ac:chgData name="Stojanovski, Saso" userId="4a043b80-4d93-470c-ac45-9138ee944f36" providerId="ADAL" clId="{236F1E02-F1B7-42CF-85D0-A32624DA754D}" dt="2023-11-01T14:07:23.556" v="827" actId="207"/>
          <ac:spMkLst>
            <pc:docMk/>
            <pc:sldMk cId="2943666954" sldId="2147308931"/>
            <ac:spMk id="3" creationId="{8EDB74DA-77DF-4605-A500-BA12F7435198}"/>
          </ac:spMkLst>
        </pc:spChg>
        <pc:spChg chg="mod">
          <ac:chgData name="Stojanovski, Saso" userId="4a043b80-4d93-470c-ac45-9138ee944f36" providerId="ADAL" clId="{236F1E02-F1B7-42CF-85D0-A32624DA754D}" dt="2023-11-01T14:20:34.690" v="1214" actId="404"/>
          <ac:spMkLst>
            <pc:docMk/>
            <pc:sldMk cId="2943666954" sldId="2147308931"/>
            <ac:spMk id="5" creationId="{83939411-EF90-4B43-5935-9C020416A48B}"/>
          </ac:spMkLst>
        </pc:spChg>
        <pc:picChg chg="add mod">
          <ac:chgData name="Stojanovski, Saso" userId="4a043b80-4d93-470c-ac45-9138ee944f36" providerId="ADAL" clId="{236F1E02-F1B7-42CF-85D0-A32624DA754D}" dt="2023-11-01T13:41:34.012" v="219" actId="1038"/>
          <ac:picMkLst>
            <pc:docMk/>
            <pc:sldMk cId="2943666954" sldId="2147308931"/>
            <ac:picMk id="4" creationId="{B8AFAFDE-6F6E-6618-5032-1627298C00AF}"/>
          </ac:picMkLst>
        </pc:picChg>
        <pc:picChg chg="del">
          <ac:chgData name="Stojanovski, Saso" userId="4a043b80-4d93-470c-ac45-9138ee944f36" providerId="ADAL" clId="{236F1E02-F1B7-42CF-85D0-A32624DA754D}" dt="2023-11-01T13:41:27.754" v="160" actId="478"/>
          <ac:picMkLst>
            <pc:docMk/>
            <pc:sldMk cId="2943666954" sldId="2147308931"/>
            <ac:picMk id="6" creationId="{CFBF643A-52E7-B577-1377-A6B6FF460F00}"/>
          </ac:picMkLst>
        </pc:picChg>
      </pc:sldChg>
      <pc:sldChg chg="addSp delSp modSp add mod">
        <pc:chgData name="Stojanovski, Saso" userId="4a043b80-4d93-470c-ac45-9138ee944f36" providerId="ADAL" clId="{236F1E02-F1B7-42CF-85D0-A32624DA754D}" dt="2023-11-01T14:20:25.670" v="1213" actId="404"/>
        <pc:sldMkLst>
          <pc:docMk/>
          <pc:sldMk cId="1822585347" sldId="2147308932"/>
        </pc:sldMkLst>
        <pc:spChg chg="mod">
          <ac:chgData name="Stojanovski, Saso" userId="4a043b80-4d93-470c-ac45-9138ee944f36" providerId="ADAL" clId="{236F1E02-F1B7-42CF-85D0-A32624DA754D}" dt="2023-11-01T13:43:39.783" v="282" actId="108"/>
          <ac:spMkLst>
            <pc:docMk/>
            <pc:sldMk cId="1822585347" sldId="2147308932"/>
            <ac:spMk id="2" creationId="{F312D300-42DE-46AD-82D5-B04DD9E6A9E1}"/>
          </ac:spMkLst>
        </pc:spChg>
        <pc:spChg chg="mod">
          <ac:chgData name="Stojanovski, Saso" userId="4a043b80-4d93-470c-ac45-9138ee944f36" providerId="ADAL" clId="{236F1E02-F1B7-42CF-85D0-A32624DA754D}" dt="2023-11-01T14:10:38.206" v="833" actId="207"/>
          <ac:spMkLst>
            <pc:docMk/>
            <pc:sldMk cId="1822585347" sldId="2147308932"/>
            <ac:spMk id="3" creationId="{8EDB74DA-77DF-4605-A500-BA12F7435198}"/>
          </ac:spMkLst>
        </pc:spChg>
        <pc:spChg chg="mod">
          <ac:chgData name="Stojanovski, Saso" userId="4a043b80-4d93-470c-ac45-9138ee944f36" providerId="ADAL" clId="{236F1E02-F1B7-42CF-85D0-A32624DA754D}" dt="2023-11-01T14:20:25.670" v="1213" actId="404"/>
          <ac:spMkLst>
            <pc:docMk/>
            <pc:sldMk cId="1822585347" sldId="2147308932"/>
            <ac:spMk id="5" creationId="{83939411-EF90-4B43-5935-9C020416A48B}"/>
          </ac:spMkLst>
        </pc:spChg>
        <pc:picChg chg="add mod">
          <ac:chgData name="Stojanovski, Saso" userId="4a043b80-4d93-470c-ac45-9138ee944f36" providerId="ADAL" clId="{236F1E02-F1B7-42CF-85D0-A32624DA754D}" dt="2023-11-01T13:43:00.626" v="276" actId="1037"/>
          <ac:picMkLst>
            <pc:docMk/>
            <pc:sldMk cId="1822585347" sldId="2147308932"/>
            <ac:picMk id="4" creationId="{6BB5FD9A-6C0C-8410-C415-6EFD7DE9F2FA}"/>
          </ac:picMkLst>
        </pc:picChg>
        <pc:picChg chg="del">
          <ac:chgData name="Stojanovski, Saso" userId="4a043b80-4d93-470c-ac45-9138ee944f36" providerId="ADAL" clId="{236F1E02-F1B7-42CF-85D0-A32624DA754D}" dt="2023-11-01T13:42:53.911" v="264" actId="478"/>
          <ac:picMkLst>
            <pc:docMk/>
            <pc:sldMk cId="1822585347" sldId="2147308932"/>
            <ac:picMk id="6" creationId="{CFBF643A-52E7-B577-1377-A6B6FF460F00}"/>
          </ac:picMkLst>
        </pc:picChg>
      </pc:sldChg>
      <pc:sldChg chg="addSp delSp modSp add mod">
        <pc:chgData name="Stojanovski, Saso" userId="4a043b80-4d93-470c-ac45-9138ee944f36" providerId="ADAL" clId="{236F1E02-F1B7-42CF-85D0-A32624DA754D}" dt="2023-11-01T13:45:46.934" v="303" actId="20577"/>
        <pc:sldMkLst>
          <pc:docMk/>
          <pc:sldMk cId="2085195483" sldId="2147308933"/>
        </pc:sldMkLst>
        <pc:spChg chg="add del mod">
          <ac:chgData name="Stojanovski, Saso" userId="4a043b80-4d93-470c-ac45-9138ee944f36" providerId="ADAL" clId="{236F1E02-F1B7-42CF-85D0-A32624DA754D}" dt="2023-11-01T13:45:38.889" v="295" actId="478"/>
          <ac:spMkLst>
            <pc:docMk/>
            <pc:sldMk cId="2085195483" sldId="2147308933"/>
            <ac:spMk id="2" creationId="{F5A4195C-48AA-1FE5-D2E5-58B94B28C887}"/>
          </ac:spMkLst>
        </pc:spChg>
        <pc:spChg chg="mod">
          <ac:chgData name="Stojanovski, Saso" userId="4a043b80-4d93-470c-ac45-9138ee944f36" providerId="ADAL" clId="{236F1E02-F1B7-42CF-85D0-A32624DA754D}" dt="2023-11-01T13:45:46.934" v="303" actId="20577"/>
          <ac:spMkLst>
            <pc:docMk/>
            <pc:sldMk cId="2085195483" sldId="2147308933"/>
            <ac:spMk id="5122" creationId="{6BFCA172-672F-4297-B767-9F7EDE373FA1}"/>
          </ac:spMkLst>
        </pc:spChg>
        <pc:spChg chg="del">
          <ac:chgData name="Stojanovski, Saso" userId="4a043b80-4d93-470c-ac45-9138ee944f36" providerId="ADAL" clId="{236F1E02-F1B7-42CF-85D0-A32624DA754D}" dt="2023-11-01T13:45:34.938" v="294" actId="478"/>
          <ac:spMkLst>
            <pc:docMk/>
            <pc:sldMk cId="2085195483" sldId="2147308933"/>
            <ac:spMk id="5123" creationId="{9FAD3684-801E-4E1E-85EB-F5F3E5D37277}"/>
          </ac:spMkLst>
        </pc:spChg>
      </pc:sldChg>
      <pc:sldChg chg="del">
        <pc:chgData name="Stojanovski, Saso" userId="4a043b80-4d93-470c-ac45-9138ee944f36" providerId="ADAL" clId="{236F1E02-F1B7-42CF-85D0-A32624DA754D}" dt="2023-11-01T13:22:52.658" v="118" actId="47"/>
        <pc:sldMkLst>
          <pc:docMk/>
          <pc:sldMk cId="1479908044" sldId="2147308934"/>
        </pc:sldMkLst>
      </pc:sldChg>
      <pc:sldChg chg="delSp modSp add mod">
        <pc:chgData name="Stojanovski, Saso" userId="4a043b80-4d93-470c-ac45-9138ee944f36" providerId="ADAL" clId="{236F1E02-F1B7-42CF-85D0-A32624DA754D}" dt="2023-11-01T14:19:34.242" v="1205" actId="20577"/>
        <pc:sldMkLst>
          <pc:docMk/>
          <pc:sldMk cId="3137211777" sldId="2147308934"/>
        </pc:sldMkLst>
        <pc:spChg chg="mod">
          <ac:chgData name="Stojanovski, Saso" userId="4a043b80-4d93-470c-ac45-9138ee944f36" providerId="ADAL" clId="{236F1E02-F1B7-42CF-85D0-A32624DA754D}" dt="2023-11-01T14:19:34.242" v="1205" actId="20577"/>
          <ac:spMkLst>
            <pc:docMk/>
            <pc:sldMk cId="3137211777" sldId="2147308934"/>
            <ac:spMk id="2" creationId="{F312D300-42DE-46AD-82D5-B04DD9E6A9E1}"/>
          </ac:spMkLst>
        </pc:spChg>
        <pc:spChg chg="del">
          <ac:chgData name="Stojanovski, Saso" userId="4a043b80-4d93-470c-ac45-9138ee944f36" providerId="ADAL" clId="{236F1E02-F1B7-42CF-85D0-A32624DA754D}" dt="2023-11-01T13:46:56.626" v="305" actId="478"/>
          <ac:spMkLst>
            <pc:docMk/>
            <pc:sldMk cId="3137211777" sldId="2147308934"/>
            <ac:spMk id="5" creationId="{83939411-EF90-4B43-5935-9C020416A48B}"/>
          </ac:spMkLst>
        </pc:spChg>
      </pc:sldChg>
      <pc:sldChg chg="delSp modSp add mod">
        <pc:chgData name="Stojanovski, Saso" userId="4a043b80-4d93-470c-ac45-9138ee944f36" providerId="ADAL" clId="{236F1E02-F1B7-42CF-85D0-A32624DA754D}" dt="2023-11-01T14:19:44.149" v="1207" actId="403"/>
        <pc:sldMkLst>
          <pc:docMk/>
          <pc:sldMk cId="134130326" sldId="2147308935"/>
        </pc:sldMkLst>
        <pc:spChg chg="mod">
          <ac:chgData name="Stojanovski, Saso" userId="4a043b80-4d93-470c-ac45-9138ee944f36" providerId="ADAL" clId="{236F1E02-F1B7-42CF-85D0-A32624DA754D}" dt="2023-11-01T14:19:44.149" v="1207" actId="403"/>
          <ac:spMkLst>
            <pc:docMk/>
            <pc:sldMk cId="134130326" sldId="2147308935"/>
            <ac:spMk id="2" creationId="{F312D300-42DE-46AD-82D5-B04DD9E6A9E1}"/>
          </ac:spMkLst>
        </pc:spChg>
        <pc:spChg chg="del">
          <ac:chgData name="Stojanovski, Saso" userId="4a043b80-4d93-470c-ac45-9138ee944f36" providerId="ADAL" clId="{236F1E02-F1B7-42CF-85D0-A32624DA754D}" dt="2023-11-01T13:47:01.054" v="306" actId="478"/>
          <ac:spMkLst>
            <pc:docMk/>
            <pc:sldMk cId="134130326" sldId="2147308935"/>
            <ac:spMk id="5" creationId="{83939411-EF90-4B43-5935-9C020416A48B}"/>
          </ac:spMkLst>
        </pc:spChg>
      </pc:sldChg>
      <pc:sldChg chg="del">
        <pc:chgData name="Stojanovski, Saso" userId="4a043b80-4d93-470c-ac45-9138ee944f36" providerId="ADAL" clId="{236F1E02-F1B7-42CF-85D0-A32624DA754D}" dt="2023-11-01T13:22:57.460" v="119" actId="47"/>
        <pc:sldMkLst>
          <pc:docMk/>
          <pc:sldMk cId="1197414367" sldId="2147308935"/>
        </pc:sldMkLst>
      </pc:sldChg>
      <pc:sldChg chg="delSp modSp add mod">
        <pc:chgData name="Stojanovski, Saso" userId="4a043b80-4d93-470c-ac45-9138ee944f36" providerId="ADAL" clId="{236F1E02-F1B7-42CF-85D0-A32624DA754D}" dt="2023-11-01T14:19:53.576" v="1208" actId="20577"/>
        <pc:sldMkLst>
          <pc:docMk/>
          <pc:sldMk cId="349751508" sldId="2147308936"/>
        </pc:sldMkLst>
        <pc:spChg chg="mod">
          <ac:chgData name="Stojanovski, Saso" userId="4a043b80-4d93-470c-ac45-9138ee944f36" providerId="ADAL" clId="{236F1E02-F1B7-42CF-85D0-A32624DA754D}" dt="2023-11-01T14:19:53.576" v="1208" actId="20577"/>
          <ac:spMkLst>
            <pc:docMk/>
            <pc:sldMk cId="349751508" sldId="2147308936"/>
            <ac:spMk id="2" creationId="{F312D300-42DE-46AD-82D5-B04DD9E6A9E1}"/>
          </ac:spMkLst>
        </pc:spChg>
        <pc:spChg chg="del">
          <ac:chgData name="Stojanovski, Saso" userId="4a043b80-4d93-470c-ac45-9138ee944f36" providerId="ADAL" clId="{236F1E02-F1B7-42CF-85D0-A32624DA754D}" dt="2023-11-01T13:47:06.249" v="307" actId="478"/>
          <ac:spMkLst>
            <pc:docMk/>
            <pc:sldMk cId="349751508" sldId="2147308936"/>
            <ac:spMk id="5" creationId="{83939411-EF90-4B43-5935-9C020416A48B}"/>
          </ac:spMkLst>
        </pc:spChg>
      </pc:sldChg>
      <pc:sldChg chg="delSp modSp add mod">
        <pc:chgData name="Stojanovski, Saso" userId="4a043b80-4d93-470c-ac45-9138ee944f36" providerId="ADAL" clId="{236F1E02-F1B7-42CF-85D0-A32624DA754D}" dt="2023-11-01T15:50:12.071" v="3891" actId="20577"/>
        <pc:sldMkLst>
          <pc:docMk/>
          <pc:sldMk cId="927064165" sldId="2147308937"/>
        </pc:sldMkLst>
        <pc:spChg chg="mod">
          <ac:chgData name="Stojanovski, Saso" userId="4a043b80-4d93-470c-ac45-9138ee944f36" providerId="ADAL" clId="{236F1E02-F1B7-42CF-85D0-A32624DA754D}" dt="2023-11-01T13:55:56.132" v="733" actId="20577"/>
          <ac:spMkLst>
            <pc:docMk/>
            <pc:sldMk cId="927064165" sldId="2147308937"/>
            <ac:spMk id="2" creationId="{F312D300-42DE-46AD-82D5-B04DD9E6A9E1}"/>
          </ac:spMkLst>
        </pc:spChg>
        <pc:spChg chg="mod">
          <ac:chgData name="Stojanovski, Saso" userId="4a043b80-4d93-470c-ac45-9138ee944f36" providerId="ADAL" clId="{236F1E02-F1B7-42CF-85D0-A32624DA754D}" dt="2023-11-01T15:50:12.071" v="3891" actId="20577"/>
          <ac:spMkLst>
            <pc:docMk/>
            <pc:sldMk cId="927064165" sldId="2147308937"/>
            <ac:spMk id="3" creationId="{8EDB74DA-77DF-4605-A500-BA12F7435198}"/>
          </ac:spMkLst>
        </pc:spChg>
        <pc:spChg chg="del">
          <ac:chgData name="Stojanovski, Saso" userId="4a043b80-4d93-470c-ac45-9138ee944f36" providerId="ADAL" clId="{236F1E02-F1B7-42CF-85D0-A32624DA754D}" dt="2023-11-01T13:56:02.709" v="735" actId="478"/>
          <ac:spMkLst>
            <pc:docMk/>
            <pc:sldMk cId="927064165" sldId="2147308937"/>
            <ac:spMk id="5" creationId="{83939411-EF90-4B43-5935-9C020416A48B}"/>
          </ac:spMkLst>
        </pc:spChg>
        <pc:picChg chg="del">
          <ac:chgData name="Stojanovski, Saso" userId="4a043b80-4d93-470c-ac45-9138ee944f36" providerId="ADAL" clId="{236F1E02-F1B7-42CF-85D0-A32624DA754D}" dt="2023-11-01T13:55:58.029" v="734" actId="478"/>
          <ac:picMkLst>
            <pc:docMk/>
            <pc:sldMk cId="927064165" sldId="2147308937"/>
            <ac:picMk id="6" creationId="{CFBF643A-52E7-B577-1377-A6B6FF460F00}"/>
          </ac:picMkLst>
        </pc:picChg>
      </pc:sldChg>
      <pc:sldChg chg="addSp delSp modSp add mod">
        <pc:chgData name="Stojanovski, Saso" userId="4a043b80-4d93-470c-ac45-9138ee944f36" providerId="ADAL" clId="{236F1E02-F1B7-42CF-85D0-A32624DA754D}" dt="2023-11-01T14:19:03.432" v="1166" actId="108"/>
        <pc:sldMkLst>
          <pc:docMk/>
          <pc:sldMk cId="2616603702" sldId="2147308938"/>
        </pc:sldMkLst>
        <pc:spChg chg="mod">
          <ac:chgData name="Stojanovski, Saso" userId="4a043b80-4d93-470c-ac45-9138ee944f36" providerId="ADAL" clId="{236F1E02-F1B7-42CF-85D0-A32624DA754D}" dt="2023-11-01T14:19:03.432" v="1166" actId="108"/>
          <ac:spMkLst>
            <pc:docMk/>
            <pc:sldMk cId="2616603702" sldId="2147308938"/>
            <ac:spMk id="2" creationId="{F312D300-42DE-46AD-82D5-B04DD9E6A9E1}"/>
          </ac:spMkLst>
        </pc:spChg>
        <pc:spChg chg="mod">
          <ac:chgData name="Stojanovski, Saso" userId="4a043b80-4d93-470c-ac45-9138ee944f36" providerId="ADAL" clId="{236F1E02-F1B7-42CF-85D0-A32624DA754D}" dt="2023-11-01T14:18:21.680" v="1163" actId="27636"/>
          <ac:spMkLst>
            <pc:docMk/>
            <pc:sldMk cId="2616603702" sldId="2147308938"/>
            <ac:spMk id="3" creationId="{8EDB74DA-77DF-4605-A500-BA12F7435198}"/>
          </ac:spMkLst>
        </pc:spChg>
        <pc:spChg chg="add del mod">
          <ac:chgData name="Stojanovski, Saso" userId="4a043b80-4d93-470c-ac45-9138ee944f36" providerId="ADAL" clId="{236F1E02-F1B7-42CF-85D0-A32624DA754D}" dt="2023-11-01T14:17:55.969" v="1160" actId="478"/>
          <ac:spMkLst>
            <pc:docMk/>
            <pc:sldMk cId="2616603702" sldId="2147308938"/>
            <ac:spMk id="4" creationId="{11BCB868-8E93-E1E7-37B9-325539699878}"/>
          </ac:spMkLst>
        </pc:spChg>
        <pc:graphicFrameChg chg="add mod">
          <ac:chgData name="Stojanovski, Saso" userId="4a043b80-4d93-470c-ac45-9138ee944f36" providerId="ADAL" clId="{236F1E02-F1B7-42CF-85D0-A32624DA754D}" dt="2023-11-01T14:18:00.729" v="1161" actId="14100"/>
          <ac:graphicFrameMkLst>
            <pc:docMk/>
            <pc:sldMk cId="2616603702" sldId="2147308938"/>
            <ac:graphicFrameMk id="5" creationId="{5842789D-FEA3-9F07-C2E1-9C819C1F5EDC}"/>
          </ac:graphicFrameMkLst>
        </pc:graphicFrameChg>
        <pc:picChg chg="del">
          <ac:chgData name="Stojanovski, Saso" userId="4a043b80-4d93-470c-ac45-9138ee944f36" providerId="ADAL" clId="{236F1E02-F1B7-42CF-85D0-A32624DA754D}" dt="2023-11-01T14:17:45.696" v="1106" actId="478"/>
          <ac:picMkLst>
            <pc:docMk/>
            <pc:sldMk cId="2616603702" sldId="2147308938"/>
            <ac:picMk id="6" creationId="{CFBF643A-52E7-B577-1377-A6B6FF460F00}"/>
          </ac:picMkLst>
        </pc:picChg>
      </pc:sldChg>
      <pc:sldChg chg="addSp modSp add mod">
        <pc:chgData name="Stojanovski, Saso" userId="4a043b80-4d93-470c-ac45-9138ee944f36" providerId="ADAL" clId="{236F1E02-F1B7-42CF-85D0-A32624DA754D}" dt="2023-11-01T15:46:23.454" v="3848" actId="20577"/>
        <pc:sldMkLst>
          <pc:docMk/>
          <pc:sldMk cId="40555303" sldId="2147308939"/>
        </pc:sldMkLst>
        <pc:spChg chg="mod">
          <ac:chgData name="Stojanovski, Saso" userId="4a043b80-4d93-470c-ac45-9138ee944f36" providerId="ADAL" clId="{236F1E02-F1B7-42CF-85D0-A32624DA754D}" dt="2023-11-01T15:46:23.454" v="3848" actId="20577"/>
          <ac:spMkLst>
            <pc:docMk/>
            <pc:sldMk cId="40555303" sldId="2147308939"/>
            <ac:spMk id="3" creationId="{8EDB74DA-77DF-4605-A500-BA12F7435198}"/>
          </ac:spMkLst>
        </pc:spChg>
        <pc:spChg chg="add mod">
          <ac:chgData name="Stojanovski, Saso" userId="4a043b80-4d93-470c-ac45-9138ee944f36" providerId="ADAL" clId="{236F1E02-F1B7-42CF-85D0-A32624DA754D}" dt="2023-11-01T14:21:34.467" v="1269" actId="20577"/>
          <ac:spMkLst>
            <pc:docMk/>
            <pc:sldMk cId="40555303" sldId="2147308939"/>
            <ac:spMk id="4" creationId="{DBA291F5-5AF1-DE14-422F-57A19C6AF74F}"/>
          </ac:spMkLst>
        </pc:spChg>
      </pc:sldChg>
      <pc:sldChg chg="addSp delSp modSp add mod">
        <pc:chgData name="Stojanovski, Saso" userId="4a043b80-4d93-470c-ac45-9138ee944f36" providerId="ADAL" clId="{236F1E02-F1B7-42CF-85D0-A32624DA754D}" dt="2023-11-01T14:49:26.572" v="2694" actId="1036"/>
        <pc:sldMkLst>
          <pc:docMk/>
          <pc:sldMk cId="1374173196" sldId="2147308940"/>
        </pc:sldMkLst>
        <pc:spChg chg="mod">
          <ac:chgData name="Stojanovski, Saso" userId="4a043b80-4d93-470c-ac45-9138ee944f36" providerId="ADAL" clId="{236F1E02-F1B7-42CF-85D0-A32624DA754D}" dt="2023-11-01T14:23:01.342" v="1273" actId="108"/>
          <ac:spMkLst>
            <pc:docMk/>
            <pc:sldMk cId="1374173196" sldId="2147308940"/>
            <ac:spMk id="2" creationId="{F312D300-42DE-46AD-82D5-B04DD9E6A9E1}"/>
          </ac:spMkLst>
        </pc:spChg>
        <pc:spChg chg="mod">
          <ac:chgData name="Stojanovski, Saso" userId="4a043b80-4d93-470c-ac45-9138ee944f36" providerId="ADAL" clId="{236F1E02-F1B7-42CF-85D0-A32624DA754D}" dt="2023-11-01T14:49:26.572" v="2694" actId="1036"/>
          <ac:spMkLst>
            <pc:docMk/>
            <pc:sldMk cId="1374173196" sldId="2147308940"/>
            <ac:spMk id="3" creationId="{8EDB74DA-77DF-4605-A500-BA12F7435198}"/>
          </ac:spMkLst>
        </pc:spChg>
        <pc:spChg chg="add mod">
          <ac:chgData name="Stojanovski, Saso" userId="4a043b80-4d93-470c-ac45-9138ee944f36" providerId="ADAL" clId="{236F1E02-F1B7-42CF-85D0-A32624DA754D}" dt="2023-11-01T14:24:01.651" v="1333" actId="1035"/>
          <ac:spMkLst>
            <pc:docMk/>
            <pc:sldMk cId="1374173196" sldId="2147308940"/>
            <ac:spMk id="4" creationId="{CEAD170E-CB47-85B7-098A-C12E0FBBACBE}"/>
          </ac:spMkLst>
        </pc:spChg>
        <pc:spChg chg="add del mod">
          <ac:chgData name="Stojanovski, Saso" userId="4a043b80-4d93-470c-ac45-9138ee944f36" providerId="ADAL" clId="{236F1E02-F1B7-42CF-85D0-A32624DA754D}" dt="2023-11-01T14:24:15.056" v="1351" actId="478"/>
          <ac:spMkLst>
            <pc:docMk/>
            <pc:sldMk cId="1374173196" sldId="2147308940"/>
            <ac:spMk id="6" creationId="{C2E9F0F6-DFB9-BDC8-D255-CAC13BE5FC81}"/>
          </ac:spMkLst>
        </pc:spChg>
        <pc:spChg chg="add mod">
          <ac:chgData name="Stojanovski, Saso" userId="4a043b80-4d93-470c-ac45-9138ee944f36" providerId="ADAL" clId="{236F1E02-F1B7-42CF-85D0-A32624DA754D}" dt="2023-11-01T14:49:17.719" v="2679" actId="1038"/>
          <ac:spMkLst>
            <pc:docMk/>
            <pc:sldMk cId="1374173196" sldId="2147308940"/>
            <ac:spMk id="10" creationId="{94D2F50D-8C50-0E84-D681-10FC94E37E4D}"/>
          </ac:spMkLst>
        </pc:spChg>
        <pc:spChg chg="add mod">
          <ac:chgData name="Stojanovski, Saso" userId="4a043b80-4d93-470c-ac45-9138ee944f36" providerId="ADAL" clId="{236F1E02-F1B7-42CF-85D0-A32624DA754D}" dt="2023-11-01T14:27:29.807" v="1775" actId="1035"/>
          <ac:spMkLst>
            <pc:docMk/>
            <pc:sldMk cId="1374173196" sldId="2147308940"/>
            <ac:spMk id="11" creationId="{9E334C7B-AA9F-8889-3B6A-13650DF132D9}"/>
          </ac:spMkLst>
        </pc:spChg>
        <pc:spChg chg="add mod">
          <ac:chgData name="Stojanovski, Saso" userId="4a043b80-4d93-470c-ac45-9138ee944f36" providerId="ADAL" clId="{236F1E02-F1B7-42CF-85D0-A32624DA754D}" dt="2023-11-01T14:27:29.807" v="1775" actId="1035"/>
          <ac:spMkLst>
            <pc:docMk/>
            <pc:sldMk cId="1374173196" sldId="2147308940"/>
            <ac:spMk id="12" creationId="{E8076DEE-4F78-2159-421F-9FE5BEB5A7B9}"/>
          </ac:spMkLst>
        </pc:spChg>
        <pc:graphicFrameChg chg="del">
          <ac:chgData name="Stojanovski, Saso" userId="4a043b80-4d93-470c-ac45-9138ee944f36" providerId="ADAL" clId="{236F1E02-F1B7-42CF-85D0-A32624DA754D}" dt="2023-11-01T14:23:57.029" v="1278" actId="478"/>
          <ac:graphicFrameMkLst>
            <pc:docMk/>
            <pc:sldMk cId="1374173196" sldId="2147308940"/>
            <ac:graphicFrameMk id="5" creationId="{5842789D-FEA3-9F07-C2E1-9C819C1F5EDC}"/>
          </ac:graphicFrameMkLst>
        </pc:graphicFrameChg>
        <pc:picChg chg="add mod">
          <ac:chgData name="Stojanovski, Saso" userId="4a043b80-4d93-470c-ac45-9138ee944f36" providerId="ADAL" clId="{236F1E02-F1B7-42CF-85D0-A32624DA754D}" dt="2023-11-01T14:27:29.807" v="1775" actId="1035"/>
          <ac:picMkLst>
            <pc:docMk/>
            <pc:sldMk cId="1374173196" sldId="2147308940"/>
            <ac:picMk id="7" creationId="{841DC058-6C0F-2239-D467-68A93D693B1D}"/>
          </ac:picMkLst>
        </pc:picChg>
        <pc:picChg chg="add mod">
          <ac:chgData name="Stojanovski, Saso" userId="4a043b80-4d93-470c-ac45-9138ee944f36" providerId="ADAL" clId="{236F1E02-F1B7-42CF-85D0-A32624DA754D}" dt="2023-11-01T14:49:17.719" v="2679" actId="1038"/>
          <ac:picMkLst>
            <pc:docMk/>
            <pc:sldMk cId="1374173196" sldId="2147308940"/>
            <ac:picMk id="8" creationId="{7EE9B1E8-6B78-4DE5-F5D3-B313B549CACF}"/>
          </ac:picMkLst>
        </pc:picChg>
        <pc:picChg chg="add del mod">
          <ac:chgData name="Stojanovski, Saso" userId="4a043b80-4d93-470c-ac45-9138ee944f36" providerId="ADAL" clId="{236F1E02-F1B7-42CF-85D0-A32624DA754D}" dt="2023-11-01T14:25:26.877" v="1519" actId="478"/>
          <ac:picMkLst>
            <pc:docMk/>
            <pc:sldMk cId="1374173196" sldId="2147308940"/>
            <ac:picMk id="9" creationId="{238C1A7B-62F8-F446-6AFA-8F0781F614AF}"/>
          </ac:picMkLst>
        </pc:picChg>
        <pc:picChg chg="add mod">
          <ac:chgData name="Stojanovski, Saso" userId="4a043b80-4d93-470c-ac45-9138ee944f36" providerId="ADAL" clId="{236F1E02-F1B7-42CF-85D0-A32624DA754D}" dt="2023-11-01T14:27:29.807" v="1775" actId="1035"/>
          <ac:picMkLst>
            <pc:docMk/>
            <pc:sldMk cId="1374173196" sldId="2147308940"/>
            <ac:picMk id="2049" creationId="{AD797B8C-9BA9-28EC-FD4D-9AAE21AEF14F}"/>
          </ac:picMkLst>
        </pc:picChg>
      </pc:sldChg>
      <pc:sldChg chg="del">
        <pc:chgData name="Stojanovski, Saso" userId="4a043b80-4d93-470c-ac45-9138ee944f36" providerId="ADAL" clId="{236F1E02-F1B7-42CF-85D0-A32624DA754D}" dt="2023-11-01T13:22:57.460" v="119" actId="47"/>
        <pc:sldMkLst>
          <pc:docMk/>
          <pc:sldMk cId="2336591309" sldId="2147308940"/>
        </pc:sldMkLst>
      </pc:sldChg>
      <pc:sldChg chg="del">
        <pc:chgData name="Stojanovski, Saso" userId="4a043b80-4d93-470c-ac45-9138ee944f36" providerId="ADAL" clId="{236F1E02-F1B7-42CF-85D0-A32624DA754D}" dt="2023-11-01T13:22:52.658" v="118" actId="47"/>
        <pc:sldMkLst>
          <pc:docMk/>
          <pc:sldMk cId="2257353248" sldId="2147308941"/>
        </pc:sldMkLst>
      </pc:sldChg>
      <pc:sldChg chg="modSp add mod">
        <pc:chgData name="Stojanovski, Saso" userId="4a043b80-4d93-470c-ac45-9138ee944f36" providerId="ADAL" clId="{236F1E02-F1B7-42CF-85D0-A32624DA754D}" dt="2023-11-01T14:54:40.039" v="3037" actId="20577"/>
        <pc:sldMkLst>
          <pc:docMk/>
          <pc:sldMk cId="3149945809" sldId="2147308941"/>
        </pc:sldMkLst>
        <pc:spChg chg="mod">
          <ac:chgData name="Stojanovski, Saso" userId="4a043b80-4d93-470c-ac45-9138ee944f36" providerId="ADAL" clId="{236F1E02-F1B7-42CF-85D0-A32624DA754D}" dt="2023-11-01T14:54:40.039" v="3037" actId="20577"/>
          <ac:spMkLst>
            <pc:docMk/>
            <pc:sldMk cId="3149945809" sldId="2147308941"/>
            <ac:spMk id="3" creationId="{8EDB74DA-77DF-4605-A500-BA12F7435198}"/>
          </ac:spMkLst>
        </pc:spChg>
        <pc:spChg chg="mod">
          <ac:chgData name="Stojanovski, Saso" userId="4a043b80-4d93-470c-ac45-9138ee944f36" providerId="ADAL" clId="{236F1E02-F1B7-42CF-85D0-A32624DA754D}" dt="2023-11-01T14:43:43.423" v="2229" actId="1038"/>
          <ac:spMkLst>
            <pc:docMk/>
            <pc:sldMk cId="3149945809" sldId="2147308941"/>
            <ac:spMk id="10" creationId="{94D2F50D-8C50-0E84-D681-10FC94E37E4D}"/>
          </ac:spMkLst>
        </pc:spChg>
        <pc:picChg chg="mod">
          <ac:chgData name="Stojanovski, Saso" userId="4a043b80-4d93-470c-ac45-9138ee944f36" providerId="ADAL" clId="{236F1E02-F1B7-42CF-85D0-A32624DA754D}" dt="2023-11-01T14:43:43.423" v="2229" actId="1038"/>
          <ac:picMkLst>
            <pc:docMk/>
            <pc:sldMk cId="3149945809" sldId="2147308941"/>
            <ac:picMk id="8" creationId="{7EE9B1E8-6B78-4DE5-F5D3-B313B549CACF}"/>
          </ac:picMkLst>
        </pc:picChg>
      </pc:sldChg>
      <pc:sldChg chg="del">
        <pc:chgData name="Stojanovski, Saso" userId="4a043b80-4d93-470c-ac45-9138ee944f36" providerId="ADAL" clId="{236F1E02-F1B7-42CF-85D0-A32624DA754D}" dt="2023-11-01T13:22:52.658" v="118" actId="47"/>
        <pc:sldMkLst>
          <pc:docMk/>
          <pc:sldMk cId="2143588057" sldId="2147308955"/>
        </pc:sldMkLst>
      </pc:sldChg>
      <pc:sldChg chg="del">
        <pc:chgData name="Stojanovski, Saso" userId="4a043b80-4d93-470c-ac45-9138ee944f36" providerId="ADAL" clId="{236F1E02-F1B7-42CF-85D0-A32624DA754D}" dt="2023-11-01T13:22:57.460" v="119" actId="47"/>
        <pc:sldMkLst>
          <pc:docMk/>
          <pc:sldMk cId="1342227959" sldId="2147308957"/>
        </pc:sldMkLst>
      </pc:sldChg>
      <pc:sldChg chg="del">
        <pc:chgData name="Stojanovski, Saso" userId="4a043b80-4d93-470c-ac45-9138ee944f36" providerId="ADAL" clId="{236F1E02-F1B7-42CF-85D0-A32624DA754D}" dt="2023-11-01T13:22:57.460" v="119" actId="47"/>
        <pc:sldMkLst>
          <pc:docMk/>
          <pc:sldMk cId="2259390749" sldId="2147308958"/>
        </pc:sldMkLst>
      </pc:sldChg>
      <pc:sldChg chg="del">
        <pc:chgData name="Stojanovski, Saso" userId="4a043b80-4d93-470c-ac45-9138ee944f36" providerId="ADAL" clId="{236F1E02-F1B7-42CF-85D0-A32624DA754D}" dt="2023-11-01T13:22:35.463" v="117" actId="47"/>
        <pc:sldMkLst>
          <pc:docMk/>
          <pc:sldMk cId="1973350056" sldId="2147308959"/>
        </pc:sldMkLst>
      </pc:sldChg>
      <pc:sldChg chg="del">
        <pc:chgData name="Stojanovski, Saso" userId="4a043b80-4d93-470c-ac45-9138ee944f36" providerId="ADAL" clId="{236F1E02-F1B7-42CF-85D0-A32624DA754D}" dt="2023-11-01T13:22:35.463" v="117" actId="47"/>
        <pc:sldMkLst>
          <pc:docMk/>
          <pc:sldMk cId="1433475322" sldId="2147308960"/>
        </pc:sldMkLst>
      </pc:sldChg>
      <pc:sldChg chg="del">
        <pc:chgData name="Stojanovski, Saso" userId="4a043b80-4d93-470c-ac45-9138ee944f36" providerId="ADAL" clId="{236F1E02-F1B7-42CF-85D0-A32624DA754D}" dt="2023-11-01T13:22:35.463" v="117" actId="47"/>
        <pc:sldMkLst>
          <pc:docMk/>
          <pc:sldMk cId="3113077998" sldId="2147308961"/>
        </pc:sldMkLst>
      </pc:sldChg>
      <pc:sldChg chg="del">
        <pc:chgData name="Stojanovski, Saso" userId="4a043b80-4d93-470c-ac45-9138ee944f36" providerId="ADAL" clId="{236F1E02-F1B7-42CF-85D0-A32624DA754D}" dt="2023-11-01T13:22:35.463" v="117" actId="47"/>
        <pc:sldMkLst>
          <pc:docMk/>
          <pc:sldMk cId="872660169" sldId="2147308962"/>
        </pc:sldMkLst>
      </pc:sldChg>
      <pc:sldMasterChg chg="modSp mod">
        <pc:chgData name="Stojanovski, Saso" userId="4a043b80-4d93-470c-ac45-9138ee944f36" providerId="ADAL" clId="{236F1E02-F1B7-42CF-85D0-A32624DA754D}" dt="2023-11-01T17:50:03.974" v="4046" actId="20577"/>
        <pc:sldMasterMkLst>
          <pc:docMk/>
          <pc:sldMasterMk cId="0" sldId="2147485146"/>
        </pc:sldMasterMkLst>
        <pc:spChg chg="mod">
          <ac:chgData name="Stojanovski, Saso" userId="4a043b80-4d93-470c-ac45-9138ee944f36" providerId="ADAL" clId="{236F1E02-F1B7-42CF-85D0-A32624DA754D}" dt="2023-11-01T13:22:26.615" v="116" actId="20577"/>
          <ac:spMkLst>
            <pc:docMk/>
            <pc:sldMasterMk cId="0" sldId="2147485146"/>
            <ac:spMk id="11" creationId="{AA2802BD-1B72-4AD1-8184-0FD099607084}"/>
          </ac:spMkLst>
        </pc:spChg>
        <pc:spChg chg="mod">
          <ac:chgData name="Stojanovski, Saso" userId="4a043b80-4d93-470c-ac45-9138ee944f36" providerId="ADAL" clId="{236F1E02-F1B7-42CF-85D0-A32624DA754D}" dt="2023-11-01T17:50:03.974" v="4046" actId="20577"/>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SA1#104 meeting	</a:t>
            </a:r>
          </a:p>
          <a:p>
            <a:pPr eaLnBrk="1" hangingPunct="1">
              <a:defRPr/>
            </a:pPr>
            <a:r>
              <a:rPr lang="fi-FI" altLang="en-US" sz="1400" b="1" dirty="0">
                <a:latin typeface="Arial "/>
              </a:rPr>
              <a:t>Chicago, US, Nov 13 – 17, 2023</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S1-233061</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Visio_Drawing1.vsdx"/><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Visio_Drawing.vsdx"/><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a:xfrm>
            <a:off x="1513975" y="1984626"/>
            <a:ext cx="8437894" cy="1876258"/>
          </a:xfrm>
        </p:spPr>
        <p:txBody>
          <a:bodyPr/>
          <a:lstStyle/>
          <a:p>
            <a:pPr eaLnBrk="1" hangingPunct="1"/>
            <a:r>
              <a:rPr lang="en-GB" altLang="en-US" dirty="0"/>
              <a:t>On consolidation of FS_ISN service requirements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subTitle" idx="1"/>
          </p:nvPr>
        </p:nvSpPr>
        <p:spPr>
          <a:xfrm>
            <a:off x="1513974" y="4374064"/>
            <a:ext cx="9144000" cy="883736"/>
          </a:xfrm>
        </p:spPr>
        <p:txBody>
          <a:bodyPr/>
          <a:lstStyle/>
          <a:p>
            <a:pPr marL="0" indent="0" eaLnBrk="1" hangingPunct="1">
              <a:buFontTx/>
              <a:buNone/>
            </a:pPr>
            <a:endParaRPr lang="en-GB" altLang="en-US" dirty="0"/>
          </a:p>
          <a:p>
            <a:pPr marL="0" indent="0" eaLnBrk="1" hangingPunct="1">
              <a:buFontTx/>
              <a:buNone/>
            </a:pPr>
            <a:r>
              <a:rPr lang="en-GB" altLang="en-US" dirty="0"/>
              <a:t>Intel, Cisco Systems, </a:t>
            </a:r>
            <a:r>
              <a:rPr lang="en-GB" altLang="en-US"/>
              <a:t>Novamint</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a:xfrm>
            <a:off x="1513975" y="1984626"/>
            <a:ext cx="8437894" cy="1876258"/>
          </a:xfrm>
        </p:spPr>
        <p:txBody>
          <a:bodyPr/>
          <a:lstStyle/>
          <a:p>
            <a:pPr algn="l" eaLnBrk="1" hangingPunct="1"/>
            <a:r>
              <a:rPr lang="en-GB" altLang="en-US" dirty="0"/>
              <a:t>BACKUP SLIDES</a:t>
            </a:r>
          </a:p>
        </p:txBody>
      </p:sp>
    </p:spTree>
    <p:extLst>
      <p:ext uri="{BB962C8B-B14F-4D97-AF65-F5344CB8AC3E}">
        <p14:creationId xmlns:p14="http://schemas.microsoft.com/office/powerpoint/2010/main" val="208519548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2D300-42DE-46AD-82D5-B04DD9E6A9E1}"/>
              </a:ext>
            </a:extLst>
          </p:cNvPr>
          <p:cNvSpPr>
            <a:spLocks noGrp="1"/>
          </p:cNvSpPr>
          <p:nvPr>
            <p:ph type="title"/>
          </p:nvPr>
        </p:nvSpPr>
        <p:spPr>
          <a:xfrm>
            <a:off x="79627" y="751825"/>
            <a:ext cx="10972801" cy="548714"/>
          </a:xfrm>
        </p:spPr>
        <p:txBody>
          <a:bodyPr/>
          <a:lstStyle/>
          <a:p>
            <a:r>
              <a:rPr lang="en-GB" sz="2800" dirty="0">
                <a:latin typeface="Times New Roman" panose="02020603050405020304" pitchFamily="18" charset="0"/>
              </a:rPr>
              <a:t>UC1: Scalable SNPN Interconnect with dynamic connections</a:t>
            </a:r>
            <a:endParaRPr lang="en-US" sz="2800" dirty="0">
              <a:latin typeface="Times New Roman" panose="02020603050405020304" pitchFamily="18" charset="0"/>
            </a:endParaRPr>
          </a:p>
        </p:txBody>
      </p:sp>
      <p:sp>
        <p:nvSpPr>
          <p:cNvPr id="3" name="Content Placeholder 2">
            <a:extLst>
              <a:ext uri="{FF2B5EF4-FFF2-40B4-BE49-F238E27FC236}">
                <a16:creationId xmlns:a16="http://schemas.microsoft.com/office/drawing/2014/main" id="{8EDB74DA-77DF-4605-A500-BA12F7435198}"/>
              </a:ext>
            </a:extLst>
          </p:cNvPr>
          <p:cNvSpPr>
            <a:spLocks noGrp="1"/>
          </p:cNvSpPr>
          <p:nvPr>
            <p:ph idx="1"/>
          </p:nvPr>
        </p:nvSpPr>
        <p:spPr>
          <a:xfrm>
            <a:off x="5321808" y="1831931"/>
            <a:ext cx="6601968" cy="4623594"/>
          </a:xfrm>
        </p:spPr>
        <p:txBody>
          <a:bodyPr lIns="0" tIns="0" rIns="0" bIns="0" anchor="t">
            <a:normAutofit fontScale="77500" lnSpcReduction="20000"/>
          </a:bodyPr>
          <a:lstStyle/>
          <a:p>
            <a:pPr>
              <a:spcAft>
                <a:spcPts val="900"/>
              </a:spcAft>
            </a:pPr>
            <a:r>
              <a:rPr lang="en-GB" sz="1800" dirty="0">
                <a:effectLst/>
                <a:latin typeface="Times New Roman" panose="02020603050405020304" pitchFamily="18" charset="0"/>
                <a:ea typeface="Times New Roman" panose="02020603050405020304" pitchFamily="18" charset="0"/>
              </a:rPr>
              <a:t>[PR 5.1.6-001] Based on the Standalone Non-Public Network (SNPN) configuration, the 5G system shall support a mechanism for a SNPN to be able to interconnect with a large number of SNPN Credential Providers with which the SNPN might not have preconfigured information detailing the IP addresses used by these SNPN Credential Providers to interconnect with the SNPN.</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GB" sz="1800" dirty="0">
                <a:effectLst/>
                <a:latin typeface="Times New Roman" panose="02020603050405020304" pitchFamily="18" charset="0"/>
                <a:ea typeface="Times New Roman" panose="02020603050405020304" pitchFamily="18" charset="0"/>
              </a:rPr>
              <a:t>[PR 5.1.6-002] Based on the Standalone Non-Public Network (SNPN) configuration, the 5G system shall support a mechanism for a SNPN Credential Provider to be able to interconnect with a large number of Standalone Non-Public Networks (SNPNs) with which the SNPN Credential Provider might not have preconfigured information detailing the IP addresses used by these SNPNs to interconnect with the SNPN Credential Provider.</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GB" sz="1800" dirty="0">
                <a:effectLst/>
                <a:latin typeface="Times New Roman" panose="02020603050405020304" pitchFamily="18" charset="0"/>
                <a:ea typeface="Times New Roman" panose="02020603050405020304" pitchFamily="18" charset="0"/>
              </a:rPr>
              <a:t>[PR 5.1.6-003] Based on the Standalone Non-Public Network (SNPN) configuration, the 5G system shall support a mechanism for a SNPN to be able to determine how to connect to a SNPN Credential Provider capable of verifying the identity presented by a user attempting to connect to that SNPN.</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GB" sz="1800" dirty="0">
                <a:effectLst/>
                <a:latin typeface="Times New Roman" panose="02020603050405020304" pitchFamily="18" charset="0"/>
                <a:ea typeface="Times New Roman" panose="02020603050405020304" pitchFamily="18" charset="0"/>
              </a:rPr>
              <a:t>[PR 5.1.6-004] Based on the Standalone Non-Public Network (SNPN) configuration, the 5G system shall support a mechanism for a SNPN to be able to securely interconnect with a SNPN Credential Provider in deployments where the required security information is not preconfigured.</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GB" sz="1800" dirty="0">
                <a:effectLst/>
                <a:latin typeface="Times New Roman" panose="02020603050405020304" pitchFamily="18" charset="0"/>
                <a:ea typeface="Times New Roman" panose="02020603050405020304" pitchFamily="18" charset="0"/>
              </a:rPr>
              <a:t>[PR 5.1.6-005] Based on the Standalone Non-Public Network (SNPN) configuration, the 5G system shall support a mechanism for a SNPN to enable a </a:t>
            </a:r>
            <a:r>
              <a:rPr lang="en-GB" sz="1800" dirty="0">
                <a:effectLst/>
                <a:latin typeface="Times New Roman" panose="02020603050405020304" pitchFamily="18" charset="0"/>
                <a:ea typeface="SimSun" panose="02010600030101010101" pitchFamily="2" charset="-122"/>
              </a:rPr>
              <a:t>SNPN Credential Provider </a:t>
            </a:r>
            <a:r>
              <a:rPr lang="en-GB" sz="1800" dirty="0">
                <a:effectLst/>
                <a:latin typeface="Times New Roman" panose="02020603050405020304" pitchFamily="18" charset="0"/>
                <a:ea typeface="Times New Roman" panose="02020603050405020304" pitchFamily="18" charset="0"/>
              </a:rPr>
              <a:t>to securely notify events (e.g., a user’s subscription ending) to the Standalone Non-Public Network (SNPN).</a:t>
            </a:r>
            <a:endParaRPr lang="en-US" sz="1800" dirty="0">
              <a:effectLst/>
              <a:latin typeface="Times New Roman" panose="02020603050405020304" pitchFamily="18" charset="0"/>
              <a:ea typeface="Times New Roman" panose="02020603050405020304" pitchFamily="18" charset="0"/>
            </a:endParaRPr>
          </a:p>
        </p:txBody>
      </p:sp>
      <p:graphicFrame>
        <p:nvGraphicFramePr>
          <p:cNvPr id="5" name="Object 4">
            <a:extLst>
              <a:ext uri="{FF2B5EF4-FFF2-40B4-BE49-F238E27FC236}">
                <a16:creationId xmlns:a16="http://schemas.microsoft.com/office/drawing/2014/main" id="{5842789D-FEA3-9F07-C2E1-9C819C1F5EDC}"/>
              </a:ext>
            </a:extLst>
          </p:cNvPr>
          <p:cNvGraphicFramePr>
            <a:graphicFrameLocks noChangeAspect="1"/>
          </p:cNvGraphicFramePr>
          <p:nvPr>
            <p:extLst>
              <p:ext uri="{D42A27DB-BD31-4B8C-83A1-F6EECF244321}">
                <p14:modId xmlns:p14="http://schemas.microsoft.com/office/powerpoint/2010/main" val="3954169944"/>
              </p:ext>
            </p:extLst>
          </p:nvPr>
        </p:nvGraphicFramePr>
        <p:xfrm>
          <a:off x="0" y="1892808"/>
          <a:ext cx="5321808" cy="3364935"/>
        </p:xfrm>
        <a:graphic>
          <a:graphicData uri="http://schemas.openxmlformats.org/presentationml/2006/ole">
            <mc:AlternateContent xmlns:mc="http://schemas.openxmlformats.org/markup-compatibility/2006">
              <mc:Choice xmlns:v="urn:schemas-microsoft-com:vml" Requires="v">
                <p:oleObj name="Visio" r:id="rId2" imgW="6108515" imgH="3848100" progId="Visio.Drawing.15">
                  <p:embed/>
                </p:oleObj>
              </mc:Choice>
              <mc:Fallback>
                <p:oleObj name="Visio" r:id="rId2" imgW="6108515" imgH="3848100" progId="Visio.Drawing.15">
                  <p:embed/>
                  <p:pic>
                    <p:nvPicPr>
                      <p:cNvPr id="5" name="Object 4">
                        <a:extLst>
                          <a:ext uri="{FF2B5EF4-FFF2-40B4-BE49-F238E27FC236}">
                            <a16:creationId xmlns:a16="http://schemas.microsoft.com/office/drawing/2014/main" id="{5842789D-FEA3-9F07-C2E1-9C819C1F5E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92808"/>
                        <a:ext cx="5321808" cy="3364935"/>
                      </a:xfrm>
                      <a:prstGeom prst="rect">
                        <a:avLst/>
                      </a:prstGeom>
                      <a:noFill/>
                    </p:spPr>
                  </p:pic>
                </p:oleObj>
              </mc:Fallback>
            </mc:AlternateContent>
          </a:graphicData>
        </a:graphic>
      </p:graphicFrame>
    </p:spTree>
    <p:extLst>
      <p:ext uri="{BB962C8B-B14F-4D97-AF65-F5344CB8AC3E}">
        <p14:creationId xmlns:p14="http://schemas.microsoft.com/office/powerpoint/2010/main" val="261660370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2D300-42DE-46AD-82D5-B04DD9E6A9E1}"/>
              </a:ext>
            </a:extLst>
          </p:cNvPr>
          <p:cNvSpPr>
            <a:spLocks noGrp="1"/>
          </p:cNvSpPr>
          <p:nvPr>
            <p:ph type="title"/>
          </p:nvPr>
        </p:nvSpPr>
        <p:spPr>
          <a:xfrm>
            <a:off x="79627" y="751825"/>
            <a:ext cx="10972801" cy="548714"/>
          </a:xfrm>
        </p:spPr>
        <p:txBody>
          <a:bodyPr/>
          <a:lstStyle/>
          <a:p>
            <a:r>
              <a:rPr lang="en-GB" sz="2800" dirty="0">
                <a:latin typeface="Times New Roman" panose="02020603050405020304" pitchFamily="18" charset="0"/>
              </a:rPr>
              <a:t>UC2: Interconnect between SNPNs</a:t>
            </a:r>
            <a:endParaRPr lang="en-US" sz="2800" dirty="0">
              <a:latin typeface="Times New Roman" panose="02020603050405020304" pitchFamily="18" charset="0"/>
            </a:endParaRPr>
          </a:p>
        </p:txBody>
      </p:sp>
      <p:sp>
        <p:nvSpPr>
          <p:cNvPr id="3" name="Content Placeholder 2">
            <a:extLst>
              <a:ext uri="{FF2B5EF4-FFF2-40B4-BE49-F238E27FC236}">
                <a16:creationId xmlns:a16="http://schemas.microsoft.com/office/drawing/2014/main" id="{8EDB74DA-77DF-4605-A500-BA12F7435198}"/>
              </a:ext>
            </a:extLst>
          </p:cNvPr>
          <p:cNvSpPr>
            <a:spLocks noGrp="1"/>
          </p:cNvSpPr>
          <p:nvPr>
            <p:ph idx="1"/>
          </p:nvPr>
        </p:nvSpPr>
        <p:spPr>
          <a:xfrm>
            <a:off x="5294376" y="1977586"/>
            <a:ext cx="6601968" cy="1517765"/>
          </a:xfrm>
        </p:spPr>
        <p:txBody>
          <a:bodyPr lIns="0" tIns="0" rIns="0" bIns="0" anchor="t">
            <a:normAutofit fontScale="92500" lnSpcReduction="10000"/>
          </a:bodyPr>
          <a:lstStyle/>
          <a:p>
            <a:pPr>
              <a:spcAft>
                <a:spcPts val="900"/>
              </a:spcAft>
            </a:pPr>
            <a:r>
              <a:rPr lang="en-GB" sz="1800" dirty="0">
                <a:effectLst/>
                <a:latin typeface="Times New Roman" panose="02020603050405020304" pitchFamily="18" charset="0"/>
                <a:ea typeface="Times New Roman" panose="02020603050405020304" pitchFamily="18" charset="0"/>
              </a:rPr>
              <a:t>[PR 5.2.6-001] Subject to SNPNs operators’ agreement, the 5G system shall be able to support mechanisms to enable interconnect between standalone non-public networks.</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GB" sz="1800" dirty="0">
                <a:effectLst/>
                <a:latin typeface="Times New Roman" panose="02020603050405020304" pitchFamily="18" charset="0"/>
                <a:ea typeface="Times New Roman" panose="02020603050405020304" pitchFamily="18" charset="0"/>
              </a:rPr>
              <a:t>[PR 5.2.6-002] Subject to SNPNs operators’ agreement, the 5G system shall be able to support mechanisms for a selection of 5GS endpoints for SNPNs’ interconnect.</a:t>
            </a:r>
            <a:endParaRPr lang="en-US" sz="1800" dirty="0">
              <a:effectLst/>
              <a:latin typeface="Times New Roman" panose="02020603050405020304" pitchFamily="18" charset="0"/>
              <a:ea typeface="Times New Roman" panose="02020603050405020304" pitchFamily="18" charset="0"/>
            </a:endParaRPr>
          </a:p>
        </p:txBody>
      </p:sp>
      <p:sp>
        <p:nvSpPr>
          <p:cNvPr id="4" name="Rectangle 2">
            <a:extLst>
              <a:ext uri="{FF2B5EF4-FFF2-40B4-BE49-F238E27FC236}">
                <a16:creationId xmlns:a16="http://schemas.microsoft.com/office/drawing/2014/main" id="{CEAD170E-CB47-85B7-098A-C12E0FBBACBE}"/>
              </a:ext>
            </a:extLst>
          </p:cNvPr>
          <p:cNvSpPr>
            <a:spLocks noChangeArrowheads="1"/>
          </p:cNvSpPr>
          <p:nvPr/>
        </p:nvSpPr>
        <p:spPr bwMode="auto">
          <a:xfrm>
            <a:off x="0" y="1444752"/>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9" name="Picture 5">
            <a:extLst>
              <a:ext uri="{FF2B5EF4-FFF2-40B4-BE49-F238E27FC236}">
                <a16:creationId xmlns:a16="http://schemas.microsoft.com/office/drawing/2014/main" id="{AD797B8C-9BA9-28EC-FD4D-9AAE21AEF1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10512"/>
            <a:ext cx="2209800" cy="179705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841DC058-6C0F-2239-D467-68A93D693B1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38679" y="1800225"/>
            <a:ext cx="2208530" cy="1794510"/>
          </a:xfrm>
          <a:prstGeom prst="rect">
            <a:avLst/>
          </a:prstGeom>
          <a:noFill/>
          <a:ln>
            <a:noFill/>
          </a:ln>
        </p:spPr>
      </p:pic>
      <p:pic>
        <p:nvPicPr>
          <p:cNvPr id="8" name="Picture 7">
            <a:extLst>
              <a:ext uri="{FF2B5EF4-FFF2-40B4-BE49-F238E27FC236}">
                <a16:creationId xmlns:a16="http://schemas.microsoft.com/office/drawing/2014/main" id="{7EE9B1E8-6B78-4DE5-F5D3-B313B549CAC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915" y="4137914"/>
            <a:ext cx="2208530" cy="1802765"/>
          </a:xfrm>
          <a:prstGeom prst="rect">
            <a:avLst/>
          </a:prstGeom>
          <a:noFill/>
          <a:ln>
            <a:noFill/>
          </a:ln>
        </p:spPr>
      </p:pic>
      <p:sp>
        <p:nvSpPr>
          <p:cNvPr id="10" name="TextBox 9">
            <a:extLst>
              <a:ext uri="{FF2B5EF4-FFF2-40B4-BE49-F238E27FC236}">
                <a16:creationId xmlns:a16="http://schemas.microsoft.com/office/drawing/2014/main" id="{94D2F50D-8C50-0E84-D681-10FC94E37E4D}"/>
              </a:ext>
            </a:extLst>
          </p:cNvPr>
          <p:cNvSpPr txBox="1"/>
          <p:nvPr/>
        </p:nvSpPr>
        <p:spPr>
          <a:xfrm>
            <a:off x="105196" y="6011709"/>
            <a:ext cx="2208530" cy="3385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GB" sz="1600" dirty="0">
                <a:effectLst/>
                <a:latin typeface="Arial" panose="020B0604020202020204" pitchFamily="34" charset="0"/>
                <a:ea typeface="Times New Roman" panose="02020603050405020304" pitchFamily="18" charset="0"/>
              </a:rPr>
              <a:t>Gateway connectivity</a:t>
            </a:r>
            <a:endParaRPr lang="en-US" sz="1100" dirty="0"/>
          </a:p>
        </p:txBody>
      </p:sp>
      <p:sp>
        <p:nvSpPr>
          <p:cNvPr id="11" name="TextBox 10">
            <a:extLst>
              <a:ext uri="{FF2B5EF4-FFF2-40B4-BE49-F238E27FC236}">
                <a16:creationId xmlns:a16="http://schemas.microsoft.com/office/drawing/2014/main" id="{9E334C7B-AA9F-8889-3B6A-13650DF132D9}"/>
              </a:ext>
            </a:extLst>
          </p:cNvPr>
          <p:cNvSpPr txBox="1"/>
          <p:nvPr/>
        </p:nvSpPr>
        <p:spPr>
          <a:xfrm>
            <a:off x="0" y="3686085"/>
            <a:ext cx="2651760" cy="3385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GB" sz="1600" dirty="0">
                <a:effectLst/>
                <a:latin typeface="Arial" panose="020B0604020202020204" pitchFamily="34" charset="0"/>
                <a:ea typeface="Times New Roman" panose="02020603050405020304" pitchFamily="18" charset="0"/>
              </a:rPr>
              <a:t>Point-to-point connectivity</a:t>
            </a:r>
            <a:endParaRPr lang="en-US" sz="1100" dirty="0"/>
          </a:p>
        </p:txBody>
      </p:sp>
      <p:sp>
        <p:nvSpPr>
          <p:cNvPr id="12" name="TextBox 11">
            <a:extLst>
              <a:ext uri="{FF2B5EF4-FFF2-40B4-BE49-F238E27FC236}">
                <a16:creationId xmlns:a16="http://schemas.microsoft.com/office/drawing/2014/main" id="{E8076DEE-4F78-2159-421F-9FE5BEB5A7B9}"/>
              </a:ext>
            </a:extLst>
          </p:cNvPr>
          <p:cNvSpPr txBox="1"/>
          <p:nvPr/>
        </p:nvSpPr>
        <p:spPr>
          <a:xfrm>
            <a:off x="2723428" y="3673893"/>
            <a:ext cx="2534372" cy="3385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GB" sz="1600" dirty="0">
                <a:effectLst/>
                <a:latin typeface="Arial" panose="020B0604020202020204" pitchFamily="34" charset="0"/>
                <a:ea typeface="Times New Roman" panose="02020603050405020304" pitchFamily="18" charset="0"/>
              </a:rPr>
              <a:t>Hub &amp; Spoke connectivity</a:t>
            </a:r>
            <a:endParaRPr lang="en-US" sz="1100" dirty="0"/>
          </a:p>
        </p:txBody>
      </p:sp>
    </p:spTree>
    <p:extLst>
      <p:ext uri="{BB962C8B-B14F-4D97-AF65-F5344CB8AC3E}">
        <p14:creationId xmlns:p14="http://schemas.microsoft.com/office/powerpoint/2010/main" val="137417319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2D300-42DE-46AD-82D5-B04DD9E6A9E1}"/>
              </a:ext>
            </a:extLst>
          </p:cNvPr>
          <p:cNvSpPr>
            <a:spLocks noGrp="1"/>
          </p:cNvSpPr>
          <p:nvPr>
            <p:ph type="title"/>
          </p:nvPr>
        </p:nvSpPr>
        <p:spPr>
          <a:xfrm>
            <a:off x="79627" y="751825"/>
            <a:ext cx="10972801" cy="548714"/>
          </a:xfrm>
        </p:spPr>
        <p:txBody>
          <a:bodyPr/>
          <a:lstStyle/>
          <a:p>
            <a:r>
              <a:rPr lang="en-GB" sz="2800" dirty="0">
                <a:effectLst/>
                <a:latin typeface="Times New Roman" panose="02020603050405020304" pitchFamily="18" charset="0"/>
                <a:ea typeface="Times New Roman" panose="02020603050405020304" pitchFamily="18" charset="0"/>
              </a:rPr>
              <a:t>UC3: Interconnection of standalone naval non-public networks</a:t>
            </a:r>
            <a:endParaRPr lang="en-US" sz="2000" dirty="0"/>
          </a:p>
        </p:txBody>
      </p:sp>
      <p:sp>
        <p:nvSpPr>
          <p:cNvPr id="3" name="Content Placeholder 2">
            <a:extLst>
              <a:ext uri="{FF2B5EF4-FFF2-40B4-BE49-F238E27FC236}">
                <a16:creationId xmlns:a16="http://schemas.microsoft.com/office/drawing/2014/main" id="{8EDB74DA-77DF-4605-A500-BA12F7435198}"/>
              </a:ext>
            </a:extLst>
          </p:cNvPr>
          <p:cNvSpPr>
            <a:spLocks noGrp="1"/>
          </p:cNvSpPr>
          <p:nvPr>
            <p:ph idx="1"/>
          </p:nvPr>
        </p:nvSpPr>
        <p:spPr>
          <a:xfrm>
            <a:off x="5321808" y="1831931"/>
            <a:ext cx="6601968" cy="4623594"/>
          </a:xfrm>
        </p:spPr>
        <p:txBody>
          <a:bodyPr lIns="0" tIns="0" rIns="0" bIns="0" anchor="t">
            <a:normAutofit fontScale="70000" lnSpcReduction="20000"/>
          </a:bodyPr>
          <a:lstStyle/>
          <a:p>
            <a:pPr>
              <a:spcAft>
                <a:spcPts val="900"/>
              </a:spcAft>
            </a:pPr>
            <a:r>
              <a:rPr lang="en-GB" sz="1800" dirty="0">
                <a:effectLst/>
                <a:latin typeface="Times New Roman" panose="02020603050405020304" pitchFamily="18" charset="0"/>
                <a:ea typeface="Times New Roman" panose="02020603050405020304" pitchFamily="18" charset="0"/>
              </a:rPr>
              <a:t>[PR 5.3.6-001] Based on SNPN configuration and subject to SNPN operator’s policy, the 5G system shall be able to support interconnect of standalone non-public networks through links established on a temporary basis forming a group of interconnected Standalone Non-Public Networks with a variable topology.</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GB" sz="1800" dirty="0">
                <a:effectLst/>
                <a:latin typeface="Times New Roman" panose="02020603050405020304" pitchFamily="18" charset="0"/>
                <a:ea typeface="Times New Roman" panose="02020603050405020304" pitchFamily="18" charset="0"/>
              </a:rPr>
              <a:t>[PR 5.3.6-002] Based on SNPN configuration and subject to SNPN operator’s policy, the 5G system shall be able to support routing of user data through </a:t>
            </a:r>
            <a:r>
              <a:rPr lang="en-US" sz="1800" dirty="0">
                <a:effectLst/>
                <a:latin typeface="Times New Roman" panose="02020603050405020304" pitchFamily="18" charset="0"/>
                <a:ea typeface="Times New Roman" panose="02020603050405020304" pitchFamily="18" charset="0"/>
              </a:rPr>
              <a:t>interconnected </a:t>
            </a:r>
            <a:r>
              <a:rPr lang="en-GB" sz="1800" dirty="0">
                <a:effectLst/>
                <a:latin typeface="Times New Roman" panose="02020603050405020304" pitchFamily="18" charset="0"/>
                <a:ea typeface="Times New Roman" panose="02020603050405020304" pitchFamily="18" charset="0"/>
              </a:rPr>
              <a:t>Standalone Non-Public Networks.</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GB" sz="1800" dirty="0">
                <a:effectLst/>
                <a:latin typeface="Times New Roman" panose="02020603050405020304" pitchFamily="18" charset="0"/>
                <a:ea typeface="Times New Roman" panose="02020603050405020304" pitchFamily="18" charset="0"/>
              </a:rPr>
              <a:t>[PR 5.3.6-003] Based on SNPN configuration and subject to SNPN operator’s policy, the 5G system shall be able to support discovery, addition and authentication, or detachment of Standalone Non-Public Networks in a group of interconnected Standalone Non-Public Networks.</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GB" sz="1800" dirty="0">
                <a:effectLst/>
                <a:latin typeface="Times New Roman" panose="02020603050405020304" pitchFamily="18" charset="0"/>
                <a:ea typeface="Times New Roman" panose="02020603050405020304" pitchFamily="18" charset="0"/>
              </a:rPr>
              <a:t>[PR 5.3.6-004] Based on SNPN configuration and subject to SNPN operator’s policy, the 5G system shall be able to support per UE communication, the establishment, reconfiguration and release of user data transmission path between two Standalone Non-Public Networks in a group of interconnected Standalone Non-Public Networks.</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GB" sz="1800" dirty="0">
                <a:effectLst/>
                <a:latin typeface="Times New Roman" panose="02020603050405020304" pitchFamily="18" charset="0"/>
                <a:ea typeface="Times New Roman" panose="02020603050405020304" pitchFamily="18" charset="0"/>
              </a:rPr>
              <a:t>[PR 5.3.6-005] Based on SNPN configuration and subject to SNPN operator’s policy, the 5G system shall be able to support a user subscribed to one Standalone Non-Public Network to consume a service offered by another Standalone Non-Public Network in a group of interconnected Standalone Non-Public Networks.</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US" sz="1800" dirty="0">
                <a:effectLst/>
                <a:latin typeface="Times New Roman" panose="02020603050405020304" pitchFamily="18" charset="0"/>
                <a:ea typeface="Times New Roman" panose="02020603050405020304" pitchFamily="18" charset="0"/>
              </a:rPr>
              <a:t>[PR 5.3.6-006] Based on SNPN configuration and subject to SNPN operator’s policy, the 5G system shall be able to support a mechanism to exploit interconnection links metrics (e.g. jitter, latency, packet loss, capacity) as a criterion to select a suitable route between two distant Standalone Non-Public Networks in a group of interconnected Standalone Non-Public Networks.</a:t>
            </a:r>
          </a:p>
        </p:txBody>
      </p:sp>
      <p:pic>
        <p:nvPicPr>
          <p:cNvPr id="6" name="Image 1">
            <a:extLst>
              <a:ext uri="{FF2B5EF4-FFF2-40B4-BE49-F238E27FC236}">
                <a16:creationId xmlns:a16="http://schemas.microsoft.com/office/drawing/2014/main" id="{CFBF643A-52E7-B577-1377-A6B6FF460F00}"/>
              </a:ext>
            </a:extLst>
          </p:cNvPr>
          <p:cNvPicPr>
            <a:picLocks noChangeAspect="1"/>
          </p:cNvPicPr>
          <p:nvPr/>
        </p:nvPicPr>
        <p:blipFill>
          <a:blip r:embed="rId2"/>
          <a:stretch>
            <a:fillRect/>
          </a:stretch>
        </p:blipFill>
        <p:spPr>
          <a:xfrm>
            <a:off x="134301" y="1791335"/>
            <a:ext cx="4919808" cy="3109849"/>
          </a:xfrm>
          <a:prstGeom prst="rect">
            <a:avLst/>
          </a:prstGeom>
        </p:spPr>
      </p:pic>
    </p:spTree>
    <p:extLst>
      <p:ext uri="{BB962C8B-B14F-4D97-AF65-F5344CB8AC3E}">
        <p14:creationId xmlns:p14="http://schemas.microsoft.com/office/powerpoint/2010/main" val="313721177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2D300-42DE-46AD-82D5-B04DD9E6A9E1}"/>
              </a:ext>
            </a:extLst>
          </p:cNvPr>
          <p:cNvSpPr>
            <a:spLocks noGrp="1"/>
          </p:cNvSpPr>
          <p:nvPr>
            <p:ph type="title"/>
          </p:nvPr>
        </p:nvSpPr>
        <p:spPr>
          <a:xfrm>
            <a:off x="79627" y="751825"/>
            <a:ext cx="10972801" cy="548714"/>
          </a:xfrm>
        </p:spPr>
        <p:txBody>
          <a:bodyPr/>
          <a:lstStyle/>
          <a:p>
            <a:r>
              <a:rPr lang="en-GB" sz="2800" dirty="0">
                <a:effectLst/>
                <a:latin typeface="Times New Roman" panose="02020603050405020304" pitchFamily="18" charset="0"/>
                <a:ea typeface="Times New Roman" panose="02020603050405020304" pitchFamily="18" charset="0"/>
              </a:rPr>
              <a:t>UC4</a:t>
            </a:r>
            <a:r>
              <a:rPr lang="en-GB" sz="2800" dirty="0">
                <a:latin typeface="Times New Roman" panose="02020603050405020304" pitchFamily="18" charset="0"/>
              </a:rPr>
              <a:t>: Mobil</a:t>
            </a:r>
            <a:r>
              <a:rPr lang="en-GB" sz="2400" dirty="0">
                <a:latin typeface="Times New Roman" panose="02020603050405020304" pitchFamily="18" charset="0"/>
              </a:rPr>
              <a:t>ity in a group of interconnected standalone naval non-public networks</a:t>
            </a:r>
            <a:endParaRPr lang="en-US" sz="3200" dirty="0">
              <a:latin typeface="Times New Roman" panose="02020603050405020304" pitchFamily="18" charset="0"/>
            </a:endParaRPr>
          </a:p>
        </p:txBody>
      </p:sp>
      <p:sp>
        <p:nvSpPr>
          <p:cNvPr id="3" name="Content Placeholder 2">
            <a:extLst>
              <a:ext uri="{FF2B5EF4-FFF2-40B4-BE49-F238E27FC236}">
                <a16:creationId xmlns:a16="http://schemas.microsoft.com/office/drawing/2014/main" id="{8EDB74DA-77DF-4605-A500-BA12F7435198}"/>
              </a:ext>
            </a:extLst>
          </p:cNvPr>
          <p:cNvSpPr>
            <a:spLocks noGrp="1"/>
          </p:cNvSpPr>
          <p:nvPr>
            <p:ph idx="1"/>
          </p:nvPr>
        </p:nvSpPr>
        <p:spPr>
          <a:xfrm>
            <a:off x="5321808" y="1831931"/>
            <a:ext cx="6601968" cy="4623594"/>
          </a:xfrm>
        </p:spPr>
        <p:txBody>
          <a:bodyPr lIns="0" tIns="0" rIns="0" bIns="0" anchor="t">
            <a:normAutofit fontScale="92500" lnSpcReduction="20000"/>
          </a:bodyPr>
          <a:lstStyle/>
          <a:p>
            <a:pPr>
              <a:spcAft>
                <a:spcPts val="900"/>
              </a:spcAft>
            </a:pPr>
            <a:r>
              <a:rPr lang="en-GB" sz="1800" dirty="0">
                <a:effectLst/>
                <a:latin typeface="Times New Roman" panose="02020603050405020304" pitchFamily="18" charset="0"/>
                <a:ea typeface="Times New Roman" panose="02020603050405020304" pitchFamily="18" charset="0"/>
              </a:rPr>
              <a:t>[PR 5.4.6-001] Based on SNPN configuration and subject to SNPN operator’s policy, the 5G system shall be able to support discovery, addition and authentication, or detachment of Standalone Non-Public Networks in a group of interconnected Standalone Non-Public Networks without interrupting ongoing communications.</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GB" sz="1800" dirty="0">
                <a:effectLst/>
                <a:latin typeface="Times New Roman" panose="02020603050405020304" pitchFamily="18" charset="0"/>
                <a:ea typeface="Times New Roman" panose="02020603050405020304" pitchFamily="18" charset="0"/>
              </a:rPr>
              <a:t>[PR 5.4.6-002] Based on SNPN configuration and subject to SNPN operator’s policy, the 5G system shall be able to support service continuity of UE communications between interconnected Standalone Non-Public Networks with overlapping radio coverage.</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US" sz="1800" dirty="0">
                <a:effectLst/>
                <a:latin typeface="Times New Roman" panose="02020603050405020304" pitchFamily="18" charset="0"/>
                <a:ea typeface="Times New Roman" panose="02020603050405020304" pitchFamily="18" charset="0"/>
              </a:rPr>
              <a:t>[PR 5.4.6-003] Based on SNPN configuration and subject to SNPN operator’s policy, t</a:t>
            </a:r>
            <a:r>
              <a:rPr lang="en-GB" sz="1800" dirty="0">
                <a:effectLst/>
                <a:latin typeface="Times New Roman" panose="02020603050405020304" pitchFamily="18" charset="0"/>
                <a:ea typeface="Times New Roman" panose="02020603050405020304" pitchFamily="18" charset="0"/>
              </a:rPr>
              <a:t>he 5G system shall enable packet loss to be minimized during mobility of a UE between </a:t>
            </a:r>
            <a:r>
              <a:rPr lang="en-US" sz="1800" dirty="0">
                <a:effectLst/>
                <a:latin typeface="Times New Roman" panose="02020603050405020304" pitchFamily="18" charset="0"/>
                <a:ea typeface="Times New Roman" panose="02020603050405020304" pitchFamily="18" charset="0"/>
              </a:rPr>
              <a:t>interconnected Standalone Non-Public Networks with overlapping radio coverage</a:t>
            </a:r>
            <a:r>
              <a:rPr lang="en-GB" sz="1800" dirty="0">
                <a:effectLst/>
                <a:latin typeface="Times New Roman" panose="02020603050405020304" pitchFamily="18" charset="0"/>
                <a:ea typeface="Times New Roman" panose="02020603050405020304" pitchFamily="18" charset="0"/>
              </a:rPr>
              <a:t> for some or all connections associated with this UE.</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US" sz="1800" dirty="0">
                <a:effectLst/>
                <a:latin typeface="Times New Roman" panose="02020603050405020304" pitchFamily="18" charset="0"/>
                <a:ea typeface="Times New Roman" panose="02020603050405020304" pitchFamily="18" charset="0"/>
              </a:rPr>
              <a:t>[PR 5.4.6-004] Based on SNPN configuration and subject to SNPN operator’s policy, t</a:t>
            </a:r>
            <a:r>
              <a:rPr lang="en-GB" sz="1800" dirty="0">
                <a:effectLst/>
                <a:latin typeface="Times New Roman" panose="02020603050405020304" pitchFamily="18" charset="0"/>
                <a:ea typeface="Times New Roman" panose="02020603050405020304" pitchFamily="18" charset="0"/>
              </a:rPr>
              <a:t>he 5G system shall minimize communication service interruption time during mobility of a UE between </a:t>
            </a:r>
            <a:r>
              <a:rPr lang="en-US" sz="1800" dirty="0">
                <a:effectLst/>
                <a:latin typeface="Times New Roman" panose="02020603050405020304" pitchFamily="18" charset="0"/>
                <a:ea typeface="Times New Roman" panose="02020603050405020304" pitchFamily="18" charset="0"/>
              </a:rPr>
              <a:t>interconnected Standalone Non-Public Networks with overlapping radio coverage</a:t>
            </a:r>
            <a:r>
              <a:rPr lang="en-GB" sz="1800" dirty="0">
                <a:effectLst/>
                <a:latin typeface="Times New Roman" panose="02020603050405020304" pitchFamily="18" charset="0"/>
                <a:ea typeface="Times New Roman" panose="02020603050405020304" pitchFamily="18" charset="0"/>
              </a:rPr>
              <a:t> for some or all connections associated with this UE.</a:t>
            </a:r>
            <a:endParaRPr lang="en-US" sz="1800" dirty="0">
              <a:effectLst/>
              <a:latin typeface="Times New Roman" panose="02020603050405020304" pitchFamily="18" charset="0"/>
              <a:ea typeface="Times New Roman" panose="02020603050405020304" pitchFamily="18" charset="0"/>
            </a:endParaRPr>
          </a:p>
        </p:txBody>
      </p:sp>
      <p:pic>
        <p:nvPicPr>
          <p:cNvPr id="4" name="Image 1">
            <a:extLst>
              <a:ext uri="{FF2B5EF4-FFF2-40B4-BE49-F238E27FC236}">
                <a16:creationId xmlns:a16="http://schemas.microsoft.com/office/drawing/2014/main" id="{B8AFAFDE-6F6E-6618-5032-1627298C00AF}"/>
              </a:ext>
            </a:extLst>
          </p:cNvPr>
          <p:cNvPicPr>
            <a:picLocks noChangeAspect="1"/>
          </p:cNvPicPr>
          <p:nvPr/>
        </p:nvPicPr>
        <p:blipFill>
          <a:blip r:embed="rId2"/>
          <a:stretch>
            <a:fillRect/>
          </a:stretch>
        </p:blipFill>
        <p:spPr>
          <a:xfrm>
            <a:off x="59436" y="1748155"/>
            <a:ext cx="4922520" cy="3361690"/>
          </a:xfrm>
          <a:prstGeom prst="rect">
            <a:avLst/>
          </a:prstGeom>
        </p:spPr>
      </p:pic>
    </p:spTree>
    <p:extLst>
      <p:ext uri="{BB962C8B-B14F-4D97-AF65-F5344CB8AC3E}">
        <p14:creationId xmlns:p14="http://schemas.microsoft.com/office/powerpoint/2010/main" val="134130326"/>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2D300-42DE-46AD-82D5-B04DD9E6A9E1}"/>
              </a:ext>
            </a:extLst>
          </p:cNvPr>
          <p:cNvSpPr>
            <a:spLocks noGrp="1"/>
          </p:cNvSpPr>
          <p:nvPr>
            <p:ph type="title"/>
          </p:nvPr>
        </p:nvSpPr>
        <p:spPr>
          <a:xfrm>
            <a:off x="79627" y="751825"/>
            <a:ext cx="10972801" cy="548714"/>
          </a:xfrm>
        </p:spPr>
        <p:txBody>
          <a:bodyPr/>
          <a:lstStyle/>
          <a:p>
            <a:r>
              <a:rPr lang="en-GB" sz="2800" dirty="0">
                <a:effectLst/>
                <a:latin typeface="Times New Roman" panose="02020603050405020304" pitchFamily="18" charset="0"/>
                <a:ea typeface="Times New Roman" panose="02020603050405020304" pitchFamily="18" charset="0"/>
              </a:rPr>
              <a:t>UC5: </a:t>
            </a:r>
            <a:r>
              <a:rPr lang="en-US" sz="2800" dirty="0">
                <a:latin typeface="Times New Roman" panose="02020603050405020304" pitchFamily="18" charset="0"/>
              </a:rPr>
              <a:t>QoS differentiation and resource prioritization in a group of interconnected standalone naval non-public networks</a:t>
            </a:r>
          </a:p>
        </p:txBody>
      </p:sp>
      <p:sp>
        <p:nvSpPr>
          <p:cNvPr id="3" name="Content Placeholder 2">
            <a:extLst>
              <a:ext uri="{FF2B5EF4-FFF2-40B4-BE49-F238E27FC236}">
                <a16:creationId xmlns:a16="http://schemas.microsoft.com/office/drawing/2014/main" id="{8EDB74DA-77DF-4605-A500-BA12F7435198}"/>
              </a:ext>
            </a:extLst>
          </p:cNvPr>
          <p:cNvSpPr>
            <a:spLocks noGrp="1"/>
          </p:cNvSpPr>
          <p:nvPr>
            <p:ph idx="1"/>
          </p:nvPr>
        </p:nvSpPr>
        <p:spPr>
          <a:xfrm>
            <a:off x="5321808" y="1831931"/>
            <a:ext cx="6601968" cy="4623594"/>
          </a:xfrm>
        </p:spPr>
        <p:txBody>
          <a:bodyPr lIns="0" tIns="0" rIns="0" bIns="0" anchor="t">
            <a:normAutofit lnSpcReduction="10000"/>
          </a:bodyPr>
          <a:lstStyle/>
          <a:p>
            <a:pPr>
              <a:spcAft>
                <a:spcPts val="900"/>
              </a:spcAft>
            </a:pPr>
            <a:r>
              <a:rPr lang="en-US" sz="1800" dirty="0">
                <a:effectLst/>
                <a:latin typeface="Times New Roman" panose="02020603050405020304" pitchFamily="18" charset="0"/>
                <a:ea typeface="Times New Roman" panose="02020603050405020304" pitchFamily="18" charset="0"/>
              </a:rPr>
              <a:t>[PR 5.5.6-001] Based on SNPN configuration and subject to SNPN operator’s policy, the 5G system shall be able to </a:t>
            </a:r>
            <a:r>
              <a:rPr lang="en-GB" sz="1800" dirty="0">
                <a:effectLst/>
                <a:latin typeface="Times New Roman" panose="02020603050405020304" pitchFamily="18" charset="0"/>
                <a:ea typeface="Times New Roman" panose="02020603050405020304" pitchFamily="18" charset="0"/>
              </a:rPr>
              <a:t>support prioritization of resources for a service offered by a </a:t>
            </a:r>
            <a:r>
              <a:rPr lang="en-US" sz="1800" dirty="0">
                <a:effectLst/>
                <a:latin typeface="Times New Roman" panose="02020603050405020304" pitchFamily="18" charset="0"/>
                <a:ea typeface="Times New Roman" panose="02020603050405020304" pitchFamily="18" charset="0"/>
              </a:rPr>
              <a:t>Standalone Non-Public Network that is </a:t>
            </a:r>
            <a:r>
              <a:rPr lang="en-GB" sz="1800" dirty="0">
                <a:effectLst/>
                <a:latin typeface="Times New Roman" panose="02020603050405020304" pitchFamily="18" charset="0"/>
                <a:ea typeface="Times New Roman" panose="02020603050405020304" pitchFamily="18" charset="0"/>
              </a:rPr>
              <a:t>consumed by users attached to other interconnected </a:t>
            </a:r>
            <a:r>
              <a:rPr lang="en-US" sz="1800" dirty="0">
                <a:effectLst/>
                <a:latin typeface="Times New Roman" panose="02020603050405020304" pitchFamily="18" charset="0"/>
                <a:ea typeface="Times New Roman" panose="02020603050405020304" pitchFamily="18" charset="0"/>
              </a:rPr>
              <a:t>Standalone Non-Public Networks</a:t>
            </a:r>
            <a:r>
              <a:rPr lang="en-GB" sz="1800" dirty="0">
                <a:effectLst/>
                <a:latin typeface="Times New Roman" panose="02020603050405020304" pitchFamily="18"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US" sz="1800" dirty="0">
                <a:effectLst/>
                <a:latin typeface="Times New Roman" panose="02020603050405020304" pitchFamily="18" charset="0"/>
                <a:ea typeface="Times New Roman" panose="02020603050405020304" pitchFamily="18" charset="0"/>
              </a:rPr>
              <a:t>[PR 5.5.6-002] Based on SNPN configuration and subject to SNPN operator’s policy, the 5G system shall enable a SNPN to monitor the currently delivered end to end QoS for a service hosted by this SNPN and consumed by one or several users attached to other Standalone Non-Public Networks inside a group of interconnected Standalone Non-Public Networks.</a:t>
            </a:r>
          </a:p>
          <a:p>
            <a:pPr>
              <a:spcAft>
                <a:spcPts val="900"/>
              </a:spcAft>
            </a:pPr>
            <a:r>
              <a:rPr lang="en-US" sz="1800" dirty="0">
                <a:effectLst/>
                <a:latin typeface="Times New Roman" panose="02020603050405020304" pitchFamily="18" charset="0"/>
                <a:ea typeface="Times New Roman" panose="02020603050405020304" pitchFamily="18" charset="0"/>
              </a:rPr>
              <a:t>[PR 5.5.6-003] Based on SNPN configuration and subject to SNPN operator’s policy, the 5G system shall be able to </a:t>
            </a:r>
            <a:r>
              <a:rPr lang="en-GB" sz="1800" dirty="0">
                <a:solidFill>
                  <a:srgbClr val="000000"/>
                </a:solidFill>
                <a:effectLst/>
                <a:latin typeface="Times New Roman" panose="02020603050405020304" pitchFamily="18" charset="0"/>
                <a:ea typeface="Times New Roman" panose="02020603050405020304" pitchFamily="18" charset="0"/>
              </a:rPr>
              <a:t>provide event notification upon detecting that the requested end to end QoS level cannot be met</a:t>
            </a:r>
            <a:r>
              <a:rPr lang="en-US" sz="1800" dirty="0">
                <a:effectLst/>
                <a:latin typeface="Times New Roman" panose="02020603050405020304" pitchFamily="18" charset="0"/>
                <a:ea typeface="Times New Roman" panose="02020603050405020304" pitchFamily="18" charset="0"/>
              </a:rPr>
              <a:t> for a service hosted by this SNPN and consumed by one or several users attached to other Standalone Non-Public Networks inside a group of interconnected Standalone Non-Public Networks.</a:t>
            </a:r>
          </a:p>
        </p:txBody>
      </p:sp>
      <p:pic>
        <p:nvPicPr>
          <p:cNvPr id="4" name="Picture 3">
            <a:extLst>
              <a:ext uri="{FF2B5EF4-FFF2-40B4-BE49-F238E27FC236}">
                <a16:creationId xmlns:a16="http://schemas.microsoft.com/office/drawing/2014/main" id="{6BB5FD9A-6C0C-8410-C415-6EFD7DE9F2F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1920" y="1831931"/>
            <a:ext cx="5046345" cy="3131185"/>
          </a:xfrm>
          <a:prstGeom prst="rect">
            <a:avLst/>
          </a:prstGeom>
          <a:noFill/>
          <a:ln>
            <a:noFill/>
          </a:ln>
        </p:spPr>
      </p:pic>
    </p:spTree>
    <p:extLst>
      <p:ext uri="{BB962C8B-B14F-4D97-AF65-F5344CB8AC3E}">
        <p14:creationId xmlns:p14="http://schemas.microsoft.com/office/powerpoint/2010/main" val="34975150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25164" y="1825625"/>
            <a:ext cx="10515600" cy="4351338"/>
          </a:xfrm>
        </p:spPr>
        <p:txBody>
          <a:bodyPr/>
          <a:lstStyle/>
          <a:p>
            <a:r>
              <a:rPr lang="en-US" altLang="en-US" dirty="0">
                <a:cs typeface="Calibri"/>
              </a:rPr>
              <a:t>Grouping of Use Cases based on their characteristics</a:t>
            </a:r>
          </a:p>
          <a:p>
            <a:pPr lvl="1"/>
            <a:r>
              <a:rPr lang="en-US" altLang="en-US" dirty="0">
                <a:cs typeface="Calibri"/>
              </a:rPr>
              <a:t>UC1 for scalable single-hop SNPN interconnect with dynamic connections</a:t>
            </a:r>
          </a:p>
          <a:p>
            <a:pPr lvl="1"/>
            <a:r>
              <a:rPr lang="en-US" altLang="en-US" dirty="0">
                <a:cs typeface="Calibri"/>
              </a:rPr>
              <a:t>UC3, UC4 and UC5 for dynamically reconfigurable multi-hop SNPN interconnect</a:t>
            </a:r>
          </a:p>
          <a:p>
            <a:pPr lvl="1"/>
            <a:endParaRPr lang="en-US" sz="2400" dirty="0">
              <a:latin typeface="Intel Clear Light"/>
              <a:cs typeface="Calibri"/>
            </a:endParaRPr>
          </a:p>
          <a:p>
            <a:pPr lvl="1"/>
            <a:r>
              <a:rPr lang="en-US" sz="1800" i="1" dirty="0">
                <a:latin typeface="Intel Clear Light"/>
                <a:cs typeface="Calibri"/>
              </a:rPr>
              <a:t>NOTE: In this analysis UC2 is subsumed under UC3/UC4/UC5</a:t>
            </a:r>
          </a:p>
          <a:p>
            <a:pPr lvl="1"/>
            <a:endParaRPr lang="en-US" altLang="en-US" dirty="0">
              <a:cs typeface="Calibri"/>
            </a:endParaRPr>
          </a:p>
          <a:p>
            <a:r>
              <a:rPr lang="en-US" altLang="en-US" dirty="0">
                <a:cs typeface="Calibri"/>
              </a:rPr>
              <a:t>Proposal for consolidation of FS_ISN service requirements</a:t>
            </a:r>
          </a:p>
          <a:p>
            <a:r>
              <a:rPr lang="en-US" altLang="en-US" dirty="0">
                <a:cs typeface="Calibri"/>
              </a:rPr>
              <a:t>Backup slides containing the potential requirements</a:t>
            </a:r>
          </a:p>
          <a:p>
            <a:endParaRPr lang="en-US" dirty="0">
              <a:cs typeface="Calibri"/>
            </a:endParaRPr>
          </a:p>
          <a:p>
            <a:endParaRPr lang="en-US" dirty="0">
              <a:cs typeface="Calibri"/>
            </a:endParaRPr>
          </a:p>
          <a:p>
            <a:endParaRPr 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2D300-42DE-46AD-82D5-B04DD9E6A9E1}"/>
              </a:ext>
            </a:extLst>
          </p:cNvPr>
          <p:cNvSpPr>
            <a:spLocks noGrp="1"/>
          </p:cNvSpPr>
          <p:nvPr>
            <p:ph type="title"/>
          </p:nvPr>
        </p:nvSpPr>
        <p:spPr>
          <a:xfrm>
            <a:off x="79627" y="751825"/>
            <a:ext cx="10972801" cy="548714"/>
          </a:xfrm>
        </p:spPr>
        <p:txBody>
          <a:bodyPr/>
          <a:lstStyle/>
          <a:p>
            <a:r>
              <a:rPr lang="en-GB" sz="2800" dirty="0">
                <a:latin typeface="Times New Roman" panose="02020603050405020304" pitchFamily="18" charset="0"/>
              </a:rPr>
              <a:t>UC1: Scalable SNPN Interconnect with dynamic connections</a:t>
            </a:r>
            <a:endParaRPr lang="en-US" sz="2800" dirty="0">
              <a:latin typeface="Times New Roman" panose="02020603050405020304" pitchFamily="18" charset="0"/>
            </a:endParaRPr>
          </a:p>
        </p:txBody>
      </p:sp>
      <p:sp>
        <p:nvSpPr>
          <p:cNvPr id="3" name="Content Placeholder 2">
            <a:extLst>
              <a:ext uri="{FF2B5EF4-FFF2-40B4-BE49-F238E27FC236}">
                <a16:creationId xmlns:a16="http://schemas.microsoft.com/office/drawing/2014/main" id="{8EDB74DA-77DF-4605-A500-BA12F7435198}"/>
              </a:ext>
            </a:extLst>
          </p:cNvPr>
          <p:cNvSpPr>
            <a:spLocks noGrp="1"/>
          </p:cNvSpPr>
          <p:nvPr>
            <p:ph idx="1"/>
          </p:nvPr>
        </p:nvSpPr>
        <p:spPr>
          <a:xfrm>
            <a:off x="5321808" y="1831931"/>
            <a:ext cx="6601968" cy="4623594"/>
          </a:xfrm>
        </p:spPr>
        <p:txBody>
          <a:bodyPr lIns="0" tIns="0" rIns="0" bIns="0" anchor="t">
            <a:normAutofit fontScale="92500" lnSpcReduction="10000"/>
          </a:bodyPr>
          <a:lstStyle/>
          <a:p>
            <a:pPr>
              <a:spcAft>
                <a:spcPts val="900"/>
              </a:spcAft>
            </a:pPr>
            <a:r>
              <a:rPr lang="en-US" sz="1800" u="sng" dirty="0">
                <a:effectLst/>
                <a:latin typeface="Times New Roman" panose="02020603050405020304" pitchFamily="18" charset="0"/>
                <a:ea typeface="Times New Roman" panose="02020603050405020304" pitchFamily="18" charset="0"/>
              </a:rPr>
              <a:t>Salient features</a:t>
            </a:r>
            <a:r>
              <a:rPr lang="en-US" sz="1800" dirty="0">
                <a:effectLst/>
                <a:latin typeface="Times New Roman" panose="02020603050405020304" pitchFamily="18" charset="0"/>
                <a:ea typeface="Times New Roman" panose="02020603050405020304" pitchFamily="18" charset="0"/>
              </a:rPr>
              <a:t>:</a:t>
            </a:r>
          </a:p>
          <a:p>
            <a:pPr>
              <a:spcAft>
                <a:spcPts val="900"/>
              </a:spcAft>
            </a:pPr>
            <a:r>
              <a:rPr lang="en-GB" sz="1800" b="1" dirty="0">
                <a:effectLst/>
                <a:latin typeface="Times New Roman" panose="02020603050405020304" pitchFamily="18" charset="0"/>
                <a:ea typeface="Times New Roman" panose="02020603050405020304" pitchFamily="18" charset="0"/>
              </a:rPr>
              <a:t>Static</a:t>
            </a:r>
            <a:r>
              <a:rPr lang="en-GB" sz="1800" dirty="0">
                <a:effectLst/>
                <a:latin typeface="Times New Roman" panose="02020603050405020304" pitchFamily="18" charset="0"/>
                <a:ea typeface="Times New Roman" panose="02020603050405020304" pitchFamily="18" charset="0"/>
              </a:rPr>
              <a:t> SNPNs and </a:t>
            </a:r>
            <a:r>
              <a:rPr lang="en-GB" sz="1800" b="1" dirty="0">
                <a:effectLst/>
                <a:latin typeface="Times New Roman" panose="02020603050405020304" pitchFamily="18" charset="0"/>
                <a:ea typeface="Times New Roman" panose="02020603050405020304" pitchFamily="18" charset="0"/>
              </a:rPr>
              <a:t>single-hop</a:t>
            </a:r>
            <a:r>
              <a:rPr lang="en-GB" sz="1800" dirty="0">
                <a:effectLst/>
                <a:latin typeface="Times New Roman" panose="02020603050405020304" pitchFamily="18" charset="0"/>
                <a:ea typeface="Times New Roman" panose="02020603050405020304" pitchFamily="18" charset="0"/>
              </a:rPr>
              <a:t> connectivity (between SNPN and SNPN Credential Provider)</a:t>
            </a:r>
          </a:p>
          <a:p>
            <a:pPr>
              <a:spcAft>
                <a:spcPts val="900"/>
              </a:spcAft>
            </a:pPr>
            <a:r>
              <a:rPr lang="en-GB" sz="1800" dirty="0">
                <a:effectLst/>
                <a:latin typeface="Times New Roman" panose="02020603050405020304" pitchFamily="18" charset="0"/>
                <a:ea typeface="Times New Roman" panose="02020603050405020304" pitchFamily="18" charset="0"/>
              </a:rPr>
              <a:t>Focus on </a:t>
            </a:r>
            <a:r>
              <a:rPr lang="en-GB" sz="1800" b="1" dirty="0">
                <a:effectLst/>
                <a:latin typeface="Times New Roman" panose="02020603050405020304" pitchFamily="18" charset="0"/>
                <a:ea typeface="Times New Roman" panose="02020603050405020304" pitchFamily="18" charset="0"/>
              </a:rPr>
              <a:t>scalability</a:t>
            </a:r>
          </a:p>
          <a:p>
            <a:pPr lvl="1">
              <a:spcAft>
                <a:spcPts val="900"/>
              </a:spcAft>
            </a:pPr>
            <a:r>
              <a:rPr lang="en-GB" sz="1400" b="1" dirty="0">
                <a:effectLst/>
                <a:latin typeface="Times New Roman" panose="02020603050405020304" pitchFamily="18" charset="0"/>
                <a:ea typeface="Times New Roman" panose="02020603050405020304" pitchFamily="18" charset="0"/>
              </a:rPr>
              <a:t>large number of SNPN Credential Providers</a:t>
            </a:r>
            <a:r>
              <a:rPr lang="en-GB" sz="1400" dirty="0">
                <a:effectLst/>
                <a:latin typeface="Times New Roman" panose="02020603050405020304" pitchFamily="18" charset="0"/>
                <a:ea typeface="Times New Roman" panose="02020603050405020304" pitchFamily="18" charset="0"/>
              </a:rPr>
              <a:t> with which the SNPN might not have preconfigured information detailing the IP addresses used by these SNPN Credential Providers to interconnect with the SNPN</a:t>
            </a:r>
            <a:endParaRPr lang="en-US" sz="1400" dirty="0">
              <a:latin typeface="Times New Roman" panose="02020603050405020304" pitchFamily="18" charset="0"/>
              <a:ea typeface="Times New Roman" panose="02020603050405020304" pitchFamily="18" charset="0"/>
            </a:endParaRPr>
          </a:p>
          <a:p>
            <a:pPr lvl="1">
              <a:spcAft>
                <a:spcPts val="900"/>
              </a:spcAft>
            </a:pPr>
            <a:r>
              <a:rPr lang="en-GB" sz="1400" b="1" dirty="0">
                <a:effectLst/>
                <a:latin typeface="Times New Roman" panose="02020603050405020304" pitchFamily="18" charset="0"/>
                <a:ea typeface="Times New Roman" panose="02020603050405020304" pitchFamily="18" charset="0"/>
              </a:rPr>
              <a:t>large number of SNPNs</a:t>
            </a:r>
            <a:r>
              <a:rPr lang="en-GB" sz="1400" dirty="0">
                <a:effectLst/>
                <a:latin typeface="Times New Roman" panose="02020603050405020304" pitchFamily="18" charset="0"/>
                <a:ea typeface="Times New Roman" panose="02020603050405020304" pitchFamily="18" charset="0"/>
              </a:rPr>
              <a:t> with which the SNPN Credential Provider might not have preconfigured information detailing the IP addresses used by these SNPNs to interconnect with the SNPN Credential Provider</a:t>
            </a:r>
          </a:p>
          <a:p>
            <a:pPr>
              <a:spcAft>
                <a:spcPts val="900"/>
              </a:spcAft>
            </a:pPr>
            <a:r>
              <a:rPr lang="en-GB" sz="1800" dirty="0">
                <a:latin typeface="Times New Roman" panose="02020603050405020304" pitchFamily="18" charset="0"/>
                <a:ea typeface="Times New Roman" panose="02020603050405020304" pitchFamily="18" charset="0"/>
              </a:rPr>
              <a:t>Focus on </a:t>
            </a:r>
            <a:r>
              <a:rPr lang="en-GB" sz="1800" b="1" dirty="0">
                <a:latin typeface="Times New Roman" panose="02020603050405020304" pitchFamily="18" charset="0"/>
                <a:ea typeface="Times New Roman" panose="02020603050405020304" pitchFamily="18" charset="0"/>
              </a:rPr>
              <a:t>security</a:t>
            </a:r>
          </a:p>
          <a:p>
            <a:pPr lvl="1">
              <a:spcAft>
                <a:spcPts val="900"/>
              </a:spcAft>
            </a:pPr>
            <a:r>
              <a:rPr lang="en-GB" sz="1400" dirty="0">
                <a:effectLst/>
                <a:latin typeface="Times New Roman" panose="02020603050405020304" pitchFamily="18" charset="0"/>
                <a:ea typeface="Times New Roman" panose="02020603050405020304" pitchFamily="18" charset="0"/>
              </a:rPr>
              <a:t>How the SNPN determines how to connect to a SNPN Credential Provider capable of </a:t>
            </a:r>
            <a:r>
              <a:rPr lang="en-GB" sz="1400" b="1" dirty="0">
                <a:effectLst/>
                <a:latin typeface="Times New Roman" panose="02020603050405020304" pitchFamily="18" charset="0"/>
                <a:ea typeface="Times New Roman" panose="02020603050405020304" pitchFamily="18" charset="0"/>
              </a:rPr>
              <a:t>verifying the identity</a:t>
            </a:r>
            <a:r>
              <a:rPr lang="en-GB" sz="1400" dirty="0">
                <a:effectLst/>
                <a:latin typeface="Times New Roman" panose="02020603050405020304" pitchFamily="18" charset="0"/>
                <a:ea typeface="Times New Roman" panose="02020603050405020304" pitchFamily="18" charset="0"/>
              </a:rPr>
              <a:t> presented by a user attempting to connect to that SNPN</a:t>
            </a:r>
          </a:p>
          <a:p>
            <a:pPr lvl="1">
              <a:spcAft>
                <a:spcPts val="900"/>
              </a:spcAft>
            </a:pPr>
            <a:r>
              <a:rPr lang="en-GB" sz="1400" dirty="0">
                <a:effectLst/>
                <a:latin typeface="Times New Roman" panose="02020603050405020304" pitchFamily="18" charset="0"/>
                <a:ea typeface="Times New Roman" panose="02020603050405020304" pitchFamily="18" charset="0"/>
              </a:rPr>
              <a:t>How the SNPN can </a:t>
            </a:r>
            <a:r>
              <a:rPr lang="en-GB" sz="1400" b="1" dirty="0">
                <a:effectLst/>
                <a:latin typeface="Times New Roman" panose="02020603050405020304" pitchFamily="18" charset="0"/>
                <a:ea typeface="Times New Roman" panose="02020603050405020304" pitchFamily="18" charset="0"/>
              </a:rPr>
              <a:t>securely interconnect</a:t>
            </a:r>
            <a:r>
              <a:rPr lang="en-GB" sz="1400" dirty="0">
                <a:effectLst/>
                <a:latin typeface="Times New Roman" panose="02020603050405020304" pitchFamily="18" charset="0"/>
                <a:ea typeface="Times New Roman" panose="02020603050405020304" pitchFamily="18" charset="0"/>
              </a:rPr>
              <a:t> with a SNPN Credential Provider in deployments </a:t>
            </a:r>
            <a:r>
              <a:rPr lang="en-GB" sz="1400" b="1" dirty="0">
                <a:effectLst/>
                <a:latin typeface="Times New Roman" panose="02020603050405020304" pitchFamily="18" charset="0"/>
                <a:ea typeface="Times New Roman" panose="02020603050405020304" pitchFamily="18" charset="0"/>
              </a:rPr>
              <a:t>where the required security information is not preconfigured</a:t>
            </a:r>
          </a:p>
          <a:p>
            <a:pPr lvl="1">
              <a:spcAft>
                <a:spcPts val="900"/>
              </a:spcAft>
            </a:pPr>
            <a:r>
              <a:rPr lang="en-GB" sz="1400" dirty="0">
                <a:effectLst/>
                <a:latin typeface="Times New Roman" panose="02020603050405020304" pitchFamily="18" charset="0"/>
                <a:ea typeface="SimSun" panose="02010600030101010101" pitchFamily="2" charset="-122"/>
              </a:rPr>
              <a:t>How the SNPN Credential Provider </a:t>
            </a:r>
            <a:r>
              <a:rPr lang="en-GB" sz="1400" dirty="0">
                <a:latin typeface="Times New Roman" panose="02020603050405020304" pitchFamily="18" charset="0"/>
                <a:ea typeface="SimSun" panose="02010600030101010101" pitchFamily="2" charset="-122"/>
              </a:rPr>
              <a:t>can</a:t>
            </a:r>
            <a:r>
              <a:rPr lang="en-GB" sz="1400" dirty="0">
                <a:effectLst/>
                <a:latin typeface="Times New Roman" panose="02020603050405020304" pitchFamily="18" charset="0"/>
                <a:ea typeface="Times New Roman" panose="02020603050405020304" pitchFamily="18" charset="0"/>
              </a:rPr>
              <a:t> </a:t>
            </a:r>
            <a:r>
              <a:rPr lang="en-GB" sz="1400" b="1" dirty="0">
                <a:effectLst/>
                <a:latin typeface="Times New Roman" panose="02020603050405020304" pitchFamily="18" charset="0"/>
                <a:ea typeface="Times New Roman" panose="02020603050405020304" pitchFamily="18" charset="0"/>
              </a:rPr>
              <a:t>securely notify events </a:t>
            </a:r>
            <a:r>
              <a:rPr lang="en-GB" sz="1400" dirty="0">
                <a:effectLst/>
                <a:latin typeface="Times New Roman" panose="02020603050405020304" pitchFamily="18" charset="0"/>
                <a:ea typeface="Times New Roman" panose="02020603050405020304" pitchFamily="18" charset="0"/>
              </a:rPr>
              <a:t>(e.g., a user’s subscription ending) to the SNPN</a:t>
            </a:r>
            <a:endParaRPr lang="en-US" sz="1400" dirty="0">
              <a:effectLst/>
              <a:latin typeface="Times New Roman" panose="02020603050405020304" pitchFamily="18" charset="0"/>
              <a:ea typeface="Times New Roman" panose="02020603050405020304" pitchFamily="18" charset="0"/>
            </a:endParaRPr>
          </a:p>
        </p:txBody>
      </p:sp>
      <p:graphicFrame>
        <p:nvGraphicFramePr>
          <p:cNvPr id="5" name="Object 4">
            <a:extLst>
              <a:ext uri="{FF2B5EF4-FFF2-40B4-BE49-F238E27FC236}">
                <a16:creationId xmlns:a16="http://schemas.microsoft.com/office/drawing/2014/main" id="{5842789D-FEA3-9F07-C2E1-9C819C1F5EDC}"/>
              </a:ext>
            </a:extLst>
          </p:cNvPr>
          <p:cNvGraphicFramePr>
            <a:graphicFrameLocks noChangeAspect="1"/>
          </p:cNvGraphicFramePr>
          <p:nvPr/>
        </p:nvGraphicFramePr>
        <p:xfrm>
          <a:off x="0" y="1892808"/>
          <a:ext cx="5321808" cy="3364935"/>
        </p:xfrm>
        <a:graphic>
          <a:graphicData uri="http://schemas.openxmlformats.org/presentationml/2006/ole">
            <mc:AlternateContent xmlns:mc="http://schemas.openxmlformats.org/markup-compatibility/2006">
              <mc:Choice xmlns:v="urn:schemas-microsoft-com:vml" Requires="v">
                <p:oleObj name="Visio" r:id="rId2" imgW="6108515" imgH="3848100" progId="Visio.Drawing.15">
                  <p:embed/>
                </p:oleObj>
              </mc:Choice>
              <mc:Fallback>
                <p:oleObj name="Visio" r:id="rId2" imgW="6108515" imgH="3848100" progId="Visio.Drawing.15">
                  <p:embed/>
                  <p:pic>
                    <p:nvPicPr>
                      <p:cNvPr id="5" name="Object 4">
                        <a:extLst>
                          <a:ext uri="{FF2B5EF4-FFF2-40B4-BE49-F238E27FC236}">
                            <a16:creationId xmlns:a16="http://schemas.microsoft.com/office/drawing/2014/main" id="{5842789D-FEA3-9F07-C2E1-9C819C1F5E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92808"/>
                        <a:ext cx="5321808" cy="3364935"/>
                      </a:xfrm>
                      <a:prstGeom prst="rect">
                        <a:avLst/>
                      </a:prstGeom>
                      <a:noFill/>
                    </p:spPr>
                  </p:pic>
                </p:oleObj>
              </mc:Fallback>
            </mc:AlternateContent>
          </a:graphicData>
        </a:graphic>
      </p:graphicFrame>
      <p:sp>
        <p:nvSpPr>
          <p:cNvPr id="4" name="TextBox 3">
            <a:extLst>
              <a:ext uri="{FF2B5EF4-FFF2-40B4-BE49-F238E27FC236}">
                <a16:creationId xmlns:a16="http://schemas.microsoft.com/office/drawing/2014/main" id="{DBA291F5-5AF1-DE14-422F-57A19C6AF74F}"/>
              </a:ext>
            </a:extLst>
          </p:cNvPr>
          <p:cNvSpPr txBox="1"/>
          <p:nvPr/>
        </p:nvSpPr>
        <p:spPr>
          <a:xfrm>
            <a:off x="86907" y="5097309"/>
            <a:ext cx="3982173"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GB" sz="1800" dirty="0">
                <a:effectLst/>
                <a:latin typeface="Times New Roman" panose="02020603050405020304" pitchFamily="18" charset="0"/>
                <a:ea typeface="Times New Roman" panose="02020603050405020304" pitchFamily="18" charset="0"/>
              </a:rPr>
              <a:t>UC1: Scalable SNPN interconnect with dynamic connections</a:t>
            </a:r>
            <a:endParaRPr lang="en-US" sz="1400" dirty="0"/>
          </a:p>
        </p:txBody>
      </p:sp>
    </p:spTree>
    <p:extLst>
      <p:ext uri="{BB962C8B-B14F-4D97-AF65-F5344CB8AC3E}">
        <p14:creationId xmlns:p14="http://schemas.microsoft.com/office/powerpoint/2010/main" val="4055530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2D300-42DE-46AD-82D5-B04DD9E6A9E1}"/>
              </a:ext>
            </a:extLst>
          </p:cNvPr>
          <p:cNvSpPr>
            <a:spLocks noGrp="1"/>
          </p:cNvSpPr>
          <p:nvPr>
            <p:ph type="title"/>
          </p:nvPr>
        </p:nvSpPr>
        <p:spPr>
          <a:xfrm>
            <a:off x="79627" y="751825"/>
            <a:ext cx="10972801" cy="548714"/>
          </a:xfrm>
        </p:spPr>
        <p:txBody>
          <a:bodyPr/>
          <a:lstStyle/>
          <a:p>
            <a:r>
              <a:rPr lang="en-GB" sz="2800" dirty="0">
                <a:latin typeface="Times New Roman" panose="02020603050405020304" pitchFamily="18" charset="0"/>
              </a:rPr>
              <a:t>UC2: Interconnect between SNPNs</a:t>
            </a:r>
            <a:endParaRPr lang="en-US" sz="2800" dirty="0">
              <a:latin typeface="Times New Roman" panose="02020603050405020304" pitchFamily="18" charset="0"/>
            </a:endParaRPr>
          </a:p>
        </p:txBody>
      </p:sp>
      <p:sp>
        <p:nvSpPr>
          <p:cNvPr id="3" name="Content Placeholder 2">
            <a:extLst>
              <a:ext uri="{FF2B5EF4-FFF2-40B4-BE49-F238E27FC236}">
                <a16:creationId xmlns:a16="http://schemas.microsoft.com/office/drawing/2014/main" id="{8EDB74DA-77DF-4605-A500-BA12F7435198}"/>
              </a:ext>
            </a:extLst>
          </p:cNvPr>
          <p:cNvSpPr>
            <a:spLocks noGrp="1"/>
          </p:cNvSpPr>
          <p:nvPr>
            <p:ph idx="1"/>
          </p:nvPr>
        </p:nvSpPr>
        <p:spPr>
          <a:xfrm>
            <a:off x="5404104" y="1901953"/>
            <a:ext cx="6601968" cy="4333898"/>
          </a:xfrm>
        </p:spPr>
        <p:txBody>
          <a:bodyPr lIns="0" tIns="0" rIns="0" bIns="0" anchor="t">
            <a:normAutofit/>
          </a:bodyPr>
          <a:lstStyle/>
          <a:p>
            <a:pPr>
              <a:spcAft>
                <a:spcPts val="900"/>
              </a:spcAft>
            </a:pPr>
            <a:r>
              <a:rPr lang="en-US" sz="1800" dirty="0">
                <a:effectLst/>
                <a:latin typeface="Times New Roman" panose="02020603050405020304" pitchFamily="18" charset="0"/>
                <a:ea typeface="Times New Roman" panose="02020603050405020304" pitchFamily="18" charset="0"/>
              </a:rPr>
              <a:t>Focus on interconnect topologies without other considerations</a:t>
            </a:r>
          </a:p>
          <a:p>
            <a:pPr lvl="1">
              <a:spcAft>
                <a:spcPts val="900"/>
              </a:spcAft>
            </a:pPr>
            <a:r>
              <a:rPr lang="en-US" sz="1400" dirty="0">
                <a:effectLst/>
                <a:latin typeface="Times New Roman" panose="02020603050405020304" pitchFamily="18" charset="0"/>
                <a:ea typeface="Times New Roman" panose="02020603050405020304" pitchFamily="18" charset="0"/>
              </a:rPr>
              <a:t>Point-to-point connectivity supported today</a:t>
            </a:r>
          </a:p>
          <a:p>
            <a:pPr lvl="1">
              <a:spcAft>
                <a:spcPts val="900"/>
              </a:spcAft>
            </a:pPr>
            <a:r>
              <a:rPr lang="en-US" sz="1400" dirty="0">
                <a:latin typeface="Times New Roman" panose="02020603050405020304" pitchFamily="18" charset="0"/>
                <a:ea typeface="Times New Roman" panose="02020603050405020304" pitchFamily="18" charset="0"/>
              </a:rPr>
              <a:t>Hub &amp; Spoke connectivity implies </a:t>
            </a:r>
            <a:r>
              <a:rPr lang="en-US" sz="1400" b="1" dirty="0">
                <a:solidFill>
                  <a:srgbClr val="FF0000"/>
                </a:solidFill>
                <a:latin typeface="Times New Roman" panose="02020603050405020304" pitchFamily="18" charset="0"/>
                <a:ea typeface="Times New Roman" panose="02020603050405020304" pitchFamily="18" charset="0"/>
              </a:rPr>
              <a:t>two-hop connectivity</a:t>
            </a:r>
            <a:r>
              <a:rPr lang="en-US" sz="1400" dirty="0">
                <a:latin typeface="Times New Roman" panose="02020603050405020304" pitchFamily="18" charset="0"/>
                <a:ea typeface="Times New Roman" panose="02020603050405020304" pitchFamily="18" charset="0"/>
              </a:rPr>
              <a:t> and can be considered addressed under the UC3/UC4/UC5 scenarios (see next slides)</a:t>
            </a:r>
          </a:p>
          <a:p>
            <a:pPr lvl="1">
              <a:spcAft>
                <a:spcPts val="900"/>
              </a:spcAft>
            </a:pPr>
            <a:r>
              <a:rPr lang="en-US" sz="1400" dirty="0">
                <a:effectLst/>
                <a:latin typeface="Times New Roman" panose="02020603050405020304" pitchFamily="18" charset="0"/>
                <a:ea typeface="Times New Roman" panose="02020603050405020304" pitchFamily="18" charset="0"/>
              </a:rPr>
              <a:t>Gateway connectivity seems to be entirely within the transport network and is outside of 3GPP scope</a:t>
            </a:r>
          </a:p>
          <a:p>
            <a:pPr lvl="1">
              <a:spcAft>
                <a:spcPts val="900"/>
              </a:spcAft>
            </a:pPr>
            <a:endParaRPr lang="en-US" sz="1400" dirty="0">
              <a:latin typeface="Times New Roman" panose="02020603050405020304" pitchFamily="18" charset="0"/>
              <a:ea typeface="Times New Roman" panose="02020603050405020304" pitchFamily="18" charset="0"/>
            </a:endParaRPr>
          </a:p>
          <a:p>
            <a:pPr>
              <a:spcAft>
                <a:spcPts val="900"/>
              </a:spcAft>
            </a:pPr>
            <a:r>
              <a:rPr lang="en-US" sz="1800" dirty="0">
                <a:effectLst/>
                <a:latin typeface="Times New Roman" panose="02020603050405020304" pitchFamily="18" charset="0"/>
                <a:ea typeface="Times New Roman" panose="02020603050405020304" pitchFamily="18" charset="0"/>
              </a:rPr>
              <a:t>NOTE: The considerations above are based on the descriptive UC2 text. The UC2 potential requirements (see backup slides) are high-level and do not refer to a specific interconnect topology.</a:t>
            </a:r>
          </a:p>
        </p:txBody>
      </p:sp>
      <p:sp>
        <p:nvSpPr>
          <p:cNvPr id="4" name="Rectangle 2">
            <a:extLst>
              <a:ext uri="{FF2B5EF4-FFF2-40B4-BE49-F238E27FC236}">
                <a16:creationId xmlns:a16="http://schemas.microsoft.com/office/drawing/2014/main" id="{CEAD170E-CB47-85B7-098A-C12E0FBBACBE}"/>
              </a:ext>
            </a:extLst>
          </p:cNvPr>
          <p:cNvSpPr>
            <a:spLocks noChangeArrowheads="1"/>
          </p:cNvSpPr>
          <p:nvPr/>
        </p:nvSpPr>
        <p:spPr bwMode="auto">
          <a:xfrm>
            <a:off x="0" y="1444752"/>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9" name="Picture 5">
            <a:extLst>
              <a:ext uri="{FF2B5EF4-FFF2-40B4-BE49-F238E27FC236}">
                <a16:creationId xmlns:a16="http://schemas.microsoft.com/office/drawing/2014/main" id="{AD797B8C-9BA9-28EC-FD4D-9AAE21AEF1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10512"/>
            <a:ext cx="2209800" cy="179705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841DC058-6C0F-2239-D467-68A93D693B1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38679" y="1800225"/>
            <a:ext cx="2208530" cy="1794510"/>
          </a:xfrm>
          <a:prstGeom prst="rect">
            <a:avLst/>
          </a:prstGeom>
          <a:noFill/>
          <a:ln>
            <a:noFill/>
          </a:ln>
        </p:spPr>
      </p:pic>
      <p:pic>
        <p:nvPicPr>
          <p:cNvPr id="8" name="Picture 7">
            <a:extLst>
              <a:ext uri="{FF2B5EF4-FFF2-40B4-BE49-F238E27FC236}">
                <a16:creationId xmlns:a16="http://schemas.microsoft.com/office/drawing/2014/main" id="{7EE9B1E8-6B78-4DE5-F5D3-B313B549CAC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4491" y="4156202"/>
            <a:ext cx="2208530" cy="1802765"/>
          </a:xfrm>
          <a:prstGeom prst="rect">
            <a:avLst/>
          </a:prstGeom>
          <a:noFill/>
          <a:ln>
            <a:noFill/>
          </a:ln>
        </p:spPr>
      </p:pic>
      <p:sp>
        <p:nvSpPr>
          <p:cNvPr id="10" name="TextBox 9">
            <a:extLst>
              <a:ext uri="{FF2B5EF4-FFF2-40B4-BE49-F238E27FC236}">
                <a16:creationId xmlns:a16="http://schemas.microsoft.com/office/drawing/2014/main" id="{94D2F50D-8C50-0E84-D681-10FC94E37E4D}"/>
              </a:ext>
            </a:extLst>
          </p:cNvPr>
          <p:cNvSpPr txBox="1"/>
          <p:nvPr/>
        </p:nvSpPr>
        <p:spPr>
          <a:xfrm>
            <a:off x="141772" y="6029997"/>
            <a:ext cx="2208530" cy="3385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GB" sz="1600" dirty="0">
                <a:effectLst/>
                <a:latin typeface="Arial" panose="020B0604020202020204" pitchFamily="34" charset="0"/>
                <a:ea typeface="Times New Roman" panose="02020603050405020304" pitchFamily="18" charset="0"/>
              </a:rPr>
              <a:t>Gateway connectivity</a:t>
            </a:r>
            <a:endParaRPr lang="en-US" sz="1100" dirty="0"/>
          </a:p>
        </p:txBody>
      </p:sp>
      <p:sp>
        <p:nvSpPr>
          <p:cNvPr id="11" name="TextBox 10">
            <a:extLst>
              <a:ext uri="{FF2B5EF4-FFF2-40B4-BE49-F238E27FC236}">
                <a16:creationId xmlns:a16="http://schemas.microsoft.com/office/drawing/2014/main" id="{9E334C7B-AA9F-8889-3B6A-13650DF132D9}"/>
              </a:ext>
            </a:extLst>
          </p:cNvPr>
          <p:cNvSpPr txBox="1"/>
          <p:nvPr/>
        </p:nvSpPr>
        <p:spPr>
          <a:xfrm>
            <a:off x="0" y="3686085"/>
            <a:ext cx="2651760" cy="3385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GB" sz="1600" dirty="0">
                <a:effectLst/>
                <a:latin typeface="Arial" panose="020B0604020202020204" pitchFamily="34" charset="0"/>
                <a:ea typeface="Times New Roman" panose="02020603050405020304" pitchFamily="18" charset="0"/>
              </a:rPr>
              <a:t>Point-to-point connectivity</a:t>
            </a:r>
            <a:endParaRPr lang="en-US" sz="1100" dirty="0"/>
          </a:p>
        </p:txBody>
      </p:sp>
      <p:sp>
        <p:nvSpPr>
          <p:cNvPr id="12" name="TextBox 11">
            <a:extLst>
              <a:ext uri="{FF2B5EF4-FFF2-40B4-BE49-F238E27FC236}">
                <a16:creationId xmlns:a16="http://schemas.microsoft.com/office/drawing/2014/main" id="{E8076DEE-4F78-2159-421F-9FE5BEB5A7B9}"/>
              </a:ext>
            </a:extLst>
          </p:cNvPr>
          <p:cNvSpPr txBox="1"/>
          <p:nvPr/>
        </p:nvSpPr>
        <p:spPr>
          <a:xfrm>
            <a:off x="2723428" y="3673893"/>
            <a:ext cx="2534372" cy="3385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GB" sz="1600" dirty="0">
                <a:effectLst/>
                <a:latin typeface="Arial" panose="020B0604020202020204" pitchFamily="34" charset="0"/>
                <a:ea typeface="Times New Roman" panose="02020603050405020304" pitchFamily="18" charset="0"/>
              </a:rPr>
              <a:t>Hub &amp; Spoke connectivity</a:t>
            </a:r>
            <a:endParaRPr lang="en-US" sz="1100" dirty="0"/>
          </a:p>
        </p:txBody>
      </p:sp>
    </p:spTree>
    <p:extLst>
      <p:ext uri="{BB962C8B-B14F-4D97-AF65-F5344CB8AC3E}">
        <p14:creationId xmlns:p14="http://schemas.microsoft.com/office/powerpoint/2010/main" val="314994580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2D300-42DE-46AD-82D5-B04DD9E6A9E1}"/>
              </a:ext>
            </a:extLst>
          </p:cNvPr>
          <p:cNvSpPr>
            <a:spLocks noGrp="1"/>
          </p:cNvSpPr>
          <p:nvPr>
            <p:ph type="title"/>
          </p:nvPr>
        </p:nvSpPr>
        <p:spPr>
          <a:xfrm>
            <a:off x="79627" y="751825"/>
            <a:ext cx="10972801" cy="548714"/>
          </a:xfrm>
        </p:spPr>
        <p:txBody>
          <a:bodyPr/>
          <a:lstStyle/>
          <a:p>
            <a:r>
              <a:rPr lang="en-GB" sz="2800" dirty="0">
                <a:effectLst/>
                <a:latin typeface="Times New Roman" panose="02020603050405020304" pitchFamily="18" charset="0"/>
                <a:ea typeface="Times New Roman" panose="02020603050405020304" pitchFamily="18" charset="0"/>
              </a:rPr>
              <a:t>UC3: Interconnection of standalone naval non-public networks</a:t>
            </a:r>
            <a:endParaRPr lang="en-US" sz="2000" dirty="0"/>
          </a:p>
        </p:txBody>
      </p:sp>
      <p:sp>
        <p:nvSpPr>
          <p:cNvPr id="3" name="Content Placeholder 2">
            <a:extLst>
              <a:ext uri="{FF2B5EF4-FFF2-40B4-BE49-F238E27FC236}">
                <a16:creationId xmlns:a16="http://schemas.microsoft.com/office/drawing/2014/main" id="{8EDB74DA-77DF-4605-A500-BA12F7435198}"/>
              </a:ext>
            </a:extLst>
          </p:cNvPr>
          <p:cNvSpPr>
            <a:spLocks noGrp="1"/>
          </p:cNvSpPr>
          <p:nvPr>
            <p:ph idx="1"/>
          </p:nvPr>
        </p:nvSpPr>
        <p:spPr>
          <a:xfrm>
            <a:off x="5321808" y="1831931"/>
            <a:ext cx="6601968" cy="4623594"/>
          </a:xfrm>
        </p:spPr>
        <p:txBody>
          <a:bodyPr lIns="0" tIns="0" rIns="0" bIns="0" anchor="t">
            <a:normAutofit fontScale="70000" lnSpcReduction="20000"/>
          </a:bodyPr>
          <a:lstStyle/>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User A on-board ship A and attached to the on-board SNPN A establishes a PDU session to access service B.</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In the process of establishing the PDU session, the 5G system identifies that communication with service B </a:t>
            </a:r>
            <a:r>
              <a:rPr lang="en-GB" sz="1800" b="1" dirty="0">
                <a:solidFill>
                  <a:srgbClr val="FF0000"/>
                </a:solidFill>
                <a:effectLst/>
                <a:latin typeface="Times New Roman" panose="02020603050405020304" pitchFamily="18" charset="0"/>
                <a:ea typeface="Yu Mincho" panose="02020400000000000000" pitchFamily="18" charset="-128"/>
              </a:rPr>
              <a:t>shall be routed from SNPN A to SNPN B through SNPN D</a:t>
            </a:r>
            <a:r>
              <a:rPr lang="en-GB" sz="1800" dirty="0">
                <a:effectLst/>
                <a:latin typeface="Times New Roman" panose="02020603050405020304" pitchFamily="18" charset="0"/>
                <a:ea typeface="Yu Mincho" panose="02020400000000000000" pitchFamily="18" charset="-128"/>
              </a:rPr>
              <a:t> to fulfil the quality of service required by service B. The 5G system configures all resources on this path according to service B quality of service requirements.</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Later on, ships have moved relatively from each other’s, based on metrics collected on the wireless interconnection links, the </a:t>
            </a:r>
            <a:r>
              <a:rPr lang="en-GB" sz="1800" b="1" dirty="0">
                <a:solidFill>
                  <a:srgbClr val="FF0000"/>
                </a:solidFill>
                <a:effectLst/>
                <a:latin typeface="Times New Roman" panose="02020603050405020304" pitchFamily="18" charset="0"/>
                <a:ea typeface="Yu Mincho" panose="02020400000000000000" pitchFamily="18" charset="-128"/>
              </a:rPr>
              <a:t>5G system now identifies that the communication with service B shall be routed through SNPN C</a:t>
            </a:r>
            <a:r>
              <a:rPr lang="en-GB" sz="1800" dirty="0">
                <a:effectLst/>
                <a:latin typeface="Times New Roman" panose="02020603050405020304" pitchFamily="18" charset="0"/>
                <a:ea typeface="Yu Mincho" panose="02020400000000000000" pitchFamily="18" charset="-128"/>
              </a:rPr>
              <a:t>. The call is handed over to the new path without the user A even noticing it.</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Later on, unfortunately, </a:t>
            </a:r>
            <a:r>
              <a:rPr lang="en-GB" sz="1800" b="1" dirty="0">
                <a:solidFill>
                  <a:srgbClr val="FF0000"/>
                </a:solidFill>
                <a:effectLst/>
                <a:latin typeface="Times New Roman" panose="02020603050405020304" pitchFamily="18" charset="0"/>
                <a:ea typeface="Yu Mincho" panose="02020400000000000000" pitchFamily="18" charset="-128"/>
              </a:rPr>
              <a:t>SNPN C is no more available (or goes out of reach) and is replaced by a helicopter embedding an ad hoc SNPN</a:t>
            </a:r>
            <a:r>
              <a:rPr lang="en-GB" sz="1800" dirty="0">
                <a:effectLst/>
                <a:latin typeface="Times New Roman" panose="02020603050405020304" pitchFamily="18" charset="0"/>
                <a:ea typeface="Yu Mincho" panose="02020400000000000000" pitchFamily="18" charset="-128"/>
              </a:rPr>
              <a:t>. As part of a discovery process, the new SNPN in the helicopter identifies and authenticates itself to those SNPNs in range. The new route now comprising the SNPN on board the helicopter is evaluated against quality of service requirements and eventually selected by the 5G system for user A PDU session. </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Meanwhile, while the helicopter is being launched, the 5G system realizes that the communication path using SNPN C is no more available and, as a result, User A communication to service B </a:t>
            </a:r>
            <a:r>
              <a:rPr lang="en-GB" sz="1800" b="1" dirty="0">
                <a:solidFill>
                  <a:srgbClr val="FF0000"/>
                </a:solidFill>
                <a:effectLst/>
                <a:latin typeface="Times New Roman" panose="02020603050405020304" pitchFamily="18" charset="0"/>
                <a:ea typeface="Yu Mincho" panose="02020400000000000000" pitchFamily="18" charset="-128"/>
              </a:rPr>
              <a:t>is reconfigured to the initial communication path through SNPN D</a:t>
            </a:r>
            <a:r>
              <a:rPr lang="en-GB" sz="1800" dirty="0">
                <a:effectLst/>
                <a:latin typeface="Times New Roman" panose="02020603050405020304" pitchFamily="18" charset="0"/>
                <a:ea typeface="Yu Mincho" panose="02020400000000000000" pitchFamily="18" charset="-128"/>
              </a:rPr>
              <a:t>. The communication is experiencing quality issues until the communication path is switched over to the one involving the SNPN on board the helicopter.</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The communication with service B is terminated by user A and all resources used for the communication between SNPN A and SNPN B are released.</a:t>
            </a:r>
            <a:endParaRPr lang="en-US" sz="1800" dirty="0">
              <a:effectLst/>
              <a:latin typeface="Times New Roman" panose="02020603050405020304" pitchFamily="18" charset="0"/>
              <a:ea typeface="Yu Mincho" panose="02020400000000000000" pitchFamily="18" charset="-128"/>
            </a:endParaRPr>
          </a:p>
        </p:txBody>
      </p:sp>
      <p:sp>
        <p:nvSpPr>
          <p:cNvPr id="5" name="TextBox 4">
            <a:extLst>
              <a:ext uri="{FF2B5EF4-FFF2-40B4-BE49-F238E27FC236}">
                <a16:creationId xmlns:a16="http://schemas.microsoft.com/office/drawing/2014/main" id="{83939411-EF90-4B43-5935-9C020416A48B}"/>
              </a:ext>
            </a:extLst>
          </p:cNvPr>
          <p:cNvSpPr txBox="1"/>
          <p:nvPr/>
        </p:nvSpPr>
        <p:spPr>
          <a:xfrm>
            <a:off x="86907" y="5097309"/>
            <a:ext cx="3982173"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GB" sz="1800" dirty="0">
                <a:effectLst/>
                <a:latin typeface="Times New Roman" panose="02020603050405020304" pitchFamily="18" charset="0"/>
                <a:ea typeface="Times New Roman" panose="02020603050405020304" pitchFamily="18" charset="0"/>
              </a:rPr>
              <a:t>UC3: Interconnection of standalone naval non-public networks</a:t>
            </a:r>
            <a:endParaRPr lang="en-US" sz="1400" dirty="0"/>
          </a:p>
        </p:txBody>
      </p:sp>
      <p:pic>
        <p:nvPicPr>
          <p:cNvPr id="6" name="Image 1">
            <a:extLst>
              <a:ext uri="{FF2B5EF4-FFF2-40B4-BE49-F238E27FC236}">
                <a16:creationId xmlns:a16="http://schemas.microsoft.com/office/drawing/2014/main" id="{CFBF643A-52E7-B577-1377-A6B6FF460F00}"/>
              </a:ext>
            </a:extLst>
          </p:cNvPr>
          <p:cNvPicPr>
            <a:picLocks noChangeAspect="1"/>
          </p:cNvPicPr>
          <p:nvPr/>
        </p:nvPicPr>
        <p:blipFill>
          <a:blip r:embed="rId2"/>
          <a:stretch>
            <a:fillRect/>
          </a:stretch>
        </p:blipFill>
        <p:spPr>
          <a:xfrm>
            <a:off x="134301" y="1791335"/>
            <a:ext cx="4919808" cy="3109849"/>
          </a:xfrm>
          <a:prstGeom prst="rect">
            <a:avLst/>
          </a:prstGeom>
        </p:spPr>
      </p:pic>
    </p:spTree>
    <p:extLst>
      <p:ext uri="{BB962C8B-B14F-4D97-AF65-F5344CB8AC3E}">
        <p14:creationId xmlns:p14="http://schemas.microsoft.com/office/powerpoint/2010/main" val="301432779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2D300-42DE-46AD-82D5-B04DD9E6A9E1}"/>
              </a:ext>
            </a:extLst>
          </p:cNvPr>
          <p:cNvSpPr>
            <a:spLocks noGrp="1"/>
          </p:cNvSpPr>
          <p:nvPr>
            <p:ph type="title"/>
          </p:nvPr>
        </p:nvSpPr>
        <p:spPr>
          <a:xfrm>
            <a:off x="79627" y="751825"/>
            <a:ext cx="10972801" cy="548714"/>
          </a:xfrm>
        </p:spPr>
        <p:txBody>
          <a:bodyPr/>
          <a:lstStyle/>
          <a:p>
            <a:r>
              <a:rPr lang="en-GB" sz="2400" dirty="0">
                <a:effectLst/>
                <a:latin typeface="Times New Roman" panose="02020603050405020304" pitchFamily="18" charset="0"/>
                <a:ea typeface="Times New Roman" panose="02020603050405020304" pitchFamily="18" charset="0"/>
              </a:rPr>
              <a:t>Use case #4</a:t>
            </a:r>
            <a:r>
              <a:rPr lang="en-GB" sz="2400" dirty="0">
                <a:latin typeface="Times New Roman" panose="02020603050405020304" pitchFamily="18" charset="0"/>
              </a:rPr>
              <a:t>: Mobil</a:t>
            </a:r>
            <a:r>
              <a:rPr lang="en-GB" sz="2000" dirty="0">
                <a:latin typeface="Times New Roman" panose="02020603050405020304" pitchFamily="18" charset="0"/>
              </a:rPr>
              <a:t>ity in a group of interconnected standalone naval non-public networks</a:t>
            </a:r>
            <a:endParaRPr lang="en-US" sz="2800" dirty="0">
              <a:latin typeface="Times New Roman" panose="02020603050405020304" pitchFamily="18" charset="0"/>
            </a:endParaRPr>
          </a:p>
        </p:txBody>
      </p:sp>
      <p:sp>
        <p:nvSpPr>
          <p:cNvPr id="3" name="Content Placeholder 2">
            <a:extLst>
              <a:ext uri="{FF2B5EF4-FFF2-40B4-BE49-F238E27FC236}">
                <a16:creationId xmlns:a16="http://schemas.microsoft.com/office/drawing/2014/main" id="{8EDB74DA-77DF-4605-A500-BA12F7435198}"/>
              </a:ext>
            </a:extLst>
          </p:cNvPr>
          <p:cNvSpPr>
            <a:spLocks noGrp="1"/>
          </p:cNvSpPr>
          <p:nvPr>
            <p:ph idx="1"/>
          </p:nvPr>
        </p:nvSpPr>
        <p:spPr>
          <a:xfrm>
            <a:off x="5321808" y="1831931"/>
            <a:ext cx="6601968" cy="4623594"/>
          </a:xfrm>
        </p:spPr>
        <p:txBody>
          <a:bodyPr lIns="0" tIns="0" rIns="0" bIns="0" anchor="t">
            <a:normAutofit fontScale="62500" lnSpcReduction="20000"/>
          </a:bodyPr>
          <a:lstStyle/>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User A on-board ship A and attached to the on-board SNPN A establishes a PDU session to access service B.</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User A takes a speed boat, equipped with necessary communication equipment to deploy locally SNPN around the speed boat and to enable connectivity with any vessels in the fleet through wireless links. Once it is deployed, the on-board SNPN selects the SNPNs in range, identifies and authenticates itself to those SNPNs. The SNPN on board the speed boat is then added in the group of interconnected SNPNs through wireless links.</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As the speed boat moves away from ship A, radio measurements made by user A terminal trigger the 5G system to </a:t>
            </a:r>
            <a:r>
              <a:rPr lang="en-GB" sz="1800" b="1" dirty="0">
                <a:solidFill>
                  <a:srgbClr val="FF0000"/>
                </a:solidFill>
                <a:effectLst/>
                <a:latin typeface="Times New Roman" panose="02020603050405020304" pitchFamily="18" charset="0"/>
                <a:ea typeface="Yu Mincho" panose="02020400000000000000" pitchFamily="18" charset="-128"/>
              </a:rPr>
              <a:t>handover the ongoing communication from SNPN A to the SNPN on-board the speed boat</a:t>
            </a:r>
            <a:r>
              <a:rPr lang="en-GB" sz="1800" dirty="0">
                <a:effectLst/>
                <a:latin typeface="Times New Roman" panose="02020603050405020304" pitchFamily="18" charset="0"/>
                <a:ea typeface="Yu Mincho" panose="02020400000000000000" pitchFamily="18" charset="-128"/>
              </a:rPr>
              <a:t>.</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At this point, user A terminal, although under radio coverage of the SNPN in the speed boat, keeps consuming service B through a </a:t>
            </a:r>
            <a:r>
              <a:rPr lang="en-GB" sz="1800" b="1" dirty="0">
                <a:solidFill>
                  <a:srgbClr val="FF0000"/>
                </a:solidFill>
                <a:effectLst/>
                <a:latin typeface="Times New Roman" panose="02020603050405020304" pitchFamily="18" charset="0"/>
                <a:ea typeface="Yu Mincho" panose="02020400000000000000" pitchFamily="18" charset="-128"/>
              </a:rPr>
              <a:t>communication path made of speed boat SNPN + SNPN A + SNPN D + SNPN B</a:t>
            </a:r>
            <a:r>
              <a:rPr lang="en-GB" sz="1800" dirty="0">
                <a:effectLst/>
                <a:latin typeface="Times New Roman" panose="02020603050405020304" pitchFamily="18" charset="0"/>
                <a:ea typeface="Yu Mincho" panose="02020400000000000000" pitchFamily="18" charset="-128"/>
              </a:rPr>
              <a:t>. </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Somewhere along the path from ship A to ship B, as radio conditions on the 5G link to ship A worsen and as the speedboat approaches ship D, the SNPN on-board the speed boat selects SNPN D as a new anchoring point to the group of interconnected standalone non-public networks. Based on the new resulting topology, the 5G system then seamlessly reconfigures the communication path from user A’s UE to service B so that it can still continue to fulfil QoS required by service B. </a:t>
            </a:r>
            <a:r>
              <a:rPr lang="en-GB" sz="1800" b="1" dirty="0">
                <a:solidFill>
                  <a:srgbClr val="FF0000"/>
                </a:solidFill>
                <a:effectLst/>
                <a:latin typeface="Times New Roman" panose="02020603050405020304" pitchFamily="18" charset="0"/>
                <a:ea typeface="Yu Mincho" panose="02020400000000000000" pitchFamily="18" charset="-128"/>
              </a:rPr>
              <a:t>The communication path is now made of speed boat SNPN + SNPN D + SNPN B</a:t>
            </a:r>
            <a:r>
              <a:rPr lang="en-GB" sz="1800" dirty="0">
                <a:effectLst/>
                <a:latin typeface="Times New Roman" panose="02020603050405020304" pitchFamily="18" charset="0"/>
                <a:ea typeface="Yu Mincho" panose="02020400000000000000" pitchFamily="18" charset="-128"/>
              </a:rPr>
              <a:t>.</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Later on, as the speedboat approaches ship B, the on-board SNPN directly connects to SNPN B in the same anchoring point selection and communication path switching process as previously described to reduce communication latency.</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From the point in time user A gets on board the speedboat and gets to ship B, his communication with service B is maintained. There is no noticeable alteration of the communication along the path from ship A to ship B.</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Calibri" panose="020F0502020204030204" pitchFamily="34" charset="0"/>
              </a:rPr>
              <a:t>When user A arrives at his destination on ship B, his communication is seamlessly handed over from the SNPN on-board the speedboat to one of the cells on SNPN B. Once connected to SNPN B, he can still access to service B and other local services according to authorizations he’s entrusted with.</a:t>
            </a:r>
            <a:endParaRPr lang="en-US" sz="1800" dirty="0">
              <a:effectLst/>
              <a:latin typeface="Times New Roman" panose="02020603050405020304" pitchFamily="18" charset="0"/>
              <a:ea typeface="Yu Mincho" panose="02020400000000000000" pitchFamily="18" charset="-128"/>
            </a:endParaRPr>
          </a:p>
        </p:txBody>
      </p:sp>
      <p:sp>
        <p:nvSpPr>
          <p:cNvPr id="5" name="TextBox 4">
            <a:extLst>
              <a:ext uri="{FF2B5EF4-FFF2-40B4-BE49-F238E27FC236}">
                <a16:creationId xmlns:a16="http://schemas.microsoft.com/office/drawing/2014/main" id="{83939411-EF90-4B43-5935-9C020416A48B}"/>
              </a:ext>
            </a:extLst>
          </p:cNvPr>
          <p:cNvSpPr txBox="1"/>
          <p:nvPr/>
        </p:nvSpPr>
        <p:spPr>
          <a:xfrm>
            <a:off x="86907" y="5097309"/>
            <a:ext cx="3982173" cy="584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GB" sz="1600" dirty="0">
                <a:effectLst/>
                <a:latin typeface="Times New Roman" panose="02020603050405020304" pitchFamily="18" charset="0"/>
                <a:ea typeface="Times New Roman" panose="02020603050405020304" pitchFamily="18" charset="0"/>
              </a:rPr>
              <a:t>UC4: Mobility in a group of interconnected standalone naval non-public networks</a:t>
            </a:r>
            <a:endParaRPr lang="en-US" sz="1200" dirty="0"/>
          </a:p>
        </p:txBody>
      </p:sp>
      <p:pic>
        <p:nvPicPr>
          <p:cNvPr id="4" name="Image 1">
            <a:extLst>
              <a:ext uri="{FF2B5EF4-FFF2-40B4-BE49-F238E27FC236}">
                <a16:creationId xmlns:a16="http://schemas.microsoft.com/office/drawing/2014/main" id="{B8AFAFDE-6F6E-6618-5032-1627298C00AF}"/>
              </a:ext>
            </a:extLst>
          </p:cNvPr>
          <p:cNvPicPr>
            <a:picLocks noChangeAspect="1"/>
          </p:cNvPicPr>
          <p:nvPr/>
        </p:nvPicPr>
        <p:blipFill>
          <a:blip r:embed="rId2"/>
          <a:stretch>
            <a:fillRect/>
          </a:stretch>
        </p:blipFill>
        <p:spPr>
          <a:xfrm>
            <a:off x="59436" y="1748155"/>
            <a:ext cx="4922520" cy="3361690"/>
          </a:xfrm>
          <a:prstGeom prst="rect">
            <a:avLst/>
          </a:prstGeom>
        </p:spPr>
      </p:pic>
    </p:spTree>
    <p:extLst>
      <p:ext uri="{BB962C8B-B14F-4D97-AF65-F5344CB8AC3E}">
        <p14:creationId xmlns:p14="http://schemas.microsoft.com/office/powerpoint/2010/main" val="294366695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2D300-42DE-46AD-82D5-B04DD9E6A9E1}"/>
              </a:ext>
            </a:extLst>
          </p:cNvPr>
          <p:cNvSpPr>
            <a:spLocks noGrp="1"/>
          </p:cNvSpPr>
          <p:nvPr>
            <p:ph type="title"/>
          </p:nvPr>
        </p:nvSpPr>
        <p:spPr>
          <a:xfrm>
            <a:off x="79627" y="751825"/>
            <a:ext cx="10972801" cy="548714"/>
          </a:xfrm>
        </p:spPr>
        <p:txBody>
          <a:bodyPr/>
          <a:lstStyle/>
          <a:p>
            <a:r>
              <a:rPr lang="en-GB" sz="2800" dirty="0">
                <a:effectLst/>
                <a:latin typeface="Times New Roman" panose="02020603050405020304" pitchFamily="18" charset="0"/>
                <a:ea typeface="Times New Roman" panose="02020603050405020304" pitchFamily="18" charset="0"/>
              </a:rPr>
              <a:t>Use case #5: </a:t>
            </a:r>
            <a:r>
              <a:rPr lang="en-US" sz="2800" dirty="0">
                <a:latin typeface="Times New Roman" panose="02020603050405020304" pitchFamily="18" charset="0"/>
              </a:rPr>
              <a:t>QoS differentiation and resource prioritization in a group of interconnected standalone naval non-public networks</a:t>
            </a:r>
          </a:p>
        </p:txBody>
      </p:sp>
      <p:sp>
        <p:nvSpPr>
          <p:cNvPr id="3" name="Content Placeholder 2">
            <a:extLst>
              <a:ext uri="{FF2B5EF4-FFF2-40B4-BE49-F238E27FC236}">
                <a16:creationId xmlns:a16="http://schemas.microsoft.com/office/drawing/2014/main" id="{8EDB74DA-77DF-4605-A500-BA12F7435198}"/>
              </a:ext>
            </a:extLst>
          </p:cNvPr>
          <p:cNvSpPr>
            <a:spLocks noGrp="1"/>
          </p:cNvSpPr>
          <p:nvPr>
            <p:ph idx="1"/>
          </p:nvPr>
        </p:nvSpPr>
        <p:spPr>
          <a:xfrm>
            <a:off x="5321808" y="1831931"/>
            <a:ext cx="6601968" cy="4623594"/>
          </a:xfrm>
        </p:spPr>
        <p:txBody>
          <a:bodyPr lIns="0" tIns="0" rIns="0" bIns="0" anchor="t">
            <a:normAutofit fontScale="62500" lnSpcReduction="20000"/>
          </a:bodyPr>
          <a:lstStyle/>
          <a:p>
            <a:pPr marL="342900" lvl="0" indent="-342900">
              <a:spcAft>
                <a:spcPts val="900"/>
              </a:spcAft>
              <a:buFont typeface="+mj-lt"/>
              <a:buAutoNum type="arabicParenR"/>
            </a:pPr>
            <a:r>
              <a:rPr lang="en-US" sz="1800" dirty="0">
                <a:effectLst/>
                <a:latin typeface="Times New Roman" panose="02020603050405020304" pitchFamily="18" charset="0"/>
                <a:ea typeface="Yu Mincho" panose="02020400000000000000" pitchFamily="18" charset="-128"/>
              </a:rPr>
              <a:t>User A requests a real time video streaming involving a MCX server located onboard ship A to users B and D respectively located on ship B and D.</a:t>
            </a:r>
          </a:p>
          <a:p>
            <a:pPr marL="342900" lvl="0" indent="-342900">
              <a:spcAft>
                <a:spcPts val="900"/>
              </a:spcAft>
              <a:buFont typeface="+mj-lt"/>
              <a:buAutoNum type="arabicParenR"/>
            </a:pPr>
            <a:r>
              <a:rPr lang="en-US" sz="1800" dirty="0">
                <a:effectLst/>
                <a:latin typeface="Times New Roman" panose="02020603050405020304" pitchFamily="18" charset="0"/>
                <a:ea typeface="Yu Mincho" panose="02020400000000000000" pitchFamily="18" charset="-128"/>
              </a:rPr>
              <a:t>If the requested quality of service can be reached, users A, B, D on-board ships A, B, D, and attached to the on-board SNPNs A, B, D, can establish a PDU session to access the video streaming service provided by the MCX server on ship A. </a:t>
            </a:r>
          </a:p>
          <a:p>
            <a:pPr marL="342900" lvl="0" indent="-342900">
              <a:spcAft>
                <a:spcPts val="900"/>
              </a:spcAft>
              <a:buFont typeface="+mj-lt"/>
              <a:buAutoNum type="arabicParenR"/>
            </a:pPr>
            <a:r>
              <a:rPr lang="en-US" sz="1800" dirty="0">
                <a:effectLst/>
                <a:latin typeface="Times New Roman" panose="02020603050405020304" pitchFamily="18" charset="0"/>
                <a:ea typeface="Yu Mincho" panose="02020400000000000000" pitchFamily="18" charset="-128"/>
              </a:rPr>
              <a:t>While establishing the user B’s PDU session, the </a:t>
            </a:r>
            <a:r>
              <a:rPr lang="en-US" sz="1800" b="1" dirty="0">
                <a:solidFill>
                  <a:srgbClr val="FF0000"/>
                </a:solidFill>
                <a:effectLst/>
                <a:latin typeface="Times New Roman" panose="02020603050405020304" pitchFamily="18" charset="0"/>
                <a:ea typeface="Yu Mincho" panose="02020400000000000000" pitchFamily="18" charset="-128"/>
              </a:rPr>
              <a:t>5G system identifies that communication shall be routed from SNPN A to SNPN B through SNPN C to fulfil the quality of service</a:t>
            </a:r>
            <a:r>
              <a:rPr lang="en-US" sz="1800" dirty="0">
                <a:effectLst/>
                <a:latin typeface="Times New Roman" panose="02020603050405020304" pitchFamily="18" charset="0"/>
                <a:ea typeface="Yu Mincho" panose="02020400000000000000" pitchFamily="18" charset="-128"/>
              </a:rPr>
              <a:t> required by the MCX service A. The 5G system configures all resources on this path according to MCX service A’s quality of service requirements.</a:t>
            </a:r>
          </a:p>
          <a:p>
            <a:pPr marL="342900" lvl="0" indent="-342900">
              <a:spcAft>
                <a:spcPts val="900"/>
              </a:spcAft>
              <a:buFont typeface="+mj-lt"/>
              <a:buAutoNum type="arabicParenR"/>
            </a:pPr>
            <a:r>
              <a:rPr lang="en-US" sz="1800" dirty="0">
                <a:effectLst/>
                <a:latin typeface="Times New Roman" panose="02020603050405020304" pitchFamily="18" charset="0"/>
                <a:ea typeface="Yu Mincho" panose="02020400000000000000" pitchFamily="18" charset="-128"/>
              </a:rPr>
              <a:t>While establishing the user D’s PDU session, the 5G system identifies that communication can be directly routed from SNPN A to SNPN D. The 5G system configures all resources on this path according to MCX service A’s quality of service requirements.</a:t>
            </a:r>
          </a:p>
          <a:p>
            <a:pPr marL="342900" lvl="0" indent="-342900">
              <a:spcAft>
                <a:spcPts val="900"/>
              </a:spcAft>
              <a:buFont typeface="+mj-lt"/>
              <a:buAutoNum type="arabicParenR"/>
            </a:pPr>
            <a:r>
              <a:rPr lang="en-US" sz="1800" dirty="0">
                <a:effectLst/>
                <a:latin typeface="Times New Roman" panose="02020603050405020304" pitchFamily="18" charset="0"/>
                <a:ea typeface="Yu Mincho" panose="02020400000000000000" pitchFamily="18" charset="-128"/>
              </a:rPr>
              <a:t>At this point in time, users A, B, D consume the real time video service hosted by the MCX server A and the 5G system constantly monitors the achieved end to end quality of service with regards to the application known requirements.</a:t>
            </a:r>
          </a:p>
          <a:p>
            <a:pPr marL="342900" lvl="0" indent="-342900">
              <a:spcAft>
                <a:spcPts val="900"/>
              </a:spcAft>
              <a:buFont typeface="+mj-lt"/>
              <a:buAutoNum type="arabicParenR"/>
            </a:pPr>
            <a:r>
              <a:rPr lang="en-US" sz="1800" b="1" dirty="0">
                <a:solidFill>
                  <a:srgbClr val="FF0000"/>
                </a:solidFill>
                <a:effectLst/>
                <a:latin typeface="Times New Roman" panose="02020603050405020304" pitchFamily="18" charset="0"/>
                <a:ea typeface="Yu Mincho" panose="02020400000000000000" pitchFamily="18" charset="-128"/>
              </a:rPr>
              <a:t>The delivered end to end quality of service changes</a:t>
            </a:r>
            <a:r>
              <a:rPr lang="en-US" sz="1800" dirty="0">
                <a:effectLst/>
                <a:latin typeface="Times New Roman" panose="02020603050405020304" pitchFamily="18" charset="0"/>
                <a:ea typeface="Yu Mincho" panose="02020400000000000000" pitchFamily="18" charset="-128"/>
              </a:rPr>
              <a:t> (due to e.g. path loss increase on the interconnection links), thus triggering a notification from the 5G system to the MCX application which decides to lower the video resolution to match the end to end connection capacity and maintain an acceptable experience for the users.</a:t>
            </a:r>
          </a:p>
          <a:p>
            <a:pPr marL="342900" lvl="0" indent="-342900">
              <a:spcAft>
                <a:spcPts val="900"/>
              </a:spcAft>
              <a:buFont typeface="+mj-lt"/>
              <a:buAutoNum type="arabicParenR"/>
            </a:pPr>
            <a:r>
              <a:rPr lang="en-US" sz="1800" dirty="0">
                <a:effectLst/>
                <a:latin typeface="Times New Roman" panose="02020603050405020304" pitchFamily="18" charset="0"/>
                <a:ea typeface="Yu Mincho" panose="02020400000000000000" pitchFamily="18" charset="-128"/>
              </a:rPr>
              <a:t>Meanwhile, lower priority communications are setup inside the fleet and start to heavily load all the interconnection links.</a:t>
            </a:r>
          </a:p>
          <a:p>
            <a:pPr marL="342900" lvl="0" indent="-342900">
              <a:spcAft>
                <a:spcPts val="900"/>
              </a:spcAft>
              <a:buFont typeface="+mj-lt"/>
              <a:buAutoNum type="arabicParenR"/>
            </a:pPr>
            <a:r>
              <a:rPr lang="en-US" sz="1800" dirty="0">
                <a:effectLst/>
                <a:latin typeface="Times New Roman" panose="02020603050405020304" pitchFamily="18" charset="0"/>
                <a:ea typeface="Yu Mincho" panose="02020400000000000000" pitchFamily="18" charset="-128"/>
              </a:rPr>
              <a:t>The 5G system ensure that the critical video streaming communication between users A, B, D has higher priority related to the other ongoing data exchanges which results in user A, B, D continuing experiencing a good quality MCX service A.</a:t>
            </a:r>
          </a:p>
        </p:txBody>
      </p:sp>
      <p:sp>
        <p:nvSpPr>
          <p:cNvPr id="5" name="TextBox 4">
            <a:extLst>
              <a:ext uri="{FF2B5EF4-FFF2-40B4-BE49-F238E27FC236}">
                <a16:creationId xmlns:a16="http://schemas.microsoft.com/office/drawing/2014/main" id="{83939411-EF90-4B43-5935-9C020416A48B}"/>
              </a:ext>
            </a:extLst>
          </p:cNvPr>
          <p:cNvSpPr txBox="1"/>
          <p:nvPr/>
        </p:nvSpPr>
        <p:spPr>
          <a:xfrm>
            <a:off x="86907" y="5097309"/>
            <a:ext cx="3982173" cy="830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GB" sz="1600" dirty="0">
                <a:effectLst/>
                <a:latin typeface="Times New Roman" panose="02020603050405020304" pitchFamily="18" charset="0"/>
                <a:ea typeface="Times New Roman" panose="02020603050405020304" pitchFamily="18" charset="0"/>
              </a:rPr>
              <a:t>UC5: </a:t>
            </a:r>
            <a:r>
              <a:rPr lang="en-US" sz="1600" dirty="0">
                <a:latin typeface="Times New Roman" panose="02020603050405020304" pitchFamily="18" charset="0"/>
              </a:rPr>
              <a:t>QoS differentiation and resource prioritization in a group of interconnected standalone naval non-public networks</a:t>
            </a:r>
            <a:endParaRPr lang="en-US" sz="1200" dirty="0"/>
          </a:p>
        </p:txBody>
      </p:sp>
      <p:pic>
        <p:nvPicPr>
          <p:cNvPr id="4" name="Picture 3">
            <a:extLst>
              <a:ext uri="{FF2B5EF4-FFF2-40B4-BE49-F238E27FC236}">
                <a16:creationId xmlns:a16="http://schemas.microsoft.com/office/drawing/2014/main" id="{6BB5FD9A-6C0C-8410-C415-6EFD7DE9F2F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1920" y="1831931"/>
            <a:ext cx="5046345" cy="3131185"/>
          </a:xfrm>
          <a:prstGeom prst="rect">
            <a:avLst/>
          </a:prstGeom>
          <a:noFill/>
          <a:ln>
            <a:noFill/>
          </a:ln>
        </p:spPr>
      </p:pic>
    </p:spTree>
    <p:extLst>
      <p:ext uri="{BB962C8B-B14F-4D97-AF65-F5344CB8AC3E}">
        <p14:creationId xmlns:p14="http://schemas.microsoft.com/office/powerpoint/2010/main" val="182258534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2D300-42DE-46AD-82D5-B04DD9E6A9E1}"/>
              </a:ext>
            </a:extLst>
          </p:cNvPr>
          <p:cNvSpPr>
            <a:spLocks noGrp="1"/>
          </p:cNvSpPr>
          <p:nvPr>
            <p:ph type="title"/>
          </p:nvPr>
        </p:nvSpPr>
        <p:spPr>
          <a:xfrm>
            <a:off x="79627" y="751825"/>
            <a:ext cx="10972801" cy="548714"/>
          </a:xfrm>
        </p:spPr>
        <p:txBody>
          <a:bodyPr/>
          <a:lstStyle/>
          <a:p>
            <a:r>
              <a:rPr lang="en-GB" sz="2800" dirty="0">
                <a:effectLst/>
                <a:latin typeface="Times New Roman" panose="02020603050405020304" pitchFamily="18" charset="0"/>
                <a:ea typeface="Times New Roman" panose="02020603050405020304" pitchFamily="18" charset="0"/>
              </a:rPr>
              <a:t>Use cases #3, #4 and #5: Salient features</a:t>
            </a:r>
            <a:endParaRPr lang="en-US" sz="2000" dirty="0"/>
          </a:p>
        </p:txBody>
      </p:sp>
      <p:sp>
        <p:nvSpPr>
          <p:cNvPr id="3" name="Content Placeholder 2">
            <a:extLst>
              <a:ext uri="{FF2B5EF4-FFF2-40B4-BE49-F238E27FC236}">
                <a16:creationId xmlns:a16="http://schemas.microsoft.com/office/drawing/2014/main" id="{8EDB74DA-77DF-4605-A500-BA12F7435198}"/>
              </a:ext>
            </a:extLst>
          </p:cNvPr>
          <p:cNvSpPr>
            <a:spLocks noGrp="1"/>
          </p:cNvSpPr>
          <p:nvPr>
            <p:ph idx="1"/>
          </p:nvPr>
        </p:nvSpPr>
        <p:spPr>
          <a:xfrm>
            <a:off x="512064" y="1831931"/>
            <a:ext cx="11411712" cy="4623594"/>
          </a:xfrm>
        </p:spPr>
        <p:txBody>
          <a:bodyPr lIns="0" tIns="0" rIns="0" bIns="0" anchor="t">
            <a:normAutofit/>
          </a:bodyPr>
          <a:lstStyle/>
          <a:p>
            <a:pPr>
              <a:spcAft>
                <a:spcPts val="900"/>
              </a:spcAft>
            </a:pPr>
            <a:r>
              <a:rPr lang="en-US" sz="1800" dirty="0">
                <a:latin typeface="Times New Roman" panose="02020603050405020304" pitchFamily="18" charset="0"/>
                <a:ea typeface="Times New Roman" panose="02020603050405020304" pitchFamily="18" charset="0"/>
              </a:rPr>
              <a:t>Limited number of interconnected SNPNs</a:t>
            </a:r>
          </a:p>
          <a:p>
            <a:pPr lvl="1">
              <a:spcAft>
                <a:spcPts val="900"/>
              </a:spcAft>
            </a:pPr>
            <a:r>
              <a:rPr lang="en-GB" sz="1800" dirty="0">
                <a:effectLst/>
                <a:latin typeface="Times New Roman" panose="02020603050405020304" pitchFamily="18" charset="0"/>
                <a:ea typeface="Calibri" panose="020F0502020204030204" pitchFamily="34" charset="0"/>
              </a:rPr>
              <a:t>5 or 6 ships (according to TR 22.848 clause 5.3.1)</a:t>
            </a:r>
            <a:endParaRPr lang="en-US" sz="1400" dirty="0">
              <a:latin typeface="Times New Roman" panose="02020603050405020304" pitchFamily="18" charset="0"/>
              <a:ea typeface="Times New Roman" panose="02020603050405020304" pitchFamily="18" charset="0"/>
            </a:endParaRPr>
          </a:p>
          <a:p>
            <a:pPr>
              <a:spcAft>
                <a:spcPts val="900"/>
              </a:spcAft>
            </a:pPr>
            <a:r>
              <a:rPr lang="en-US" sz="1800" dirty="0">
                <a:effectLst/>
                <a:latin typeface="Times New Roman" panose="02020603050405020304" pitchFamily="18" charset="0"/>
                <a:ea typeface="Times New Roman" panose="02020603050405020304" pitchFamily="18" charset="0"/>
              </a:rPr>
              <a:t>Wireless</a:t>
            </a:r>
            <a:r>
              <a:rPr lang="en-US" sz="1800" dirty="0">
                <a:latin typeface="Times New Roman" panose="02020603050405020304" pitchFamily="18" charset="0"/>
                <a:ea typeface="Times New Roman" panose="02020603050405020304" pitchFamily="18" charset="0"/>
              </a:rPr>
              <a:t> SNPN interconnect</a:t>
            </a:r>
          </a:p>
          <a:p>
            <a:pPr>
              <a:spcAft>
                <a:spcPts val="900"/>
              </a:spcAft>
            </a:pPr>
            <a:r>
              <a:rPr lang="en-US" sz="1800" dirty="0">
                <a:latin typeface="Times New Roman" panose="02020603050405020304" pitchFamily="18" charset="0"/>
                <a:ea typeface="Times New Roman" panose="02020603050405020304" pitchFamily="18" charset="0"/>
              </a:rPr>
              <a:t>Self-organized </a:t>
            </a:r>
            <a:r>
              <a:rPr lang="en-US" sz="1800" dirty="0">
                <a:effectLst/>
                <a:latin typeface="Times New Roman" panose="02020603050405020304" pitchFamily="18" charset="0"/>
                <a:ea typeface="Times New Roman" panose="02020603050405020304" pitchFamily="18" charset="0"/>
              </a:rPr>
              <a:t>SNPN interconnect topology</a:t>
            </a:r>
          </a:p>
          <a:p>
            <a:pPr>
              <a:spcAft>
                <a:spcPts val="900"/>
              </a:spcAft>
            </a:pPr>
            <a:r>
              <a:rPr lang="en-US" sz="1800" dirty="0">
                <a:latin typeface="Times New Roman" panose="02020603050405020304" pitchFamily="18" charset="0"/>
                <a:ea typeface="Times New Roman" panose="02020603050405020304" pitchFamily="18" charset="0"/>
              </a:rPr>
              <a:t>D</a:t>
            </a:r>
            <a:r>
              <a:rPr lang="en-US" sz="1800" dirty="0">
                <a:effectLst/>
                <a:latin typeface="Times New Roman" panose="02020603050405020304" pitchFamily="18" charset="0"/>
                <a:ea typeface="Times New Roman" panose="02020603050405020304" pitchFamily="18" charset="0"/>
              </a:rPr>
              <a:t>ynamically reconfigurable SNPN interconnect topology</a:t>
            </a:r>
          </a:p>
          <a:p>
            <a:pPr lvl="1">
              <a:spcAft>
                <a:spcPts val="900"/>
              </a:spcAft>
            </a:pPr>
            <a:r>
              <a:rPr lang="en-US" sz="1400" dirty="0">
                <a:latin typeface="Times New Roman" panose="02020603050405020304" pitchFamily="18" charset="0"/>
                <a:ea typeface="Times New Roman" panose="02020603050405020304" pitchFamily="18" charset="0"/>
              </a:rPr>
              <a:t>Due to SNPN mobility</a:t>
            </a:r>
          </a:p>
          <a:p>
            <a:pPr lvl="1">
              <a:spcAft>
                <a:spcPts val="900"/>
              </a:spcAft>
            </a:pPr>
            <a:r>
              <a:rPr lang="en-US" sz="1400" dirty="0">
                <a:effectLst/>
                <a:latin typeface="Times New Roman" panose="02020603050405020304" pitchFamily="18" charset="0"/>
                <a:ea typeface="Times New Roman" panose="02020603050405020304" pitchFamily="18" charset="0"/>
              </a:rPr>
              <a:t>Due to </a:t>
            </a:r>
            <a:r>
              <a:rPr lang="en-US" sz="1400" dirty="0">
                <a:latin typeface="Times New Roman" panose="02020603050405020304" pitchFamily="18" charset="0"/>
              </a:rPr>
              <a:t>changes in </a:t>
            </a:r>
            <a:r>
              <a:rPr lang="en-GB" sz="1400" dirty="0">
                <a:latin typeface="Times New Roman" panose="02020603050405020304" pitchFamily="18" charset="0"/>
              </a:rPr>
              <a:t>the quality of interconnection links</a:t>
            </a:r>
            <a:endParaRPr lang="en-US" sz="1400" dirty="0">
              <a:latin typeface="Times New Roman" panose="02020603050405020304" pitchFamily="18" charset="0"/>
            </a:endParaRPr>
          </a:p>
          <a:p>
            <a:pPr>
              <a:spcAft>
                <a:spcPts val="900"/>
              </a:spcAft>
            </a:pPr>
            <a:r>
              <a:rPr lang="en-US" sz="1800" dirty="0">
                <a:effectLst/>
                <a:latin typeface="Times New Roman" panose="02020603050405020304" pitchFamily="18" charset="0"/>
                <a:ea typeface="Times New Roman" panose="02020603050405020304" pitchFamily="18" charset="0"/>
              </a:rPr>
              <a:t>Multi-hop SNPN interconnect</a:t>
            </a:r>
          </a:p>
          <a:p>
            <a:pPr>
              <a:spcAft>
                <a:spcPts val="900"/>
              </a:spcAft>
            </a:pPr>
            <a:r>
              <a:rPr lang="en-US" sz="1800" dirty="0">
                <a:latin typeface="Times New Roman" panose="02020603050405020304" pitchFamily="18" charset="0"/>
                <a:ea typeface="Times New Roman" panose="02020603050405020304" pitchFamily="18" charset="0"/>
              </a:rPr>
              <a:t>Dynamic route selection in the SNPN interconnect based on the QoS requirement of the service</a:t>
            </a: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92706416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a:t>Summary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11480" y="1842012"/>
            <a:ext cx="11283696" cy="4351338"/>
          </a:xfrm>
        </p:spPr>
        <p:txBody>
          <a:bodyPr/>
          <a:lstStyle/>
          <a:p>
            <a:r>
              <a:rPr lang="en-US" sz="2400" dirty="0">
                <a:latin typeface="Intel Clear Light"/>
                <a:cs typeface="Calibri"/>
              </a:rPr>
              <a:t>The UC1 requirements stand in stark contrast compared to the UC3/UC4/UC5 requirements</a:t>
            </a:r>
          </a:p>
          <a:p>
            <a:pPr lvl="1"/>
            <a:r>
              <a:rPr lang="en-US" sz="2000" dirty="0">
                <a:latin typeface="Intel Clear Light"/>
                <a:cs typeface="Calibri"/>
              </a:rPr>
              <a:t>Large number of SNPNs vs 5-6 ships (SNPNs)</a:t>
            </a:r>
          </a:p>
          <a:p>
            <a:pPr lvl="1"/>
            <a:r>
              <a:rPr lang="en-US" sz="2000" dirty="0">
                <a:latin typeface="Intel Clear Light"/>
                <a:cs typeface="Calibri"/>
              </a:rPr>
              <a:t>SNPN participants generally unknown to each other in advance vs SNPN participants well known and locked down well in advance (in addition to being few in number)</a:t>
            </a:r>
          </a:p>
          <a:p>
            <a:pPr lvl="1"/>
            <a:r>
              <a:rPr lang="en-US" sz="2000" dirty="0">
                <a:latin typeface="Intel Clear Light"/>
                <a:cs typeface="Calibri"/>
              </a:rPr>
              <a:t>Single-hop vs multi-hop SNPN interconnect</a:t>
            </a:r>
          </a:p>
          <a:p>
            <a:pPr lvl="1"/>
            <a:r>
              <a:rPr lang="en-US" sz="2000" dirty="0">
                <a:latin typeface="Intel Clear Light"/>
                <a:cs typeface="Calibri"/>
              </a:rPr>
              <a:t>Static SNPN interconnect vs dynamically reconfigurable SNPN interconnect topology</a:t>
            </a:r>
          </a:p>
          <a:p>
            <a:pPr lvl="1"/>
            <a:endParaRPr lang="en-US" sz="2000" dirty="0">
              <a:latin typeface="Intel Clear Light"/>
              <a:cs typeface="Calibri"/>
            </a:endParaRPr>
          </a:p>
          <a:p>
            <a:pPr lvl="1"/>
            <a:r>
              <a:rPr lang="en-US" sz="1600" i="1" dirty="0">
                <a:latin typeface="Intel Clear Light"/>
                <a:cs typeface="Calibri"/>
              </a:rPr>
              <a:t>NOTE: In this analysis UC2 is subsumed under UC3/UC4/UC5</a:t>
            </a:r>
          </a:p>
          <a:p>
            <a:r>
              <a:rPr lang="en-US" sz="2400" dirty="0">
                <a:latin typeface="Intel Clear Light"/>
                <a:cs typeface="Calibri"/>
              </a:rPr>
              <a:t>Based on the observations above it is proposed to:</a:t>
            </a:r>
          </a:p>
          <a:p>
            <a:pPr lvl="1"/>
            <a:r>
              <a:rPr lang="en-US" sz="2000" dirty="0">
                <a:latin typeface="Intel Clear Light"/>
                <a:cs typeface="Calibri"/>
              </a:rPr>
              <a:t>Proceed with two distinct 6.X clauses in TR 22.848 for consolidation of requirements (S1-233060)</a:t>
            </a:r>
          </a:p>
          <a:p>
            <a:pPr lvl="1"/>
            <a:r>
              <a:rPr lang="en-US" sz="2000" dirty="0">
                <a:latin typeface="Intel Clear Light"/>
                <a:cs typeface="Calibri"/>
              </a:rPr>
              <a:t>Agree the mini-WID (S1-233061) and related TS 22.261 CR (S1-233062) related to UC1</a:t>
            </a:r>
          </a:p>
          <a:p>
            <a:endParaRPr lang="en-US" altLang="en-US" dirty="0">
              <a:cs typeface="Calibri"/>
            </a:endParaRPr>
          </a:p>
        </p:txBody>
      </p:sp>
    </p:spTree>
    <p:extLst>
      <p:ext uri="{BB962C8B-B14F-4D97-AF65-F5344CB8AC3E}">
        <p14:creationId xmlns:p14="http://schemas.microsoft.com/office/powerpoint/2010/main" val="24245381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58A3056C481024897643328A8B48EB3" ma:contentTypeVersion="6" ma:contentTypeDescription="Create a new document." ma:contentTypeScope="" ma:versionID="6cc75e0383265cf95c0ba0aa129eb9a1">
  <xsd:schema xmlns:xsd="http://www.w3.org/2001/XMLSchema" xmlns:xs="http://www.w3.org/2001/XMLSchema" xmlns:p="http://schemas.microsoft.com/office/2006/metadata/properties" xmlns:ns2="88c66240-fc67-4c8c-8f92-fa40ad03ca64" xmlns:ns3="b0efac77-adf0-465d-8357-69adbeff7ce5" targetNamespace="http://schemas.microsoft.com/office/2006/metadata/properties" ma:root="true" ma:fieldsID="6644bbea8106b7b5d6b682c0b9538be0" ns2:_="" ns3:_="">
    <xsd:import namespace="88c66240-fc67-4c8c-8f92-fa40ad03ca64"/>
    <xsd:import namespace="b0efac77-adf0-465d-8357-69adbeff7ce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c66240-fc67-4c8c-8f92-fa40ad03ca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0efac77-adf0-465d-8357-69adbeff7ce5"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96FCA14-1B00-4DD8-904A-3BD5525D95B7}">
  <ds:schemaRefs>
    <ds:schemaRef ds:uri="88c66240-fc67-4c8c-8f92-fa40ad03ca64"/>
    <ds:schemaRef ds:uri="b0efac77-adf0-465d-8357-69adbeff7ce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88c66240-fc67-4c8c-8f92-fa40ad03ca64"/>
    <ds:schemaRef ds:uri="b0efac77-adf0-465d-8357-69adbeff7ce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46c98d88-e344-4ed4-8496-4ed7712e255d}" enabled="0" method="" siteId="{46c98d88-e344-4ed4-8496-4ed7712e255d}" removed="1"/>
</clbl:labelList>
</file>

<file path=docProps/app.xml><?xml version="1.0" encoding="utf-8"?>
<Properties xmlns="http://schemas.openxmlformats.org/officeDocument/2006/extended-properties" xmlns:vt="http://schemas.openxmlformats.org/officeDocument/2006/docPropsVTypes">
  <Template>Office Theme</Template>
  <TotalTime>164</TotalTime>
  <Words>2774</Words>
  <Application>Microsoft Office PowerPoint</Application>
  <PresentationFormat>Widescreen</PresentationFormat>
  <Paragraphs>112</Paragraphs>
  <Slides>15</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3" baseType="lpstr">
      <vt:lpstr>Arial</vt:lpstr>
      <vt:lpstr>Arial </vt:lpstr>
      <vt:lpstr>Calibri</vt:lpstr>
      <vt:lpstr>Calibri Light</vt:lpstr>
      <vt:lpstr>Intel Clear Light</vt:lpstr>
      <vt:lpstr>Times New Roman</vt:lpstr>
      <vt:lpstr>Office Theme</vt:lpstr>
      <vt:lpstr>Visio</vt:lpstr>
      <vt:lpstr>On consolidation of FS_ISN service requirements</vt:lpstr>
      <vt:lpstr>Outline</vt:lpstr>
      <vt:lpstr>UC1: Scalable SNPN Interconnect with dynamic connections</vt:lpstr>
      <vt:lpstr>UC2: Interconnect between SNPNs</vt:lpstr>
      <vt:lpstr>UC3: Interconnection of standalone naval non-public networks</vt:lpstr>
      <vt:lpstr>Use case #4: Mobility in a group of interconnected standalone naval non-public networks</vt:lpstr>
      <vt:lpstr>Use case #5: QoS differentiation and resource prioritization in a group of interconnected standalone naval non-public networks</vt:lpstr>
      <vt:lpstr>Use cases #3, #4 and #5: Salient features</vt:lpstr>
      <vt:lpstr>Summary</vt:lpstr>
      <vt:lpstr>BACKUP SLIDES</vt:lpstr>
      <vt:lpstr>UC1: Scalable SNPN Interconnect with dynamic connections</vt:lpstr>
      <vt:lpstr>UC2: Interconnect between SNPNs</vt:lpstr>
      <vt:lpstr>UC3: Interconnection of standalone naval non-public networks</vt:lpstr>
      <vt:lpstr>UC4: Mobility in a group of interconnected standalone naval non-public networks</vt:lpstr>
      <vt:lpstr>UC5: QoS differentiation and resource prioritization in a group of interconnected standalone naval non-public networks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intel user 03 NOV</cp:lastModifiedBy>
  <cp:revision>9</cp:revision>
  <dcterms:created xsi:type="dcterms:W3CDTF">2010-02-05T13:52:04Z</dcterms:created>
  <dcterms:modified xsi:type="dcterms:W3CDTF">2023-11-03T16:45:03Z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0x010100A58A3056C481024897643328A8B48EB3</vt:lpwstr>
  </property>
</Properties>
</file>