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4165" r:id="rId5"/>
  </p:sldMasterIdLst>
  <p:notesMasterIdLst>
    <p:notesMasterId r:id="rId8"/>
  </p:notesMasterIdLst>
  <p:handoutMasterIdLst>
    <p:handoutMasterId r:id="rId9"/>
  </p:handoutMasterIdLst>
  <p:sldIdLst>
    <p:sldId id="141169489" r:id="rId6"/>
    <p:sldId id="141169490" r:id="rId7"/>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68" userDrawn="1">
          <p15:clr>
            <a:srgbClr val="A4A3A4"/>
          </p15:clr>
        </p15:guide>
        <p15:guide id="2" pos="763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4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FA5D"/>
    <a:srgbClr val="FF40FF"/>
    <a:srgbClr val="E1AA11"/>
    <a:srgbClr val="70FA54"/>
    <a:srgbClr val="02FF04"/>
    <a:srgbClr val="00FA00"/>
    <a:srgbClr val="A3E885"/>
    <a:srgbClr val="DBFFF4"/>
    <a:srgbClr val="00FDFF"/>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72E6AE-47A2-4841-993A-7C4E94888AAF}" v="6" dt="2020-09-17T15:55:41.2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33" autoAdjust="0"/>
    <p:restoredTop sz="95840" autoAdjust="0"/>
  </p:normalViewPr>
  <p:slideViewPr>
    <p:cSldViewPr snapToGrid="0">
      <p:cViewPr varScale="1">
        <p:scale>
          <a:sx n="112" d="100"/>
          <a:sy n="112" d="100"/>
        </p:scale>
        <p:origin x="522" y="114"/>
      </p:cViewPr>
      <p:guideLst>
        <p:guide orient="horz" pos="2968"/>
        <p:guide pos="7632"/>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0"/>
    </p:cViewPr>
  </p:sorterViewPr>
  <p:notesViewPr>
    <p:cSldViewPr snapToGrid="0">
      <p:cViewPr varScale="1">
        <p:scale>
          <a:sx n="116" d="100"/>
          <a:sy n="116" d="100"/>
        </p:scale>
        <p:origin x="4428" y="6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is Zisimopoulos" userId="b25c0fab-12cb-423d-a4aa-23cb9ecb5291" providerId="ADAL" clId="{50A08970-D83C-431A-AB65-B582C315A2B9}"/>
    <pc:docChg chg="undo custSel addSld delSld modSld">
      <pc:chgData name="Haris Zisimopoulos" userId="b25c0fab-12cb-423d-a4aa-23cb9ecb5291" providerId="ADAL" clId="{50A08970-D83C-431A-AB65-B582C315A2B9}" dt="2020-09-17T15:55:41.295" v="100" actId="207"/>
      <pc:docMkLst>
        <pc:docMk/>
      </pc:docMkLst>
      <pc:sldChg chg="modSp">
        <pc:chgData name="Haris Zisimopoulos" userId="b25c0fab-12cb-423d-a4aa-23cb9ecb5291" providerId="ADAL" clId="{50A08970-D83C-431A-AB65-B582C315A2B9}" dt="2020-09-17T15:54:15.136" v="40" actId="20577"/>
        <pc:sldMkLst>
          <pc:docMk/>
          <pc:sldMk cId="3684538251" sldId="141169489"/>
        </pc:sldMkLst>
        <pc:spChg chg="mod">
          <ac:chgData name="Haris Zisimopoulos" userId="b25c0fab-12cb-423d-a4aa-23cb9ecb5291" providerId="ADAL" clId="{50A08970-D83C-431A-AB65-B582C315A2B9}" dt="2020-09-17T15:54:15.136" v="40" actId="20577"/>
          <ac:spMkLst>
            <pc:docMk/>
            <pc:sldMk cId="3684538251" sldId="141169489"/>
            <ac:spMk id="19" creationId="{30E0F8B2-D0A5-694A-A53C-28C73E222718}"/>
          </ac:spMkLst>
        </pc:spChg>
      </pc:sldChg>
      <pc:sldChg chg="delSp modSp add">
        <pc:chgData name="Haris Zisimopoulos" userId="b25c0fab-12cb-423d-a4aa-23cb9ecb5291" providerId="ADAL" clId="{50A08970-D83C-431A-AB65-B582C315A2B9}" dt="2020-09-17T15:55:41.295" v="100" actId="207"/>
        <pc:sldMkLst>
          <pc:docMk/>
          <pc:sldMk cId="1266602899" sldId="141169490"/>
        </pc:sldMkLst>
        <pc:spChg chg="mod">
          <ac:chgData name="Haris Zisimopoulos" userId="b25c0fab-12cb-423d-a4aa-23cb9ecb5291" providerId="ADAL" clId="{50A08970-D83C-431A-AB65-B582C315A2B9}" dt="2020-09-17T15:55:41.295" v="100" actId="207"/>
          <ac:spMkLst>
            <pc:docMk/>
            <pc:sldMk cId="1266602899" sldId="141169490"/>
            <ac:spMk id="2" creationId="{DA6D352E-D74A-4E67-9993-78B657545A33}"/>
          </ac:spMkLst>
        </pc:spChg>
        <pc:spChg chg="mod">
          <ac:chgData name="Haris Zisimopoulos" userId="b25c0fab-12cb-423d-a4aa-23cb9ecb5291" providerId="ADAL" clId="{50A08970-D83C-431A-AB65-B582C315A2B9}" dt="2020-09-17T15:55:34.721" v="99" actId="207"/>
          <ac:spMkLst>
            <pc:docMk/>
            <pc:sldMk cId="1266602899" sldId="141169490"/>
            <ac:spMk id="3" creationId="{44E38B52-5610-40E6-85B8-07530C9BAA74}"/>
          </ac:spMkLst>
        </pc:spChg>
        <pc:spChg chg="del">
          <ac:chgData name="Haris Zisimopoulos" userId="b25c0fab-12cb-423d-a4aa-23cb9ecb5291" providerId="ADAL" clId="{50A08970-D83C-431A-AB65-B582C315A2B9}" dt="2020-09-17T15:55:28.192" v="97" actId="478"/>
          <ac:spMkLst>
            <pc:docMk/>
            <pc:sldMk cId="1266602899" sldId="141169490"/>
            <ac:spMk id="4" creationId="{F48541A7-66B5-4DD2-97ED-35AD54119A17}"/>
          </ac:spMkLst>
        </pc:spChg>
      </pc:sldChg>
      <pc:sldChg chg="del">
        <pc:chgData name="Haris Zisimopoulos" userId="b25c0fab-12cb-423d-a4aa-23cb9ecb5291" providerId="ADAL" clId="{50A08970-D83C-431A-AB65-B582C315A2B9}" dt="2020-09-17T15:54:23.213" v="41" actId="2696"/>
        <pc:sldMkLst>
          <pc:docMk/>
          <pc:sldMk cId="2622299137" sldId="141169490"/>
        </pc:sldMkLst>
      </pc:sldChg>
      <pc:sldChg chg="modSp add del">
        <pc:chgData name="Haris Zisimopoulos" userId="b25c0fab-12cb-423d-a4aa-23cb9ecb5291" providerId="ADAL" clId="{50A08970-D83C-431A-AB65-B582C315A2B9}" dt="2020-09-17T15:54:43.091" v="68" actId="2696"/>
        <pc:sldMkLst>
          <pc:docMk/>
          <pc:sldMk cId="3871273117" sldId="141169490"/>
        </pc:sldMkLst>
        <pc:spChg chg="mod">
          <ac:chgData name="Haris Zisimopoulos" userId="b25c0fab-12cb-423d-a4aa-23cb9ecb5291" providerId="ADAL" clId="{50A08970-D83C-431A-AB65-B582C315A2B9}" dt="2020-09-17T15:54:40.765" v="67" actId="20577"/>
          <ac:spMkLst>
            <pc:docMk/>
            <pc:sldMk cId="3871273117" sldId="141169490"/>
            <ac:spMk id="2" creationId="{BA3858B4-A2A6-4E35-BA49-0C83DD895AA9}"/>
          </ac:spMkLst>
        </pc:spChg>
      </pc:sldChg>
      <pc:sldChg chg="del">
        <pc:chgData name="Haris Zisimopoulos" userId="b25c0fab-12cb-423d-a4aa-23cb9ecb5291" providerId="ADAL" clId="{50A08970-D83C-431A-AB65-B582C315A2B9}" dt="2020-09-17T15:54:23.246" v="43" actId="2696"/>
        <pc:sldMkLst>
          <pc:docMk/>
          <pc:sldMk cId="3926048405" sldId="141169491"/>
        </pc:sldMkLst>
      </pc:sldChg>
      <pc:sldChg chg="del">
        <pc:chgData name="Haris Zisimopoulos" userId="b25c0fab-12cb-423d-a4aa-23cb9ecb5291" providerId="ADAL" clId="{50A08970-D83C-431A-AB65-B582C315A2B9}" dt="2020-09-17T15:54:23.283" v="44" actId="2696"/>
        <pc:sldMkLst>
          <pc:docMk/>
          <pc:sldMk cId="3312455361" sldId="141169494"/>
        </pc:sldMkLst>
      </pc:sldChg>
      <pc:sldChg chg="del">
        <pc:chgData name="Haris Zisimopoulos" userId="b25c0fab-12cb-423d-a4aa-23cb9ecb5291" providerId="ADAL" clId="{50A08970-D83C-431A-AB65-B582C315A2B9}" dt="2020-09-17T15:54:23.316" v="46" actId="2696"/>
        <pc:sldMkLst>
          <pc:docMk/>
          <pc:sldMk cId="1196540037" sldId="141169495"/>
        </pc:sldMkLst>
      </pc:sldChg>
      <pc:sldChg chg="del">
        <pc:chgData name="Haris Zisimopoulos" userId="b25c0fab-12cb-423d-a4aa-23cb9ecb5291" providerId="ADAL" clId="{50A08970-D83C-431A-AB65-B582C315A2B9}" dt="2020-09-17T15:54:23.306" v="45" actId="2696"/>
        <pc:sldMkLst>
          <pc:docMk/>
          <pc:sldMk cId="595428304" sldId="141169496"/>
        </pc:sldMkLst>
      </pc:sldChg>
      <pc:sldChg chg="del">
        <pc:chgData name="Haris Zisimopoulos" userId="b25c0fab-12cb-423d-a4aa-23cb9ecb5291" providerId="ADAL" clId="{50A08970-D83C-431A-AB65-B582C315A2B9}" dt="2020-09-17T15:54:23.227" v="42" actId="2696"/>
        <pc:sldMkLst>
          <pc:docMk/>
          <pc:sldMk cId="2659906805" sldId="141169497"/>
        </pc:sldMkLst>
      </pc:sldChg>
      <pc:sldMasterChg chg="delSldLayout">
        <pc:chgData name="Haris Zisimopoulos" userId="b25c0fab-12cb-423d-a4aa-23cb9ecb5291" providerId="ADAL" clId="{50A08970-D83C-431A-AB65-B582C315A2B9}" dt="2020-09-17T15:54:23.318" v="47" actId="2696"/>
        <pc:sldMasterMkLst>
          <pc:docMk/>
          <pc:sldMasterMk cId="3690409294" sldId="2147483648"/>
        </pc:sldMasterMkLst>
        <pc:sldLayoutChg chg="del">
          <pc:chgData name="Haris Zisimopoulos" userId="b25c0fab-12cb-423d-a4aa-23cb9ecb5291" providerId="ADAL" clId="{50A08970-D83C-431A-AB65-B582C315A2B9}" dt="2020-09-17T15:54:23.318" v="47" actId="2696"/>
          <pc:sldLayoutMkLst>
            <pc:docMk/>
            <pc:sldMasterMk cId="3690409294" sldId="2147483648"/>
            <pc:sldLayoutMk cId="1385051180" sldId="214748419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484094" y="8591550"/>
            <a:ext cx="2811555" cy="298018"/>
          </a:xfrm>
          <a:prstGeom prst="rect">
            <a:avLst/>
          </a:prstGeom>
        </p:spPr>
        <p:txBody>
          <a:bodyPr vert="horz" lIns="0" tIns="0" rIns="0" bIns="0" rtlCol="0" anchor="b"/>
          <a:lstStyle>
            <a:lvl1pPr algn="l">
              <a:defRPr sz="1200"/>
            </a:lvl1pPr>
          </a:lstStyle>
          <a:p>
            <a:pPr>
              <a:lnSpc>
                <a:spcPct val="93000"/>
              </a:lnSpc>
            </a:pPr>
            <a:endParaRPr lang="en-US" sz="800" dirty="0">
              <a:solidFill>
                <a:schemeClr val="tx1">
                  <a:lumMod val="50000"/>
                  <a:lumOff val="50000"/>
                </a:schemeClr>
              </a:solidFill>
              <a:latin typeface="Microsoft Sans Serif" panose="020B0604020202020204" pitchFamily="34" charset="0"/>
              <a:cs typeface="Microsoft Sans Serif" panose="020B0604020202020204" pitchFamily="34" charset="0"/>
            </a:endParaRPr>
          </a:p>
        </p:txBody>
      </p:sp>
      <p:sp>
        <p:nvSpPr>
          <p:cNvPr id="5" name="Slide Number Placeholder 4"/>
          <p:cNvSpPr>
            <a:spLocks noGrp="1"/>
          </p:cNvSpPr>
          <p:nvPr>
            <p:ph type="sldNum" sz="quarter" idx="3"/>
          </p:nvPr>
        </p:nvSpPr>
        <p:spPr>
          <a:xfrm>
            <a:off x="5203825" y="8591550"/>
            <a:ext cx="1186217" cy="298018"/>
          </a:xfrm>
          <a:prstGeom prst="rect">
            <a:avLst/>
          </a:prstGeom>
        </p:spPr>
        <p:txBody>
          <a:bodyPr vert="horz" lIns="0" tIns="0" rIns="0" bIns="0" rtlCol="0" anchor="b"/>
          <a:lstStyle>
            <a:lvl1pPr algn="r">
              <a:defRPr sz="1200"/>
            </a:lvl1pPr>
          </a:lstStyle>
          <a:p>
            <a:pPr>
              <a:lnSpc>
                <a:spcPct val="93000"/>
              </a:lnSpc>
            </a:pPr>
            <a:fld id="{CCF787FE-A727-45E5-A50B-58A9041FD46F}" type="slidenum">
              <a:rPr lang="en-US" sz="800">
                <a:solidFill>
                  <a:schemeClr val="tx1">
                    <a:lumMod val="50000"/>
                    <a:lumOff val="50000"/>
                  </a:schemeClr>
                </a:solidFill>
                <a:latin typeface="Microsoft Sans Serif" panose="020B0604020202020204" pitchFamily="34" charset="0"/>
                <a:cs typeface="Microsoft Sans Serif" panose="020B0604020202020204" pitchFamily="34" charset="0"/>
              </a:rPr>
              <a:pPr>
                <a:lnSpc>
                  <a:spcPct val="93000"/>
                </a:lnSpc>
              </a:pPr>
              <a:t>‹#›</a:t>
            </a:fld>
            <a:endParaRPr lang="en-US" sz="800" dirty="0">
              <a:solidFill>
                <a:schemeClr val="tx1">
                  <a:lumMod val="50000"/>
                  <a:lumOff val="50000"/>
                </a:schemeClr>
              </a:solidFill>
              <a:latin typeface="Microsoft Sans Serif" panose="020B0604020202020204" pitchFamily="34" charset="0"/>
              <a:cs typeface="Microsoft Sans Serif" panose="020B0604020202020204" pitchFamily="34" charset="0"/>
            </a:endParaRPr>
          </a:p>
        </p:txBody>
      </p:sp>
      <p:sp>
        <p:nvSpPr>
          <p:cNvPr id="6" name="Freeform 5">
            <a:extLst>
              <a:ext uri="{FF2B5EF4-FFF2-40B4-BE49-F238E27FC236}">
                <a16:creationId xmlns:a16="http://schemas.microsoft.com/office/drawing/2014/main" xmlns="" id="{9433C20D-9BD1-4CBF-A6CC-339E8C451B6E}"/>
              </a:ext>
            </a:extLst>
          </p:cNvPr>
          <p:cNvSpPr>
            <a:spLocks noEditPoints="1"/>
          </p:cNvSpPr>
          <p:nvPr/>
        </p:nvSpPr>
        <p:spPr bwMode="gray">
          <a:xfrm>
            <a:off x="5070460" y="208746"/>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Tree>
    <p:extLst>
      <p:ext uri="{BB962C8B-B14F-4D97-AF65-F5344CB8AC3E}">
        <p14:creationId xmlns:p14="http://schemas.microsoft.com/office/powerpoint/2010/main" val="1152661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46875" y="555575"/>
            <a:ext cx="4962980" cy="2791677"/>
          </a:xfrm>
          <a:prstGeom prst="rect">
            <a:avLst/>
          </a:prstGeom>
          <a:noFill/>
          <a:ln w="9525">
            <a:solidFill>
              <a:schemeClr val="tx1">
                <a:lumMod val="50000"/>
                <a:lumOff val="50000"/>
              </a:schemeClr>
            </a:solidFill>
          </a:ln>
        </p:spPr>
        <p:txBody>
          <a:bodyPr vert="horz" lIns="91440" tIns="45720" rIns="91440" bIns="45720" rtlCol="0" anchor="ctr"/>
          <a:lstStyle/>
          <a:p>
            <a:r>
              <a:rPr lang="en-US"/>
              <a:t> </a:t>
            </a:r>
            <a:endParaRPr lang="en-US" dirty="0"/>
          </a:p>
        </p:txBody>
      </p:sp>
      <p:sp>
        <p:nvSpPr>
          <p:cNvPr id="5" name="Notes Placeholder 4"/>
          <p:cNvSpPr>
            <a:spLocks noGrp="1"/>
          </p:cNvSpPr>
          <p:nvPr>
            <p:ph type="body" sz="quarter" idx="3"/>
          </p:nvPr>
        </p:nvSpPr>
        <p:spPr>
          <a:xfrm>
            <a:off x="946875" y="3502090"/>
            <a:ext cx="4962980" cy="487811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244709" y="8588760"/>
            <a:ext cx="4700354" cy="300808"/>
          </a:xfrm>
          <a:prstGeom prst="rect">
            <a:avLst/>
          </a:prstGeom>
        </p:spPr>
        <p:txBody>
          <a:bodyPr vert="horz" lIns="0" tIns="0" rIns="0" bIns="0" rtlCol="0" anchor="b" anchorCtr="0"/>
          <a:lstStyle>
            <a:lvl1pPr>
              <a:defRPr lang="en-US" sz="800" dirty="0">
                <a:solidFill>
                  <a:schemeClr val="tx1">
                    <a:lumMod val="50000"/>
                    <a:lumOff val="50000"/>
                  </a:schemeClr>
                </a:solidFill>
                <a:latin typeface="Microsoft Sans Serif" panose="020B0604020202020204" pitchFamily="34" charset="0"/>
                <a:cs typeface="Microsoft Sans Serif" panose="020B0604020202020204" pitchFamily="34" charset="0"/>
              </a:defRPr>
            </a:lvl1pPr>
          </a:lstStyle>
          <a:p>
            <a:pPr>
              <a:lnSpc>
                <a:spcPct val="93000"/>
              </a:lnSpc>
            </a:pPr>
            <a:r>
              <a:rPr lang="en-US"/>
              <a:t>Footer</a:t>
            </a:r>
          </a:p>
        </p:txBody>
      </p:sp>
      <p:sp>
        <p:nvSpPr>
          <p:cNvPr id="7" name="Slide Number Placeholder 6"/>
          <p:cNvSpPr>
            <a:spLocks noGrp="1"/>
          </p:cNvSpPr>
          <p:nvPr>
            <p:ph type="sldNum" sz="quarter" idx="5"/>
          </p:nvPr>
        </p:nvSpPr>
        <p:spPr>
          <a:xfrm>
            <a:off x="5203825" y="8588760"/>
            <a:ext cx="1395413" cy="300808"/>
          </a:xfrm>
          <a:prstGeom prst="rect">
            <a:avLst/>
          </a:prstGeom>
        </p:spPr>
        <p:txBody>
          <a:bodyPr vert="horz" lIns="0" tIns="0" rIns="0" bIns="0" rtlCol="0" anchor="b" anchorCtr="0"/>
          <a:lstStyle>
            <a:lvl1pPr algn="r">
              <a:defRPr lang="en-US" sz="800" smtClean="0">
                <a:solidFill>
                  <a:schemeClr val="tx1">
                    <a:lumMod val="50000"/>
                    <a:lumOff val="50000"/>
                  </a:schemeClr>
                </a:solidFill>
                <a:latin typeface="Microsoft Sans Serif" panose="020B0604020202020204" pitchFamily="34" charset="0"/>
                <a:cs typeface="Microsoft Sans Serif" panose="020B0604020202020204" pitchFamily="34" charset="0"/>
              </a:defRPr>
            </a:lvl1pPr>
          </a:lstStyle>
          <a:p>
            <a:pPr>
              <a:lnSpc>
                <a:spcPct val="93000"/>
              </a:lnSpc>
            </a:pPr>
            <a:fld id="{785BB0B3-964C-4CDE-9D3D-0BF955B8C425}" type="slidenum">
              <a:rPr lang="en-US" smtClean="0"/>
              <a:pPr>
                <a:lnSpc>
                  <a:spcPct val="93000"/>
                </a:lnSpc>
              </a:pPr>
              <a:t>‹#›</a:t>
            </a:fld>
            <a:endParaRPr lang="en-US" dirty="0"/>
          </a:p>
        </p:txBody>
      </p:sp>
      <p:sp>
        <p:nvSpPr>
          <p:cNvPr id="8" name="Freeform 5">
            <a:extLst>
              <a:ext uri="{FF2B5EF4-FFF2-40B4-BE49-F238E27FC236}">
                <a16:creationId xmlns:a16="http://schemas.microsoft.com/office/drawing/2014/main" xmlns="" id="{081A910F-E215-4375-98BC-8AF00B8B77B4}"/>
              </a:ext>
            </a:extLst>
          </p:cNvPr>
          <p:cNvSpPr>
            <a:spLocks noEditPoints="1"/>
          </p:cNvSpPr>
          <p:nvPr/>
        </p:nvSpPr>
        <p:spPr bwMode="gray">
          <a:xfrm>
            <a:off x="5070460" y="208746"/>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Tree>
    <p:extLst>
      <p:ext uri="{BB962C8B-B14F-4D97-AF65-F5344CB8AC3E}">
        <p14:creationId xmlns:p14="http://schemas.microsoft.com/office/powerpoint/2010/main" val="3686400577"/>
      </p:ext>
    </p:extLst>
  </p:cSld>
  <p:clrMap bg1="lt1" tx1="dk1" bg2="lt2" tx2="dk2" accent1="accent1" accent2="accent2" accent3="accent3" accent4="accent4" accent5="accent5" accent6="accent6" hlink="hlink" folHlink="folHlink"/>
  <p:hf hdr="0" ftr="0" dt="0"/>
  <p:notesStyle>
    <a:lvl1pPr marL="0" indent="0" algn="l" defTabSz="914400" rtl="0" eaLnBrk="1" latinLnBrk="0" hangingPunct="1">
      <a:lnSpc>
        <a:spcPct val="107000"/>
      </a:lnSpc>
      <a:buFont typeface="Arial" panose="020B0604020202020204" pitchFamily="34" charset="0"/>
      <a:buNone/>
      <a:defRPr lang="en-US" sz="1400" kern="1200" dirty="0" smtClean="0">
        <a:solidFill>
          <a:schemeClr val="tx1">
            <a:lumMod val="85000"/>
            <a:lumOff val="15000"/>
          </a:schemeClr>
        </a:solidFill>
        <a:latin typeface="Microsoft Sans Serif" panose="020B0604020202020204" pitchFamily="34" charset="0"/>
        <a:ea typeface="+mn-ea"/>
        <a:cs typeface="Microsoft Sans Serif" panose="020B0604020202020204" pitchFamily="34" charset="0"/>
      </a:defRPr>
    </a:lvl1pPr>
    <a:lvl2pPr marL="111125" indent="-111125" algn="l" defTabSz="914400" rtl="0" eaLnBrk="1" latinLnBrk="0" hangingPunct="1">
      <a:lnSpc>
        <a:spcPct val="107000"/>
      </a:lnSpc>
      <a:buFont typeface="Arial" panose="020B0604020202020204" pitchFamily="34" charset="0"/>
      <a:buChar char="•"/>
      <a:defRPr sz="1400" kern="1200">
        <a:solidFill>
          <a:schemeClr val="tx1">
            <a:lumMod val="85000"/>
            <a:lumOff val="15000"/>
          </a:schemeClr>
        </a:solidFill>
        <a:latin typeface="Microsoft Sans Serif" panose="020B0604020202020204" pitchFamily="34" charset="0"/>
        <a:ea typeface="+mn-ea"/>
        <a:cs typeface="+mn-cs"/>
      </a:defRPr>
    </a:lvl2pPr>
    <a:lvl3pPr marL="230188" indent="-119063" algn="l" defTabSz="914400" rtl="0" eaLnBrk="1" latinLnBrk="0" hangingPunct="1">
      <a:lnSpc>
        <a:spcPct val="98000"/>
      </a:lnSpc>
      <a:buFont typeface="Microsoft Sans Serif" panose="020B0604020202020204" pitchFamily="34" charset="0"/>
      <a:buChar char="◦"/>
      <a:defRPr sz="1200" kern="1200">
        <a:solidFill>
          <a:schemeClr val="tx1">
            <a:lumMod val="85000"/>
            <a:lumOff val="15000"/>
          </a:schemeClr>
        </a:solidFill>
        <a:latin typeface="Microsoft Sans Serif" panose="020B0604020202020204" pitchFamily="34" charset="0"/>
        <a:ea typeface="+mn-ea"/>
        <a:cs typeface="+mn-cs"/>
      </a:defRPr>
    </a:lvl3pPr>
    <a:lvl4pPr marL="341313" indent="-111125" algn="l" defTabSz="914400" rtl="0" eaLnBrk="1" latinLnBrk="0" hangingPunct="1">
      <a:lnSpc>
        <a:spcPct val="98000"/>
      </a:lnSpc>
      <a:buFont typeface="Arial" panose="020B0604020202020204" pitchFamily="34" charset="0"/>
      <a:buChar char="•"/>
      <a:defRPr sz="1200" kern="1200">
        <a:solidFill>
          <a:schemeClr val="tx1">
            <a:lumMod val="85000"/>
            <a:lumOff val="15000"/>
          </a:schemeClr>
        </a:solidFill>
        <a:latin typeface="Microsoft Sans Serif" panose="020B0604020202020204" pitchFamily="34" charset="0"/>
        <a:ea typeface="+mn-ea"/>
        <a:cs typeface="+mn-cs"/>
      </a:defRPr>
    </a:lvl4pPr>
    <a:lvl5pPr marL="461963" indent="-120650" algn="l" defTabSz="914400" rtl="0" eaLnBrk="1" latinLnBrk="0" hangingPunct="1">
      <a:lnSpc>
        <a:spcPct val="98000"/>
      </a:lnSpc>
      <a:buFont typeface="Microsoft Sans Serif" panose="020B0604020202020204" pitchFamily="34" charset="0"/>
      <a:buChar char="◦"/>
      <a:defRPr sz="1200" kern="1200">
        <a:solidFill>
          <a:schemeClr val="tx1">
            <a:lumMod val="85000"/>
            <a:lumOff val="15000"/>
          </a:schemeClr>
        </a:solidFill>
        <a:latin typeface="Microsoft Sans Serif"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pos="2240" userDrawn="1">
          <p15:clr>
            <a:srgbClr val="F26B43"/>
          </p15:clr>
        </p15:guide>
        <p15:guide id="2" pos="155" userDrawn="1">
          <p15:clr>
            <a:srgbClr val="F26B43"/>
          </p15:clr>
        </p15:guide>
        <p15:guide id="3" pos="3115" userDrawn="1">
          <p15:clr>
            <a:srgbClr val="F26B43"/>
          </p15:clr>
        </p15:guide>
        <p15:guide id="4" pos="3278" userDrawn="1">
          <p15:clr>
            <a:srgbClr val="F26B43"/>
          </p15:clr>
        </p15:guide>
        <p15:guide id="5" pos="4157" userDrawn="1">
          <p15:clr>
            <a:srgbClr val="F26B43"/>
          </p15:clr>
        </p15:guide>
        <p15:guide id="7" pos="7680" userDrawn="1">
          <p15:clr>
            <a:srgbClr val="F26B43"/>
          </p15:clr>
        </p15:guide>
      </p15:sldGuideLst>
    </p:ext>
  </p:extLst>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7225" y="720725"/>
            <a:ext cx="6042025" cy="3398838"/>
          </a:xfrm>
        </p:spPr>
      </p:sp>
      <p:sp>
        <p:nvSpPr>
          <p:cNvPr id="4" name="Slide Number Placeholder 3"/>
          <p:cNvSpPr>
            <a:spLocks noGrp="1"/>
          </p:cNvSpPr>
          <p:nvPr>
            <p:ph type="sldNum" sz="quarter" idx="5"/>
          </p:nvPr>
        </p:nvSpPr>
        <p:spPr/>
        <p:txBody>
          <a:bodyPr/>
          <a:lstStyle/>
          <a:p>
            <a:fld id="{BC75E7E4-6857-4F03-A780-9887AA86825E}" type="slidenum">
              <a:rPr lang="de-DE" smtClean="0"/>
              <a:t>1</a:t>
            </a:fld>
            <a:endParaRPr lang="de-DE"/>
          </a:p>
        </p:txBody>
      </p:sp>
      <p:pic>
        <p:nvPicPr>
          <p:cNvPr id="5" name="Picture 4">
            <a:extLst>
              <a:ext uri="{FF2B5EF4-FFF2-40B4-BE49-F238E27FC236}">
                <a16:creationId xmlns:a16="http://schemas.microsoft.com/office/drawing/2014/main" xmlns="" id="{80E2E6E2-5F10-4794-9F91-50F599927AF4}"/>
              </a:ext>
            </a:extLst>
          </p:cNvPr>
          <p:cNvPicPr>
            <a:picLocks noChangeAspect="1"/>
          </p:cNvPicPr>
          <p:nvPr/>
        </p:nvPicPr>
        <p:blipFill>
          <a:blip r:embed="rId3"/>
          <a:stretch>
            <a:fillRect/>
          </a:stretch>
        </p:blipFill>
        <p:spPr>
          <a:xfrm>
            <a:off x="609600" y="4800601"/>
            <a:ext cx="6136640" cy="3397925"/>
          </a:xfrm>
          <a:prstGeom prst="rect">
            <a:avLst/>
          </a:prstGeom>
        </p:spPr>
      </p:pic>
    </p:spTree>
    <p:extLst>
      <p:ext uri="{BB962C8B-B14F-4D97-AF65-F5344CB8AC3E}">
        <p14:creationId xmlns:p14="http://schemas.microsoft.com/office/powerpoint/2010/main" val="36279133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74661E1B-8950-4571-B812-FF89A34C489B}"/>
              </a:ext>
            </a:extLst>
          </p:cNvPr>
          <p:cNvGrpSpPr/>
          <p:nvPr userDrawn="1"/>
        </p:nvGrpSpPr>
        <p:grpSpPr bwMode="gray">
          <a:xfrm>
            <a:off x="-1" y="-2"/>
            <a:ext cx="9773500" cy="6359178"/>
            <a:chOff x="-1" y="-2"/>
            <a:chExt cx="9773500" cy="6359178"/>
          </a:xfrm>
        </p:grpSpPr>
        <p:pic>
          <p:nvPicPr>
            <p:cNvPr id="6" name="Picture 5">
              <a:extLst>
                <a:ext uri="{FF2B5EF4-FFF2-40B4-BE49-F238E27FC236}">
                  <a16:creationId xmlns:a16="http://schemas.microsoft.com/office/drawing/2014/main" xmlns="" id="{A74BE142-9DFF-4752-86A2-7CD1767FFF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xmlns=""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3" name="Rectangle: Single Corner Rounded 55">
              <a:extLst>
                <a:ext uri="{FF2B5EF4-FFF2-40B4-BE49-F238E27FC236}">
                  <a16:creationId xmlns:a16="http://schemas.microsoft.com/office/drawing/2014/main" xmlns="" id="{85EC940F-80A8-4854-B668-0B2C3B537AEF}"/>
                </a:ext>
              </a:extLst>
            </p:cNvPr>
            <p:cNvSpPr/>
            <p:nvPr userDrawn="1"/>
          </p:nvSpPr>
          <p:spPr bwMode="gray">
            <a:xfrm flipV="1">
              <a:off x="-1" y="0"/>
              <a:ext cx="9567417" cy="6266834"/>
            </a:xfrm>
            <a:prstGeom prst="round1Rect">
              <a:avLst>
                <a:gd name="adj" fmla="val 3540"/>
              </a:avLst>
            </a:prstGeom>
            <a:solidFill>
              <a:srgbClr val="7CA0FF"/>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14" name="Rectangle: Single Corner Rounded 49">
              <a:extLst>
                <a:ext uri="{FF2B5EF4-FFF2-40B4-BE49-F238E27FC236}">
                  <a16:creationId xmlns:a16="http://schemas.microsoft.com/office/drawing/2014/main" xmlns="" id="{11C11600-149C-4FE5-B9F8-44B51907F4B9}"/>
                </a:ext>
              </a:extLst>
            </p:cNvPr>
            <p:cNvSpPr/>
            <p:nvPr userDrawn="1"/>
          </p:nvSpPr>
          <p:spPr bwMode="gray">
            <a:xfrm flipV="1">
              <a:off x="9306878" y="0"/>
              <a:ext cx="260539" cy="6267118"/>
            </a:xfrm>
            <a:prstGeom prst="round1Rect">
              <a:avLst>
                <a:gd name="adj" fmla="val 49135"/>
              </a:avLst>
            </a:prstGeom>
            <a:gradFill flip="none" rotWithShape="1">
              <a:gsLst>
                <a:gs pos="100000">
                  <a:srgbClr val="415795">
                    <a:lumMod val="100000"/>
                  </a:srgbClr>
                </a:gs>
                <a:gs pos="0">
                  <a:srgbClr val="7CA0FF">
                    <a:alpha val="0"/>
                  </a:srgbClr>
                </a:gs>
                <a:gs pos="64000">
                  <a:srgbClr val="5E7DCA"/>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5" name="Group 14">
              <a:extLst>
                <a:ext uri="{FF2B5EF4-FFF2-40B4-BE49-F238E27FC236}">
                  <a16:creationId xmlns:a16="http://schemas.microsoft.com/office/drawing/2014/main" xmlns="" id="{13AA064E-BF94-4220-A2E6-AD0EBAD92E5F}"/>
                </a:ext>
              </a:extLst>
            </p:cNvPr>
            <p:cNvGrpSpPr/>
            <p:nvPr userDrawn="1"/>
          </p:nvGrpSpPr>
          <p:grpSpPr bwMode="gray">
            <a:xfrm>
              <a:off x="0" y="-2"/>
              <a:ext cx="8822604" cy="5487292"/>
              <a:chOff x="503573" y="46747"/>
              <a:chExt cx="9419881" cy="5487292"/>
            </a:xfrm>
          </p:grpSpPr>
          <p:sp>
            <p:nvSpPr>
              <p:cNvPr id="16" name="Rectangle 15">
                <a:extLst>
                  <a:ext uri="{FF2B5EF4-FFF2-40B4-BE49-F238E27FC236}">
                    <a16:creationId xmlns:a16="http://schemas.microsoft.com/office/drawing/2014/main" xmlns="" id="{BED2CEFD-5D4A-461C-A377-D3F78C612FBF}"/>
                  </a:ext>
                </a:extLst>
              </p:cNvPr>
              <p:cNvSpPr/>
              <p:nvPr/>
            </p:nvSpPr>
            <p:spPr bwMode="gray">
              <a:xfrm>
                <a:off x="9800389" y="46748"/>
                <a:ext cx="123065" cy="2105026"/>
              </a:xfrm>
              <a:prstGeom prst="rect">
                <a:avLst/>
              </a:prstGeom>
              <a:solidFill>
                <a:srgbClr val="5D78C7"/>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7" name="Rectangle 16">
                <a:extLst>
                  <a:ext uri="{FF2B5EF4-FFF2-40B4-BE49-F238E27FC236}">
                    <a16:creationId xmlns:a16="http://schemas.microsoft.com/office/drawing/2014/main" xmlns="" id="{B2211A6A-7503-41DE-ABF8-BCB51F60E455}"/>
                  </a:ext>
                </a:extLst>
              </p:cNvPr>
              <p:cNvSpPr/>
              <p:nvPr/>
            </p:nvSpPr>
            <p:spPr bwMode="gray">
              <a:xfrm>
                <a:off x="503573" y="5454636"/>
                <a:ext cx="1380260" cy="79403"/>
              </a:xfrm>
              <a:prstGeom prst="rect">
                <a:avLst/>
              </a:prstGeom>
              <a:solidFill>
                <a:srgbClr val="6B88D8"/>
              </a:soli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8" name="Group 17">
                <a:extLst>
                  <a:ext uri="{FF2B5EF4-FFF2-40B4-BE49-F238E27FC236}">
                    <a16:creationId xmlns:a16="http://schemas.microsoft.com/office/drawing/2014/main" xmlns="" id="{32004FDB-3A51-4F30-A9B8-D9B749A13FC9}"/>
                  </a:ext>
                </a:extLst>
              </p:cNvPr>
              <p:cNvGrpSpPr/>
              <p:nvPr/>
            </p:nvGrpSpPr>
            <p:grpSpPr bwMode="gray">
              <a:xfrm>
                <a:off x="503573" y="46747"/>
                <a:ext cx="9419881" cy="5487292"/>
                <a:chOff x="416724" y="46747"/>
                <a:chExt cx="9419881" cy="5487292"/>
              </a:xfrm>
            </p:grpSpPr>
            <p:grpSp>
              <p:nvGrpSpPr>
                <p:cNvPr id="19" name="Group 18">
                  <a:extLst>
                    <a:ext uri="{FF2B5EF4-FFF2-40B4-BE49-F238E27FC236}">
                      <a16:creationId xmlns:a16="http://schemas.microsoft.com/office/drawing/2014/main" xmlns="" id="{2C058AD1-07AF-4499-9494-597DE33277B0}"/>
                    </a:ext>
                  </a:extLst>
                </p:cNvPr>
                <p:cNvGrpSpPr/>
                <p:nvPr/>
              </p:nvGrpSpPr>
              <p:grpSpPr bwMode="gray">
                <a:xfrm>
                  <a:off x="416724" y="46747"/>
                  <a:ext cx="9419881" cy="5487292"/>
                  <a:chOff x="678407" y="-1026120"/>
                  <a:chExt cx="9440352" cy="5501077"/>
                </a:xfrm>
                <a:effectLst/>
              </p:grpSpPr>
              <p:sp>
                <p:nvSpPr>
                  <p:cNvPr id="21" name="Rectangle: Single Corner Rounded 60">
                    <a:extLst>
                      <a:ext uri="{FF2B5EF4-FFF2-40B4-BE49-F238E27FC236}">
                        <a16:creationId xmlns:a16="http://schemas.microsoft.com/office/drawing/2014/main" xmlns="" id="{1F96330C-3C2B-4FCA-A935-814CF91EA0D2}"/>
                      </a:ext>
                    </a:extLst>
                  </p:cNvPr>
                  <p:cNvSpPr/>
                  <p:nvPr/>
                </p:nvSpPr>
                <p:spPr bwMode="gray">
                  <a:xfrm flipV="1">
                    <a:off x="1974711" y="1033561"/>
                    <a:ext cx="8144048" cy="3441396"/>
                  </a:xfrm>
                  <a:prstGeom prst="round1Rect">
                    <a:avLst>
                      <a:gd name="adj" fmla="val 4294"/>
                    </a:avLst>
                  </a:prstGeom>
                  <a:gradFill>
                    <a:gsLst>
                      <a:gs pos="0">
                        <a:srgbClr val="6C89DA"/>
                      </a:gs>
                      <a:gs pos="31000">
                        <a:srgbClr val="7CA0FF">
                          <a:lumMod val="97000"/>
                          <a:lumOff val="3000"/>
                        </a:srgbClr>
                      </a:gs>
                      <a:gs pos="38000">
                        <a:srgbClr val="526DB4"/>
                      </a:gs>
                      <a:gs pos="100000">
                        <a:srgbClr val="5D78C7"/>
                      </a:gs>
                      <a:gs pos="44000">
                        <a:srgbClr val="5C79C2">
                          <a:lumMod val="100000"/>
                        </a:srgb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22" name="Rectangle: Single Corner Rounded 61">
                    <a:extLst>
                      <a:ext uri="{FF2B5EF4-FFF2-40B4-BE49-F238E27FC236}">
                        <a16:creationId xmlns:a16="http://schemas.microsoft.com/office/drawing/2014/main" xmlns="" id="{D7D9F917-4981-4A29-9637-9B4B91D49790}"/>
                      </a:ext>
                    </a:extLst>
                  </p:cNvPr>
                  <p:cNvSpPr/>
                  <p:nvPr/>
                </p:nvSpPr>
                <p:spPr bwMode="gray">
                  <a:xfrm flipV="1">
                    <a:off x="678407" y="-1026120"/>
                    <a:ext cx="9332272" cy="5464871"/>
                  </a:xfrm>
                  <a:prstGeom prst="round1Rect">
                    <a:avLst>
                      <a:gd name="adj" fmla="val 2348"/>
                    </a:avLst>
                  </a:prstGeom>
                  <a:solidFill>
                    <a:srgbClr val="314FD5"/>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grpSp>
            <p:sp>
              <p:nvSpPr>
                <p:cNvPr id="20" name="first shadow">
                  <a:extLst>
                    <a:ext uri="{FF2B5EF4-FFF2-40B4-BE49-F238E27FC236}">
                      <a16:creationId xmlns:a16="http://schemas.microsoft.com/office/drawing/2014/main" xmlns="" id="{EA5E7F3D-50F1-4682-B2B8-61C177A98043}"/>
                    </a:ext>
                  </a:extLst>
                </p:cNvPr>
                <p:cNvSpPr/>
                <p:nvPr/>
              </p:nvSpPr>
              <p:spPr bwMode="gray">
                <a:xfrm flipV="1">
                  <a:off x="8943108" y="46747"/>
                  <a:ext cx="785651" cy="5446965"/>
                </a:xfrm>
                <a:prstGeom prst="round1Rect">
                  <a:avLst>
                    <a:gd name="adj" fmla="val 18640"/>
                  </a:avLst>
                </a:prstGeom>
                <a:gradFill flip="none" rotWithShape="1">
                  <a:gsLst>
                    <a:gs pos="69000">
                      <a:srgbClr val="243DA8">
                        <a:alpha val="50000"/>
                      </a:srgbClr>
                    </a:gs>
                    <a:gs pos="50000">
                      <a:srgbClr val="314FD5">
                        <a:alpha val="0"/>
                      </a:srgbClr>
                    </a:gs>
                    <a:gs pos="89000">
                      <a:srgbClr val="1D3393">
                        <a:lumMod val="90000"/>
                      </a:srgb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24" name="second shadow">
                  <a:extLst>
                    <a:ext uri="{FF2B5EF4-FFF2-40B4-BE49-F238E27FC236}">
                      <a16:creationId xmlns:a16="http://schemas.microsoft.com/office/drawing/2014/main" xmlns="" id="{C652A8C2-35E4-46F3-AD56-18AE774DE4B9}"/>
                    </a:ext>
                  </a:extLst>
                </p:cNvPr>
                <p:cNvSpPr/>
                <p:nvPr userDrawn="1"/>
              </p:nvSpPr>
              <p:spPr bwMode="gray">
                <a:xfrm flipV="1">
                  <a:off x="8850801" y="46747"/>
                  <a:ext cx="785651" cy="5446965"/>
                </a:xfrm>
                <a:prstGeom prst="round1Rect">
                  <a:avLst>
                    <a:gd name="adj" fmla="val 17397"/>
                  </a:avLst>
                </a:prstGeom>
                <a:gradFill flip="none" rotWithShape="1">
                  <a:gsLst>
                    <a:gs pos="69150">
                      <a:srgbClr val="243DA8">
                        <a:alpha val="20000"/>
                      </a:srgbClr>
                    </a:gs>
                    <a:gs pos="20000">
                      <a:srgbClr val="314FD5">
                        <a:alpha val="0"/>
                      </a:srgbClr>
                    </a:gs>
                    <a:gs pos="93000">
                      <a:srgbClr val="1D3393">
                        <a:lumMod val="90000"/>
                        <a:alpha val="50000"/>
                      </a:srgb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dirty="0"/>
              <a:t>Click to edit Master title style</a:t>
            </a:r>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88" name="Freeform 5">
            <a:extLst>
              <a:ext uri="{FF2B5EF4-FFF2-40B4-BE49-F238E27FC236}">
                <a16:creationId xmlns:a16="http://schemas.microsoft.com/office/drawing/2014/main" xmlns=""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xmlns=""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xmlns=""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xmlns=""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Event location</a:t>
            </a:r>
          </a:p>
        </p:txBody>
      </p:sp>
    </p:spTree>
    <p:extLst>
      <p:ext uri="{BB962C8B-B14F-4D97-AF65-F5344CB8AC3E}">
        <p14:creationId xmlns:p14="http://schemas.microsoft.com/office/powerpoint/2010/main" val="1258595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472173" y="575560"/>
            <a:ext cx="11210239" cy="429028"/>
          </a:xfrm>
        </p:spPr>
        <p:txBody>
          <a:bodyPr/>
          <a:lstStyle/>
          <a:p>
            <a:r>
              <a:rPr lang="en-US"/>
              <a:t>Click to edit Master title style</a:t>
            </a:r>
            <a:endParaRPr lang="en-US" dirty="0"/>
          </a:p>
        </p:txBody>
      </p:sp>
      <p:sp>
        <p:nvSpPr>
          <p:cNvPr id="12" name="Content Placeholder 11"/>
          <p:cNvSpPr>
            <a:spLocks noGrp="1"/>
          </p:cNvSpPr>
          <p:nvPr>
            <p:ph sz="quarter" idx="15"/>
          </p:nvPr>
        </p:nvSpPr>
        <p:spPr>
          <a:xfrm>
            <a:off x="475488" y="1709928"/>
            <a:ext cx="3584448"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p:cNvSpPr>
            <a:spLocks noGrp="1"/>
          </p:cNvSpPr>
          <p:nvPr>
            <p:ph sz="quarter" idx="16"/>
          </p:nvPr>
        </p:nvSpPr>
        <p:spPr>
          <a:xfrm>
            <a:off x="4288536" y="1709928"/>
            <a:ext cx="3584448"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p:cNvSpPr>
            <a:spLocks noGrp="1"/>
          </p:cNvSpPr>
          <p:nvPr>
            <p:ph sz="quarter" idx="17"/>
          </p:nvPr>
        </p:nvSpPr>
        <p:spPr>
          <a:xfrm>
            <a:off x="8092440" y="1709928"/>
            <a:ext cx="3584448"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a:extLst>
              <a:ext uri="{FF2B5EF4-FFF2-40B4-BE49-F238E27FC236}">
                <a16:creationId xmlns:a16="http://schemas.microsoft.com/office/drawing/2014/main" xmlns="" id="{6FE2F61B-F63B-4445-B170-12597C418B34}"/>
              </a:ext>
            </a:extLst>
          </p:cNvPr>
          <p:cNvCxnSpPr/>
          <p:nvPr userDrawn="1"/>
        </p:nvCxnSpPr>
        <p:spPr>
          <a:xfrm>
            <a:off x="4135201" y="1709738"/>
            <a:ext cx="0" cy="4636008"/>
          </a:xfrm>
          <a:prstGeom prst="line">
            <a:avLst/>
          </a:prstGeom>
          <a:ln w="12700" cap="rnd">
            <a:solidFill>
              <a:schemeClr val="bg1">
                <a:lumMod val="65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A63F7B83-382C-4BAD-B80F-F2E12A511A60}"/>
              </a:ext>
            </a:extLst>
          </p:cNvPr>
          <p:cNvCxnSpPr/>
          <p:nvPr userDrawn="1"/>
        </p:nvCxnSpPr>
        <p:spPr>
          <a:xfrm>
            <a:off x="7946136" y="1709738"/>
            <a:ext cx="0" cy="4636008"/>
          </a:xfrm>
          <a:prstGeom prst="line">
            <a:avLst/>
          </a:prstGeom>
          <a:ln w="12700" cap="rnd">
            <a:solidFill>
              <a:schemeClr val="bg1">
                <a:lumMod val="65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11" name="Subtitle">
            <a:extLst>
              <a:ext uri="{FF2B5EF4-FFF2-40B4-BE49-F238E27FC236}">
                <a16:creationId xmlns:a16="http://schemas.microsoft.com/office/drawing/2014/main" xmlns="" id="{51ACB8DE-BAD8-48BF-8468-5755D85404D4}"/>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Footer Placeholder 4">
            <a:extLst>
              <a:ext uri="{FF2B5EF4-FFF2-40B4-BE49-F238E27FC236}">
                <a16:creationId xmlns:a16="http://schemas.microsoft.com/office/drawing/2014/main" xmlns="" id="{E6BF56D4-6CCF-4B04-8451-164C779269E9}"/>
              </a:ext>
            </a:extLst>
          </p:cNvPr>
          <p:cNvSpPr>
            <a:spLocks noGrp="1"/>
          </p:cNvSpPr>
          <p:nvPr>
            <p:ph type="ftr" sz="quarter" idx="3"/>
          </p:nvPr>
        </p:nvSpPr>
        <p:spPr>
          <a:xfrm>
            <a:off x="494189" y="6484545"/>
            <a:ext cx="10223342" cy="189801"/>
          </a:xfrm>
          <a:prstGeom prst="rect">
            <a:avLst/>
          </a:prstGeom>
        </p:spPr>
        <p:txBody>
          <a:bodyPr vert="horz" wrap="square" lIns="0" tIns="0" rIns="0" bIns="0" rtlCol="0" anchor="b">
            <a:noAutofit/>
          </a:bodyPr>
          <a:lstStyle>
            <a:lvl1pPr algn="l">
              <a:lnSpc>
                <a:spcPct val="107000"/>
              </a:lnSpc>
              <a:defRPr sz="800">
                <a:solidFill>
                  <a:schemeClr val="tx1">
                    <a:lumMod val="50000"/>
                    <a:lumOff val="50000"/>
                  </a:schemeClr>
                </a:solidFill>
              </a:defRPr>
            </a:lvl1pPr>
          </a:lstStyle>
          <a:p>
            <a:endParaRPr lang="en-US" dirty="0"/>
          </a:p>
        </p:txBody>
      </p:sp>
      <p:sp>
        <p:nvSpPr>
          <p:cNvPr id="15" name="TextBox 14">
            <a:extLst>
              <a:ext uri="{FF2B5EF4-FFF2-40B4-BE49-F238E27FC236}">
                <a16:creationId xmlns:a16="http://schemas.microsoft.com/office/drawing/2014/main" xmlns="" id="{9F671E1F-B661-4B6E-83C2-8DDC2A17AAEC}"/>
              </a:ext>
            </a:extLst>
          </p:cNvPr>
          <p:cNvSpPr txBox="1"/>
          <p:nvPr userDrawn="1"/>
        </p:nvSpPr>
        <p:spPr>
          <a:xfrm>
            <a:off x="7185132" y="65306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3952797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ke Away Shelf Blue">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xmlns="" id="{9C54434D-FA64-4658-9BFD-21AB34B4189F}"/>
              </a:ext>
            </a:extLst>
          </p:cNvPr>
          <p:cNvSpPr/>
          <p:nvPr userDrawn="1"/>
        </p:nvSpPr>
        <p:spPr bwMode="gray">
          <a:xfrm>
            <a:off x="-1855" y="5312733"/>
            <a:ext cx="12195710" cy="1545260"/>
          </a:xfrm>
          <a:prstGeom prst="rect">
            <a:avLst/>
          </a:prstGeom>
          <a:solidFill>
            <a:schemeClr val="accent1"/>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xmlns="" id="{7EF7B60B-70B1-4165-9866-AE1B0F078114}"/>
              </a:ext>
            </a:extLst>
          </p:cNvPr>
          <p:cNvSpPr/>
          <p:nvPr userDrawn="1"/>
        </p:nvSpPr>
        <p:spPr bwMode="gray">
          <a:xfrm rot="5400000" flipH="1" flipV="1">
            <a:off x="5849116" y="-536376"/>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0" name="Text Placeholder 29">
            <a:extLst>
              <a:ext uri="{FF2B5EF4-FFF2-40B4-BE49-F238E27FC236}">
                <a16:creationId xmlns:a16="http://schemas.microsoft.com/office/drawing/2014/main" xmlns="" id="{99CF0DFE-6BBE-4459-92F2-E7476695A890}"/>
              </a:ext>
            </a:extLst>
          </p:cNvPr>
          <p:cNvSpPr>
            <a:spLocks noGrp="1"/>
          </p:cNvSpPr>
          <p:nvPr>
            <p:ph type="body" sz="quarter" idx="15"/>
          </p:nvPr>
        </p:nvSpPr>
        <p:spPr bwMode="gray">
          <a:xfrm>
            <a:off x="472173" y="5607050"/>
            <a:ext cx="11209286" cy="929054"/>
          </a:xfr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Edit Master text styles</a:t>
            </a:r>
          </a:p>
        </p:txBody>
      </p:sp>
      <p:sp>
        <p:nvSpPr>
          <p:cNvPr id="13" name="Content Placeholder 12">
            <a:extLst>
              <a:ext uri="{FF2B5EF4-FFF2-40B4-BE49-F238E27FC236}">
                <a16:creationId xmlns:a16="http://schemas.microsoft.com/office/drawing/2014/main" xmlns="" id="{12E6831E-C096-4982-A5FF-5F3978209316}"/>
              </a:ext>
            </a:extLst>
          </p:cNvPr>
          <p:cNvSpPr>
            <a:spLocks noGrp="1"/>
          </p:cNvSpPr>
          <p:nvPr>
            <p:ph sz="quarter" idx="16"/>
          </p:nvPr>
        </p:nvSpPr>
        <p:spPr>
          <a:xfrm>
            <a:off x="475488" y="1709928"/>
            <a:ext cx="11209286"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Box 16">
            <a:extLst>
              <a:ext uri="{FF2B5EF4-FFF2-40B4-BE49-F238E27FC236}">
                <a16:creationId xmlns:a16="http://schemas.microsoft.com/office/drawing/2014/main" xmlns="" id="{E3913D0A-3ECA-4A43-8D88-81F2A0BA82EB}"/>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0" name="Subtitle">
            <a:extLst>
              <a:ext uri="{FF2B5EF4-FFF2-40B4-BE49-F238E27FC236}">
                <a16:creationId xmlns:a16="http://schemas.microsoft.com/office/drawing/2014/main" xmlns="" id="{323D35A9-FEF4-4E1A-8A9F-5972769D0E83}"/>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Box 10">
            <a:extLst>
              <a:ext uri="{FF2B5EF4-FFF2-40B4-BE49-F238E27FC236}">
                <a16:creationId xmlns:a16="http://schemas.microsoft.com/office/drawing/2014/main" xmlns="" id="{4734555E-6A16-4446-98AB-9E89AFFED794}"/>
              </a:ext>
            </a:extLst>
          </p:cNvPr>
          <p:cNvSpPr txBox="1"/>
          <p:nvPr userDrawn="1"/>
        </p:nvSpPr>
        <p:spPr>
          <a:xfrm>
            <a:off x="494189" y="5111848"/>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825527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ke Away Shelf Light Blue">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xmlns="" id="{9C54434D-FA64-4658-9BFD-21AB34B4189F}"/>
              </a:ext>
            </a:extLst>
          </p:cNvPr>
          <p:cNvSpPr/>
          <p:nvPr userDrawn="1"/>
        </p:nvSpPr>
        <p:spPr bwMode="gray">
          <a:xfrm>
            <a:off x="-1855" y="5312733"/>
            <a:ext cx="12195710" cy="1545260"/>
          </a:xfrm>
          <a:prstGeom prst="rect">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xmlns="" id="{7EF7B60B-70B1-4165-9866-AE1B0F078114}"/>
              </a:ext>
            </a:extLst>
          </p:cNvPr>
          <p:cNvSpPr/>
          <p:nvPr userDrawn="1"/>
        </p:nvSpPr>
        <p:spPr bwMode="gray">
          <a:xfrm rot="5400000" flipH="1" flipV="1">
            <a:off x="5849116" y="-536376"/>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0" name="Text Placeholder 29">
            <a:extLst>
              <a:ext uri="{FF2B5EF4-FFF2-40B4-BE49-F238E27FC236}">
                <a16:creationId xmlns:a16="http://schemas.microsoft.com/office/drawing/2014/main" xmlns="" id="{99CF0DFE-6BBE-4459-92F2-E7476695A890}"/>
              </a:ext>
            </a:extLst>
          </p:cNvPr>
          <p:cNvSpPr>
            <a:spLocks noGrp="1"/>
          </p:cNvSpPr>
          <p:nvPr>
            <p:ph type="body" sz="quarter" idx="15"/>
          </p:nvPr>
        </p:nvSpPr>
        <p:spPr bwMode="black">
          <a:xfrm>
            <a:off x="472173" y="5607050"/>
            <a:ext cx="11209286" cy="929054"/>
          </a:xfr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Edit Master text styles</a:t>
            </a:r>
          </a:p>
        </p:txBody>
      </p:sp>
      <p:sp>
        <p:nvSpPr>
          <p:cNvPr id="13" name="Content Placeholder 12">
            <a:extLst>
              <a:ext uri="{FF2B5EF4-FFF2-40B4-BE49-F238E27FC236}">
                <a16:creationId xmlns:a16="http://schemas.microsoft.com/office/drawing/2014/main" xmlns="" id="{12E6831E-C096-4982-A5FF-5F3978209316}"/>
              </a:ext>
            </a:extLst>
          </p:cNvPr>
          <p:cNvSpPr>
            <a:spLocks noGrp="1"/>
          </p:cNvSpPr>
          <p:nvPr>
            <p:ph sz="quarter" idx="16"/>
          </p:nvPr>
        </p:nvSpPr>
        <p:spPr>
          <a:xfrm>
            <a:off x="475488" y="1709928"/>
            <a:ext cx="11209286"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Box 16">
            <a:extLst>
              <a:ext uri="{FF2B5EF4-FFF2-40B4-BE49-F238E27FC236}">
                <a16:creationId xmlns:a16="http://schemas.microsoft.com/office/drawing/2014/main" xmlns="" id="{E3913D0A-3ECA-4A43-8D88-81F2A0BA82EB}"/>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0" name="Subtitle">
            <a:extLst>
              <a:ext uri="{FF2B5EF4-FFF2-40B4-BE49-F238E27FC236}">
                <a16:creationId xmlns:a16="http://schemas.microsoft.com/office/drawing/2014/main" xmlns="" id="{84F96DCE-FF0A-4B2F-9591-E9AF1AF48FA5}"/>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Box 10">
            <a:extLst>
              <a:ext uri="{FF2B5EF4-FFF2-40B4-BE49-F238E27FC236}">
                <a16:creationId xmlns:a16="http://schemas.microsoft.com/office/drawing/2014/main" xmlns="" id="{0FD77F87-1039-4C47-99AF-A44C84AC9573}"/>
              </a:ext>
            </a:extLst>
          </p:cNvPr>
          <p:cNvSpPr txBox="1"/>
          <p:nvPr userDrawn="1"/>
        </p:nvSpPr>
        <p:spPr>
          <a:xfrm>
            <a:off x="494189" y="510051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215451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ke Away Shelf Green">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xmlns="" id="{9C54434D-FA64-4658-9BFD-21AB34B4189F}"/>
              </a:ext>
            </a:extLst>
          </p:cNvPr>
          <p:cNvSpPr/>
          <p:nvPr userDrawn="1"/>
        </p:nvSpPr>
        <p:spPr bwMode="gray">
          <a:xfrm>
            <a:off x="-1855" y="5312733"/>
            <a:ext cx="12195710" cy="1545260"/>
          </a:xfrm>
          <a:prstGeom prst="rect">
            <a:avLst/>
          </a:prstGeom>
          <a:solidFill>
            <a:schemeClr val="accent3"/>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xmlns="" id="{7EF7B60B-70B1-4165-9866-AE1B0F078114}"/>
              </a:ext>
            </a:extLst>
          </p:cNvPr>
          <p:cNvSpPr/>
          <p:nvPr userDrawn="1"/>
        </p:nvSpPr>
        <p:spPr bwMode="gray">
          <a:xfrm rot="5400000" flipH="1" flipV="1">
            <a:off x="5849116" y="-533668"/>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0" name="Text Placeholder 29">
            <a:extLst>
              <a:ext uri="{FF2B5EF4-FFF2-40B4-BE49-F238E27FC236}">
                <a16:creationId xmlns:a16="http://schemas.microsoft.com/office/drawing/2014/main" xmlns="" id="{99CF0DFE-6BBE-4459-92F2-E7476695A890}"/>
              </a:ext>
            </a:extLst>
          </p:cNvPr>
          <p:cNvSpPr>
            <a:spLocks noGrp="1"/>
          </p:cNvSpPr>
          <p:nvPr>
            <p:ph type="body" sz="quarter" idx="15"/>
          </p:nvPr>
        </p:nvSpPr>
        <p:spPr bwMode="black">
          <a:xfrm>
            <a:off x="472173" y="5607050"/>
            <a:ext cx="11209286" cy="929054"/>
          </a:xfr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Edit Master text styles</a:t>
            </a:r>
          </a:p>
        </p:txBody>
      </p:sp>
      <p:sp>
        <p:nvSpPr>
          <p:cNvPr id="13" name="Content Placeholder 12">
            <a:extLst>
              <a:ext uri="{FF2B5EF4-FFF2-40B4-BE49-F238E27FC236}">
                <a16:creationId xmlns:a16="http://schemas.microsoft.com/office/drawing/2014/main" xmlns="" id="{12E6831E-C096-4982-A5FF-5F3978209316}"/>
              </a:ext>
            </a:extLst>
          </p:cNvPr>
          <p:cNvSpPr>
            <a:spLocks noGrp="1"/>
          </p:cNvSpPr>
          <p:nvPr>
            <p:ph sz="quarter" idx="16"/>
          </p:nvPr>
        </p:nvSpPr>
        <p:spPr>
          <a:xfrm>
            <a:off x="475488" y="1709928"/>
            <a:ext cx="11209286"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Box 16">
            <a:extLst>
              <a:ext uri="{FF2B5EF4-FFF2-40B4-BE49-F238E27FC236}">
                <a16:creationId xmlns:a16="http://schemas.microsoft.com/office/drawing/2014/main" xmlns="" id="{E3913D0A-3ECA-4A43-8D88-81F2A0BA82EB}"/>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0" name="Subtitle">
            <a:extLst>
              <a:ext uri="{FF2B5EF4-FFF2-40B4-BE49-F238E27FC236}">
                <a16:creationId xmlns:a16="http://schemas.microsoft.com/office/drawing/2014/main" xmlns="" id="{009731CD-B93F-4DF1-AF9B-57BC8959CC00}"/>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Box 10">
            <a:extLst>
              <a:ext uri="{FF2B5EF4-FFF2-40B4-BE49-F238E27FC236}">
                <a16:creationId xmlns:a16="http://schemas.microsoft.com/office/drawing/2014/main" xmlns="" id="{C1AE5D93-51FF-4D94-BE75-7DE44EA66942}"/>
              </a:ext>
            </a:extLst>
          </p:cNvPr>
          <p:cNvSpPr txBox="1"/>
          <p:nvPr userDrawn="1"/>
        </p:nvSpPr>
        <p:spPr>
          <a:xfrm>
            <a:off x="355707" y="5102308"/>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249318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ke Away Shelf Gray">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xmlns="" id="{9C54434D-FA64-4658-9BFD-21AB34B4189F}"/>
              </a:ext>
            </a:extLst>
          </p:cNvPr>
          <p:cNvSpPr/>
          <p:nvPr userDrawn="1"/>
        </p:nvSpPr>
        <p:spPr bwMode="gray">
          <a:xfrm>
            <a:off x="-1855" y="5312733"/>
            <a:ext cx="12195710" cy="1545260"/>
          </a:xfrm>
          <a:prstGeom prst="rect">
            <a:avLst/>
          </a:prstGeom>
          <a:solidFill>
            <a:schemeClr val="accent5"/>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xmlns="" id="{7EF7B60B-70B1-4165-9866-AE1B0F078114}"/>
              </a:ext>
            </a:extLst>
          </p:cNvPr>
          <p:cNvSpPr/>
          <p:nvPr userDrawn="1"/>
        </p:nvSpPr>
        <p:spPr bwMode="gray">
          <a:xfrm rot="5400000" flipH="1" flipV="1">
            <a:off x="5849116" y="-533668"/>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0" name="Text Placeholder 29">
            <a:extLst>
              <a:ext uri="{FF2B5EF4-FFF2-40B4-BE49-F238E27FC236}">
                <a16:creationId xmlns:a16="http://schemas.microsoft.com/office/drawing/2014/main" xmlns="" id="{99CF0DFE-6BBE-4459-92F2-E7476695A890}"/>
              </a:ext>
            </a:extLst>
          </p:cNvPr>
          <p:cNvSpPr>
            <a:spLocks noGrp="1"/>
          </p:cNvSpPr>
          <p:nvPr>
            <p:ph type="body" sz="quarter" idx="15"/>
          </p:nvPr>
        </p:nvSpPr>
        <p:spPr bwMode="gray">
          <a:xfrm>
            <a:off x="472173" y="5607050"/>
            <a:ext cx="11209286" cy="929054"/>
          </a:xfr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Edit Master text styles</a:t>
            </a:r>
          </a:p>
        </p:txBody>
      </p:sp>
      <p:sp>
        <p:nvSpPr>
          <p:cNvPr id="13" name="Content Placeholder 12">
            <a:extLst>
              <a:ext uri="{FF2B5EF4-FFF2-40B4-BE49-F238E27FC236}">
                <a16:creationId xmlns:a16="http://schemas.microsoft.com/office/drawing/2014/main" xmlns="" id="{12E6831E-C096-4982-A5FF-5F3978209316}"/>
              </a:ext>
            </a:extLst>
          </p:cNvPr>
          <p:cNvSpPr>
            <a:spLocks noGrp="1"/>
          </p:cNvSpPr>
          <p:nvPr>
            <p:ph sz="quarter" idx="16"/>
          </p:nvPr>
        </p:nvSpPr>
        <p:spPr>
          <a:xfrm>
            <a:off x="475488" y="1709928"/>
            <a:ext cx="11209286"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Box 16">
            <a:extLst>
              <a:ext uri="{FF2B5EF4-FFF2-40B4-BE49-F238E27FC236}">
                <a16:creationId xmlns:a16="http://schemas.microsoft.com/office/drawing/2014/main" xmlns="" id="{E3913D0A-3ECA-4A43-8D88-81F2A0BA82EB}"/>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0" name="Subtitle">
            <a:extLst>
              <a:ext uri="{FF2B5EF4-FFF2-40B4-BE49-F238E27FC236}">
                <a16:creationId xmlns:a16="http://schemas.microsoft.com/office/drawing/2014/main" xmlns="" id="{09FB3EBF-1A52-44E3-9ED0-70761B7E8CD3}"/>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Box 10">
            <a:extLst>
              <a:ext uri="{FF2B5EF4-FFF2-40B4-BE49-F238E27FC236}">
                <a16:creationId xmlns:a16="http://schemas.microsoft.com/office/drawing/2014/main" xmlns="" id="{942535FC-3AAE-4C24-B6D9-235AE7A9D797}"/>
              </a:ext>
            </a:extLst>
          </p:cNvPr>
          <p:cNvSpPr txBox="1"/>
          <p:nvPr userDrawn="1"/>
        </p:nvSpPr>
        <p:spPr>
          <a:xfrm>
            <a:off x="298557" y="512082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462542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ifty Fifty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3E54FDC3-290E-4BF5-8A98-C70BEDC31478}"/>
              </a:ext>
            </a:extLst>
          </p:cNvPr>
          <p:cNvSpPr/>
          <p:nvPr userDrawn="1"/>
        </p:nvSpPr>
        <p:spPr bwMode="gray">
          <a:xfrm rot="16200000" flipH="1">
            <a:off x="5715000" y="381000"/>
            <a:ext cx="6858000" cy="6096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15" name="Rectangle: Single Corner Rounded 6">
            <a:extLst>
              <a:ext uri="{FF2B5EF4-FFF2-40B4-BE49-F238E27FC236}">
                <a16:creationId xmlns:a16="http://schemas.microsoft.com/office/drawing/2014/main" xmlns="" id="{ED0B1249-B726-4454-9EF7-EEC6CAD6C9A5}"/>
              </a:ext>
            </a:extLst>
          </p:cNvPr>
          <p:cNvSpPr/>
          <p:nvPr userDrawn="1"/>
        </p:nvSpPr>
        <p:spPr bwMode="gray">
          <a:xfrm flipH="1" flipV="1">
            <a:off x="6096000" y="0"/>
            <a:ext cx="493776" cy="685800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xmlns=""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xmlns="" id="{9C1A5ECA-954B-4350-8681-AA7A9237ED1B}"/>
              </a:ext>
            </a:extLst>
          </p:cNvPr>
          <p:cNvSpPr>
            <a:spLocks noGrp="1"/>
          </p:cNvSpPr>
          <p:nvPr>
            <p:ph type="body" sz="quarter" idx="13"/>
          </p:nvPr>
        </p:nvSpPr>
        <p:spPr bwMode="gray">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xmlns="" id="{029DD86F-F641-49F6-8753-0A35118A31B1}"/>
              </a:ext>
            </a:extLst>
          </p:cNvPr>
          <p:cNvSpPr>
            <a:spLocks noGrp="1"/>
          </p:cNvSpPr>
          <p:nvPr>
            <p:ph type="body" sz="quarter" idx="14"/>
          </p:nvPr>
        </p:nvSpPr>
        <p:spPr bwMode="gray">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xmlns="" id="{AA7A9296-1E84-47DF-8576-0CCE32668DC3}"/>
              </a:ext>
            </a:extLst>
          </p:cNvPr>
          <p:cNvSpPr>
            <a:spLocks noGrp="1"/>
          </p:cNvSpPr>
          <p:nvPr>
            <p:ph type="body" sz="quarter" idx="15"/>
          </p:nvPr>
        </p:nvSpPr>
        <p:spPr bwMode="gray">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xmlns="" id="{EE2287AC-C7F1-4644-A8D6-BFE03E6C2081}"/>
              </a:ext>
            </a:extLst>
          </p:cNvPr>
          <p:cNvSpPr txBox="1"/>
          <p:nvPr userDrawn="1"/>
        </p:nvSpPr>
        <p:spPr>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3" name="Subtitle">
            <a:extLst>
              <a:ext uri="{FF2B5EF4-FFF2-40B4-BE49-F238E27FC236}">
                <a16:creationId xmlns:a16="http://schemas.microsoft.com/office/drawing/2014/main" xmlns="" id="{9B4F9FC7-7E9D-4A0B-BBB2-BEA8B8870B1C}"/>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xmlns="" id="{53A9191C-471F-42F8-9D76-BAF8B0A9B69F}"/>
              </a:ext>
            </a:extLst>
          </p:cNvPr>
          <p:cNvSpPr txBox="1"/>
          <p:nvPr userDrawn="1"/>
        </p:nvSpPr>
        <p:spPr>
          <a:xfrm>
            <a:off x="472173" y="655541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181918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ifty Fifty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3E54FDC3-290E-4BF5-8A98-C70BEDC31478}"/>
              </a:ext>
            </a:extLst>
          </p:cNvPr>
          <p:cNvSpPr/>
          <p:nvPr userDrawn="1"/>
        </p:nvSpPr>
        <p:spPr bwMode="gray">
          <a:xfrm rot="16200000" flipH="1">
            <a:off x="5715000" y="381000"/>
            <a:ext cx="6858000" cy="60960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2" name="Title 1">
            <a:extLst>
              <a:ext uri="{FF2B5EF4-FFF2-40B4-BE49-F238E27FC236}">
                <a16:creationId xmlns:a16="http://schemas.microsoft.com/office/drawing/2014/main" xmlns=""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xmlns=""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xmlns="" id="{9C1A5ECA-954B-4350-8681-AA7A9237ED1B}"/>
              </a:ext>
            </a:extLst>
          </p:cNvPr>
          <p:cNvSpPr>
            <a:spLocks noGrp="1"/>
          </p:cNvSpPr>
          <p:nvPr>
            <p:ph type="body" sz="quarter" idx="13"/>
          </p:nvPr>
        </p:nvSpPr>
        <p:spPr bwMode="black">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xmlns="" id="{029DD86F-F641-49F6-8753-0A35118A31B1}"/>
              </a:ext>
            </a:extLst>
          </p:cNvPr>
          <p:cNvSpPr>
            <a:spLocks noGrp="1"/>
          </p:cNvSpPr>
          <p:nvPr>
            <p:ph type="body" sz="quarter" idx="14"/>
          </p:nvPr>
        </p:nvSpPr>
        <p:spPr bwMode="black">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xmlns="" id="{AA7A9296-1E84-47DF-8576-0CCE32668DC3}"/>
              </a:ext>
            </a:extLst>
          </p:cNvPr>
          <p:cNvSpPr>
            <a:spLocks noGrp="1"/>
          </p:cNvSpPr>
          <p:nvPr>
            <p:ph type="body" sz="quarter" idx="15"/>
          </p:nvPr>
        </p:nvSpPr>
        <p:spPr bwMode="black">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xmlns="" id="{EE2287AC-C7F1-4644-A8D6-BFE03E6C2081}"/>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6" name="Rectangle: Single Corner Rounded 6">
            <a:extLst>
              <a:ext uri="{FF2B5EF4-FFF2-40B4-BE49-F238E27FC236}">
                <a16:creationId xmlns:a16="http://schemas.microsoft.com/office/drawing/2014/main" xmlns="" id="{09D60F74-3679-4043-99C0-326E124B1743}"/>
              </a:ext>
            </a:extLst>
          </p:cNvPr>
          <p:cNvSpPr/>
          <p:nvPr userDrawn="1"/>
        </p:nvSpPr>
        <p:spPr bwMode="gray">
          <a:xfrm flipH="1" flipV="1">
            <a:off x="6096000" y="-3"/>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13" name="Subtitle">
            <a:extLst>
              <a:ext uri="{FF2B5EF4-FFF2-40B4-BE49-F238E27FC236}">
                <a16:creationId xmlns:a16="http://schemas.microsoft.com/office/drawing/2014/main" xmlns="" id="{FBC6039C-AF75-4EC4-A13A-9950034424F3}"/>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xmlns="" id="{0A97D8EE-F753-4DA1-AC66-CAD82A08F716}"/>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55120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ifty Fifty Gree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3E54FDC3-290E-4BF5-8A98-C70BEDC31478}"/>
              </a:ext>
            </a:extLst>
          </p:cNvPr>
          <p:cNvSpPr/>
          <p:nvPr userDrawn="1"/>
        </p:nvSpPr>
        <p:spPr bwMode="gray">
          <a:xfrm rot="16200000" flipH="1">
            <a:off x="5715000" y="381000"/>
            <a:ext cx="6858000" cy="6096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15" name="Rectangle: Single Corner Rounded 6">
            <a:extLst>
              <a:ext uri="{FF2B5EF4-FFF2-40B4-BE49-F238E27FC236}">
                <a16:creationId xmlns:a16="http://schemas.microsoft.com/office/drawing/2014/main" xmlns=""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xmlns=""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xmlns="" id="{9C1A5ECA-954B-4350-8681-AA7A9237ED1B}"/>
              </a:ext>
            </a:extLst>
          </p:cNvPr>
          <p:cNvSpPr>
            <a:spLocks noGrp="1"/>
          </p:cNvSpPr>
          <p:nvPr>
            <p:ph type="body" sz="quarter" idx="13"/>
          </p:nvPr>
        </p:nvSpPr>
        <p:spPr bwMode="black">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xmlns="" id="{029DD86F-F641-49F6-8753-0A35118A31B1}"/>
              </a:ext>
            </a:extLst>
          </p:cNvPr>
          <p:cNvSpPr>
            <a:spLocks noGrp="1"/>
          </p:cNvSpPr>
          <p:nvPr>
            <p:ph type="body" sz="quarter" idx="14"/>
          </p:nvPr>
        </p:nvSpPr>
        <p:spPr bwMode="black">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xmlns="" id="{AA7A9296-1E84-47DF-8576-0CCE32668DC3}"/>
              </a:ext>
            </a:extLst>
          </p:cNvPr>
          <p:cNvSpPr>
            <a:spLocks noGrp="1"/>
          </p:cNvSpPr>
          <p:nvPr>
            <p:ph type="body" sz="quarter" idx="15"/>
          </p:nvPr>
        </p:nvSpPr>
        <p:spPr bwMode="black">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xmlns="" id="{EE2287AC-C7F1-4644-A8D6-BFE03E6C2081}"/>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3" name="Subtitle">
            <a:extLst>
              <a:ext uri="{FF2B5EF4-FFF2-40B4-BE49-F238E27FC236}">
                <a16:creationId xmlns:a16="http://schemas.microsoft.com/office/drawing/2014/main" xmlns="" id="{266F66AD-0962-4768-A56C-C1F051CA4BC2}"/>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xmlns="" id="{F5394C1D-82A7-4AFC-8E14-5525EF9F2330}"/>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220630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ifty Fifty Gray">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3E54FDC3-290E-4BF5-8A98-C70BEDC31478}"/>
              </a:ext>
            </a:extLst>
          </p:cNvPr>
          <p:cNvSpPr/>
          <p:nvPr userDrawn="1"/>
        </p:nvSpPr>
        <p:spPr bwMode="gray">
          <a:xfrm rot="16200000" flipH="1">
            <a:off x="5715000" y="381000"/>
            <a:ext cx="6858000" cy="6096000"/>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15" name="Rectangle: Single Corner Rounded 6">
            <a:extLst>
              <a:ext uri="{FF2B5EF4-FFF2-40B4-BE49-F238E27FC236}">
                <a16:creationId xmlns:a16="http://schemas.microsoft.com/office/drawing/2014/main" xmlns=""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xmlns=""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xmlns="" id="{9C1A5ECA-954B-4350-8681-AA7A9237ED1B}"/>
              </a:ext>
            </a:extLst>
          </p:cNvPr>
          <p:cNvSpPr>
            <a:spLocks noGrp="1"/>
          </p:cNvSpPr>
          <p:nvPr>
            <p:ph type="body" sz="quarter" idx="13"/>
          </p:nvPr>
        </p:nvSpPr>
        <p:spPr bwMode="gray">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xmlns="" id="{029DD86F-F641-49F6-8753-0A35118A31B1}"/>
              </a:ext>
            </a:extLst>
          </p:cNvPr>
          <p:cNvSpPr>
            <a:spLocks noGrp="1"/>
          </p:cNvSpPr>
          <p:nvPr>
            <p:ph type="body" sz="quarter" idx="14"/>
          </p:nvPr>
        </p:nvSpPr>
        <p:spPr bwMode="gray">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xmlns="" id="{AA7A9296-1E84-47DF-8576-0CCE32668DC3}"/>
              </a:ext>
            </a:extLst>
          </p:cNvPr>
          <p:cNvSpPr>
            <a:spLocks noGrp="1"/>
          </p:cNvSpPr>
          <p:nvPr>
            <p:ph type="body" sz="quarter" idx="15"/>
          </p:nvPr>
        </p:nvSpPr>
        <p:spPr bwMode="gray">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xmlns="" id="{EE2287AC-C7F1-4644-A8D6-BFE03E6C2081}"/>
              </a:ext>
            </a:extLst>
          </p:cNvPr>
          <p:cNvSpPr txBox="1"/>
          <p:nvPr userDrawn="1"/>
        </p:nvSpPr>
        <p:spPr>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3" name="Subtitle">
            <a:extLst>
              <a:ext uri="{FF2B5EF4-FFF2-40B4-BE49-F238E27FC236}">
                <a16:creationId xmlns:a16="http://schemas.microsoft.com/office/drawing/2014/main" xmlns="" id="{EEBA1E51-E7B7-4848-B96B-E6FC92350376}"/>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xmlns="" id="{72313B98-3C55-4B20-966F-2F84EC51917E}"/>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634882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33625"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xmlns="" id="{BF70394B-C829-494E-8C7E-6C2FEEBC7591}"/>
              </a:ext>
            </a:extLst>
          </p:cNvPr>
          <p:cNvSpPr>
            <a:spLocks noGrp="1"/>
          </p:cNvSpPr>
          <p:nvPr>
            <p:ph type="body" sz="quarter" idx="12"/>
          </p:nvPr>
        </p:nvSpPr>
        <p:spPr bwMode="gray">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xmlns=""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xmlns="" id="{1F00FF85-FEDB-4F04-92DA-CD8080CA762B}"/>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2" name="TextBox 11">
            <a:extLst>
              <a:ext uri="{FF2B5EF4-FFF2-40B4-BE49-F238E27FC236}">
                <a16:creationId xmlns:a16="http://schemas.microsoft.com/office/drawing/2014/main" xmlns="" id="{17E8576F-A5B7-467C-9227-237BE77CC49E}"/>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081738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Green">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74661E1B-8950-4571-B812-FF89A34C489B}"/>
              </a:ext>
            </a:extLst>
          </p:cNvPr>
          <p:cNvGrpSpPr/>
          <p:nvPr userDrawn="1"/>
        </p:nvGrpSpPr>
        <p:grpSpPr bwMode="gray">
          <a:xfrm>
            <a:off x="0" y="-1"/>
            <a:ext cx="9773500" cy="6359182"/>
            <a:chOff x="-1" y="-6"/>
            <a:chExt cx="9773500" cy="6359182"/>
          </a:xfrm>
        </p:grpSpPr>
        <p:pic>
          <p:nvPicPr>
            <p:cNvPr id="6" name="Picture 5">
              <a:extLst>
                <a:ext uri="{FF2B5EF4-FFF2-40B4-BE49-F238E27FC236}">
                  <a16:creationId xmlns:a16="http://schemas.microsoft.com/office/drawing/2014/main" xmlns="" id="{A74BE142-9DFF-4752-86A2-7CD1767FFF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xmlns=""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3" name="Rectangle: Single Corner Rounded 55">
              <a:extLst>
                <a:ext uri="{FF2B5EF4-FFF2-40B4-BE49-F238E27FC236}">
                  <a16:creationId xmlns:a16="http://schemas.microsoft.com/office/drawing/2014/main" xmlns="" id="{85EC940F-80A8-4854-B668-0B2C3B537AEF}"/>
                </a:ext>
              </a:extLst>
            </p:cNvPr>
            <p:cNvSpPr/>
            <p:nvPr userDrawn="1"/>
          </p:nvSpPr>
          <p:spPr bwMode="gray">
            <a:xfrm flipV="1">
              <a:off x="-1" y="0"/>
              <a:ext cx="9567417" cy="6266834"/>
            </a:xfrm>
            <a:prstGeom prst="round1Rect">
              <a:avLst>
                <a:gd name="adj" fmla="val 3540"/>
              </a:avLst>
            </a:prstGeom>
            <a:solidFill>
              <a:schemeClr val="accent3">
                <a:lumMod val="60000"/>
                <a:lumOff val="40000"/>
              </a:schemeClr>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14" name="Rectangle: Single Corner Rounded 49">
              <a:extLst>
                <a:ext uri="{FF2B5EF4-FFF2-40B4-BE49-F238E27FC236}">
                  <a16:creationId xmlns:a16="http://schemas.microsoft.com/office/drawing/2014/main" xmlns="" id="{11C11600-149C-4FE5-B9F8-44B51907F4B9}"/>
                </a:ext>
              </a:extLst>
            </p:cNvPr>
            <p:cNvSpPr/>
            <p:nvPr userDrawn="1"/>
          </p:nvSpPr>
          <p:spPr bwMode="gray">
            <a:xfrm flipV="1">
              <a:off x="8911646" y="0"/>
              <a:ext cx="655771" cy="6267118"/>
            </a:xfrm>
            <a:prstGeom prst="round1Rect">
              <a:avLst>
                <a:gd name="adj" fmla="val 30312"/>
              </a:avLst>
            </a:prstGeom>
            <a:gradFill flip="none" rotWithShape="1">
              <a:gsLst>
                <a:gs pos="100000">
                  <a:schemeClr val="accent3">
                    <a:lumMod val="50000"/>
                  </a:schemeClr>
                </a:gs>
                <a:gs pos="66000">
                  <a:schemeClr val="accent3">
                    <a:lumMod val="50000"/>
                    <a:alpha val="14000"/>
                  </a:schemeClr>
                </a:gs>
                <a:gs pos="34000">
                  <a:schemeClr val="accent3">
                    <a:lumMod val="60000"/>
                    <a:lumOff val="40000"/>
                    <a:alpha val="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5" name="Group 14">
              <a:extLst>
                <a:ext uri="{FF2B5EF4-FFF2-40B4-BE49-F238E27FC236}">
                  <a16:creationId xmlns:a16="http://schemas.microsoft.com/office/drawing/2014/main" xmlns="" id="{13AA064E-BF94-4220-A2E6-AD0EBAD92E5F}"/>
                </a:ext>
              </a:extLst>
            </p:cNvPr>
            <p:cNvGrpSpPr/>
            <p:nvPr userDrawn="1"/>
          </p:nvGrpSpPr>
          <p:grpSpPr bwMode="gray">
            <a:xfrm>
              <a:off x="0" y="-6"/>
              <a:ext cx="8822604" cy="5487296"/>
              <a:chOff x="503573" y="46743"/>
              <a:chExt cx="9419881" cy="5487296"/>
            </a:xfrm>
          </p:grpSpPr>
          <p:sp>
            <p:nvSpPr>
              <p:cNvPr id="16" name="Rectangle 15">
                <a:extLst>
                  <a:ext uri="{FF2B5EF4-FFF2-40B4-BE49-F238E27FC236}">
                    <a16:creationId xmlns:a16="http://schemas.microsoft.com/office/drawing/2014/main" xmlns="" id="{BED2CEFD-5D4A-461C-A377-D3F78C612FBF}"/>
                  </a:ext>
                </a:extLst>
              </p:cNvPr>
              <p:cNvSpPr/>
              <p:nvPr/>
            </p:nvSpPr>
            <p:spPr bwMode="gray">
              <a:xfrm>
                <a:off x="9800389" y="46748"/>
                <a:ext cx="123065" cy="2105026"/>
              </a:xfrm>
              <a:prstGeom prst="rect">
                <a:avLst/>
              </a:prstGeom>
              <a:solidFill>
                <a:schemeClr val="accent3">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7" name="Rectangle 16">
                <a:extLst>
                  <a:ext uri="{FF2B5EF4-FFF2-40B4-BE49-F238E27FC236}">
                    <a16:creationId xmlns:a16="http://schemas.microsoft.com/office/drawing/2014/main" xmlns="" id="{B2211A6A-7503-41DE-ABF8-BCB51F60E455}"/>
                  </a:ext>
                </a:extLst>
              </p:cNvPr>
              <p:cNvSpPr/>
              <p:nvPr/>
            </p:nvSpPr>
            <p:spPr bwMode="gray">
              <a:xfrm>
                <a:off x="503573" y="5454636"/>
                <a:ext cx="1380260" cy="79403"/>
              </a:xfrm>
              <a:prstGeom prst="rect">
                <a:avLst/>
              </a:prstGeom>
              <a:solidFill>
                <a:schemeClr val="accent3"/>
              </a:soli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8" name="Group 17">
                <a:extLst>
                  <a:ext uri="{FF2B5EF4-FFF2-40B4-BE49-F238E27FC236}">
                    <a16:creationId xmlns:a16="http://schemas.microsoft.com/office/drawing/2014/main" xmlns="" id="{32004FDB-3A51-4F30-A9B8-D9B749A13FC9}"/>
                  </a:ext>
                </a:extLst>
              </p:cNvPr>
              <p:cNvGrpSpPr/>
              <p:nvPr/>
            </p:nvGrpSpPr>
            <p:grpSpPr bwMode="gray">
              <a:xfrm>
                <a:off x="503573" y="46743"/>
                <a:ext cx="9419881" cy="5487296"/>
                <a:chOff x="416724" y="46743"/>
                <a:chExt cx="9419881" cy="5487296"/>
              </a:xfrm>
            </p:grpSpPr>
            <p:grpSp>
              <p:nvGrpSpPr>
                <p:cNvPr id="19" name="Group 18">
                  <a:extLst>
                    <a:ext uri="{FF2B5EF4-FFF2-40B4-BE49-F238E27FC236}">
                      <a16:creationId xmlns:a16="http://schemas.microsoft.com/office/drawing/2014/main" xmlns="" id="{2C058AD1-07AF-4499-9494-597DE33277B0}"/>
                    </a:ext>
                  </a:extLst>
                </p:cNvPr>
                <p:cNvGrpSpPr/>
                <p:nvPr/>
              </p:nvGrpSpPr>
              <p:grpSpPr bwMode="gray">
                <a:xfrm>
                  <a:off x="416724" y="46747"/>
                  <a:ext cx="9419881" cy="5487292"/>
                  <a:chOff x="678407" y="-1026120"/>
                  <a:chExt cx="9440352" cy="5501077"/>
                </a:xfrm>
                <a:effectLst/>
              </p:grpSpPr>
              <p:sp>
                <p:nvSpPr>
                  <p:cNvPr id="21" name="Rectangle: Single Corner Rounded 60">
                    <a:extLst>
                      <a:ext uri="{FF2B5EF4-FFF2-40B4-BE49-F238E27FC236}">
                        <a16:creationId xmlns:a16="http://schemas.microsoft.com/office/drawing/2014/main" xmlns="" id="{1F96330C-3C2B-4FCA-A935-814CF91EA0D2}"/>
                      </a:ext>
                    </a:extLst>
                  </p:cNvPr>
                  <p:cNvSpPr/>
                  <p:nvPr/>
                </p:nvSpPr>
                <p:spPr bwMode="gray">
                  <a:xfrm flipV="1">
                    <a:off x="1974711" y="1033561"/>
                    <a:ext cx="8144048" cy="3441396"/>
                  </a:xfrm>
                  <a:prstGeom prst="round1Rect">
                    <a:avLst>
                      <a:gd name="adj" fmla="val 4294"/>
                    </a:avLst>
                  </a:prstGeom>
                  <a:gradFill>
                    <a:gsLst>
                      <a:gs pos="0">
                        <a:schemeClr val="accent3"/>
                      </a:gs>
                      <a:gs pos="31000">
                        <a:schemeClr val="accent3"/>
                      </a:gs>
                      <a:gs pos="38000">
                        <a:schemeClr val="accent3">
                          <a:lumMod val="75000"/>
                        </a:schemeClr>
                      </a:gs>
                      <a:gs pos="100000">
                        <a:schemeClr val="accent3">
                          <a:lumMod val="75000"/>
                        </a:schemeClr>
                      </a:gs>
                      <a:gs pos="44000">
                        <a:schemeClr val="accent3">
                          <a:lumMod val="75000"/>
                        </a:scheme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22" name="Rectangle: Single Corner Rounded 61">
                    <a:extLst>
                      <a:ext uri="{FF2B5EF4-FFF2-40B4-BE49-F238E27FC236}">
                        <a16:creationId xmlns:a16="http://schemas.microsoft.com/office/drawing/2014/main" xmlns="" id="{D7D9F917-4981-4A29-9637-9B4B91D49790}"/>
                      </a:ext>
                    </a:extLst>
                  </p:cNvPr>
                  <p:cNvSpPr/>
                  <p:nvPr/>
                </p:nvSpPr>
                <p:spPr bwMode="gray">
                  <a:xfrm flipV="1">
                    <a:off x="678407" y="-1026120"/>
                    <a:ext cx="9332269" cy="5464871"/>
                  </a:xfrm>
                  <a:prstGeom prst="round1Rect">
                    <a:avLst>
                      <a:gd name="adj" fmla="val 2348"/>
                    </a:avLst>
                  </a:prstGeom>
                  <a:solidFill>
                    <a:schemeClr val="accent3"/>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grpSp>
            <p:sp>
              <p:nvSpPr>
                <p:cNvPr id="20" name="Rectangle: Single Corner Rounded 19">
                  <a:extLst>
                    <a:ext uri="{FF2B5EF4-FFF2-40B4-BE49-F238E27FC236}">
                      <a16:creationId xmlns:a16="http://schemas.microsoft.com/office/drawing/2014/main" xmlns="" id="{EA5E7F3D-50F1-4682-B2B8-61C177A98043}"/>
                    </a:ext>
                  </a:extLst>
                </p:cNvPr>
                <p:cNvSpPr/>
                <p:nvPr/>
              </p:nvSpPr>
              <p:spPr bwMode="gray">
                <a:xfrm flipV="1">
                  <a:off x="9193284" y="46743"/>
                  <a:ext cx="535473" cy="5446965"/>
                </a:xfrm>
                <a:prstGeom prst="round1Rect">
                  <a:avLst>
                    <a:gd name="adj" fmla="val 25526"/>
                  </a:avLst>
                </a:prstGeom>
                <a:gradFill flip="none" rotWithShape="1">
                  <a:gsLst>
                    <a:gs pos="100000">
                      <a:schemeClr val="accent3">
                        <a:lumMod val="31000"/>
                      </a:schemeClr>
                    </a:gs>
                    <a:gs pos="99000">
                      <a:srgbClr val="284C40"/>
                    </a:gs>
                    <a:gs pos="93000">
                      <a:schemeClr val="accent3">
                        <a:lumMod val="50000"/>
                        <a:alpha val="91000"/>
                      </a:schemeClr>
                    </a:gs>
                    <a:gs pos="61000">
                      <a:schemeClr val="accent3">
                        <a:lumMod val="37000"/>
                        <a:alpha val="39000"/>
                      </a:schemeClr>
                    </a:gs>
                    <a:gs pos="0">
                      <a:srgbClr val="6AB19B">
                        <a:alpha val="0"/>
                      </a:srgbClr>
                    </a:gs>
                  </a:gsLst>
                  <a:lin ang="0" scaled="1"/>
                  <a:tileRect/>
                </a:gradFill>
                <a:ln w="10795" cap="flat" cmpd="sng" algn="ctr">
                  <a:noFill/>
                  <a:prstDash val="solid"/>
                </a:ln>
                <a:effectLst/>
              </p:spPr>
              <p:txBody>
                <a:bodyPr rtlCol="0" anchor="ctr"/>
                <a:lstStyle/>
                <a:p>
                  <a:pPr lvl="0" algn="ctr"/>
                  <a:endParaRPr lang="en-US" kern="0" dirty="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a:t>Click to edit Master title style</a:t>
            </a:r>
            <a:endParaRPr lang="en-US" dirty="0"/>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88" name="Freeform 5">
            <a:extLst>
              <a:ext uri="{FF2B5EF4-FFF2-40B4-BE49-F238E27FC236}">
                <a16:creationId xmlns:a16="http://schemas.microsoft.com/office/drawing/2014/main" xmlns=""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xmlns=""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xmlns=""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xmlns=""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Event location</a:t>
            </a:r>
          </a:p>
        </p:txBody>
      </p:sp>
    </p:spTree>
    <p:extLst>
      <p:ext uri="{BB962C8B-B14F-4D97-AF65-F5344CB8AC3E}">
        <p14:creationId xmlns:p14="http://schemas.microsoft.com/office/powerpoint/2010/main" val="637851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taway 1/3 Right Light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33625"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xmlns="" id="{BF70394B-C829-494E-8C7E-6C2FEEBC7591}"/>
              </a:ext>
            </a:extLst>
          </p:cNvPr>
          <p:cNvSpPr>
            <a:spLocks noGrp="1"/>
          </p:cNvSpPr>
          <p:nvPr>
            <p:ph type="body" sz="quarter" idx="12"/>
          </p:nvPr>
        </p:nvSpPr>
        <p:spPr bwMode="black">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xmlns=""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xmlns="" id="{8182772B-51FD-4532-AD53-E798213156F4}"/>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0" name="Picture 9" descr="A close up of a sign&#10;&#10;Description generated with high confidence">
            <a:extLst>
              <a:ext uri="{FF2B5EF4-FFF2-40B4-BE49-F238E27FC236}">
                <a16:creationId xmlns:a16="http://schemas.microsoft.com/office/drawing/2014/main" xmlns="" id="{9DB8B22E-B7EE-475E-8D36-90E349E3A6E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xmlns="" id="{77B9E0A3-8E4E-42F0-A630-015B844859DA}"/>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547240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taway 1/3 Right Gree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33625"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xmlns="" id="{BF70394B-C829-494E-8C7E-6C2FEEBC7591}"/>
              </a:ext>
            </a:extLst>
          </p:cNvPr>
          <p:cNvSpPr>
            <a:spLocks noGrp="1"/>
          </p:cNvSpPr>
          <p:nvPr>
            <p:ph type="body" sz="quarter" idx="12"/>
          </p:nvPr>
        </p:nvSpPr>
        <p:spPr bwMode="black">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xmlns=""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xmlns="" id="{E1F3523D-4335-4B42-9C5C-2ADA601D8C2F}"/>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0" name="Picture 9" descr="A close up of a sign&#10;&#10;Description generated with high confidence">
            <a:extLst>
              <a:ext uri="{FF2B5EF4-FFF2-40B4-BE49-F238E27FC236}">
                <a16:creationId xmlns:a16="http://schemas.microsoft.com/office/drawing/2014/main" xmlns="" id="{EEE70693-E21D-410C-A043-9503279B2F5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xmlns="" id="{871A8DBA-B317-46DC-9DB5-047587F31D71}"/>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371547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taway 1/3 Right Gra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33625"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xmlns="" id="{BF70394B-C829-494E-8C7E-6C2FEEBC7591}"/>
              </a:ext>
            </a:extLst>
          </p:cNvPr>
          <p:cNvSpPr>
            <a:spLocks noGrp="1"/>
          </p:cNvSpPr>
          <p:nvPr>
            <p:ph type="body" sz="quarter" idx="12"/>
          </p:nvPr>
        </p:nvSpPr>
        <p:spPr bwMode="gray">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xmlns=""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xmlns="" id="{17EB043F-C376-48C5-A1C7-C2B8417352A5}"/>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0" name="Picture 9" descr="A close up of a sign&#10;&#10;Description generated with high confidence">
            <a:extLst>
              <a:ext uri="{FF2B5EF4-FFF2-40B4-BE49-F238E27FC236}">
                <a16:creationId xmlns:a16="http://schemas.microsoft.com/office/drawing/2014/main" xmlns="" id="{98085E94-DF85-4DCE-AFEF-82984A8320D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xmlns="" id="{C255FF8C-019B-43D4-B930-73F7A56A4528}"/>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61324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mage Lef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25676"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xmlns="" id="{EF5DB9B7-8863-49E0-8C5E-E5B3F98902C7}"/>
              </a:ext>
            </a:extLst>
          </p:cNvPr>
          <p:cNvSpPr txBox="1"/>
          <p:nvPr userDrawn="1"/>
        </p:nvSpPr>
        <p:spPr bwMode="white">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pic>
        <p:nvPicPr>
          <p:cNvPr id="10" name="Picture 9" descr="A close up of a sign&#10;&#10;Description generated with high confidence">
            <a:extLst>
              <a:ext uri="{FF2B5EF4-FFF2-40B4-BE49-F238E27FC236}">
                <a16:creationId xmlns:a16="http://schemas.microsoft.com/office/drawing/2014/main" xmlns="" id="{F2BE04F0-4E27-4557-A41F-5878F6AA6F2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xmlns="" id="{B2C03A97-519A-4E94-AC5B-3E7B3F8A903E}"/>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99259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 Left L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xmlns="" id="{EF5DB9B7-8863-49E0-8C5E-E5B3F98902C7}"/>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pic>
        <p:nvPicPr>
          <p:cNvPr id="10" name="Picture 9" descr="A close up of a sign&#10;&#10;Description generated with high confidence">
            <a:extLst>
              <a:ext uri="{FF2B5EF4-FFF2-40B4-BE49-F238E27FC236}">
                <a16:creationId xmlns:a16="http://schemas.microsoft.com/office/drawing/2014/main" xmlns="" id="{6399E3DD-DEBE-43A6-A7D8-128E4002BE02}"/>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xmlns="" id="{D4EA3A2F-689A-4D85-AE78-1478B29393DA}"/>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690894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mage Left Gree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dirty="0"/>
              <a:t>Click icon to add picture</a:t>
            </a:r>
          </a:p>
        </p:txBody>
      </p:sp>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sysClr val="windowText" lastClr="000000"/>
              </a:solidFill>
            </a:endParaRPr>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xmlns="" id="{EF5DB9B7-8863-49E0-8C5E-E5B3F98902C7}"/>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xmlns="" id="{C8B9117A-45C8-41B8-A737-D5E3DDD673C1}"/>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pic>
        <p:nvPicPr>
          <p:cNvPr id="10" name="Picture 9" descr="A close up of a sign&#10;&#10;Description generated with high confidence">
            <a:extLst>
              <a:ext uri="{FF2B5EF4-FFF2-40B4-BE49-F238E27FC236}">
                <a16:creationId xmlns:a16="http://schemas.microsoft.com/office/drawing/2014/main" xmlns="" id="{70F61214-56DC-4572-9807-196863CBCF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xmlns="" id="{8F1B8A80-BBF9-489B-AE88-BE46B1FA5874}"/>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88131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mage Left Gray">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xmlns="" id="{EF5DB9B7-8863-49E0-8C5E-E5B3F98902C7}"/>
              </a:ext>
            </a:extLst>
          </p:cNvPr>
          <p:cNvSpPr txBox="1"/>
          <p:nvPr userDrawn="1"/>
        </p:nvSpPr>
        <p:spPr bwMode="white">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xmlns="" id="{3DE1ADF2-1F17-43A1-A385-A237AFE3253C}"/>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pic>
        <p:nvPicPr>
          <p:cNvPr id="10" name="Picture 9" descr="A close up of a sign&#10;&#10;Description generated with high confidence">
            <a:extLst>
              <a:ext uri="{FF2B5EF4-FFF2-40B4-BE49-F238E27FC236}">
                <a16:creationId xmlns:a16="http://schemas.microsoft.com/office/drawing/2014/main" xmlns="" id="{84AF63C9-F155-4EEC-B644-36D4D5133F9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xmlns="" id="{BB304157-8F49-4C09-BAC9-22A6798B2AB2}"/>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38708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ifty Fifty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3E54FDC3-290E-4BF5-8A98-C70BEDC31478}"/>
              </a:ext>
            </a:extLst>
          </p:cNvPr>
          <p:cNvSpPr/>
          <p:nvPr userDrawn="1"/>
        </p:nvSpPr>
        <p:spPr bwMode="gray">
          <a:xfrm rot="16200000" flipH="1">
            <a:off x="5715000" y="381000"/>
            <a:ext cx="6858000" cy="60960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2" name="Title 1">
            <a:extLst>
              <a:ext uri="{FF2B5EF4-FFF2-40B4-BE49-F238E27FC236}">
                <a16:creationId xmlns:a16="http://schemas.microsoft.com/office/drawing/2014/main" xmlns=""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xmlns=""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xmlns="" id="{9C1A5ECA-954B-4350-8681-AA7A9237ED1B}"/>
              </a:ext>
            </a:extLst>
          </p:cNvPr>
          <p:cNvSpPr>
            <a:spLocks noGrp="1"/>
          </p:cNvSpPr>
          <p:nvPr>
            <p:ph type="body" sz="quarter" idx="13"/>
          </p:nvPr>
        </p:nvSpPr>
        <p:spPr bwMode="black">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xmlns="" id="{029DD86F-F641-49F6-8753-0A35118A31B1}"/>
              </a:ext>
            </a:extLst>
          </p:cNvPr>
          <p:cNvSpPr>
            <a:spLocks noGrp="1"/>
          </p:cNvSpPr>
          <p:nvPr>
            <p:ph type="body" sz="quarter" idx="14"/>
          </p:nvPr>
        </p:nvSpPr>
        <p:spPr bwMode="black">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xmlns="" id="{AA7A9296-1E84-47DF-8576-0CCE32668DC3}"/>
              </a:ext>
            </a:extLst>
          </p:cNvPr>
          <p:cNvSpPr>
            <a:spLocks noGrp="1"/>
          </p:cNvSpPr>
          <p:nvPr>
            <p:ph type="body" sz="quarter" idx="15"/>
          </p:nvPr>
        </p:nvSpPr>
        <p:spPr bwMode="black">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xmlns="" id="{EE2287AC-C7F1-4644-A8D6-BFE03E6C2081}"/>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6" name="Rectangle: Single Corner Rounded 6">
            <a:extLst>
              <a:ext uri="{FF2B5EF4-FFF2-40B4-BE49-F238E27FC236}">
                <a16:creationId xmlns:a16="http://schemas.microsoft.com/office/drawing/2014/main" xmlns="" id="{09D60F74-3679-4043-99C0-326E124B1743}"/>
              </a:ext>
            </a:extLst>
          </p:cNvPr>
          <p:cNvSpPr/>
          <p:nvPr userDrawn="1"/>
        </p:nvSpPr>
        <p:spPr bwMode="gray">
          <a:xfrm flipH="1" flipV="1">
            <a:off x="6096000" y="-3"/>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13" name="Subtitle">
            <a:extLst>
              <a:ext uri="{FF2B5EF4-FFF2-40B4-BE49-F238E27FC236}">
                <a16:creationId xmlns:a16="http://schemas.microsoft.com/office/drawing/2014/main" xmlns="" id="{FBC6039C-AF75-4EC4-A13A-9950034424F3}"/>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TextBox 14">
            <a:extLst>
              <a:ext uri="{FF2B5EF4-FFF2-40B4-BE49-F238E27FC236}">
                <a16:creationId xmlns:a16="http://schemas.microsoft.com/office/drawing/2014/main" xmlns="" id="{F25A0B26-549B-43CD-82CF-043A78F06CB2}"/>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55120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ifty Fifty Gree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3E54FDC3-290E-4BF5-8A98-C70BEDC31478}"/>
              </a:ext>
            </a:extLst>
          </p:cNvPr>
          <p:cNvSpPr/>
          <p:nvPr userDrawn="1"/>
        </p:nvSpPr>
        <p:spPr bwMode="gray">
          <a:xfrm rot="16200000" flipH="1">
            <a:off x="5715000" y="381000"/>
            <a:ext cx="6858000" cy="6096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15" name="Rectangle: Single Corner Rounded 6">
            <a:extLst>
              <a:ext uri="{FF2B5EF4-FFF2-40B4-BE49-F238E27FC236}">
                <a16:creationId xmlns:a16="http://schemas.microsoft.com/office/drawing/2014/main" xmlns=""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xmlns=""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xmlns="" id="{9C1A5ECA-954B-4350-8681-AA7A9237ED1B}"/>
              </a:ext>
            </a:extLst>
          </p:cNvPr>
          <p:cNvSpPr>
            <a:spLocks noGrp="1"/>
          </p:cNvSpPr>
          <p:nvPr>
            <p:ph type="body" sz="quarter" idx="13"/>
          </p:nvPr>
        </p:nvSpPr>
        <p:spPr bwMode="black">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xmlns="" id="{029DD86F-F641-49F6-8753-0A35118A31B1}"/>
              </a:ext>
            </a:extLst>
          </p:cNvPr>
          <p:cNvSpPr>
            <a:spLocks noGrp="1"/>
          </p:cNvSpPr>
          <p:nvPr>
            <p:ph type="body" sz="quarter" idx="14"/>
          </p:nvPr>
        </p:nvSpPr>
        <p:spPr bwMode="black">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xmlns="" id="{AA7A9296-1E84-47DF-8576-0CCE32668DC3}"/>
              </a:ext>
            </a:extLst>
          </p:cNvPr>
          <p:cNvSpPr>
            <a:spLocks noGrp="1"/>
          </p:cNvSpPr>
          <p:nvPr>
            <p:ph type="body" sz="quarter" idx="15"/>
          </p:nvPr>
        </p:nvSpPr>
        <p:spPr bwMode="black">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xmlns="" id="{EE2287AC-C7F1-4644-A8D6-BFE03E6C2081}"/>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3" name="Subtitle">
            <a:extLst>
              <a:ext uri="{FF2B5EF4-FFF2-40B4-BE49-F238E27FC236}">
                <a16:creationId xmlns:a16="http://schemas.microsoft.com/office/drawing/2014/main" xmlns="" id="{266F66AD-0962-4768-A56C-C1F051CA4BC2}"/>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xmlns="" id="{CC42A573-C3D6-4C84-B0A5-170DAF84CA91}"/>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220630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ifty Fifty Gray">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3E54FDC3-290E-4BF5-8A98-C70BEDC31478}"/>
              </a:ext>
            </a:extLst>
          </p:cNvPr>
          <p:cNvSpPr/>
          <p:nvPr userDrawn="1"/>
        </p:nvSpPr>
        <p:spPr bwMode="gray">
          <a:xfrm rot="16200000" flipH="1">
            <a:off x="5715000" y="381000"/>
            <a:ext cx="6858000" cy="6096000"/>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15" name="Rectangle: Single Corner Rounded 6">
            <a:extLst>
              <a:ext uri="{FF2B5EF4-FFF2-40B4-BE49-F238E27FC236}">
                <a16:creationId xmlns:a16="http://schemas.microsoft.com/office/drawing/2014/main" xmlns=""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xmlns=""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xmlns="" id="{9C1A5ECA-954B-4350-8681-AA7A9237ED1B}"/>
              </a:ext>
            </a:extLst>
          </p:cNvPr>
          <p:cNvSpPr>
            <a:spLocks noGrp="1"/>
          </p:cNvSpPr>
          <p:nvPr>
            <p:ph type="body" sz="quarter" idx="13"/>
          </p:nvPr>
        </p:nvSpPr>
        <p:spPr bwMode="gray">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xmlns="" id="{029DD86F-F641-49F6-8753-0A35118A31B1}"/>
              </a:ext>
            </a:extLst>
          </p:cNvPr>
          <p:cNvSpPr>
            <a:spLocks noGrp="1"/>
          </p:cNvSpPr>
          <p:nvPr>
            <p:ph type="body" sz="quarter" idx="14"/>
          </p:nvPr>
        </p:nvSpPr>
        <p:spPr bwMode="gray">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xmlns="" id="{AA7A9296-1E84-47DF-8576-0CCE32668DC3}"/>
              </a:ext>
            </a:extLst>
          </p:cNvPr>
          <p:cNvSpPr>
            <a:spLocks noGrp="1"/>
          </p:cNvSpPr>
          <p:nvPr>
            <p:ph type="body" sz="quarter" idx="15"/>
          </p:nvPr>
        </p:nvSpPr>
        <p:spPr bwMode="gray">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xmlns="" id="{EE2287AC-C7F1-4644-A8D6-BFE03E6C2081}"/>
              </a:ext>
            </a:extLst>
          </p:cNvPr>
          <p:cNvSpPr txBox="1"/>
          <p:nvPr userDrawn="1"/>
        </p:nvSpPr>
        <p:spPr>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3" name="Subtitle">
            <a:extLst>
              <a:ext uri="{FF2B5EF4-FFF2-40B4-BE49-F238E27FC236}">
                <a16:creationId xmlns:a16="http://schemas.microsoft.com/office/drawing/2014/main" xmlns="" id="{EEBA1E51-E7B7-4848-B96B-E6FC92350376}"/>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xmlns="" id="{4BF0A8CE-4881-4289-9A1A-DB372AEDCF1C}"/>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634882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Gray">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74661E1B-8950-4571-B812-FF89A34C489B}"/>
              </a:ext>
            </a:extLst>
          </p:cNvPr>
          <p:cNvGrpSpPr/>
          <p:nvPr userDrawn="1"/>
        </p:nvGrpSpPr>
        <p:grpSpPr bwMode="gray">
          <a:xfrm>
            <a:off x="-1" y="-5"/>
            <a:ext cx="9773500" cy="6359181"/>
            <a:chOff x="-1" y="-5"/>
            <a:chExt cx="9773500" cy="6359181"/>
          </a:xfrm>
        </p:grpSpPr>
        <p:pic>
          <p:nvPicPr>
            <p:cNvPr id="6" name="Picture 5">
              <a:extLst>
                <a:ext uri="{FF2B5EF4-FFF2-40B4-BE49-F238E27FC236}">
                  <a16:creationId xmlns:a16="http://schemas.microsoft.com/office/drawing/2014/main" xmlns="" id="{A74BE142-9DFF-4752-86A2-7CD1767FFF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xmlns=""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3" name="Rectangle: Single Corner Rounded 55">
              <a:extLst>
                <a:ext uri="{FF2B5EF4-FFF2-40B4-BE49-F238E27FC236}">
                  <a16:creationId xmlns:a16="http://schemas.microsoft.com/office/drawing/2014/main" xmlns="" id="{85EC940F-80A8-4854-B668-0B2C3B537AEF}"/>
                </a:ext>
              </a:extLst>
            </p:cNvPr>
            <p:cNvSpPr/>
            <p:nvPr userDrawn="1"/>
          </p:nvSpPr>
          <p:spPr bwMode="gray">
            <a:xfrm flipV="1">
              <a:off x="-1" y="0"/>
              <a:ext cx="9567417" cy="6266834"/>
            </a:xfrm>
            <a:prstGeom prst="round1Rect">
              <a:avLst>
                <a:gd name="adj" fmla="val 3540"/>
              </a:avLst>
            </a:prstGeom>
            <a:solidFill>
              <a:schemeClr val="accent6"/>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14" name="Rectangle: Single Corner Rounded 49">
              <a:extLst>
                <a:ext uri="{FF2B5EF4-FFF2-40B4-BE49-F238E27FC236}">
                  <a16:creationId xmlns:a16="http://schemas.microsoft.com/office/drawing/2014/main" xmlns="" id="{11C11600-149C-4FE5-B9F8-44B51907F4B9}"/>
                </a:ext>
              </a:extLst>
            </p:cNvPr>
            <p:cNvSpPr/>
            <p:nvPr userDrawn="1"/>
          </p:nvSpPr>
          <p:spPr bwMode="gray">
            <a:xfrm flipV="1">
              <a:off x="9126204" y="0"/>
              <a:ext cx="441213" cy="6267118"/>
            </a:xfrm>
            <a:prstGeom prst="round1Rect">
              <a:avLst>
                <a:gd name="adj" fmla="val 29015"/>
              </a:avLst>
            </a:prstGeom>
            <a:gradFill flip="none" rotWithShape="1">
              <a:gsLst>
                <a:gs pos="100000">
                  <a:schemeClr val="accent6">
                    <a:lumMod val="50000"/>
                  </a:schemeClr>
                </a:gs>
                <a:gs pos="43000">
                  <a:schemeClr val="accent6">
                    <a:alpha val="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5" name="Group 14">
              <a:extLst>
                <a:ext uri="{FF2B5EF4-FFF2-40B4-BE49-F238E27FC236}">
                  <a16:creationId xmlns:a16="http://schemas.microsoft.com/office/drawing/2014/main" xmlns="" id="{13AA064E-BF94-4220-A2E6-AD0EBAD92E5F}"/>
                </a:ext>
              </a:extLst>
            </p:cNvPr>
            <p:cNvGrpSpPr/>
            <p:nvPr userDrawn="1"/>
          </p:nvGrpSpPr>
          <p:grpSpPr bwMode="gray">
            <a:xfrm>
              <a:off x="-1" y="-5"/>
              <a:ext cx="8822605" cy="5487295"/>
              <a:chOff x="503572" y="46744"/>
              <a:chExt cx="9419882" cy="5487295"/>
            </a:xfrm>
          </p:grpSpPr>
          <p:sp>
            <p:nvSpPr>
              <p:cNvPr id="16" name="Rectangle 15">
                <a:extLst>
                  <a:ext uri="{FF2B5EF4-FFF2-40B4-BE49-F238E27FC236}">
                    <a16:creationId xmlns:a16="http://schemas.microsoft.com/office/drawing/2014/main" xmlns="" id="{BED2CEFD-5D4A-461C-A377-D3F78C612FBF}"/>
                  </a:ext>
                </a:extLst>
              </p:cNvPr>
              <p:cNvSpPr/>
              <p:nvPr/>
            </p:nvSpPr>
            <p:spPr bwMode="gray">
              <a:xfrm>
                <a:off x="9800389" y="46748"/>
                <a:ext cx="123065" cy="2105026"/>
              </a:xfrm>
              <a:prstGeom prst="rect">
                <a:avLst/>
              </a:prstGeom>
              <a:solidFill>
                <a:schemeClr val="accent6">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7" name="Rectangle 16">
                <a:extLst>
                  <a:ext uri="{FF2B5EF4-FFF2-40B4-BE49-F238E27FC236}">
                    <a16:creationId xmlns:a16="http://schemas.microsoft.com/office/drawing/2014/main" xmlns="" id="{B2211A6A-7503-41DE-ABF8-BCB51F60E455}"/>
                  </a:ext>
                </a:extLst>
              </p:cNvPr>
              <p:cNvSpPr/>
              <p:nvPr/>
            </p:nvSpPr>
            <p:spPr bwMode="gray">
              <a:xfrm>
                <a:off x="503573" y="5454636"/>
                <a:ext cx="1380260" cy="79403"/>
              </a:xfrm>
              <a:prstGeom prst="rect">
                <a:avLst/>
              </a:prstGeom>
              <a:solidFill>
                <a:schemeClr val="accent6">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8" name="Group 17">
                <a:extLst>
                  <a:ext uri="{FF2B5EF4-FFF2-40B4-BE49-F238E27FC236}">
                    <a16:creationId xmlns:a16="http://schemas.microsoft.com/office/drawing/2014/main" xmlns="" id="{32004FDB-3A51-4F30-A9B8-D9B749A13FC9}"/>
                  </a:ext>
                </a:extLst>
              </p:cNvPr>
              <p:cNvGrpSpPr/>
              <p:nvPr/>
            </p:nvGrpSpPr>
            <p:grpSpPr bwMode="gray">
              <a:xfrm>
                <a:off x="503572" y="46744"/>
                <a:ext cx="9419882" cy="5487295"/>
                <a:chOff x="416723" y="46744"/>
                <a:chExt cx="9419882" cy="5487295"/>
              </a:xfrm>
            </p:grpSpPr>
            <p:grpSp>
              <p:nvGrpSpPr>
                <p:cNvPr id="19" name="Group 18">
                  <a:extLst>
                    <a:ext uri="{FF2B5EF4-FFF2-40B4-BE49-F238E27FC236}">
                      <a16:creationId xmlns:a16="http://schemas.microsoft.com/office/drawing/2014/main" xmlns="" id="{2C058AD1-07AF-4499-9494-597DE33277B0}"/>
                    </a:ext>
                  </a:extLst>
                </p:cNvPr>
                <p:cNvGrpSpPr/>
                <p:nvPr/>
              </p:nvGrpSpPr>
              <p:grpSpPr bwMode="gray">
                <a:xfrm>
                  <a:off x="416723" y="46747"/>
                  <a:ext cx="9419882" cy="5487292"/>
                  <a:chOff x="678406" y="-1026120"/>
                  <a:chExt cx="9440353" cy="5501077"/>
                </a:xfrm>
                <a:effectLst/>
              </p:grpSpPr>
              <p:sp>
                <p:nvSpPr>
                  <p:cNvPr id="21" name="Rectangle: Single Corner Rounded 60">
                    <a:extLst>
                      <a:ext uri="{FF2B5EF4-FFF2-40B4-BE49-F238E27FC236}">
                        <a16:creationId xmlns:a16="http://schemas.microsoft.com/office/drawing/2014/main" xmlns="" id="{1F96330C-3C2B-4FCA-A935-814CF91EA0D2}"/>
                      </a:ext>
                    </a:extLst>
                  </p:cNvPr>
                  <p:cNvSpPr/>
                  <p:nvPr/>
                </p:nvSpPr>
                <p:spPr bwMode="gray">
                  <a:xfrm flipV="1">
                    <a:off x="1974711" y="1033561"/>
                    <a:ext cx="8144048" cy="3441396"/>
                  </a:xfrm>
                  <a:prstGeom prst="round1Rect">
                    <a:avLst>
                      <a:gd name="adj" fmla="val 4294"/>
                    </a:avLst>
                  </a:prstGeom>
                  <a:gradFill>
                    <a:gsLst>
                      <a:gs pos="0">
                        <a:schemeClr val="accent6">
                          <a:lumMod val="75000"/>
                        </a:schemeClr>
                      </a:gs>
                      <a:gs pos="31000">
                        <a:schemeClr val="accent6"/>
                      </a:gs>
                      <a:gs pos="38000">
                        <a:schemeClr val="accent6">
                          <a:lumMod val="75000"/>
                        </a:schemeClr>
                      </a:gs>
                      <a:gs pos="100000">
                        <a:schemeClr val="accent6">
                          <a:lumMod val="75000"/>
                        </a:schemeClr>
                      </a:gs>
                      <a:gs pos="48000">
                        <a:schemeClr val="accent6">
                          <a:lumMod val="75000"/>
                        </a:scheme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22" name="Rectangle: Single Corner Rounded 61">
                    <a:extLst>
                      <a:ext uri="{FF2B5EF4-FFF2-40B4-BE49-F238E27FC236}">
                        <a16:creationId xmlns:a16="http://schemas.microsoft.com/office/drawing/2014/main" xmlns="" id="{D7D9F917-4981-4A29-9637-9B4B91D49790}"/>
                      </a:ext>
                    </a:extLst>
                  </p:cNvPr>
                  <p:cNvSpPr/>
                  <p:nvPr/>
                </p:nvSpPr>
                <p:spPr bwMode="gray">
                  <a:xfrm flipV="1">
                    <a:off x="678406" y="-1026120"/>
                    <a:ext cx="9332270" cy="5464871"/>
                  </a:xfrm>
                  <a:prstGeom prst="round1Rect">
                    <a:avLst>
                      <a:gd name="adj" fmla="val 2348"/>
                    </a:avLst>
                  </a:prstGeom>
                  <a:solidFill>
                    <a:schemeClr val="accent5"/>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grpSp>
            <p:sp>
              <p:nvSpPr>
                <p:cNvPr id="20" name="Rectangle: Single Corner Rounded 19">
                  <a:extLst>
                    <a:ext uri="{FF2B5EF4-FFF2-40B4-BE49-F238E27FC236}">
                      <a16:creationId xmlns:a16="http://schemas.microsoft.com/office/drawing/2014/main" xmlns="" id="{EA5E7F3D-50F1-4682-B2B8-61C177A98043}"/>
                    </a:ext>
                  </a:extLst>
                </p:cNvPr>
                <p:cNvSpPr/>
                <p:nvPr/>
              </p:nvSpPr>
              <p:spPr bwMode="gray">
                <a:xfrm flipV="1">
                  <a:off x="9272448" y="46746"/>
                  <a:ext cx="456310" cy="5446965"/>
                </a:xfrm>
                <a:prstGeom prst="round1Rect">
                  <a:avLst>
                    <a:gd name="adj" fmla="val 29954"/>
                  </a:avLst>
                </a:prstGeom>
                <a:gradFill flip="none" rotWithShape="0">
                  <a:gsLst>
                    <a:gs pos="100000">
                      <a:schemeClr val="accent5">
                        <a:lumMod val="50000"/>
                      </a:schemeClr>
                    </a:gs>
                    <a:gs pos="0">
                      <a:schemeClr val="accent5">
                        <a:alpha val="0"/>
                      </a:schemeClr>
                    </a:gs>
                    <a:gs pos="59000">
                      <a:schemeClr val="accent5">
                        <a:lumMod val="50000"/>
                        <a:alpha val="2000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24" name="Rectangle: Single Corner Rounded 23">
                  <a:extLst>
                    <a:ext uri="{FF2B5EF4-FFF2-40B4-BE49-F238E27FC236}">
                      <a16:creationId xmlns:a16="http://schemas.microsoft.com/office/drawing/2014/main" xmlns="" id="{9D6F1FDB-F52B-4FEA-A765-45F8965E26E4}"/>
                    </a:ext>
                  </a:extLst>
                </p:cNvPr>
                <p:cNvSpPr/>
                <p:nvPr userDrawn="1"/>
              </p:nvSpPr>
              <p:spPr bwMode="gray">
                <a:xfrm flipV="1">
                  <a:off x="9182404" y="46744"/>
                  <a:ext cx="438370" cy="5446965"/>
                </a:xfrm>
                <a:prstGeom prst="round1Rect">
                  <a:avLst>
                    <a:gd name="adj" fmla="val 0"/>
                  </a:avLst>
                </a:prstGeom>
                <a:gradFill flip="none" rotWithShape="1">
                  <a:gsLst>
                    <a:gs pos="98972">
                      <a:schemeClr val="accent5">
                        <a:lumMod val="75000"/>
                      </a:schemeClr>
                    </a:gs>
                    <a:gs pos="48000">
                      <a:schemeClr val="accent5">
                        <a:alpha val="0"/>
                      </a:schemeClr>
                    </a:gs>
                    <a:gs pos="68000">
                      <a:schemeClr val="accent5">
                        <a:alpha val="50000"/>
                        <a:lumMod val="8500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a:t>Click to edit Master title style</a:t>
            </a:r>
            <a:endParaRPr lang="en-US" dirty="0"/>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88" name="Freeform 5">
            <a:extLst>
              <a:ext uri="{FF2B5EF4-FFF2-40B4-BE49-F238E27FC236}">
                <a16:creationId xmlns:a16="http://schemas.microsoft.com/office/drawing/2014/main" xmlns=""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xmlns=""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xmlns=""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xmlns=""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Event location</a:t>
            </a:r>
          </a:p>
        </p:txBody>
      </p:sp>
    </p:spTree>
    <p:extLst>
      <p:ext uri="{BB962C8B-B14F-4D97-AF65-F5344CB8AC3E}">
        <p14:creationId xmlns:p14="http://schemas.microsoft.com/office/powerpoint/2010/main" val="3183477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33625"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xmlns="" id="{BF70394B-C829-494E-8C7E-6C2FEEBC7591}"/>
              </a:ext>
            </a:extLst>
          </p:cNvPr>
          <p:cNvSpPr>
            <a:spLocks noGrp="1"/>
          </p:cNvSpPr>
          <p:nvPr>
            <p:ph type="body" sz="quarter" idx="12"/>
          </p:nvPr>
        </p:nvSpPr>
        <p:spPr bwMode="gray">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xmlns=""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xmlns="" id="{1F00FF85-FEDB-4F04-92DA-CD8080CA762B}"/>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xmlns="" id="{5EAE41C7-C3A6-47F3-AF03-FDF639C26684}"/>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081738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utaway 1/3 Right Light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33625"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xmlns="" id="{BF70394B-C829-494E-8C7E-6C2FEEBC7591}"/>
              </a:ext>
            </a:extLst>
          </p:cNvPr>
          <p:cNvSpPr>
            <a:spLocks noGrp="1"/>
          </p:cNvSpPr>
          <p:nvPr>
            <p:ph type="body" sz="quarter" idx="12"/>
          </p:nvPr>
        </p:nvSpPr>
        <p:spPr bwMode="black">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xmlns=""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xmlns="" id="{8182772B-51FD-4532-AD53-E798213156F4}"/>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xmlns="" id="{C8B538CA-D2BA-4016-86DA-144B9051D354}"/>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547240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utaway 1/3 Right Gree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33625"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xmlns="" id="{BF70394B-C829-494E-8C7E-6C2FEEBC7591}"/>
              </a:ext>
            </a:extLst>
          </p:cNvPr>
          <p:cNvSpPr>
            <a:spLocks noGrp="1"/>
          </p:cNvSpPr>
          <p:nvPr>
            <p:ph type="body" sz="quarter" idx="12"/>
          </p:nvPr>
        </p:nvSpPr>
        <p:spPr bwMode="black">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xmlns=""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xmlns="" id="{E1F3523D-4335-4B42-9C5C-2ADA601D8C2F}"/>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xmlns="" id="{8B0DE041-7DED-4B4A-B9BA-98B6742847DA}"/>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371547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taway 1/3 Right Gra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33625"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xmlns=""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xmlns="" id="{BF70394B-C829-494E-8C7E-6C2FEEBC7591}"/>
              </a:ext>
            </a:extLst>
          </p:cNvPr>
          <p:cNvSpPr>
            <a:spLocks noGrp="1"/>
          </p:cNvSpPr>
          <p:nvPr>
            <p:ph type="body" sz="quarter" idx="12"/>
          </p:nvPr>
        </p:nvSpPr>
        <p:spPr bwMode="gray">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xmlns=""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xmlns="" id="{17EB043F-C376-48C5-A1C7-C2B8417352A5}"/>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xmlns="" id="{4C3DC53C-FF4A-4510-81F3-B77611857B08}"/>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61324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mage Lef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25676"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xmlns="" id="{EF5DB9B7-8863-49E0-8C5E-E5B3F98902C7}"/>
              </a:ext>
            </a:extLst>
          </p:cNvPr>
          <p:cNvSpPr txBox="1"/>
          <p:nvPr userDrawn="1"/>
        </p:nvSpPr>
        <p:spPr bwMode="white">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xmlns="" id="{6BFDA095-18AD-4CD4-BE6D-A29020FC2516}"/>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0" name="TextBox 9">
            <a:extLst>
              <a:ext uri="{FF2B5EF4-FFF2-40B4-BE49-F238E27FC236}">
                <a16:creationId xmlns:a16="http://schemas.microsoft.com/office/drawing/2014/main" xmlns="" id="{96900DDE-D5BB-4302-9BC8-C7450E6B2E67}"/>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99259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Image Left L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xmlns="" id="{EF5DB9B7-8863-49E0-8C5E-E5B3F98902C7}"/>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xmlns="" id="{6DCAC94D-95BA-4EA9-9AC8-22A3151E3997}"/>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0" name="TextBox 9">
            <a:extLst>
              <a:ext uri="{FF2B5EF4-FFF2-40B4-BE49-F238E27FC236}">
                <a16:creationId xmlns:a16="http://schemas.microsoft.com/office/drawing/2014/main" xmlns="" id="{C6006FA5-BA68-4247-986E-651F3D9D6F45}"/>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690894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mage Left Gree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sysClr val="windowText" lastClr="000000"/>
              </a:solidFill>
            </a:endParaRPr>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xmlns="" id="{EF5DB9B7-8863-49E0-8C5E-E5B3F98902C7}"/>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xmlns="" id="{C8B9117A-45C8-41B8-A737-D5E3DDD673C1}"/>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0" name="TextBox 9">
            <a:extLst>
              <a:ext uri="{FF2B5EF4-FFF2-40B4-BE49-F238E27FC236}">
                <a16:creationId xmlns:a16="http://schemas.microsoft.com/office/drawing/2014/main" xmlns="" id="{D51BE020-18CE-4887-8C64-1CDD4FC86ABE}"/>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88131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mage Left Gray">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xmlns=""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xmlns="" id="{E8341B37-0E89-4536-852D-25A8E380261E}"/>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xmlns="" id="{EF5DB9B7-8863-49E0-8C5E-E5B3F98902C7}"/>
              </a:ext>
            </a:extLst>
          </p:cNvPr>
          <p:cNvSpPr txBox="1"/>
          <p:nvPr userDrawn="1"/>
        </p:nvSpPr>
        <p:spPr bwMode="white">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xmlns="" id="{3DE1ADF2-1F17-43A1-A385-A237AFE3253C}"/>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0" name="TextBox 9">
            <a:extLst>
              <a:ext uri="{FF2B5EF4-FFF2-40B4-BE49-F238E27FC236}">
                <a16:creationId xmlns:a16="http://schemas.microsoft.com/office/drawing/2014/main" xmlns="" id="{68820E04-7C5A-497F-A68B-69949AB3BED9}"/>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38708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Image R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2C4F80DE-5D56-47D8-8FA8-D6E5D8B85FA8}"/>
              </a:ext>
            </a:extLst>
          </p:cNvPr>
          <p:cNvSpPr/>
          <p:nvPr userDrawn="1"/>
        </p:nvSpPr>
        <p:spPr bwMode="gray">
          <a:xfrm>
            <a:off x="0" y="0"/>
            <a:ext cx="465837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5" name="Rectangle 14">
            <a:extLst>
              <a:ext uri="{FF2B5EF4-FFF2-40B4-BE49-F238E27FC236}">
                <a16:creationId xmlns:a16="http://schemas.microsoft.com/office/drawing/2014/main" xmlns="" id="{096897AF-98CA-40A5-9DA9-73AFB4E1D4EF}"/>
              </a:ext>
            </a:extLst>
          </p:cNvPr>
          <p:cNvSpPr/>
          <p:nvPr userDrawn="1"/>
        </p:nvSpPr>
        <p:spPr bwMode="gray">
          <a:xfrm>
            <a:off x="4164598"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4658374" y="0"/>
            <a:ext cx="7533626" cy="6858000"/>
          </a:xfrm>
          <a:noFill/>
        </p:spPr>
        <p:txBody>
          <a:bodyPr anchor="ctr"/>
          <a:lstStyle>
            <a:lvl1pPr marL="0" indent="0" algn="ctr">
              <a:buNone/>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gray">
          <a:xfrm>
            <a:off x="477078" y="4743450"/>
            <a:ext cx="3574222" cy="1607651"/>
          </a:xfrm>
        </p:spPr>
        <p:txBody>
          <a:bodyPr anchor="t"/>
          <a:lstStyle>
            <a:lvl1pPr marL="0" indent="0">
              <a:lnSpc>
                <a:spcPct val="110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gray">
          <a:xfrm>
            <a:off x="472174" y="2740859"/>
            <a:ext cx="3579126" cy="1843840"/>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xmlns="" id="{1C1442D5-AD6A-45E3-8351-EC243B0008FE}"/>
              </a:ext>
            </a:extLst>
          </p:cNvPr>
          <p:cNvSpPr>
            <a:spLocks noGrp="1"/>
          </p:cNvSpPr>
          <p:nvPr>
            <p:ph type="ftr" sz="quarter" idx="3"/>
          </p:nvPr>
        </p:nvSpPr>
        <p:spPr>
          <a:xfrm>
            <a:off x="477078"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8" name="TextBox 7">
            <a:extLst>
              <a:ext uri="{FF2B5EF4-FFF2-40B4-BE49-F238E27FC236}">
                <a16:creationId xmlns:a16="http://schemas.microsoft.com/office/drawing/2014/main" xmlns="" id="{D1604E98-9198-4FD6-A225-B76B966F5966}"/>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63799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mage Right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2C4F80DE-5D56-47D8-8FA8-D6E5D8B85FA8}"/>
              </a:ext>
            </a:extLst>
          </p:cNvPr>
          <p:cNvSpPr/>
          <p:nvPr userDrawn="1"/>
        </p:nvSpPr>
        <p:spPr bwMode="gray">
          <a:xfrm>
            <a:off x="0" y="0"/>
            <a:ext cx="46583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5" name="Rectangle 14">
            <a:extLst>
              <a:ext uri="{FF2B5EF4-FFF2-40B4-BE49-F238E27FC236}">
                <a16:creationId xmlns:a16="http://schemas.microsoft.com/office/drawing/2014/main" xmlns="" id="{096897AF-98CA-40A5-9DA9-73AFB4E1D4EF}"/>
              </a:ext>
            </a:extLst>
          </p:cNvPr>
          <p:cNvSpPr/>
          <p:nvPr userDrawn="1"/>
        </p:nvSpPr>
        <p:spPr bwMode="gray">
          <a:xfrm>
            <a:off x="4164598"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4658374" y="0"/>
            <a:ext cx="7533626" cy="6858000"/>
          </a:xfrm>
          <a:noFill/>
        </p:spPr>
        <p:txBody>
          <a:bodyPr anchor="ctr"/>
          <a:lstStyle>
            <a:lvl1pPr marL="0" indent="0" algn="ctr">
              <a:buNone/>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black">
          <a:xfrm>
            <a:off x="477078" y="4743450"/>
            <a:ext cx="3574222" cy="1607651"/>
          </a:xfrm>
        </p:spPr>
        <p:txBody>
          <a:bodyPr anchor="t"/>
          <a:lstStyle>
            <a:lvl1pPr marL="0" indent="0">
              <a:lnSpc>
                <a:spcPct val="110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black">
          <a:xfrm>
            <a:off x="472174" y="2740859"/>
            <a:ext cx="3579126" cy="1843840"/>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10" name="Footer Placeholder 4">
            <a:extLst>
              <a:ext uri="{FF2B5EF4-FFF2-40B4-BE49-F238E27FC236}">
                <a16:creationId xmlns:a16="http://schemas.microsoft.com/office/drawing/2014/main" xmlns="" id="{33FCEADD-7D87-4F38-B124-99BC46562D2E}"/>
              </a:ext>
            </a:extLst>
          </p:cNvPr>
          <p:cNvSpPr>
            <a:spLocks noGrp="1"/>
          </p:cNvSpPr>
          <p:nvPr>
            <p:ph type="ftr" sz="quarter" idx="3"/>
          </p:nvPr>
        </p:nvSpPr>
        <p:spPr>
          <a:xfrm>
            <a:off x="477078"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8" name="TextBox 7">
            <a:extLst>
              <a:ext uri="{FF2B5EF4-FFF2-40B4-BE49-F238E27FC236}">
                <a16:creationId xmlns:a16="http://schemas.microsoft.com/office/drawing/2014/main" xmlns="" id="{E4D21A40-09D6-4402-A7FA-A094E87E22C1}"/>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297712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Green">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74661E1B-8950-4571-B812-FF89A34C489B}"/>
              </a:ext>
            </a:extLst>
          </p:cNvPr>
          <p:cNvGrpSpPr/>
          <p:nvPr userDrawn="1"/>
        </p:nvGrpSpPr>
        <p:grpSpPr bwMode="gray">
          <a:xfrm>
            <a:off x="0" y="-1"/>
            <a:ext cx="9773500" cy="6359182"/>
            <a:chOff x="-1" y="-6"/>
            <a:chExt cx="9773500" cy="6359182"/>
          </a:xfrm>
        </p:grpSpPr>
        <p:pic>
          <p:nvPicPr>
            <p:cNvPr id="6" name="Picture 5">
              <a:extLst>
                <a:ext uri="{FF2B5EF4-FFF2-40B4-BE49-F238E27FC236}">
                  <a16:creationId xmlns:a16="http://schemas.microsoft.com/office/drawing/2014/main" xmlns="" id="{A74BE142-9DFF-4752-86A2-7CD1767FFF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xmlns=""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3" name="Rectangle: Single Corner Rounded 55">
              <a:extLst>
                <a:ext uri="{FF2B5EF4-FFF2-40B4-BE49-F238E27FC236}">
                  <a16:creationId xmlns:a16="http://schemas.microsoft.com/office/drawing/2014/main" xmlns="" id="{85EC940F-80A8-4854-B668-0B2C3B537AEF}"/>
                </a:ext>
              </a:extLst>
            </p:cNvPr>
            <p:cNvSpPr/>
            <p:nvPr userDrawn="1"/>
          </p:nvSpPr>
          <p:spPr bwMode="gray">
            <a:xfrm flipV="1">
              <a:off x="-1" y="0"/>
              <a:ext cx="9567417" cy="6266834"/>
            </a:xfrm>
            <a:prstGeom prst="round1Rect">
              <a:avLst>
                <a:gd name="adj" fmla="val 3540"/>
              </a:avLst>
            </a:prstGeom>
            <a:solidFill>
              <a:schemeClr val="accent3">
                <a:lumMod val="60000"/>
                <a:lumOff val="40000"/>
              </a:schemeClr>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14" name="Rectangle: Single Corner Rounded 49">
              <a:extLst>
                <a:ext uri="{FF2B5EF4-FFF2-40B4-BE49-F238E27FC236}">
                  <a16:creationId xmlns:a16="http://schemas.microsoft.com/office/drawing/2014/main" xmlns="" id="{11C11600-149C-4FE5-B9F8-44B51907F4B9}"/>
                </a:ext>
              </a:extLst>
            </p:cNvPr>
            <p:cNvSpPr/>
            <p:nvPr userDrawn="1"/>
          </p:nvSpPr>
          <p:spPr bwMode="gray">
            <a:xfrm flipV="1">
              <a:off x="8911646" y="0"/>
              <a:ext cx="655771" cy="6267118"/>
            </a:xfrm>
            <a:prstGeom prst="round1Rect">
              <a:avLst>
                <a:gd name="adj" fmla="val 30312"/>
              </a:avLst>
            </a:prstGeom>
            <a:gradFill flip="none" rotWithShape="1">
              <a:gsLst>
                <a:gs pos="100000">
                  <a:schemeClr val="accent3">
                    <a:lumMod val="50000"/>
                  </a:schemeClr>
                </a:gs>
                <a:gs pos="66000">
                  <a:schemeClr val="accent3">
                    <a:lumMod val="50000"/>
                    <a:alpha val="14000"/>
                  </a:schemeClr>
                </a:gs>
                <a:gs pos="34000">
                  <a:schemeClr val="accent3">
                    <a:lumMod val="60000"/>
                    <a:lumOff val="40000"/>
                    <a:alpha val="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5" name="Group 14">
              <a:extLst>
                <a:ext uri="{FF2B5EF4-FFF2-40B4-BE49-F238E27FC236}">
                  <a16:creationId xmlns:a16="http://schemas.microsoft.com/office/drawing/2014/main" xmlns="" id="{13AA064E-BF94-4220-A2E6-AD0EBAD92E5F}"/>
                </a:ext>
              </a:extLst>
            </p:cNvPr>
            <p:cNvGrpSpPr/>
            <p:nvPr userDrawn="1"/>
          </p:nvGrpSpPr>
          <p:grpSpPr bwMode="gray">
            <a:xfrm>
              <a:off x="0" y="-6"/>
              <a:ext cx="8822604" cy="5487296"/>
              <a:chOff x="503573" y="46743"/>
              <a:chExt cx="9419881" cy="5487296"/>
            </a:xfrm>
          </p:grpSpPr>
          <p:sp>
            <p:nvSpPr>
              <p:cNvPr id="16" name="Rectangle 15">
                <a:extLst>
                  <a:ext uri="{FF2B5EF4-FFF2-40B4-BE49-F238E27FC236}">
                    <a16:creationId xmlns:a16="http://schemas.microsoft.com/office/drawing/2014/main" xmlns="" id="{BED2CEFD-5D4A-461C-A377-D3F78C612FBF}"/>
                  </a:ext>
                </a:extLst>
              </p:cNvPr>
              <p:cNvSpPr/>
              <p:nvPr/>
            </p:nvSpPr>
            <p:spPr bwMode="gray">
              <a:xfrm>
                <a:off x="9800389" y="46748"/>
                <a:ext cx="123065" cy="2105026"/>
              </a:xfrm>
              <a:prstGeom prst="rect">
                <a:avLst/>
              </a:prstGeom>
              <a:solidFill>
                <a:schemeClr val="accent3">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7" name="Rectangle 16">
                <a:extLst>
                  <a:ext uri="{FF2B5EF4-FFF2-40B4-BE49-F238E27FC236}">
                    <a16:creationId xmlns:a16="http://schemas.microsoft.com/office/drawing/2014/main" xmlns="" id="{B2211A6A-7503-41DE-ABF8-BCB51F60E455}"/>
                  </a:ext>
                </a:extLst>
              </p:cNvPr>
              <p:cNvSpPr/>
              <p:nvPr/>
            </p:nvSpPr>
            <p:spPr bwMode="gray">
              <a:xfrm>
                <a:off x="503573" y="5454636"/>
                <a:ext cx="1380260" cy="79403"/>
              </a:xfrm>
              <a:prstGeom prst="rect">
                <a:avLst/>
              </a:prstGeom>
              <a:solidFill>
                <a:schemeClr val="accent3"/>
              </a:soli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8" name="Group 17">
                <a:extLst>
                  <a:ext uri="{FF2B5EF4-FFF2-40B4-BE49-F238E27FC236}">
                    <a16:creationId xmlns:a16="http://schemas.microsoft.com/office/drawing/2014/main" xmlns="" id="{32004FDB-3A51-4F30-A9B8-D9B749A13FC9}"/>
                  </a:ext>
                </a:extLst>
              </p:cNvPr>
              <p:cNvGrpSpPr/>
              <p:nvPr/>
            </p:nvGrpSpPr>
            <p:grpSpPr bwMode="gray">
              <a:xfrm>
                <a:off x="503573" y="46743"/>
                <a:ext cx="9419881" cy="5487296"/>
                <a:chOff x="416724" y="46743"/>
                <a:chExt cx="9419881" cy="5487296"/>
              </a:xfrm>
            </p:grpSpPr>
            <p:grpSp>
              <p:nvGrpSpPr>
                <p:cNvPr id="19" name="Group 18">
                  <a:extLst>
                    <a:ext uri="{FF2B5EF4-FFF2-40B4-BE49-F238E27FC236}">
                      <a16:creationId xmlns:a16="http://schemas.microsoft.com/office/drawing/2014/main" xmlns="" id="{2C058AD1-07AF-4499-9494-597DE33277B0}"/>
                    </a:ext>
                  </a:extLst>
                </p:cNvPr>
                <p:cNvGrpSpPr/>
                <p:nvPr/>
              </p:nvGrpSpPr>
              <p:grpSpPr bwMode="gray">
                <a:xfrm>
                  <a:off x="416724" y="46747"/>
                  <a:ext cx="9419881" cy="5487292"/>
                  <a:chOff x="678407" y="-1026120"/>
                  <a:chExt cx="9440352" cy="5501077"/>
                </a:xfrm>
                <a:effectLst/>
              </p:grpSpPr>
              <p:sp>
                <p:nvSpPr>
                  <p:cNvPr id="21" name="Rectangle: Single Corner Rounded 60">
                    <a:extLst>
                      <a:ext uri="{FF2B5EF4-FFF2-40B4-BE49-F238E27FC236}">
                        <a16:creationId xmlns:a16="http://schemas.microsoft.com/office/drawing/2014/main" xmlns="" id="{1F96330C-3C2B-4FCA-A935-814CF91EA0D2}"/>
                      </a:ext>
                    </a:extLst>
                  </p:cNvPr>
                  <p:cNvSpPr/>
                  <p:nvPr/>
                </p:nvSpPr>
                <p:spPr bwMode="gray">
                  <a:xfrm flipV="1">
                    <a:off x="1974711" y="1033561"/>
                    <a:ext cx="8144048" cy="3441396"/>
                  </a:xfrm>
                  <a:prstGeom prst="round1Rect">
                    <a:avLst>
                      <a:gd name="adj" fmla="val 4294"/>
                    </a:avLst>
                  </a:prstGeom>
                  <a:gradFill>
                    <a:gsLst>
                      <a:gs pos="0">
                        <a:schemeClr val="accent3"/>
                      </a:gs>
                      <a:gs pos="31000">
                        <a:schemeClr val="accent3"/>
                      </a:gs>
                      <a:gs pos="38000">
                        <a:schemeClr val="accent3">
                          <a:lumMod val="75000"/>
                        </a:schemeClr>
                      </a:gs>
                      <a:gs pos="100000">
                        <a:schemeClr val="accent3">
                          <a:lumMod val="75000"/>
                        </a:schemeClr>
                      </a:gs>
                      <a:gs pos="44000">
                        <a:schemeClr val="accent3">
                          <a:lumMod val="75000"/>
                        </a:scheme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22" name="Rectangle: Single Corner Rounded 61">
                    <a:extLst>
                      <a:ext uri="{FF2B5EF4-FFF2-40B4-BE49-F238E27FC236}">
                        <a16:creationId xmlns:a16="http://schemas.microsoft.com/office/drawing/2014/main" xmlns="" id="{D7D9F917-4981-4A29-9637-9B4B91D49790}"/>
                      </a:ext>
                    </a:extLst>
                  </p:cNvPr>
                  <p:cNvSpPr/>
                  <p:nvPr/>
                </p:nvSpPr>
                <p:spPr bwMode="gray">
                  <a:xfrm flipV="1">
                    <a:off x="678407" y="-1026120"/>
                    <a:ext cx="9332269" cy="5464871"/>
                  </a:xfrm>
                  <a:prstGeom prst="round1Rect">
                    <a:avLst>
                      <a:gd name="adj" fmla="val 2348"/>
                    </a:avLst>
                  </a:prstGeom>
                  <a:solidFill>
                    <a:schemeClr val="accent3"/>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grpSp>
            <p:sp>
              <p:nvSpPr>
                <p:cNvPr id="20" name="Rectangle: Single Corner Rounded 19">
                  <a:extLst>
                    <a:ext uri="{FF2B5EF4-FFF2-40B4-BE49-F238E27FC236}">
                      <a16:creationId xmlns:a16="http://schemas.microsoft.com/office/drawing/2014/main" xmlns="" id="{EA5E7F3D-50F1-4682-B2B8-61C177A98043}"/>
                    </a:ext>
                  </a:extLst>
                </p:cNvPr>
                <p:cNvSpPr/>
                <p:nvPr/>
              </p:nvSpPr>
              <p:spPr bwMode="gray">
                <a:xfrm flipV="1">
                  <a:off x="9193284" y="46743"/>
                  <a:ext cx="535473" cy="5446965"/>
                </a:xfrm>
                <a:prstGeom prst="round1Rect">
                  <a:avLst>
                    <a:gd name="adj" fmla="val 25526"/>
                  </a:avLst>
                </a:prstGeom>
                <a:gradFill flip="none" rotWithShape="1">
                  <a:gsLst>
                    <a:gs pos="100000">
                      <a:schemeClr val="accent3">
                        <a:lumMod val="31000"/>
                      </a:schemeClr>
                    </a:gs>
                    <a:gs pos="99000">
                      <a:srgbClr val="284C40"/>
                    </a:gs>
                    <a:gs pos="93000">
                      <a:schemeClr val="accent3">
                        <a:lumMod val="50000"/>
                        <a:alpha val="91000"/>
                      </a:schemeClr>
                    </a:gs>
                    <a:gs pos="61000">
                      <a:schemeClr val="accent3">
                        <a:lumMod val="37000"/>
                        <a:alpha val="39000"/>
                      </a:schemeClr>
                    </a:gs>
                    <a:gs pos="0">
                      <a:srgbClr val="6AB19B">
                        <a:alpha val="0"/>
                      </a:srgbClr>
                    </a:gs>
                  </a:gsLst>
                  <a:lin ang="0" scaled="1"/>
                  <a:tileRect/>
                </a:gradFill>
                <a:ln w="10795" cap="flat" cmpd="sng" algn="ctr">
                  <a:noFill/>
                  <a:prstDash val="solid"/>
                </a:ln>
                <a:effectLst/>
              </p:spPr>
              <p:txBody>
                <a:bodyPr rtlCol="0" anchor="ctr"/>
                <a:lstStyle/>
                <a:p>
                  <a:pPr lvl="0" algn="ctr"/>
                  <a:endParaRPr lang="en-US" kern="0" dirty="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a:t>Click to edit Master title style</a:t>
            </a:r>
            <a:endParaRPr lang="en-US" dirty="0"/>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88" name="Freeform 5">
            <a:extLst>
              <a:ext uri="{FF2B5EF4-FFF2-40B4-BE49-F238E27FC236}">
                <a16:creationId xmlns:a16="http://schemas.microsoft.com/office/drawing/2014/main" xmlns=""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xmlns=""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xmlns=""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xmlns=""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Event location</a:t>
            </a:r>
          </a:p>
        </p:txBody>
      </p:sp>
    </p:spTree>
    <p:extLst>
      <p:ext uri="{BB962C8B-B14F-4D97-AF65-F5344CB8AC3E}">
        <p14:creationId xmlns:p14="http://schemas.microsoft.com/office/powerpoint/2010/main" val="637851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Image Right Gree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2C4F80DE-5D56-47D8-8FA8-D6E5D8B85FA8}"/>
              </a:ext>
            </a:extLst>
          </p:cNvPr>
          <p:cNvSpPr/>
          <p:nvPr userDrawn="1"/>
        </p:nvSpPr>
        <p:spPr bwMode="gray">
          <a:xfrm>
            <a:off x="0" y="0"/>
            <a:ext cx="465837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5" name="Rectangle 14">
            <a:extLst>
              <a:ext uri="{FF2B5EF4-FFF2-40B4-BE49-F238E27FC236}">
                <a16:creationId xmlns:a16="http://schemas.microsoft.com/office/drawing/2014/main" xmlns="" id="{096897AF-98CA-40A5-9DA9-73AFB4E1D4EF}"/>
              </a:ext>
            </a:extLst>
          </p:cNvPr>
          <p:cNvSpPr/>
          <p:nvPr userDrawn="1"/>
        </p:nvSpPr>
        <p:spPr bwMode="gray">
          <a:xfrm>
            <a:off x="4164598"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4658374" y="0"/>
            <a:ext cx="7533626" cy="6858000"/>
          </a:xfrm>
          <a:noFill/>
        </p:spPr>
        <p:txBody>
          <a:bodyPr anchor="ctr"/>
          <a:lstStyle>
            <a:lvl1pPr marL="0" indent="0" algn="ctr">
              <a:buNone/>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black">
          <a:xfrm>
            <a:off x="477078" y="4743450"/>
            <a:ext cx="3574222" cy="1607651"/>
          </a:xfrm>
        </p:spPr>
        <p:txBody>
          <a:bodyPr anchor="t"/>
          <a:lstStyle>
            <a:lvl1pPr marL="0" indent="0">
              <a:lnSpc>
                <a:spcPct val="110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black">
          <a:xfrm>
            <a:off x="472174" y="2740859"/>
            <a:ext cx="3579126" cy="1843840"/>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xmlns="" id="{87CECA87-665D-4422-BFD8-C14511DAB20A}"/>
              </a:ext>
            </a:extLst>
          </p:cNvPr>
          <p:cNvSpPr>
            <a:spLocks noGrp="1"/>
          </p:cNvSpPr>
          <p:nvPr>
            <p:ph type="ftr" sz="quarter" idx="3"/>
          </p:nvPr>
        </p:nvSpPr>
        <p:spPr>
          <a:xfrm>
            <a:off x="477078"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8" name="TextBox 7">
            <a:extLst>
              <a:ext uri="{FF2B5EF4-FFF2-40B4-BE49-F238E27FC236}">
                <a16:creationId xmlns:a16="http://schemas.microsoft.com/office/drawing/2014/main" xmlns="" id="{2D698FC8-5139-40E0-A200-B7E88FA0FB54}"/>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123249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Right Gray">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2C4F80DE-5D56-47D8-8FA8-D6E5D8B85FA8}"/>
              </a:ext>
            </a:extLst>
          </p:cNvPr>
          <p:cNvSpPr/>
          <p:nvPr userDrawn="1"/>
        </p:nvSpPr>
        <p:spPr bwMode="gray">
          <a:xfrm>
            <a:off x="0" y="0"/>
            <a:ext cx="4658374"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5" name="Rectangle 14">
            <a:extLst>
              <a:ext uri="{FF2B5EF4-FFF2-40B4-BE49-F238E27FC236}">
                <a16:creationId xmlns:a16="http://schemas.microsoft.com/office/drawing/2014/main" xmlns="" id="{096897AF-98CA-40A5-9DA9-73AFB4E1D4EF}"/>
              </a:ext>
            </a:extLst>
          </p:cNvPr>
          <p:cNvSpPr/>
          <p:nvPr userDrawn="1"/>
        </p:nvSpPr>
        <p:spPr bwMode="gray">
          <a:xfrm>
            <a:off x="4164598"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3" name="Picture Placeholder 2">
            <a:extLst>
              <a:ext uri="{FF2B5EF4-FFF2-40B4-BE49-F238E27FC236}">
                <a16:creationId xmlns:a16="http://schemas.microsoft.com/office/drawing/2014/main" xmlns="" id="{914B4641-564B-4F50-B919-B87A300325EF}"/>
              </a:ext>
            </a:extLst>
          </p:cNvPr>
          <p:cNvSpPr>
            <a:spLocks noGrp="1"/>
          </p:cNvSpPr>
          <p:nvPr>
            <p:ph type="pic" sz="quarter" idx="11"/>
          </p:nvPr>
        </p:nvSpPr>
        <p:spPr>
          <a:xfrm>
            <a:off x="4658374" y="0"/>
            <a:ext cx="7533626" cy="6858000"/>
          </a:xfrm>
          <a:noFill/>
        </p:spPr>
        <p:txBody>
          <a:bodyPr anchor="ctr"/>
          <a:lstStyle>
            <a:lvl1pPr marL="0" indent="0" algn="ctr">
              <a:buNone/>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xmlns="" id="{039914E2-20D2-4AED-9BA4-AD0FC18B808F}"/>
              </a:ext>
            </a:extLst>
          </p:cNvPr>
          <p:cNvSpPr>
            <a:spLocks noGrp="1"/>
          </p:cNvSpPr>
          <p:nvPr>
            <p:ph type="body" sz="quarter" idx="10"/>
          </p:nvPr>
        </p:nvSpPr>
        <p:spPr bwMode="gray">
          <a:xfrm>
            <a:off x="477078" y="4743450"/>
            <a:ext cx="3574222" cy="1607651"/>
          </a:xfrm>
        </p:spPr>
        <p:txBody>
          <a:bodyPr anchor="t"/>
          <a:lstStyle>
            <a:lvl1pPr marL="0" indent="0">
              <a:lnSpc>
                <a:spcPct val="110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p:txBody>
      </p:sp>
      <p:sp>
        <p:nvSpPr>
          <p:cNvPr id="46" name="Title 45">
            <a:extLst>
              <a:ext uri="{FF2B5EF4-FFF2-40B4-BE49-F238E27FC236}">
                <a16:creationId xmlns:a16="http://schemas.microsoft.com/office/drawing/2014/main" xmlns="" id="{00694F1B-B722-4A01-98DF-31EE60F97D3D}"/>
              </a:ext>
            </a:extLst>
          </p:cNvPr>
          <p:cNvSpPr>
            <a:spLocks noGrp="1"/>
          </p:cNvSpPr>
          <p:nvPr>
            <p:ph type="title"/>
          </p:nvPr>
        </p:nvSpPr>
        <p:spPr bwMode="gray">
          <a:xfrm>
            <a:off x="472174" y="2740859"/>
            <a:ext cx="3579126" cy="1843840"/>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xmlns="" id="{191DDB5E-A32A-4871-AC95-3D19FCD67740}"/>
              </a:ext>
            </a:extLst>
          </p:cNvPr>
          <p:cNvSpPr>
            <a:spLocks noGrp="1"/>
          </p:cNvSpPr>
          <p:nvPr>
            <p:ph type="ftr" sz="quarter" idx="3"/>
          </p:nvPr>
        </p:nvSpPr>
        <p:spPr>
          <a:xfrm>
            <a:off x="477078"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8" name="TextBox 7">
            <a:extLst>
              <a:ext uri="{FF2B5EF4-FFF2-40B4-BE49-F238E27FC236}">
                <a16:creationId xmlns:a16="http://schemas.microsoft.com/office/drawing/2014/main" xmlns="" id="{88598335-B89D-457A-991E-5CF25642BAAB}"/>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712328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utaway 1/4 Lef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2DB42174-1A3D-4E93-A2B6-481349C97762}"/>
              </a:ext>
            </a:extLst>
          </p:cNvPr>
          <p:cNvSpPr/>
          <p:nvPr userDrawn="1"/>
        </p:nvSpPr>
        <p:spPr bwMode="gray">
          <a:xfrm>
            <a:off x="1" y="0"/>
            <a:ext cx="37063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0" name="Rectangle: Single Corner Rounded 6">
            <a:extLst>
              <a:ext uri="{FF2B5EF4-FFF2-40B4-BE49-F238E27FC236}">
                <a16:creationId xmlns:a16="http://schemas.microsoft.com/office/drawing/2014/main" xmlns=""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15" name="Text Placeholder 3">
            <a:extLst>
              <a:ext uri="{FF2B5EF4-FFF2-40B4-BE49-F238E27FC236}">
                <a16:creationId xmlns:a16="http://schemas.microsoft.com/office/drawing/2014/main" xmlns="" id="{4B8DA94D-4ADC-4A5B-8902-A406820A58B6}"/>
              </a:ext>
            </a:extLst>
          </p:cNvPr>
          <p:cNvSpPr>
            <a:spLocks noGrp="1"/>
          </p:cNvSpPr>
          <p:nvPr>
            <p:ph type="body" sz="quarter" idx="10"/>
          </p:nvPr>
        </p:nvSpPr>
        <p:spPr bwMode="white">
          <a:xfrm>
            <a:off x="493713" y="2673350"/>
            <a:ext cx="2606675" cy="3679824"/>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46">
            <a:extLst>
              <a:ext uri="{FF2B5EF4-FFF2-40B4-BE49-F238E27FC236}">
                <a16:creationId xmlns:a16="http://schemas.microsoft.com/office/drawing/2014/main" xmlns="" id="{19FB8D88-FE4D-4206-9EF0-2E40E5A22C52}"/>
              </a:ext>
            </a:extLst>
          </p:cNvPr>
          <p:cNvSpPr>
            <a:spLocks noGrp="1"/>
          </p:cNvSpPr>
          <p:nvPr>
            <p:ph type="title"/>
          </p:nvPr>
        </p:nvSpPr>
        <p:spPr bwMode="gray">
          <a:xfrm>
            <a:off x="472173" y="504545"/>
            <a:ext cx="2628215" cy="1301247"/>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8" name="Subtitle">
            <a:extLst>
              <a:ext uri="{FF2B5EF4-FFF2-40B4-BE49-F238E27FC236}">
                <a16:creationId xmlns:a16="http://schemas.microsoft.com/office/drawing/2014/main" xmlns="" id="{7B8D4663-B6E0-4AD4-8563-711289FF2DB0}"/>
              </a:ext>
            </a:extLst>
          </p:cNvPr>
          <p:cNvSpPr>
            <a:spLocks noGrp="1"/>
          </p:cNvSpPr>
          <p:nvPr>
            <p:ph type="subTitle" idx="1"/>
          </p:nvPr>
        </p:nvSpPr>
        <p:spPr bwMode="white">
          <a:xfrm>
            <a:off x="479316" y="1869281"/>
            <a:ext cx="2623453" cy="192964"/>
          </a:xfrm>
        </p:spPr>
        <p:txBody>
          <a:bodyPr/>
          <a:lstStyle>
            <a:lvl1pPr marL="0" indent="0" algn="l">
              <a:lnSpc>
                <a:spcPct val="83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Footer Placeholder 4">
            <a:extLst>
              <a:ext uri="{FF2B5EF4-FFF2-40B4-BE49-F238E27FC236}">
                <a16:creationId xmlns:a16="http://schemas.microsoft.com/office/drawing/2014/main" xmlns="" id="{5FA51CC5-68A4-4BAF-99A2-E4F88105CC67}"/>
              </a:ext>
            </a:extLst>
          </p:cNvPr>
          <p:cNvSpPr>
            <a:spLocks noGrp="1"/>
          </p:cNvSpPr>
          <p:nvPr>
            <p:ph type="ftr" sz="quarter" idx="3"/>
          </p:nvPr>
        </p:nvSpPr>
        <p:spPr>
          <a:xfrm>
            <a:off x="477078" y="6484545"/>
            <a:ext cx="2623310"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2" name="TextBox 11">
            <a:extLst>
              <a:ext uri="{FF2B5EF4-FFF2-40B4-BE49-F238E27FC236}">
                <a16:creationId xmlns:a16="http://schemas.microsoft.com/office/drawing/2014/main" xmlns="" id="{15C364DF-D1DF-44C7-ADF0-684314EF16C9}"/>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5941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utaway 1/4 Lef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2DB42174-1A3D-4E93-A2B6-481349C97762}"/>
              </a:ext>
            </a:extLst>
          </p:cNvPr>
          <p:cNvSpPr/>
          <p:nvPr userDrawn="1"/>
        </p:nvSpPr>
        <p:spPr bwMode="gray">
          <a:xfrm>
            <a:off x="1" y="0"/>
            <a:ext cx="370630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0" name="Rectangle: Single Corner Rounded 6">
            <a:extLst>
              <a:ext uri="{FF2B5EF4-FFF2-40B4-BE49-F238E27FC236}">
                <a16:creationId xmlns:a16="http://schemas.microsoft.com/office/drawing/2014/main" xmlns=""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15" name="Text Placeholder 3">
            <a:extLst>
              <a:ext uri="{FF2B5EF4-FFF2-40B4-BE49-F238E27FC236}">
                <a16:creationId xmlns:a16="http://schemas.microsoft.com/office/drawing/2014/main" xmlns="" id="{4B8DA94D-4ADC-4A5B-8902-A406820A58B6}"/>
              </a:ext>
            </a:extLst>
          </p:cNvPr>
          <p:cNvSpPr>
            <a:spLocks noGrp="1"/>
          </p:cNvSpPr>
          <p:nvPr>
            <p:ph type="body" sz="quarter" idx="10"/>
          </p:nvPr>
        </p:nvSpPr>
        <p:spPr bwMode="black">
          <a:xfrm>
            <a:off x="493713" y="2673350"/>
            <a:ext cx="2606675" cy="3679824"/>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46">
            <a:extLst>
              <a:ext uri="{FF2B5EF4-FFF2-40B4-BE49-F238E27FC236}">
                <a16:creationId xmlns:a16="http://schemas.microsoft.com/office/drawing/2014/main" xmlns="" id="{19FB8D88-FE4D-4206-9EF0-2E40E5A22C52}"/>
              </a:ext>
            </a:extLst>
          </p:cNvPr>
          <p:cNvSpPr>
            <a:spLocks noGrp="1"/>
          </p:cNvSpPr>
          <p:nvPr>
            <p:ph type="title"/>
          </p:nvPr>
        </p:nvSpPr>
        <p:spPr bwMode="black">
          <a:xfrm>
            <a:off x="472173" y="504545"/>
            <a:ext cx="2628215" cy="1301247"/>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8" name="Subtitle">
            <a:extLst>
              <a:ext uri="{FF2B5EF4-FFF2-40B4-BE49-F238E27FC236}">
                <a16:creationId xmlns:a16="http://schemas.microsoft.com/office/drawing/2014/main" xmlns="" id="{20DF2BD0-4E27-4570-B05E-8AFF559149C2}"/>
              </a:ext>
            </a:extLst>
          </p:cNvPr>
          <p:cNvSpPr>
            <a:spLocks noGrp="1"/>
          </p:cNvSpPr>
          <p:nvPr>
            <p:ph type="subTitle" idx="1"/>
          </p:nvPr>
        </p:nvSpPr>
        <p:spPr bwMode="black">
          <a:xfrm>
            <a:off x="479316" y="1869281"/>
            <a:ext cx="2623453" cy="192964"/>
          </a:xfrm>
        </p:spPr>
        <p:txBody>
          <a:bodyPr/>
          <a:lstStyle>
            <a:lvl1pPr marL="0" indent="0" algn="l">
              <a:lnSpc>
                <a:spcPct val="83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Footer Placeholder 4">
            <a:extLst>
              <a:ext uri="{FF2B5EF4-FFF2-40B4-BE49-F238E27FC236}">
                <a16:creationId xmlns:a16="http://schemas.microsoft.com/office/drawing/2014/main" xmlns="" id="{A74A5DE2-FD46-41C2-992A-25069F64CEFC}"/>
              </a:ext>
            </a:extLst>
          </p:cNvPr>
          <p:cNvSpPr>
            <a:spLocks noGrp="1"/>
          </p:cNvSpPr>
          <p:nvPr>
            <p:ph type="ftr" sz="quarter" idx="3"/>
          </p:nvPr>
        </p:nvSpPr>
        <p:spPr>
          <a:xfrm>
            <a:off x="477078" y="6484545"/>
            <a:ext cx="2623310"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2" name="TextBox 11">
            <a:extLst>
              <a:ext uri="{FF2B5EF4-FFF2-40B4-BE49-F238E27FC236}">
                <a16:creationId xmlns:a16="http://schemas.microsoft.com/office/drawing/2014/main" xmlns="" id="{3388AE89-99E4-4F9A-83CC-0B61E79CBBB8}"/>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557362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utaway 1/4 Left Gree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2DB42174-1A3D-4E93-A2B6-481349C97762}"/>
              </a:ext>
            </a:extLst>
          </p:cNvPr>
          <p:cNvSpPr/>
          <p:nvPr userDrawn="1"/>
        </p:nvSpPr>
        <p:spPr bwMode="gray">
          <a:xfrm>
            <a:off x="1" y="0"/>
            <a:ext cx="370630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0" name="Rectangle: Single Corner Rounded 6">
            <a:extLst>
              <a:ext uri="{FF2B5EF4-FFF2-40B4-BE49-F238E27FC236}">
                <a16:creationId xmlns:a16="http://schemas.microsoft.com/office/drawing/2014/main" xmlns=""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 name="Text Placeholder 3">
            <a:extLst>
              <a:ext uri="{FF2B5EF4-FFF2-40B4-BE49-F238E27FC236}">
                <a16:creationId xmlns:a16="http://schemas.microsoft.com/office/drawing/2014/main" xmlns="" id="{48D7216B-5003-4E43-B813-C6F19C9684EA}"/>
              </a:ext>
            </a:extLst>
          </p:cNvPr>
          <p:cNvSpPr>
            <a:spLocks noGrp="1"/>
          </p:cNvSpPr>
          <p:nvPr>
            <p:ph type="body" sz="quarter" idx="10"/>
          </p:nvPr>
        </p:nvSpPr>
        <p:spPr bwMode="black">
          <a:xfrm>
            <a:off x="493713" y="2673350"/>
            <a:ext cx="2606675" cy="3679824"/>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7" name="Title 46">
            <a:extLst>
              <a:ext uri="{FF2B5EF4-FFF2-40B4-BE49-F238E27FC236}">
                <a16:creationId xmlns:a16="http://schemas.microsoft.com/office/drawing/2014/main" xmlns="" id="{5B20B20D-0E34-4EAF-BB3A-1A541B67B8F2}"/>
              </a:ext>
            </a:extLst>
          </p:cNvPr>
          <p:cNvSpPr>
            <a:spLocks noGrp="1"/>
          </p:cNvSpPr>
          <p:nvPr>
            <p:ph type="title"/>
          </p:nvPr>
        </p:nvSpPr>
        <p:spPr bwMode="black">
          <a:xfrm>
            <a:off x="472173" y="504545"/>
            <a:ext cx="2628215" cy="1301247"/>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11" name="Subtitle">
            <a:extLst>
              <a:ext uri="{FF2B5EF4-FFF2-40B4-BE49-F238E27FC236}">
                <a16:creationId xmlns:a16="http://schemas.microsoft.com/office/drawing/2014/main" xmlns="" id="{067D152C-BB2C-489C-97C9-DB2F678CFA17}"/>
              </a:ext>
            </a:extLst>
          </p:cNvPr>
          <p:cNvSpPr>
            <a:spLocks noGrp="1"/>
          </p:cNvSpPr>
          <p:nvPr>
            <p:ph type="subTitle" idx="1"/>
          </p:nvPr>
        </p:nvSpPr>
        <p:spPr bwMode="black">
          <a:xfrm>
            <a:off x="479316" y="1869281"/>
            <a:ext cx="2623453" cy="192964"/>
          </a:xfrm>
        </p:spPr>
        <p:txBody>
          <a:bodyPr/>
          <a:lstStyle>
            <a:lvl1pPr marL="0" indent="0" algn="l">
              <a:lnSpc>
                <a:spcPct val="83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xmlns="" id="{8F7DAADF-C002-4FC3-9ADD-BE1237EA6DF9}"/>
              </a:ext>
            </a:extLst>
          </p:cNvPr>
          <p:cNvSpPr>
            <a:spLocks noGrp="1"/>
          </p:cNvSpPr>
          <p:nvPr>
            <p:ph type="ftr" sz="quarter" idx="3"/>
          </p:nvPr>
        </p:nvSpPr>
        <p:spPr>
          <a:xfrm>
            <a:off x="477078" y="6484545"/>
            <a:ext cx="2623310"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2" name="TextBox 11">
            <a:extLst>
              <a:ext uri="{FF2B5EF4-FFF2-40B4-BE49-F238E27FC236}">
                <a16:creationId xmlns:a16="http://schemas.microsoft.com/office/drawing/2014/main" xmlns="" id="{FE868DB4-7351-486A-BDC3-4C9C6384BDB1}"/>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137091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taway 1/4 Left Gra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2DB42174-1A3D-4E93-A2B6-481349C97762}"/>
              </a:ext>
            </a:extLst>
          </p:cNvPr>
          <p:cNvSpPr/>
          <p:nvPr userDrawn="1"/>
        </p:nvSpPr>
        <p:spPr bwMode="gray">
          <a:xfrm>
            <a:off x="1" y="0"/>
            <a:ext cx="370630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0" name="Rectangle: Single Corner Rounded 6">
            <a:extLst>
              <a:ext uri="{FF2B5EF4-FFF2-40B4-BE49-F238E27FC236}">
                <a16:creationId xmlns:a16="http://schemas.microsoft.com/office/drawing/2014/main" xmlns=""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 name="Text Placeholder 3">
            <a:extLst>
              <a:ext uri="{FF2B5EF4-FFF2-40B4-BE49-F238E27FC236}">
                <a16:creationId xmlns:a16="http://schemas.microsoft.com/office/drawing/2014/main" xmlns="" id="{48D7216B-5003-4E43-B813-C6F19C9684EA}"/>
              </a:ext>
            </a:extLst>
          </p:cNvPr>
          <p:cNvSpPr>
            <a:spLocks noGrp="1"/>
          </p:cNvSpPr>
          <p:nvPr>
            <p:ph type="body" sz="quarter" idx="10"/>
          </p:nvPr>
        </p:nvSpPr>
        <p:spPr bwMode="white">
          <a:xfrm>
            <a:off x="493713" y="2673350"/>
            <a:ext cx="2606675" cy="3679824"/>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7" name="Title 46">
            <a:extLst>
              <a:ext uri="{FF2B5EF4-FFF2-40B4-BE49-F238E27FC236}">
                <a16:creationId xmlns:a16="http://schemas.microsoft.com/office/drawing/2014/main" xmlns="" id="{5B20B20D-0E34-4EAF-BB3A-1A541B67B8F2}"/>
              </a:ext>
            </a:extLst>
          </p:cNvPr>
          <p:cNvSpPr>
            <a:spLocks noGrp="1"/>
          </p:cNvSpPr>
          <p:nvPr>
            <p:ph type="title"/>
          </p:nvPr>
        </p:nvSpPr>
        <p:spPr bwMode="white">
          <a:xfrm>
            <a:off x="472173" y="504545"/>
            <a:ext cx="2628215" cy="1301247"/>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11" name="Subtitle">
            <a:extLst>
              <a:ext uri="{FF2B5EF4-FFF2-40B4-BE49-F238E27FC236}">
                <a16:creationId xmlns:a16="http://schemas.microsoft.com/office/drawing/2014/main" xmlns="" id="{B8D9CE30-2D7C-44D7-9E6E-CAA9B6492262}"/>
              </a:ext>
            </a:extLst>
          </p:cNvPr>
          <p:cNvSpPr>
            <a:spLocks noGrp="1"/>
          </p:cNvSpPr>
          <p:nvPr>
            <p:ph type="subTitle" idx="1"/>
          </p:nvPr>
        </p:nvSpPr>
        <p:spPr bwMode="white">
          <a:xfrm>
            <a:off x="479316" y="1869281"/>
            <a:ext cx="2623453" cy="192964"/>
          </a:xfrm>
        </p:spPr>
        <p:txBody>
          <a:bodyPr/>
          <a:lstStyle>
            <a:lvl1pPr marL="0" indent="0" algn="l">
              <a:lnSpc>
                <a:spcPct val="83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xmlns="" id="{27FAF4D7-2DD3-4685-91D9-73F6C3B57BF0}"/>
              </a:ext>
            </a:extLst>
          </p:cNvPr>
          <p:cNvSpPr>
            <a:spLocks noGrp="1"/>
          </p:cNvSpPr>
          <p:nvPr>
            <p:ph type="ftr" sz="quarter" idx="3"/>
          </p:nvPr>
        </p:nvSpPr>
        <p:spPr>
          <a:xfrm>
            <a:off x="477077" y="6484545"/>
            <a:ext cx="2751897" cy="249630"/>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r>
              <a:rPr lang="en-US" dirty="0"/>
              <a:t>Confidential and Proprietary — Qualcomm Technologies, Inc. and/or its affiliated companies.</a:t>
            </a:r>
          </a:p>
        </p:txBody>
      </p:sp>
      <p:sp>
        <p:nvSpPr>
          <p:cNvPr id="12" name="TextBox 11">
            <a:extLst>
              <a:ext uri="{FF2B5EF4-FFF2-40B4-BE49-F238E27FC236}">
                <a16:creationId xmlns:a16="http://schemas.microsoft.com/office/drawing/2014/main" xmlns="" id="{F2D0DD12-9E5F-49CD-AD0C-1F010955D1E5}"/>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99568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gue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xmlns="" id="{9708ABA9-7054-48E8-8EF4-CD658D07952F}"/>
              </a:ext>
            </a:extLst>
          </p:cNvPr>
          <p:cNvGrpSpPr/>
          <p:nvPr userDrawn="1"/>
        </p:nvGrpSpPr>
        <p:grpSpPr>
          <a:xfrm>
            <a:off x="0" y="0"/>
            <a:ext cx="6116442" cy="6023894"/>
            <a:chOff x="0" y="0"/>
            <a:chExt cx="6116442" cy="6023894"/>
          </a:xfrm>
        </p:grpSpPr>
        <p:sp>
          <p:nvSpPr>
            <p:cNvPr id="23" name="Rectangle: Single Corner Rounded 22">
              <a:extLst>
                <a:ext uri="{FF2B5EF4-FFF2-40B4-BE49-F238E27FC236}">
                  <a16:creationId xmlns:a16="http://schemas.microsoft.com/office/drawing/2014/main" xmlns="" id="{3EB25D07-4F37-4907-816A-DF261B27F8F9}"/>
                </a:ext>
              </a:extLst>
            </p:cNvPr>
            <p:cNvSpPr/>
            <p:nvPr userDrawn="1"/>
          </p:nvSpPr>
          <p:spPr>
            <a:xfrm flipV="1">
              <a:off x="0" y="0"/>
              <a:ext cx="6116442" cy="6023894"/>
            </a:xfrm>
            <a:prstGeom prst="round1Rect">
              <a:avLst>
                <a:gd name="adj" fmla="val 3634"/>
              </a:avLst>
            </a:prstGeom>
            <a:gradFill>
              <a:gsLst>
                <a:gs pos="79000">
                  <a:srgbClr val="CFD0D5"/>
                </a:gs>
                <a:gs pos="100000">
                  <a:srgbClr val="B1B5C3"/>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sp>
          <p:nvSpPr>
            <p:cNvPr id="24" name="Rectangle: Single Corner Rounded 23">
              <a:extLst>
                <a:ext uri="{FF2B5EF4-FFF2-40B4-BE49-F238E27FC236}">
                  <a16:creationId xmlns:a16="http://schemas.microsoft.com/office/drawing/2014/main" xmlns="" id="{C48B92C6-8BAB-46BE-82E1-29A041E97FB8}"/>
                </a:ext>
              </a:extLst>
            </p:cNvPr>
            <p:cNvSpPr/>
            <p:nvPr userDrawn="1"/>
          </p:nvSpPr>
          <p:spPr>
            <a:xfrm flipV="1">
              <a:off x="0" y="0"/>
              <a:ext cx="6116442" cy="5917440"/>
            </a:xfrm>
            <a:prstGeom prst="round1Rect">
              <a:avLst>
                <a:gd name="adj" fmla="val 3163"/>
              </a:avLst>
            </a:prstGeom>
            <a:gradFill>
              <a:gsLst>
                <a:gs pos="0">
                  <a:schemeClr val="accent1"/>
                </a:gs>
                <a:gs pos="99000">
                  <a:schemeClr val="accent2">
                    <a:lumMod val="50000"/>
                  </a:schemeClr>
                </a:gs>
              </a:gsLst>
              <a:lin ang="18000000" scaled="0"/>
            </a:gradFill>
            <a:ln w="10795" cap="flat" cmpd="sng" algn="ctr">
              <a:noFill/>
              <a:prstDash val="solid"/>
            </a:ln>
            <a:effectLst>
              <a:innerShdw blurRad="1231900" dist="317500" dir="18900000">
                <a:schemeClr val="accent6">
                  <a:lumMod val="50000"/>
                  <a:alpha val="15000"/>
                </a:schemeClr>
              </a:innerShdw>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sp>
          <p:nvSpPr>
            <p:cNvPr id="26" name="Rectangle: Single Corner Rounded 25">
              <a:extLst>
                <a:ext uri="{FF2B5EF4-FFF2-40B4-BE49-F238E27FC236}">
                  <a16:creationId xmlns:a16="http://schemas.microsoft.com/office/drawing/2014/main" xmlns="" id="{222BEFF9-595E-4CCB-89E5-0AB82C002F90}"/>
                </a:ext>
              </a:extLst>
            </p:cNvPr>
            <p:cNvSpPr/>
            <p:nvPr userDrawn="1"/>
          </p:nvSpPr>
          <p:spPr>
            <a:xfrm flipV="1">
              <a:off x="4722552" y="0"/>
              <a:ext cx="1393890" cy="6023894"/>
            </a:xfrm>
            <a:prstGeom prst="round1Rect">
              <a:avLst>
                <a:gd name="adj" fmla="val 15972"/>
              </a:avLst>
            </a:prstGeom>
            <a:gradFill>
              <a:gsLst>
                <a:gs pos="88000">
                  <a:schemeClr val="tx1">
                    <a:alpha val="60000"/>
                  </a:schemeClr>
                </a:gs>
                <a:gs pos="54000">
                  <a:schemeClr val="accent1">
                    <a:lumMod val="50000"/>
                    <a:alpha val="0"/>
                  </a:schemeClr>
                </a:gs>
                <a:gs pos="100000">
                  <a:schemeClr val="tx1">
                    <a:alpha val="47000"/>
                  </a:schemeClr>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800" b="1" kern="1200" noProof="0" dirty="0" err="1">
                <a:solidFill>
                  <a:prstClr val="white"/>
                </a:solidFill>
                <a:latin typeface="+mn-lt"/>
                <a:ea typeface="+mn-ea"/>
                <a:cs typeface="+mn-cs"/>
              </a:endParaRPr>
            </a:p>
          </p:txBody>
        </p:sp>
      </p:grpSp>
      <p:sp>
        <p:nvSpPr>
          <p:cNvPr id="28" name="Title 1">
            <a:extLst>
              <a:ext uri="{FF2B5EF4-FFF2-40B4-BE49-F238E27FC236}">
                <a16:creationId xmlns:a16="http://schemas.microsoft.com/office/drawing/2014/main" xmlns="" id="{25F1A353-3E38-4C55-8B4C-DA6E6061AE81}"/>
              </a:ext>
            </a:extLst>
          </p:cNvPr>
          <p:cNvSpPr>
            <a:spLocks noGrp="1"/>
          </p:cNvSpPr>
          <p:nvPr>
            <p:ph type="title" hasCustomPrompt="1"/>
          </p:nvPr>
        </p:nvSpPr>
        <p:spPr bwMode="black">
          <a:xfrm>
            <a:off x="434074" y="1383898"/>
            <a:ext cx="5176367" cy="2211454"/>
          </a:xfrm>
        </p:spPr>
        <p:txBody>
          <a:bodyPr/>
          <a:lstStyle>
            <a:lvl1pPr>
              <a:lnSpc>
                <a:spcPct val="90000"/>
              </a:lnSpc>
              <a:defRPr sz="6000">
                <a:solidFill>
                  <a:schemeClr val="bg1"/>
                </a:solidFill>
              </a:defRPr>
            </a:lvl1pPr>
          </a:lstStyle>
          <a:p>
            <a:r>
              <a:rPr lang="en-US" dirty="0"/>
              <a:t>Segue title</a:t>
            </a:r>
          </a:p>
        </p:txBody>
      </p:sp>
      <p:grpSp>
        <p:nvGrpSpPr>
          <p:cNvPr id="30" name="Group 29">
            <a:extLst>
              <a:ext uri="{FF2B5EF4-FFF2-40B4-BE49-F238E27FC236}">
                <a16:creationId xmlns:a16="http://schemas.microsoft.com/office/drawing/2014/main" xmlns="" id="{2FB99DA3-BFDE-4BAF-9307-4373FE46B701}"/>
              </a:ext>
            </a:extLst>
          </p:cNvPr>
          <p:cNvGrpSpPr/>
          <p:nvPr userDrawn="1"/>
        </p:nvGrpSpPr>
        <p:grpSpPr bwMode="gray">
          <a:xfrm>
            <a:off x="6509242" y="991365"/>
            <a:ext cx="4873999" cy="4873999"/>
            <a:chOff x="2253530" y="4154873"/>
            <a:chExt cx="2342448" cy="2342449"/>
          </a:xfrm>
        </p:grpSpPr>
        <p:sp>
          <p:nvSpPr>
            <p:cNvPr id="31" name="Oval 30">
              <a:extLst>
                <a:ext uri="{FF2B5EF4-FFF2-40B4-BE49-F238E27FC236}">
                  <a16:creationId xmlns:a16="http://schemas.microsoft.com/office/drawing/2014/main" xmlns="" id="{D6FF1BD2-8623-4F83-9573-76598F50C0F6}"/>
                </a:ext>
              </a:extLst>
            </p:cNvPr>
            <p:cNvSpPr/>
            <p:nvPr/>
          </p:nvSpPr>
          <p:spPr bwMode="gray">
            <a:xfrm>
              <a:off x="2253530" y="4154873"/>
              <a:ext cx="2342448" cy="2342449"/>
            </a:xfrm>
            <a:prstGeom prst="ellipse">
              <a:avLst/>
            </a:prstGeom>
            <a:gradFill flip="none" rotWithShape="1">
              <a:gsLst>
                <a:gs pos="100000">
                  <a:schemeClr val="accent1">
                    <a:lumMod val="75000"/>
                  </a:schemeClr>
                </a:gs>
                <a:gs pos="37000">
                  <a:schemeClr val="accent1"/>
                </a:gs>
              </a:gsLst>
              <a:lin ang="10800000" scaled="1"/>
              <a:tileRect/>
            </a:gradFill>
            <a:ln>
              <a:noFill/>
            </a:ln>
            <a:effectLst>
              <a:outerShdw blurRad="647700" dist="355600" dir="10800000" algn="t" rotWithShape="0">
                <a:schemeClr val="accent6">
                  <a:lumMod val="5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err="1">
                <a:solidFill>
                  <a:prstClr val="white"/>
                </a:solidFill>
              </a:endParaRPr>
            </a:p>
          </p:txBody>
        </p:sp>
        <p:sp>
          <p:nvSpPr>
            <p:cNvPr id="32" name="Oval 31">
              <a:extLst>
                <a:ext uri="{FF2B5EF4-FFF2-40B4-BE49-F238E27FC236}">
                  <a16:creationId xmlns:a16="http://schemas.microsoft.com/office/drawing/2014/main" xmlns="" id="{FF377C24-94E7-481C-9B02-0E57F6ADD462}"/>
                </a:ext>
              </a:extLst>
            </p:cNvPr>
            <p:cNvSpPr/>
            <p:nvPr/>
          </p:nvSpPr>
          <p:spPr bwMode="gray">
            <a:xfrm>
              <a:off x="2547266" y="4448609"/>
              <a:ext cx="1754976" cy="1754976"/>
            </a:xfrm>
            <a:prstGeom prst="ellipse">
              <a:avLst/>
            </a:prstGeom>
            <a:gradFill flip="none" rotWithShape="1">
              <a:gsLst>
                <a:gs pos="100000">
                  <a:schemeClr val="accent2"/>
                </a:gs>
                <a:gs pos="0">
                  <a:schemeClr val="accent2">
                    <a:lumMod val="85000"/>
                    <a:lumOff val="15000"/>
                  </a:schemeClr>
                </a:gs>
              </a:gsLst>
              <a:lin ang="10800000" scaled="1"/>
              <a:tileRect/>
            </a:gradFill>
            <a:ln>
              <a:noFill/>
            </a:ln>
            <a:effectLst>
              <a:outerShdw blurRad="647700" dist="355600" dir="10800000" algn="t"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err="1">
                <a:solidFill>
                  <a:prstClr val="white"/>
                </a:solidFill>
              </a:endParaRPr>
            </a:p>
          </p:txBody>
        </p:sp>
      </p:grpSp>
      <p:sp>
        <p:nvSpPr>
          <p:cNvPr id="12" name="Subtitle">
            <a:extLst>
              <a:ext uri="{FF2B5EF4-FFF2-40B4-BE49-F238E27FC236}">
                <a16:creationId xmlns:a16="http://schemas.microsoft.com/office/drawing/2014/main" xmlns="" id="{26C2B330-CA81-4AC8-9295-95D8B999A52E}"/>
              </a:ext>
            </a:extLst>
          </p:cNvPr>
          <p:cNvSpPr>
            <a:spLocks noGrp="1"/>
          </p:cNvSpPr>
          <p:nvPr>
            <p:ph type="subTitle" idx="1"/>
          </p:nvPr>
        </p:nvSpPr>
        <p:spPr bwMode="black">
          <a:xfrm>
            <a:off x="494189" y="3821531"/>
            <a:ext cx="5116143" cy="914400"/>
          </a:xfrm>
        </p:spPr>
        <p:txBody>
          <a:bodyPr/>
          <a:lstStyle>
            <a:lvl1pPr marL="0" indent="0" algn="l">
              <a:lnSpc>
                <a:spcPct val="89000"/>
              </a:lnSpc>
              <a:spcBef>
                <a:spcPts val="120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929301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egue Green">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FDC80D07-556B-4C14-BCA1-515D34401A57}"/>
              </a:ext>
            </a:extLst>
          </p:cNvPr>
          <p:cNvGrpSpPr/>
          <p:nvPr userDrawn="1"/>
        </p:nvGrpSpPr>
        <p:grpSpPr>
          <a:xfrm>
            <a:off x="0" y="-186267"/>
            <a:ext cx="6116442" cy="6210161"/>
            <a:chOff x="0" y="0"/>
            <a:chExt cx="6116442" cy="6023894"/>
          </a:xfrm>
        </p:grpSpPr>
        <p:sp>
          <p:nvSpPr>
            <p:cNvPr id="12" name="Rectangle: Single Corner Rounded 11">
              <a:extLst>
                <a:ext uri="{FF2B5EF4-FFF2-40B4-BE49-F238E27FC236}">
                  <a16:creationId xmlns:a16="http://schemas.microsoft.com/office/drawing/2014/main" xmlns="" id="{9B9E05DE-D753-41A7-988E-75F6026BC79C}"/>
                </a:ext>
              </a:extLst>
            </p:cNvPr>
            <p:cNvSpPr/>
            <p:nvPr userDrawn="1"/>
          </p:nvSpPr>
          <p:spPr>
            <a:xfrm flipV="1">
              <a:off x="0" y="0"/>
              <a:ext cx="6116442" cy="6023894"/>
            </a:xfrm>
            <a:prstGeom prst="round1Rect">
              <a:avLst>
                <a:gd name="adj" fmla="val 3634"/>
              </a:avLst>
            </a:prstGeom>
            <a:gradFill>
              <a:gsLst>
                <a:gs pos="79000">
                  <a:srgbClr val="CFD0D5"/>
                </a:gs>
                <a:gs pos="100000">
                  <a:srgbClr val="B1B5C3"/>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sp>
          <p:nvSpPr>
            <p:cNvPr id="13" name="Rectangle: Single Corner Rounded 12">
              <a:extLst>
                <a:ext uri="{FF2B5EF4-FFF2-40B4-BE49-F238E27FC236}">
                  <a16:creationId xmlns:a16="http://schemas.microsoft.com/office/drawing/2014/main" xmlns="" id="{90C834A1-B64D-4FAD-93F5-33F11049F483}"/>
                </a:ext>
              </a:extLst>
            </p:cNvPr>
            <p:cNvSpPr/>
            <p:nvPr userDrawn="1"/>
          </p:nvSpPr>
          <p:spPr>
            <a:xfrm flipV="1">
              <a:off x="0" y="0"/>
              <a:ext cx="6116442" cy="5917440"/>
            </a:xfrm>
            <a:prstGeom prst="round1Rect">
              <a:avLst>
                <a:gd name="adj" fmla="val 3425"/>
              </a:avLst>
            </a:prstGeom>
            <a:gradFill>
              <a:gsLst>
                <a:gs pos="15000">
                  <a:schemeClr val="accent3"/>
                </a:gs>
                <a:gs pos="100000">
                  <a:srgbClr val="4F9781"/>
                </a:gs>
              </a:gsLst>
              <a:lin ang="18900000" scaled="0"/>
            </a:gradFill>
            <a:ln w="25400" cap="flat" cmpd="sng" algn="ctr">
              <a:noFill/>
              <a:prstDash val="solid"/>
            </a:ln>
            <a:effectLst>
              <a:innerShdw blurRad="127000" dist="114300">
                <a:srgbClr val="27493E">
                  <a:alpha val="74902"/>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err="1">
                <a:ln>
                  <a:noFill/>
                </a:ln>
                <a:solidFill>
                  <a:prstClr val="white"/>
                </a:solidFill>
                <a:effectLst/>
                <a:uLnTx/>
                <a:uFillTx/>
                <a:latin typeface="Microsoft Sans Serif"/>
              </a:endParaRPr>
            </a:p>
          </p:txBody>
        </p:sp>
        <p:sp>
          <p:nvSpPr>
            <p:cNvPr id="14" name="Rectangle: Single Corner Rounded 13">
              <a:extLst>
                <a:ext uri="{FF2B5EF4-FFF2-40B4-BE49-F238E27FC236}">
                  <a16:creationId xmlns:a16="http://schemas.microsoft.com/office/drawing/2014/main" xmlns="" id="{70181F62-E06B-4917-942E-5D7D4C95D712}"/>
                </a:ext>
              </a:extLst>
            </p:cNvPr>
            <p:cNvSpPr/>
            <p:nvPr userDrawn="1"/>
          </p:nvSpPr>
          <p:spPr>
            <a:xfrm flipV="1">
              <a:off x="4722552" y="0"/>
              <a:ext cx="1393890" cy="6023894"/>
            </a:xfrm>
            <a:prstGeom prst="round1Rect">
              <a:avLst>
                <a:gd name="adj" fmla="val 15972"/>
              </a:avLst>
            </a:prstGeom>
            <a:gradFill>
              <a:gsLst>
                <a:gs pos="88000">
                  <a:schemeClr val="tx1">
                    <a:alpha val="60000"/>
                  </a:schemeClr>
                </a:gs>
                <a:gs pos="54000">
                  <a:schemeClr val="accent1">
                    <a:lumMod val="50000"/>
                    <a:alpha val="0"/>
                  </a:schemeClr>
                </a:gs>
                <a:gs pos="100000">
                  <a:schemeClr val="tx1">
                    <a:alpha val="47000"/>
                  </a:schemeClr>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grpSp>
      <p:sp>
        <p:nvSpPr>
          <p:cNvPr id="16" name="Title 1">
            <a:extLst>
              <a:ext uri="{FF2B5EF4-FFF2-40B4-BE49-F238E27FC236}">
                <a16:creationId xmlns:a16="http://schemas.microsoft.com/office/drawing/2014/main" xmlns="" id="{41C1FC8D-B2EA-4858-9547-343D786A59A8}"/>
              </a:ext>
            </a:extLst>
          </p:cNvPr>
          <p:cNvSpPr>
            <a:spLocks noGrp="1"/>
          </p:cNvSpPr>
          <p:nvPr>
            <p:ph type="title" hasCustomPrompt="1"/>
          </p:nvPr>
        </p:nvSpPr>
        <p:spPr bwMode="black">
          <a:xfrm>
            <a:off x="434074" y="1383898"/>
            <a:ext cx="5176367" cy="2211454"/>
          </a:xfrm>
        </p:spPr>
        <p:txBody>
          <a:bodyPr/>
          <a:lstStyle>
            <a:lvl1pPr>
              <a:lnSpc>
                <a:spcPct val="90000"/>
              </a:lnSpc>
              <a:defRPr sz="6000">
                <a:solidFill>
                  <a:schemeClr val="bg1"/>
                </a:solidFill>
              </a:defRPr>
            </a:lvl1pPr>
          </a:lstStyle>
          <a:p>
            <a:r>
              <a:rPr lang="en-US" dirty="0"/>
              <a:t>Segue title</a:t>
            </a:r>
          </a:p>
        </p:txBody>
      </p:sp>
      <p:grpSp>
        <p:nvGrpSpPr>
          <p:cNvPr id="18" name="Group 17">
            <a:extLst>
              <a:ext uri="{FF2B5EF4-FFF2-40B4-BE49-F238E27FC236}">
                <a16:creationId xmlns:a16="http://schemas.microsoft.com/office/drawing/2014/main" xmlns="" id="{BDFDEE91-3E4D-4F77-954F-E23B4D7599D6}"/>
              </a:ext>
            </a:extLst>
          </p:cNvPr>
          <p:cNvGrpSpPr/>
          <p:nvPr userDrawn="1"/>
        </p:nvGrpSpPr>
        <p:grpSpPr bwMode="gray">
          <a:xfrm>
            <a:off x="6509242" y="991365"/>
            <a:ext cx="4873999" cy="4873999"/>
            <a:chOff x="2253530" y="4154873"/>
            <a:chExt cx="2342448" cy="2342449"/>
          </a:xfrm>
        </p:grpSpPr>
        <p:sp>
          <p:nvSpPr>
            <p:cNvPr id="19" name="Oval 18">
              <a:extLst>
                <a:ext uri="{FF2B5EF4-FFF2-40B4-BE49-F238E27FC236}">
                  <a16:creationId xmlns:a16="http://schemas.microsoft.com/office/drawing/2014/main" xmlns="" id="{629C64C2-6DC7-4AEA-86A5-3A7657450B41}"/>
                </a:ext>
              </a:extLst>
            </p:cNvPr>
            <p:cNvSpPr/>
            <p:nvPr/>
          </p:nvSpPr>
          <p:spPr bwMode="gray">
            <a:xfrm>
              <a:off x="2253530" y="4154873"/>
              <a:ext cx="2342448" cy="2342449"/>
            </a:xfrm>
            <a:prstGeom prst="ellipse">
              <a:avLst/>
            </a:prstGeom>
            <a:gradFill>
              <a:gsLst>
                <a:gs pos="100000">
                  <a:schemeClr val="accent3"/>
                </a:gs>
                <a:gs pos="15000">
                  <a:srgbClr val="4F9781"/>
                </a:gs>
              </a:gsLst>
              <a:lin ang="18900000" scaled="0"/>
            </a:gradFill>
            <a:ln>
              <a:noFill/>
            </a:ln>
            <a:effectLst>
              <a:outerShdw blurRad="647700" dist="355600" dir="10800000" algn="t" rotWithShape="0">
                <a:schemeClr val="accent6">
                  <a:lumMod val="5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20" name="Oval 19">
              <a:extLst>
                <a:ext uri="{FF2B5EF4-FFF2-40B4-BE49-F238E27FC236}">
                  <a16:creationId xmlns:a16="http://schemas.microsoft.com/office/drawing/2014/main" xmlns="" id="{347FF8FF-50F2-40C3-B054-4C2CA431E051}"/>
                </a:ext>
              </a:extLst>
            </p:cNvPr>
            <p:cNvSpPr/>
            <p:nvPr/>
          </p:nvSpPr>
          <p:spPr bwMode="gray">
            <a:xfrm>
              <a:off x="2547266" y="4448609"/>
              <a:ext cx="1754976" cy="1754976"/>
            </a:xfrm>
            <a:prstGeom prst="ellipse">
              <a:avLst/>
            </a:prstGeom>
            <a:solidFill>
              <a:schemeClr val="accent3">
                <a:lumMod val="60000"/>
                <a:lumOff val="40000"/>
              </a:schemeClr>
            </a:solidFill>
            <a:ln>
              <a:noFill/>
            </a:ln>
            <a:effectLst>
              <a:outerShdw blurRad="647700" dist="355600" dir="10800000" algn="t" rotWithShape="0">
                <a:schemeClr val="accent3">
                  <a:lumMod val="50000"/>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err="1">
                <a:solidFill>
                  <a:prstClr val="white"/>
                </a:solidFill>
              </a:endParaRPr>
            </a:p>
          </p:txBody>
        </p:sp>
      </p:grpSp>
      <p:sp>
        <p:nvSpPr>
          <p:cNvPr id="21" name="Subtitle">
            <a:extLst>
              <a:ext uri="{FF2B5EF4-FFF2-40B4-BE49-F238E27FC236}">
                <a16:creationId xmlns:a16="http://schemas.microsoft.com/office/drawing/2014/main" xmlns="" id="{BA0BCBDC-974B-43F5-80D7-2F8CBE4ECE70}"/>
              </a:ext>
            </a:extLst>
          </p:cNvPr>
          <p:cNvSpPr>
            <a:spLocks noGrp="1"/>
          </p:cNvSpPr>
          <p:nvPr>
            <p:ph type="subTitle" idx="1"/>
          </p:nvPr>
        </p:nvSpPr>
        <p:spPr bwMode="black">
          <a:xfrm>
            <a:off x="494189" y="3821531"/>
            <a:ext cx="5116143" cy="914400"/>
          </a:xfrm>
        </p:spPr>
        <p:txBody>
          <a:bodyPr/>
          <a:lstStyle>
            <a:lvl1pPr marL="0" indent="0" algn="l">
              <a:lnSpc>
                <a:spcPct val="89000"/>
              </a:lnSpc>
              <a:spcBef>
                <a:spcPts val="120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56028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egue Gra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2A3CA8A2-C866-420D-A9C5-62377C62C72C}"/>
              </a:ext>
            </a:extLst>
          </p:cNvPr>
          <p:cNvGrpSpPr/>
          <p:nvPr userDrawn="1"/>
        </p:nvGrpSpPr>
        <p:grpSpPr>
          <a:xfrm>
            <a:off x="0" y="-186267"/>
            <a:ext cx="6116442" cy="6210161"/>
            <a:chOff x="0" y="0"/>
            <a:chExt cx="6116442" cy="6023894"/>
          </a:xfrm>
        </p:grpSpPr>
        <p:sp>
          <p:nvSpPr>
            <p:cNvPr id="12" name="Rectangle: Single Corner Rounded 11">
              <a:extLst>
                <a:ext uri="{FF2B5EF4-FFF2-40B4-BE49-F238E27FC236}">
                  <a16:creationId xmlns:a16="http://schemas.microsoft.com/office/drawing/2014/main" xmlns="" id="{9748C67E-7E92-497F-B7C0-AA6D6EA7DD25}"/>
                </a:ext>
              </a:extLst>
            </p:cNvPr>
            <p:cNvSpPr/>
            <p:nvPr userDrawn="1"/>
          </p:nvSpPr>
          <p:spPr>
            <a:xfrm flipV="1">
              <a:off x="0" y="0"/>
              <a:ext cx="6116442" cy="6023894"/>
            </a:xfrm>
            <a:prstGeom prst="round1Rect">
              <a:avLst>
                <a:gd name="adj" fmla="val 3634"/>
              </a:avLst>
            </a:prstGeom>
            <a:gradFill>
              <a:gsLst>
                <a:gs pos="79000">
                  <a:srgbClr val="CFD0D5"/>
                </a:gs>
                <a:gs pos="100000">
                  <a:srgbClr val="B1B5C3"/>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sp>
          <p:nvSpPr>
            <p:cNvPr id="13" name="Rectangle: Single Corner Rounded 12">
              <a:extLst>
                <a:ext uri="{FF2B5EF4-FFF2-40B4-BE49-F238E27FC236}">
                  <a16:creationId xmlns:a16="http://schemas.microsoft.com/office/drawing/2014/main" xmlns="" id="{0E16C0B4-6DE3-45FD-B7E2-0B34ACCCD3B7}"/>
                </a:ext>
              </a:extLst>
            </p:cNvPr>
            <p:cNvSpPr/>
            <p:nvPr userDrawn="1"/>
          </p:nvSpPr>
          <p:spPr>
            <a:xfrm flipV="1">
              <a:off x="0" y="0"/>
              <a:ext cx="6116442" cy="5917440"/>
            </a:xfrm>
            <a:prstGeom prst="round1Rect">
              <a:avLst>
                <a:gd name="adj" fmla="val 3425"/>
              </a:avLst>
            </a:prstGeom>
            <a:gradFill>
              <a:gsLst>
                <a:gs pos="15000">
                  <a:srgbClr val="697790"/>
                </a:gs>
                <a:gs pos="100000">
                  <a:schemeClr val="accent5"/>
                </a:gs>
              </a:gsLst>
              <a:lin ang="18900000" scaled="0"/>
            </a:gradFill>
            <a:ln w="25400" cap="flat" cmpd="sng" algn="ctr">
              <a:noFill/>
              <a:prstDash val="solid"/>
            </a:ln>
            <a:effectLst>
              <a:innerShdw blurRad="127000" dist="114300">
                <a:schemeClr val="accent5">
                  <a:lumMod val="75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err="1">
                <a:ln>
                  <a:noFill/>
                </a:ln>
                <a:solidFill>
                  <a:prstClr val="white"/>
                </a:solidFill>
                <a:effectLst/>
                <a:uLnTx/>
                <a:uFillTx/>
                <a:latin typeface="Microsoft Sans Serif"/>
              </a:endParaRPr>
            </a:p>
          </p:txBody>
        </p:sp>
        <p:sp>
          <p:nvSpPr>
            <p:cNvPr id="14" name="Rectangle: Single Corner Rounded 13">
              <a:extLst>
                <a:ext uri="{FF2B5EF4-FFF2-40B4-BE49-F238E27FC236}">
                  <a16:creationId xmlns:a16="http://schemas.microsoft.com/office/drawing/2014/main" xmlns="" id="{2CD83F23-3590-47FE-A589-ECD4728A83C4}"/>
                </a:ext>
              </a:extLst>
            </p:cNvPr>
            <p:cNvSpPr/>
            <p:nvPr userDrawn="1"/>
          </p:nvSpPr>
          <p:spPr>
            <a:xfrm flipV="1">
              <a:off x="4722552" y="0"/>
              <a:ext cx="1393890" cy="6023894"/>
            </a:xfrm>
            <a:prstGeom prst="round1Rect">
              <a:avLst>
                <a:gd name="adj" fmla="val 15972"/>
              </a:avLst>
            </a:prstGeom>
            <a:gradFill>
              <a:gsLst>
                <a:gs pos="88000">
                  <a:schemeClr val="tx1">
                    <a:alpha val="60000"/>
                  </a:schemeClr>
                </a:gs>
                <a:gs pos="54000">
                  <a:schemeClr val="accent1">
                    <a:lumMod val="50000"/>
                    <a:alpha val="0"/>
                  </a:schemeClr>
                </a:gs>
                <a:gs pos="100000">
                  <a:schemeClr val="tx1">
                    <a:alpha val="47000"/>
                  </a:schemeClr>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grpSp>
      <p:sp>
        <p:nvSpPr>
          <p:cNvPr id="16" name="Title 1">
            <a:extLst>
              <a:ext uri="{FF2B5EF4-FFF2-40B4-BE49-F238E27FC236}">
                <a16:creationId xmlns:a16="http://schemas.microsoft.com/office/drawing/2014/main" xmlns="" id="{A2F9CEB0-FD72-4544-B8E3-F778962162E1}"/>
              </a:ext>
            </a:extLst>
          </p:cNvPr>
          <p:cNvSpPr>
            <a:spLocks noGrp="1"/>
          </p:cNvSpPr>
          <p:nvPr>
            <p:ph type="title" hasCustomPrompt="1"/>
          </p:nvPr>
        </p:nvSpPr>
        <p:spPr bwMode="black">
          <a:xfrm>
            <a:off x="434074" y="1383898"/>
            <a:ext cx="5176367" cy="2211454"/>
          </a:xfrm>
        </p:spPr>
        <p:txBody>
          <a:bodyPr/>
          <a:lstStyle>
            <a:lvl1pPr>
              <a:lnSpc>
                <a:spcPct val="90000"/>
              </a:lnSpc>
              <a:defRPr sz="6000">
                <a:solidFill>
                  <a:schemeClr val="bg1"/>
                </a:solidFill>
              </a:defRPr>
            </a:lvl1pPr>
          </a:lstStyle>
          <a:p>
            <a:r>
              <a:rPr lang="en-US" dirty="0"/>
              <a:t>Segue title</a:t>
            </a:r>
          </a:p>
        </p:txBody>
      </p:sp>
      <p:grpSp>
        <p:nvGrpSpPr>
          <p:cNvPr id="18" name="Group 17">
            <a:extLst>
              <a:ext uri="{FF2B5EF4-FFF2-40B4-BE49-F238E27FC236}">
                <a16:creationId xmlns:a16="http://schemas.microsoft.com/office/drawing/2014/main" xmlns="" id="{67735C45-946F-4397-AADE-28DD68F225A4}"/>
              </a:ext>
            </a:extLst>
          </p:cNvPr>
          <p:cNvGrpSpPr/>
          <p:nvPr userDrawn="1"/>
        </p:nvGrpSpPr>
        <p:grpSpPr bwMode="gray">
          <a:xfrm>
            <a:off x="6509242" y="991365"/>
            <a:ext cx="4873999" cy="4873999"/>
            <a:chOff x="2253530" y="4154873"/>
            <a:chExt cx="2342448" cy="2342449"/>
          </a:xfrm>
        </p:grpSpPr>
        <p:sp>
          <p:nvSpPr>
            <p:cNvPr id="19" name="Oval 18">
              <a:extLst>
                <a:ext uri="{FF2B5EF4-FFF2-40B4-BE49-F238E27FC236}">
                  <a16:creationId xmlns:a16="http://schemas.microsoft.com/office/drawing/2014/main" xmlns="" id="{B5EDBE7D-1580-432B-9EFA-2285652716A1}"/>
                </a:ext>
              </a:extLst>
            </p:cNvPr>
            <p:cNvSpPr/>
            <p:nvPr/>
          </p:nvSpPr>
          <p:spPr bwMode="gray">
            <a:xfrm>
              <a:off x="2253530" y="4154873"/>
              <a:ext cx="2342448" cy="2342449"/>
            </a:xfrm>
            <a:prstGeom prst="ellipse">
              <a:avLst/>
            </a:prstGeom>
            <a:gradFill>
              <a:gsLst>
                <a:gs pos="100000">
                  <a:srgbClr val="697790"/>
                </a:gs>
                <a:gs pos="1000">
                  <a:schemeClr val="accent5"/>
                </a:gs>
              </a:gsLst>
              <a:lin ang="18900000" scaled="0"/>
            </a:gradFill>
            <a:ln>
              <a:noFill/>
            </a:ln>
            <a:effectLst>
              <a:outerShdw blurRad="647700" dist="355600" dir="10800000" algn="t" rotWithShape="0">
                <a:schemeClr val="accent6">
                  <a:lumMod val="5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20" name="Oval 19">
              <a:extLst>
                <a:ext uri="{FF2B5EF4-FFF2-40B4-BE49-F238E27FC236}">
                  <a16:creationId xmlns:a16="http://schemas.microsoft.com/office/drawing/2014/main" xmlns="" id="{DF032FD5-AD24-4BC5-8AED-05C43A0DF34C}"/>
                </a:ext>
              </a:extLst>
            </p:cNvPr>
            <p:cNvSpPr/>
            <p:nvPr/>
          </p:nvSpPr>
          <p:spPr bwMode="gray">
            <a:xfrm>
              <a:off x="2547266" y="4448609"/>
              <a:ext cx="1754976" cy="1754976"/>
            </a:xfrm>
            <a:prstGeom prst="ellipse">
              <a:avLst/>
            </a:prstGeom>
            <a:solidFill>
              <a:schemeClr val="accent6"/>
            </a:solidFill>
            <a:ln>
              <a:noFill/>
            </a:ln>
            <a:effectLst>
              <a:outerShdw blurRad="647700" dist="355600" dir="10800000" algn="t" rotWithShape="0">
                <a:schemeClr val="accent5">
                  <a:lumMod val="50000"/>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err="1">
                <a:solidFill>
                  <a:prstClr val="white"/>
                </a:solidFill>
              </a:endParaRPr>
            </a:p>
          </p:txBody>
        </p:sp>
      </p:grpSp>
      <p:sp>
        <p:nvSpPr>
          <p:cNvPr id="21" name="Subtitle">
            <a:extLst>
              <a:ext uri="{FF2B5EF4-FFF2-40B4-BE49-F238E27FC236}">
                <a16:creationId xmlns:a16="http://schemas.microsoft.com/office/drawing/2014/main" xmlns="" id="{0323B195-1D42-4C65-B2F9-FEF67F561438}"/>
              </a:ext>
            </a:extLst>
          </p:cNvPr>
          <p:cNvSpPr>
            <a:spLocks noGrp="1"/>
          </p:cNvSpPr>
          <p:nvPr>
            <p:ph type="subTitle" idx="1"/>
          </p:nvPr>
        </p:nvSpPr>
        <p:spPr>
          <a:xfrm>
            <a:off x="494189" y="3821531"/>
            <a:ext cx="5116143" cy="914400"/>
          </a:xfrm>
        </p:spPr>
        <p:txBody>
          <a:bodyPr/>
          <a:lstStyle>
            <a:lvl1pPr marL="0" indent="0" algn="l">
              <a:lnSpc>
                <a:spcPct val="89000"/>
              </a:lnSpc>
              <a:spcBef>
                <a:spcPts val="120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0192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1"/>
        </a:solidFill>
        <a:effectLst/>
      </p:bgPr>
    </p:bg>
    <p:spTree>
      <p:nvGrpSpPr>
        <p:cNvPr id="1" name=""/>
        <p:cNvGrpSpPr/>
        <p:nvPr/>
      </p:nvGrpSpPr>
      <p:grpSpPr>
        <a:xfrm>
          <a:off x="0" y="0"/>
          <a:ext cx="0" cy="0"/>
          <a:chOff x="0" y="0"/>
          <a:chExt cx="0" cy="0"/>
        </a:xfrm>
      </p:grpSpPr>
      <p:sp>
        <p:nvSpPr>
          <p:cNvPr id="44" name="Text Placeholder 43">
            <a:extLst>
              <a:ext uri="{FF2B5EF4-FFF2-40B4-BE49-F238E27FC236}">
                <a16:creationId xmlns:a16="http://schemas.microsoft.com/office/drawing/2014/main" xmlns="" id="{03C477BE-D0D7-4C03-AB42-77F4B84445FA}"/>
              </a:ext>
            </a:extLst>
          </p:cNvPr>
          <p:cNvSpPr>
            <a:spLocks noGrp="1"/>
          </p:cNvSpPr>
          <p:nvPr>
            <p:ph type="body" sz="quarter" idx="10" hasCustomPrompt="1"/>
          </p:nvPr>
        </p:nvSpPr>
        <p:spPr bwMode="black">
          <a:xfrm>
            <a:off x="481807" y="6171314"/>
            <a:ext cx="2623343" cy="236312"/>
          </a:xfrm>
        </p:spPr>
        <p:txBody>
          <a:bodyPr/>
          <a:lstStyle>
            <a:lvl1pPr marL="0" indent="0">
              <a:lnSpc>
                <a:spcPct val="114000"/>
              </a:lnSpc>
              <a:spcBef>
                <a:spcPts val="0"/>
              </a:spcBef>
              <a:buNone/>
              <a:defRPr sz="1400" b="1">
                <a:solidFill>
                  <a:schemeClr val="bg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xmlns="" id="{F41400D9-5427-4CCF-8EC3-EDC18DC1C8FE}"/>
              </a:ext>
            </a:extLst>
          </p:cNvPr>
          <p:cNvSpPr>
            <a:spLocks noGrp="1"/>
          </p:cNvSpPr>
          <p:nvPr>
            <p:ph type="body" sz="quarter" idx="11" hasCustomPrompt="1"/>
          </p:nvPr>
        </p:nvSpPr>
        <p:spPr bwMode="black">
          <a:xfrm>
            <a:off x="3340102" y="6171314"/>
            <a:ext cx="2613026" cy="236312"/>
          </a:xfrm>
        </p:spPr>
        <p:txBody>
          <a:bodyPr/>
          <a:lstStyle>
            <a:lvl1pPr marL="0" indent="0">
              <a:lnSpc>
                <a:spcPct val="114000"/>
              </a:lnSpc>
              <a:buNone/>
              <a:defRPr sz="14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xmlns="" id="{4D2C86BC-DD41-43F8-B440-D5D76422C6C0}"/>
              </a:ext>
            </a:extLst>
          </p:cNvPr>
          <p:cNvSpPr>
            <a:spLocks noGrp="1"/>
          </p:cNvSpPr>
          <p:nvPr>
            <p:ph type="body" sz="quarter" idx="12" hasCustomPrompt="1"/>
          </p:nvPr>
        </p:nvSpPr>
        <p:spPr bwMode="black">
          <a:xfrm>
            <a:off x="430213" y="395662"/>
            <a:ext cx="10287318" cy="4122848"/>
          </a:xfrm>
        </p:spPr>
        <p:txBody>
          <a:bodyPr/>
          <a:lstStyle>
            <a:lvl1pPr marL="0" indent="0">
              <a:lnSpc>
                <a:spcPct val="99000"/>
              </a:lnSpc>
              <a:spcBef>
                <a:spcPts val="1200"/>
              </a:spcBef>
              <a:buFont typeface="Microsoft Sans Serif" panose="020B0604020202020204" pitchFamily="34" charset="0"/>
              <a:buChar char="​"/>
              <a:defRPr sz="64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useBgFill="1">
        <p:nvSpPr>
          <p:cNvPr id="2" name="Oval 1">
            <a:extLst>
              <a:ext uri="{FF2B5EF4-FFF2-40B4-BE49-F238E27FC236}">
                <a16:creationId xmlns:a16="http://schemas.microsoft.com/office/drawing/2014/main" xmlns="" id="{0E49FEFF-B60C-496C-AD02-38AB5B442C06}"/>
              </a:ext>
            </a:extLst>
          </p:cNvPr>
          <p:cNvSpPr/>
          <p:nvPr userDrawn="1"/>
        </p:nvSpPr>
        <p:spPr bwMode="black">
          <a:xfrm>
            <a:off x="11320041" y="6238423"/>
            <a:ext cx="613458" cy="5030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7" name="TextBox 6">
            <a:extLst>
              <a:ext uri="{FF2B5EF4-FFF2-40B4-BE49-F238E27FC236}">
                <a16:creationId xmlns:a16="http://schemas.microsoft.com/office/drawing/2014/main" xmlns="" id="{8658B07D-31E1-48BC-BC0C-70CE6331F31B}"/>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Tree>
    <p:extLst>
      <p:ext uri="{BB962C8B-B14F-4D97-AF65-F5344CB8AC3E}">
        <p14:creationId xmlns:p14="http://schemas.microsoft.com/office/powerpoint/2010/main" val="152697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Gray">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74661E1B-8950-4571-B812-FF89A34C489B}"/>
              </a:ext>
            </a:extLst>
          </p:cNvPr>
          <p:cNvGrpSpPr/>
          <p:nvPr userDrawn="1"/>
        </p:nvGrpSpPr>
        <p:grpSpPr bwMode="gray">
          <a:xfrm>
            <a:off x="-1" y="-5"/>
            <a:ext cx="9773500" cy="6359181"/>
            <a:chOff x="-1" y="-5"/>
            <a:chExt cx="9773500" cy="6359181"/>
          </a:xfrm>
        </p:grpSpPr>
        <p:pic>
          <p:nvPicPr>
            <p:cNvPr id="6" name="Picture 5">
              <a:extLst>
                <a:ext uri="{FF2B5EF4-FFF2-40B4-BE49-F238E27FC236}">
                  <a16:creationId xmlns:a16="http://schemas.microsoft.com/office/drawing/2014/main" xmlns="" id="{A74BE142-9DFF-4752-86A2-7CD1767FFF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xmlns=""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3" name="Rectangle: Single Corner Rounded 55">
              <a:extLst>
                <a:ext uri="{FF2B5EF4-FFF2-40B4-BE49-F238E27FC236}">
                  <a16:creationId xmlns:a16="http://schemas.microsoft.com/office/drawing/2014/main" xmlns="" id="{85EC940F-80A8-4854-B668-0B2C3B537AEF}"/>
                </a:ext>
              </a:extLst>
            </p:cNvPr>
            <p:cNvSpPr/>
            <p:nvPr userDrawn="1"/>
          </p:nvSpPr>
          <p:spPr bwMode="gray">
            <a:xfrm flipV="1">
              <a:off x="-1" y="0"/>
              <a:ext cx="9567417" cy="6266834"/>
            </a:xfrm>
            <a:prstGeom prst="round1Rect">
              <a:avLst>
                <a:gd name="adj" fmla="val 3540"/>
              </a:avLst>
            </a:prstGeom>
            <a:solidFill>
              <a:schemeClr val="accent6"/>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14" name="Rectangle: Single Corner Rounded 49">
              <a:extLst>
                <a:ext uri="{FF2B5EF4-FFF2-40B4-BE49-F238E27FC236}">
                  <a16:creationId xmlns:a16="http://schemas.microsoft.com/office/drawing/2014/main" xmlns="" id="{11C11600-149C-4FE5-B9F8-44B51907F4B9}"/>
                </a:ext>
              </a:extLst>
            </p:cNvPr>
            <p:cNvSpPr/>
            <p:nvPr userDrawn="1"/>
          </p:nvSpPr>
          <p:spPr bwMode="gray">
            <a:xfrm flipV="1">
              <a:off x="9126204" y="0"/>
              <a:ext cx="441213" cy="6267118"/>
            </a:xfrm>
            <a:prstGeom prst="round1Rect">
              <a:avLst>
                <a:gd name="adj" fmla="val 29015"/>
              </a:avLst>
            </a:prstGeom>
            <a:gradFill flip="none" rotWithShape="1">
              <a:gsLst>
                <a:gs pos="100000">
                  <a:schemeClr val="accent6">
                    <a:lumMod val="50000"/>
                  </a:schemeClr>
                </a:gs>
                <a:gs pos="43000">
                  <a:schemeClr val="accent6">
                    <a:alpha val="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5" name="Group 14">
              <a:extLst>
                <a:ext uri="{FF2B5EF4-FFF2-40B4-BE49-F238E27FC236}">
                  <a16:creationId xmlns:a16="http://schemas.microsoft.com/office/drawing/2014/main" xmlns="" id="{13AA064E-BF94-4220-A2E6-AD0EBAD92E5F}"/>
                </a:ext>
              </a:extLst>
            </p:cNvPr>
            <p:cNvGrpSpPr/>
            <p:nvPr userDrawn="1"/>
          </p:nvGrpSpPr>
          <p:grpSpPr bwMode="gray">
            <a:xfrm>
              <a:off x="-1" y="-5"/>
              <a:ext cx="8822605" cy="5487295"/>
              <a:chOff x="503572" y="46744"/>
              <a:chExt cx="9419882" cy="5487295"/>
            </a:xfrm>
          </p:grpSpPr>
          <p:sp>
            <p:nvSpPr>
              <p:cNvPr id="16" name="Rectangle 15">
                <a:extLst>
                  <a:ext uri="{FF2B5EF4-FFF2-40B4-BE49-F238E27FC236}">
                    <a16:creationId xmlns:a16="http://schemas.microsoft.com/office/drawing/2014/main" xmlns="" id="{BED2CEFD-5D4A-461C-A377-D3F78C612FBF}"/>
                  </a:ext>
                </a:extLst>
              </p:cNvPr>
              <p:cNvSpPr/>
              <p:nvPr/>
            </p:nvSpPr>
            <p:spPr bwMode="gray">
              <a:xfrm>
                <a:off x="9800389" y="46748"/>
                <a:ext cx="123065" cy="2105026"/>
              </a:xfrm>
              <a:prstGeom prst="rect">
                <a:avLst/>
              </a:prstGeom>
              <a:solidFill>
                <a:schemeClr val="accent6">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7" name="Rectangle 16">
                <a:extLst>
                  <a:ext uri="{FF2B5EF4-FFF2-40B4-BE49-F238E27FC236}">
                    <a16:creationId xmlns:a16="http://schemas.microsoft.com/office/drawing/2014/main" xmlns="" id="{B2211A6A-7503-41DE-ABF8-BCB51F60E455}"/>
                  </a:ext>
                </a:extLst>
              </p:cNvPr>
              <p:cNvSpPr/>
              <p:nvPr/>
            </p:nvSpPr>
            <p:spPr bwMode="gray">
              <a:xfrm>
                <a:off x="503573" y="5454636"/>
                <a:ext cx="1380260" cy="79403"/>
              </a:xfrm>
              <a:prstGeom prst="rect">
                <a:avLst/>
              </a:prstGeom>
              <a:solidFill>
                <a:schemeClr val="accent6">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8" name="Group 17">
                <a:extLst>
                  <a:ext uri="{FF2B5EF4-FFF2-40B4-BE49-F238E27FC236}">
                    <a16:creationId xmlns:a16="http://schemas.microsoft.com/office/drawing/2014/main" xmlns="" id="{32004FDB-3A51-4F30-A9B8-D9B749A13FC9}"/>
                  </a:ext>
                </a:extLst>
              </p:cNvPr>
              <p:cNvGrpSpPr/>
              <p:nvPr/>
            </p:nvGrpSpPr>
            <p:grpSpPr bwMode="gray">
              <a:xfrm>
                <a:off x="503572" y="46744"/>
                <a:ext cx="9419882" cy="5487295"/>
                <a:chOff x="416723" y="46744"/>
                <a:chExt cx="9419882" cy="5487295"/>
              </a:xfrm>
            </p:grpSpPr>
            <p:grpSp>
              <p:nvGrpSpPr>
                <p:cNvPr id="19" name="Group 18">
                  <a:extLst>
                    <a:ext uri="{FF2B5EF4-FFF2-40B4-BE49-F238E27FC236}">
                      <a16:creationId xmlns:a16="http://schemas.microsoft.com/office/drawing/2014/main" xmlns="" id="{2C058AD1-07AF-4499-9494-597DE33277B0}"/>
                    </a:ext>
                  </a:extLst>
                </p:cNvPr>
                <p:cNvGrpSpPr/>
                <p:nvPr/>
              </p:nvGrpSpPr>
              <p:grpSpPr bwMode="gray">
                <a:xfrm>
                  <a:off x="416723" y="46747"/>
                  <a:ext cx="9419882" cy="5487292"/>
                  <a:chOff x="678406" y="-1026120"/>
                  <a:chExt cx="9440353" cy="5501077"/>
                </a:xfrm>
                <a:effectLst/>
              </p:grpSpPr>
              <p:sp>
                <p:nvSpPr>
                  <p:cNvPr id="21" name="Rectangle: Single Corner Rounded 60">
                    <a:extLst>
                      <a:ext uri="{FF2B5EF4-FFF2-40B4-BE49-F238E27FC236}">
                        <a16:creationId xmlns:a16="http://schemas.microsoft.com/office/drawing/2014/main" xmlns="" id="{1F96330C-3C2B-4FCA-A935-814CF91EA0D2}"/>
                      </a:ext>
                    </a:extLst>
                  </p:cNvPr>
                  <p:cNvSpPr/>
                  <p:nvPr/>
                </p:nvSpPr>
                <p:spPr bwMode="gray">
                  <a:xfrm flipV="1">
                    <a:off x="1974711" y="1033561"/>
                    <a:ext cx="8144048" cy="3441396"/>
                  </a:xfrm>
                  <a:prstGeom prst="round1Rect">
                    <a:avLst>
                      <a:gd name="adj" fmla="val 4294"/>
                    </a:avLst>
                  </a:prstGeom>
                  <a:gradFill>
                    <a:gsLst>
                      <a:gs pos="0">
                        <a:schemeClr val="accent6">
                          <a:lumMod val="75000"/>
                        </a:schemeClr>
                      </a:gs>
                      <a:gs pos="31000">
                        <a:schemeClr val="accent6"/>
                      </a:gs>
                      <a:gs pos="38000">
                        <a:schemeClr val="accent6">
                          <a:lumMod val="75000"/>
                        </a:schemeClr>
                      </a:gs>
                      <a:gs pos="100000">
                        <a:schemeClr val="accent6">
                          <a:lumMod val="75000"/>
                        </a:schemeClr>
                      </a:gs>
                      <a:gs pos="48000">
                        <a:schemeClr val="accent6">
                          <a:lumMod val="75000"/>
                        </a:scheme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22" name="Rectangle: Single Corner Rounded 61">
                    <a:extLst>
                      <a:ext uri="{FF2B5EF4-FFF2-40B4-BE49-F238E27FC236}">
                        <a16:creationId xmlns:a16="http://schemas.microsoft.com/office/drawing/2014/main" xmlns="" id="{D7D9F917-4981-4A29-9637-9B4B91D49790}"/>
                      </a:ext>
                    </a:extLst>
                  </p:cNvPr>
                  <p:cNvSpPr/>
                  <p:nvPr/>
                </p:nvSpPr>
                <p:spPr bwMode="gray">
                  <a:xfrm flipV="1">
                    <a:off x="678406" y="-1026120"/>
                    <a:ext cx="9332270" cy="5464871"/>
                  </a:xfrm>
                  <a:prstGeom prst="round1Rect">
                    <a:avLst>
                      <a:gd name="adj" fmla="val 2348"/>
                    </a:avLst>
                  </a:prstGeom>
                  <a:solidFill>
                    <a:schemeClr val="accent5"/>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grpSp>
            <p:sp>
              <p:nvSpPr>
                <p:cNvPr id="20" name="Rectangle: Single Corner Rounded 19">
                  <a:extLst>
                    <a:ext uri="{FF2B5EF4-FFF2-40B4-BE49-F238E27FC236}">
                      <a16:creationId xmlns:a16="http://schemas.microsoft.com/office/drawing/2014/main" xmlns="" id="{EA5E7F3D-50F1-4682-B2B8-61C177A98043}"/>
                    </a:ext>
                  </a:extLst>
                </p:cNvPr>
                <p:cNvSpPr/>
                <p:nvPr/>
              </p:nvSpPr>
              <p:spPr bwMode="gray">
                <a:xfrm flipV="1">
                  <a:off x="9272448" y="46746"/>
                  <a:ext cx="456310" cy="5446965"/>
                </a:xfrm>
                <a:prstGeom prst="round1Rect">
                  <a:avLst>
                    <a:gd name="adj" fmla="val 29954"/>
                  </a:avLst>
                </a:prstGeom>
                <a:gradFill flip="none" rotWithShape="0">
                  <a:gsLst>
                    <a:gs pos="100000">
                      <a:schemeClr val="accent5">
                        <a:lumMod val="50000"/>
                      </a:schemeClr>
                    </a:gs>
                    <a:gs pos="0">
                      <a:schemeClr val="accent5">
                        <a:alpha val="0"/>
                      </a:schemeClr>
                    </a:gs>
                    <a:gs pos="59000">
                      <a:schemeClr val="accent5">
                        <a:lumMod val="50000"/>
                        <a:alpha val="2000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24" name="Rectangle: Single Corner Rounded 23">
                  <a:extLst>
                    <a:ext uri="{FF2B5EF4-FFF2-40B4-BE49-F238E27FC236}">
                      <a16:creationId xmlns:a16="http://schemas.microsoft.com/office/drawing/2014/main" xmlns="" id="{9D6F1FDB-F52B-4FEA-A765-45F8965E26E4}"/>
                    </a:ext>
                  </a:extLst>
                </p:cNvPr>
                <p:cNvSpPr/>
                <p:nvPr userDrawn="1"/>
              </p:nvSpPr>
              <p:spPr bwMode="gray">
                <a:xfrm flipV="1">
                  <a:off x="9182404" y="46744"/>
                  <a:ext cx="438370" cy="5446965"/>
                </a:xfrm>
                <a:prstGeom prst="round1Rect">
                  <a:avLst>
                    <a:gd name="adj" fmla="val 0"/>
                  </a:avLst>
                </a:prstGeom>
                <a:gradFill flip="none" rotWithShape="1">
                  <a:gsLst>
                    <a:gs pos="98972">
                      <a:schemeClr val="accent5">
                        <a:lumMod val="75000"/>
                      </a:schemeClr>
                    </a:gs>
                    <a:gs pos="48000">
                      <a:schemeClr val="accent5">
                        <a:alpha val="0"/>
                      </a:schemeClr>
                    </a:gs>
                    <a:gs pos="68000">
                      <a:schemeClr val="accent5">
                        <a:alpha val="50000"/>
                        <a:lumMod val="8500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a:t>Click to edit Master title style</a:t>
            </a:r>
            <a:endParaRPr lang="en-US" dirty="0"/>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88" name="Freeform 5">
            <a:extLst>
              <a:ext uri="{FF2B5EF4-FFF2-40B4-BE49-F238E27FC236}">
                <a16:creationId xmlns:a16="http://schemas.microsoft.com/office/drawing/2014/main" xmlns=""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xmlns=""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xmlns=""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xmlns=""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Event location</a:t>
            </a:r>
          </a:p>
        </p:txBody>
      </p:sp>
    </p:spTree>
    <p:extLst>
      <p:ext uri="{BB962C8B-B14F-4D97-AF65-F5344CB8AC3E}">
        <p14:creationId xmlns:p14="http://schemas.microsoft.com/office/powerpoint/2010/main" val="3183477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Quote Light Blue">
    <p:bg>
      <p:bgPr>
        <a:solidFill>
          <a:schemeClr val="accent2"/>
        </a:solidFill>
        <a:effectLst/>
      </p:bgPr>
    </p:bg>
    <p:spTree>
      <p:nvGrpSpPr>
        <p:cNvPr id="1" name=""/>
        <p:cNvGrpSpPr/>
        <p:nvPr/>
      </p:nvGrpSpPr>
      <p:grpSpPr>
        <a:xfrm>
          <a:off x="0" y="0"/>
          <a:ext cx="0" cy="0"/>
          <a:chOff x="0" y="0"/>
          <a:chExt cx="0" cy="0"/>
        </a:xfrm>
      </p:grpSpPr>
      <p:sp>
        <p:nvSpPr>
          <p:cNvPr id="44" name="Text Placeholder 43">
            <a:extLst>
              <a:ext uri="{FF2B5EF4-FFF2-40B4-BE49-F238E27FC236}">
                <a16:creationId xmlns:a16="http://schemas.microsoft.com/office/drawing/2014/main" xmlns="" id="{03C477BE-D0D7-4C03-AB42-77F4B84445FA}"/>
              </a:ext>
            </a:extLst>
          </p:cNvPr>
          <p:cNvSpPr>
            <a:spLocks noGrp="1"/>
          </p:cNvSpPr>
          <p:nvPr>
            <p:ph type="body" sz="quarter" idx="10" hasCustomPrompt="1"/>
          </p:nvPr>
        </p:nvSpPr>
        <p:spPr bwMode="black">
          <a:xfrm>
            <a:off x="481807" y="6171314"/>
            <a:ext cx="2623343" cy="236312"/>
          </a:xfrm>
        </p:spPr>
        <p:txBody>
          <a:bodyPr/>
          <a:lstStyle>
            <a:lvl1pPr marL="0" indent="0">
              <a:lnSpc>
                <a:spcPct val="114000"/>
              </a:lnSpc>
              <a:spcBef>
                <a:spcPts val="0"/>
              </a:spcBef>
              <a:buNone/>
              <a:defRPr sz="1400" b="1">
                <a:solidFill>
                  <a:schemeClr val="bg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xmlns="" id="{F41400D9-5427-4CCF-8EC3-EDC18DC1C8FE}"/>
              </a:ext>
            </a:extLst>
          </p:cNvPr>
          <p:cNvSpPr>
            <a:spLocks noGrp="1"/>
          </p:cNvSpPr>
          <p:nvPr>
            <p:ph type="body" sz="quarter" idx="11" hasCustomPrompt="1"/>
          </p:nvPr>
        </p:nvSpPr>
        <p:spPr bwMode="black">
          <a:xfrm>
            <a:off x="3340102" y="6171314"/>
            <a:ext cx="2613026" cy="236312"/>
          </a:xfrm>
        </p:spPr>
        <p:txBody>
          <a:bodyPr/>
          <a:lstStyle>
            <a:lvl1pPr marL="0" indent="0">
              <a:lnSpc>
                <a:spcPct val="114000"/>
              </a:lnSpc>
              <a:buNone/>
              <a:defRPr sz="14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xmlns="" id="{4D2C86BC-DD41-43F8-B440-D5D76422C6C0}"/>
              </a:ext>
            </a:extLst>
          </p:cNvPr>
          <p:cNvSpPr>
            <a:spLocks noGrp="1"/>
          </p:cNvSpPr>
          <p:nvPr>
            <p:ph type="body" sz="quarter" idx="12" hasCustomPrompt="1"/>
          </p:nvPr>
        </p:nvSpPr>
        <p:spPr bwMode="black">
          <a:xfrm>
            <a:off x="430213" y="395662"/>
            <a:ext cx="10287318" cy="4122848"/>
          </a:xfrm>
        </p:spPr>
        <p:txBody>
          <a:bodyPr/>
          <a:lstStyle>
            <a:lvl1pPr marL="0" indent="0">
              <a:lnSpc>
                <a:spcPct val="99000"/>
              </a:lnSpc>
              <a:spcBef>
                <a:spcPts val="1200"/>
              </a:spcBef>
              <a:buFont typeface="Microsoft Sans Serif" panose="020B0604020202020204" pitchFamily="34" charset="0"/>
              <a:buChar char="​"/>
              <a:defRPr sz="64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useBgFill="1">
        <p:nvSpPr>
          <p:cNvPr id="6" name="Oval 5">
            <a:extLst>
              <a:ext uri="{FF2B5EF4-FFF2-40B4-BE49-F238E27FC236}">
                <a16:creationId xmlns:a16="http://schemas.microsoft.com/office/drawing/2014/main" xmlns="" id="{CF6F9DF9-E096-445A-905D-2AB90039115C}"/>
              </a:ext>
            </a:extLst>
          </p:cNvPr>
          <p:cNvSpPr/>
          <p:nvPr userDrawn="1"/>
        </p:nvSpPr>
        <p:spPr bwMode="black">
          <a:xfrm>
            <a:off x="11320041" y="6238423"/>
            <a:ext cx="613458" cy="5030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7" name="TextBox 6">
            <a:extLst>
              <a:ext uri="{FF2B5EF4-FFF2-40B4-BE49-F238E27FC236}">
                <a16:creationId xmlns:a16="http://schemas.microsoft.com/office/drawing/2014/main" xmlns="" id="{025D53BA-329C-4470-833F-FEFBCCD90624}"/>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Tree>
    <p:extLst>
      <p:ext uri="{BB962C8B-B14F-4D97-AF65-F5344CB8AC3E}">
        <p14:creationId xmlns:p14="http://schemas.microsoft.com/office/powerpoint/2010/main" val="3899295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Quote Green">
    <p:bg>
      <p:bgPr>
        <a:solidFill>
          <a:schemeClr val="accent3"/>
        </a:solidFill>
        <a:effectLst/>
      </p:bgPr>
    </p:bg>
    <p:spTree>
      <p:nvGrpSpPr>
        <p:cNvPr id="1" name=""/>
        <p:cNvGrpSpPr/>
        <p:nvPr/>
      </p:nvGrpSpPr>
      <p:grpSpPr>
        <a:xfrm>
          <a:off x="0" y="0"/>
          <a:ext cx="0" cy="0"/>
          <a:chOff x="0" y="0"/>
          <a:chExt cx="0" cy="0"/>
        </a:xfrm>
      </p:grpSpPr>
      <p:sp>
        <p:nvSpPr>
          <p:cNvPr id="44" name="Text Placeholder 43">
            <a:extLst>
              <a:ext uri="{FF2B5EF4-FFF2-40B4-BE49-F238E27FC236}">
                <a16:creationId xmlns:a16="http://schemas.microsoft.com/office/drawing/2014/main" xmlns="" id="{03C477BE-D0D7-4C03-AB42-77F4B84445FA}"/>
              </a:ext>
            </a:extLst>
          </p:cNvPr>
          <p:cNvSpPr>
            <a:spLocks noGrp="1"/>
          </p:cNvSpPr>
          <p:nvPr>
            <p:ph type="body" sz="quarter" idx="10" hasCustomPrompt="1"/>
          </p:nvPr>
        </p:nvSpPr>
        <p:spPr bwMode="black">
          <a:xfrm>
            <a:off x="481807" y="6171314"/>
            <a:ext cx="2623343" cy="236312"/>
          </a:xfrm>
        </p:spPr>
        <p:txBody>
          <a:bodyPr/>
          <a:lstStyle>
            <a:lvl1pPr marL="0" indent="0">
              <a:lnSpc>
                <a:spcPct val="114000"/>
              </a:lnSpc>
              <a:spcBef>
                <a:spcPts val="0"/>
              </a:spcBef>
              <a:buNone/>
              <a:defRPr sz="1400" b="1">
                <a:solidFill>
                  <a:schemeClr val="bg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xmlns="" id="{F41400D9-5427-4CCF-8EC3-EDC18DC1C8FE}"/>
              </a:ext>
            </a:extLst>
          </p:cNvPr>
          <p:cNvSpPr>
            <a:spLocks noGrp="1"/>
          </p:cNvSpPr>
          <p:nvPr>
            <p:ph type="body" sz="quarter" idx="11" hasCustomPrompt="1"/>
          </p:nvPr>
        </p:nvSpPr>
        <p:spPr bwMode="black">
          <a:xfrm>
            <a:off x="3340102" y="6171314"/>
            <a:ext cx="2613026" cy="236312"/>
          </a:xfrm>
        </p:spPr>
        <p:txBody>
          <a:bodyPr/>
          <a:lstStyle>
            <a:lvl1pPr marL="0" indent="0">
              <a:lnSpc>
                <a:spcPct val="114000"/>
              </a:lnSpc>
              <a:buNone/>
              <a:defRPr sz="14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xmlns="" id="{4D2C86BC-DD41-43F8-B440-D5D76422C6C0}"/>
              </a:ext>
            </a:extLst>
          </p:cNvPr>
          <p:cNvSpPr>
            <a:spLocks noGrp="1"/>
          </p:cNvSpPr>
          <p:nvPr>
            <p:ph type="body" sz="quarter" idx="12" hasCustomPrompt="1"/>
          </p:nvPr>
        </p:nvSpPr>
        <p:spPr bwMode="black">
          <a:xfrm>
            <a:off x="430213" y="395662"/>
            <a:ext cx="10287318" cy="4122848"/>
          </a:xfrm>
        </p:spPr>
        <p:txBody>
          <a:bodyPr/>
          <a:lstStyle>
            <a:lvl1pPr marL="0" indent="0">
              <a:lnSpc>
                <a:spcPct val="99000"/>
              </a:lnSpc>
              <a:spcBef>
                <a:spcPts val="1200"/>
              </a:spcBef>
              <a:buFont typeface="Microsoft Sans Serif" panose="020B0604020202020204" pitchFamily="34" charset="0"/>
              <a:buChar char="​"/>
              <a:defRPr sz="64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useBgFill="1">
        <p:nvSpPr>
          <p:cNvPr id="6" name="Oval 5">
            <a:extLst>
              <a:ext uri="{FF2B5EF4-FFF2-40B4-BE49-F238E27FC236}">
                <a16:creationId xmlns:a16="http://schemas.microsoft.com/office/drawing/2014/main" xmlns="" id="{912CABFA-1146-4C26-A7A8-8BE5726010EB}"/>
              </a:ext>
            </a:extLst>
          </p:cNvPr>
          <p:cNvSpPr/>
          <p:nvPr userDrawn="1"/>
        </p:nvSpPr>
        <p:spPr bwMode="black">
          <a:xfrm>
            <a:off x="11320041" y="6238423"/>
            <a:ext cx="613458" cy="5030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7" name="TextBox 6">
            <a:extLst>
              <a:ext uri="{FF2B5EF4-FFF2-40B4-BE49-F238E27FC236}">
                <a16:creationId xmlns:a16="http://schemas.microsoft.com/office/drawing/2014/main" xmlns="" id="{199CA8C0-F801-4CF0-9D39-60FEAB852907}"/>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Tree>
    <p:extLst>
      <p:ext uri="{BB962C8B-B14F-4D97-AF65-F5344CB8AC3E}">
        <p14:creationId xmlns:p14="http://schemas.microsoft.com/office/powerpoint/2010/main" val="2519768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Quote Gray">
    <p:bg>
      <p:bgPr>
        <a:solidFill>
          <a:schemeClr val="accent5"/>
        </a:solidFill>
        <a:effectLst/>
      </p:bgPr>
    </p:bg>
    <p:spTree>
      <p:nvGrpSpPr>
        <p:cNvPr id="1" name=""/>
        <p:cNvGrpSpPr/>
        <p:nvPr/>
      </p:nvGrpSpPr>
      <p:grpSpPr>
        <a:xfrm>
          <a:off x="0" y="0"/>
          <a:ext cx="0" cy="0"/>
          <a:chOff x="0" y="0"/>
          <a:chExt cx="0" cy="0"/>
        </a:xfrm>
      </p:grpSpPr>
      <p:sp>
        <p:nvSpPr>
          <p:cNvPr id="44" name="Text Placeholder 43">
            <a:extLst>
              <a:ext uri="{FF2B5EF4-FFF2-40B4-BE49-F238E27FC236}">
                <a16:creationId xmlns:a16="http://schemas.microsoft.com/office/drawing/2014/main" xmlns="" id="{03C477BE-D0D7-4C03-AB42-77F4B84445FA}"/>
              </a:ext>
            </a:extLst>
          </p:cNvPr>
          <p:cNvSpPr>
            <a:spLocks noGrp="1"/>
          </p:cNvSpPr>
          <p:nvPr>
            <p:ph type="body" sz="quarter" idx="10" hasCustomPrompt="1"/>
          </p:nvPr>
        </p:nvSpPr>
        <p:spPr bwMode="black">
          <a:xfrm>
            <a:off x="481807" y="6171314"/>
            <a:ext cx="2623343" cy="236312"/>
          </a:xfrm>
        </p:spPr>
        <p:txBody>
          <a:bodyPr/>
          <a:lstStyle>
            <a:lvl1pPr marL="0" indent="0">
              <a:lnSpc>
                <a:spcPct val="114000"/>
              </a:lnSpc>
              <a:spcBef>
                <a:spcPts val="0"/>
              </a:spcBef>
              <a:buNone/>
              <a:defRPr sz="1400" b="1">
                <a:solidFill>
                  <a:schemeClr val="bg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xmlns="" id="{F41400D9-5427-4CCF-8EC3-EDC18DC1C8FE}"/>
              </a:ext>
            </a:extLst>
          </p:cNvPr>
          <p:cNvSpPr>
            <a:spLocks noGrp="1"/>
          </p:cNvSpPr>
          <p:nvPr>
            <p:ph type="body" sz="quarter" idx="11" hasCustomPrompt="1"/>
          </p:nvPr>
        </p:nvSpPr>
        <p:spPr bwMode="black">
          <a:xfrm>
            <a:off x="3340102" y="6171314"/>
            <a:ext cx="2613026" cy="236312"/>
          </a:xfrm>
        </p:spPr>
        <p:txBody>
          <a:bodyPr/>
          <a:lstStyle>
            <a:lvl1pPr marL="0" indent="0">
              <a:lnSpc>
                <a:spcPct val="114000"/>
              </a:lnSpc>
              <a:buNone/>
              <a:defRPr sz="14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xmlns="" id="{4D2C86BC-DD41-43F8-B440-D5D76422C6C0}"/>
              </a:ext>
            </a:extLst>
          </p:cNvPr>
          <p:cNvSpPr>
            <a:spLocks noGrp="1"/>
          </p:cNvSpPr>
          <p:nvPr>
            <p:ph type="body" sz="quarter" idx="12" hasCustomPrompt="1"/>
          </p:nvPr>
        </p:nvSpPr>
        <p:spPr bwMode="black">
          <a:xfrm>
            <a:off x="430213" y="395662"/>
            <a:ext cx="10287318" cy="4122848"/>
          </a:xfrm>
        </p:spPr>
        <p:txBody>
          <a:bodyPr/>
          <a:lstStyle>
            <a:lvl1pPr marL="0" indent="0">
              <a:lnSpc>
                <a:spcPct val="99000"/>
              </a:lnSpc>
              <a:spcBef>
                <a:spcPts val="1200"/>
              </a:spcBef>
              <a:buFont typeface="Microsoft Sans Serif" panose="020B0604020202020204" pitchFamily="34" charset="0"/>
              <a:buChar char="​"/>
              <a:defRPr sz="64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useBgFill="1">
        <p:nvSpPr>
          <p:cNvPr id="6" name="Oval 5">
            <a:extLst>
              <a:ext uri="{FF2B5EF4-FFF2-40B4-BE49-F238E27FC236}">
                <a16:creationId xmlns:a16="http://schemas.microsoft.com/office/drawing/2014/main" xmlns="" id="{D8A97C9B-4499-4412-B7FB-98DC54585AE5}"/>
              </a:ext>
            </a:extLst>
          </p:cNvPr>
          <p:cNvSpPr/>
          <p:nvPr userDrawn="1"/>
        </p:nvSpPr>
        <p:spPr bwMode="black">
          <a:xfrm>
            <a:off x="11320041" y="6238423"/>
            <a:ext cx="613458" cy="5030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7" name="TextBox 6">
            <a:extLst>
              <a:ext uri="{FF2B5EF4-FFF2-40B4-BE49-F238E27FC236}">
                <a16:creationId xmlns:a16="http://schemas.microsoft.com/office/drawing/2014/main" xmlns="" id="{AD27C9AC-5F48-4C57-A266-CF746A1CF17D}"/>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Tree>
    <p:extLst>
      <p:ext uri="{BB962C8B-B14F-4D97-AF65-F5344CB8AC3E}">
        <p14:creationId xmlns:p14="http://schemas.microsoft.com/office/powerpoint/2010/main" val="1833477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14_Thank You">
    <p:bg bwMode="gray">
      <p:bgPr>
        <a:solidFill>
          <a:schemeClr val="accent1"/>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xmlns="" id="{CF1E7CE3-7A17-4382-8BA4-A6EF494BF310}"/>
              </a:ext>
            </a:extLst>
          </p:cNvPr>
          <p:cNvSpPr/>
          <p:nvPr userDrawn="1"/>
        </p:nvSpPr>
        <p:spPr bwMode="gray">
          <a:xfrm flipV="1">
            <a:off x="1588" y="0"/>
            <a:ext cx="10014977" cy="6170634"/>
          </a:xfrm>
          <a:prstGeom prst="round1Rect">
            <a:avLst>
              <a:gd name="adj" fmla="val 3140"/>
            </a:avLst>
          </a:prstGeom>
          <a:gradFill>
            <a:gsLst>
              <a:gs pos="0">
                <a:srgbClr val="6283EE"/>
              </a:gs>
              <a:gs pos="75000">
                <a:schemeClr val="accent2"/>
              </a:gs>
            </a:gsLst>
            <a:lin ang="3000000" scaled="0"/>
          </a:gradFill>
          <a:ln>
            <a:noFill/>
          </a:ln>
          <a:effectLst>
            <a:outerShdw blurRad="571500" dist="317500" dir="8100000" algn="t" rotWithShape="0">
              <a:schemeClr val="accent1">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71" name="Rectangle: Single Corner Rounded 70">
            <a:extLst>
              <a:ext uri="{FF2B5EF4-FFF2-40B4-BE49-F238E27FC236}">
                <a16:creationId xmlns:a16="http://schemas.microsoft.com/office/drawing/2014/main" xmlns=""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8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42" name="TextBox 41">
            <a:extLst>
              <a:ext uri="{FF2B5EF4-FFF2-40B4-BE49-F238E27FC236}">
                <a16:creationId xmlns:a16="http://schemas.microsoft.com/office/drawing/2014/main" xmlns="" id="{0C078D3F-27AE-4E4F-A5C5-A25241137A81}"/>
              </a:ext>
            </a:extLst>
          </p:cNvPr>
          <p:cNvSpPr txBox="1"/>
          <p:nvPr userDrawn="1"/>
        </p:nvSpPr>
        <p:spPr bwMode="gray">
          <a:xfrm>
            <a:off x="484656" y="2348891"/>
            <a:ext cx="3952236"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xmlns="" id="{1CA64EC1-A159-47CC-BBC8-86849D0369FF}"/>
              </a:ext>
            </a:extLst>
          </p:cNvPr>
          <p:cNvSpPr txBox="1"/>
          <p:nvPr userDrawn="1"/>
        </p:nvSpPr>
        <p:spPr bwMode="gray">
          <a:xfrm>
            <a:off x="483068" y="1128889"/>
            <a:ext cx="3952236" cy="889026"/>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5400" b="0" i="0" u="none" strike="noStrike" kern="1200" cap="none" spc="0" normalizeH="0" baseline="0" noProof="0" dirty="0">
                <a:ln>
                  <a:noFill/>
                </a:ln>
                <a:solidFill>
                  <a:prstClr val="black"/>
                </a:solidFill>
                <a:effectLst/>
                <a:uLnTx/>
                <a:uFillTx/>
                <a:latin typeface="Microsoft Sans Serif" panose="020B0604020202020204" pitchFamily="34" charset="0"/>
                <a:ea typeface="+mn-ea"/>
                <a:cs typeface="+mn-cs"/>
              </a:rPr>
              <a:t>Thank you!</a:t>
            </a:r>
          </a:p>
        </p:txBody>
      </p:sp>
      <p:grpSp>
        <p:nvGrpSpPr>
          <p:cNvPr id="44" name="Group 43">
            <a:extLst>
              <a:ext uri="{FF2B5EF4-FFF2-40B4-BE49-F238E27FC236}">
                <a16:creationId xmlns:a16="http://schemas.microsoft.com/office/drawing/2014/main" xmlns="" id="{8E58AE09-1E5F-4803-A45C-18227E43D796}"/>
              </a:ext>
            </a:extLst>
          </p:cNvPr>
          <p:cNvGrpSpPr/>
          <p:nvPr userDrawn="1"/>
        </p:nvGrpSpPr>
        <p:grpSpPr bwMode="gray">
          <a:xfrm>
            <a:off x="1631429" y="2378044"/>
            <a:ext cx="662232" cy="166848"/>
            <a:chOff x="2444506" y="3670918"/>
            <a:chExt cx="416641" cy="104972"/>
          </a:xfrm>
          <a:solidFill>
            <a:schemeClr val="tx1">
              <a:lumMod val="85000"/>
              <a:lumOff val="15000"/>
            </a:schemeClr>
          </a:solidFill>
        </p:grpSpPr>
        <p:sp>
          <p:nvSpPr>
            <p:cNvPr id="45" name="Freeform 12">
              <a:extLst>
                <a:ext uri="{FF2B5EF4-FFF2-40B4-BE49-F238E27FC236}">
                  <a16:creationId xmlns:a16="http://schemas.microsoft.com/office/drawing/2014/main" xmlns="" id="{A627BAD2-8D69-4928-B16D-595E55F96BC6}"/>
                </a:ext>
              </a:extLst>
            </p:cNvPr>
            <p:cNvSpPr>
              <a:spLocks noChangeAspect="1"/>
            </p:cNvSpPr>
            <p:nvPr/>
          </p:nvSpPr>
          <p:spPr bwMode="gray">
            <a:xfrm>
              <a:off x="2560525" y="3671306"/>
              <a:ext cx="128510" cy="104427"/>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xmlns="" id="{0162444D-2A2A-46E3-9507-C0CB7E7AA354}"/>
                </a:ext>
              </a:extLst>
            </p:cNvPr>
            <p:cNvGrpSpPr>
              <a:grpSpLocks noChangeAspect="1"/>
            </p:cNvGrpSpPr>
            <p:nvPr/>
          </p:nvGrpSpPr>
          <p:grpSpPr bwMode="gray">
            <a:xfrm>
              <a:off x="2756386" y="3671305"/>
              <a:ext cx="104761" cy="103529"/>
              <a:chOff x="3331" y="1656"/>
              <a:chExt cx="1020" cy="1008"/>
            </a:xfrm>
            <a:grpFill/>
          </p:grpSpPr>
          <p:sp>
            <p:nvSpPr>
              <p:cNvPr id="48" name="Freeform 6">
                <a:extLst>
                  <a:ext uri="{FF2B5EF4-FFF2-40B4-BE49-F238E27FC236}">
                    <a16:creationId xmlns:a16="http://schemas.microsoft.com/office/drawing/2014/main" xmlns=""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xmlns=""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xmlns="" id="{9B2BAAC6-7CCD-4529-8455-659FC8953183}"/>
                </a:ext>
              </a:extLst>
            </p:cNvPr>
            <p:cNvSpPr>
              <a:spLocks/>
            </p:cNvSpPr>
            <p:nvPr/>
          </p:nvSpPr>
          <p:spPr bwMode="gray">
            <a:xfrm>
              <a:off x="2444506" y="3670918"/>
              <a:ext cx="48669" cy="104972"/>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26" name="Freeform 5">
            <a:extLst>
              <a:ext uri="{FF2B5EF4-FFF2-40B4-BE49-F238E27FC236}">
                <a16:creationId xmlns:a16="http://schemas.microsoft.com/office/drawing/2014/main" xmlns="" id="{9AE80950-E40D-4560-B328-E8273E5BF344}"/>
              </a:ext>
            </a:extLst>
          </p:cNvPr>
          <p:cNvSpPr>
            <a:spLocks noEditPoints="1"/>
          </p:cNvSpPr>
          <p:nvPr userDrawn="1"/>
        </p:nvSpPr>
        <p:spPr bwMode="gray">
          <a:xfrm>
            <a:off x="485449" y="474662"/>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Box 14">
            <a:extLst>
              <a:ext uri="{FF2B5EF4-FFF2-40B4-BE49-F238E27FC236}">
                <a16:creationId xmlns:a16="http://schemas.microsoft.com/office/drawing/2014/main" xmlns="" id="{AC835D43-8A65-4035-A683-22A12DBD52FF}"/>
              </a:ext>
            </a:extLst>
          </p:cNvPr>
          <p:cNvSpPr txBox="1"/>
          <p:nvPr userDrawn="1"/>
        </p:nvSpPr>
        <p:spPr bwMode="gray">
          <a:xfrm>
            <a:off x="494974" y="4086843"/>
            <a:ext cx="3456432" cy="1683538"/>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©2018 Qualcomm Technologies, Inc. and/or its affiliated companies. All Rights Reserved.</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p:txBody>
      </p:sp>
      <p:sp>
        <p:nvSpPr>
          <p:cNvPr id="16" name="TextBox 15">
            <a:extLst>
              <a:ext uri="{FF2B5EF4-FFF2-40B4-BE49-F238E27FC236}">
                <a16:creationId xmlns:a16="http://schemas.microsoft.com/office/drawing/2014/main" xmlns="" id="{5ECB9C80-4B52-44F0-A52E-551E207FA5BB}"/>
              </a:ext>
            </a:extLst>
          </p:cNvPr>
          <p:cNvSpPr txBox="1"/>
          <p:nvPr userDrawn="1"/>
        </p:nvSpPr>
        <p:spPr bwMode="gray">
          <a:xfrm>
            <a:off x="4054476" y="4086843"/>
            <a:ext cx="3950208" cy="216219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110604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10_Thank You">
    <p:bg bwMode="gray">
      <p:bgPr>
        <a:solidFill>
          <a:schemeClr val="accent3"/>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xmlns="" id="{CF1E7CE3-7A17-4382-8BA4-A6EF494BF310}"/>
              </a:ext>
            </a:extLst>
          </p:cNvPr>
          <p:cNvSpPr/>
          <p:nvPr userDrawn="1"/>
        </p:nvSpPr>
        <p:spPr bwMode="gray">
          <a:xfrm flipV="1">
            <a:off x="1588" y="0"/>
            <a:ext cx="10014977" cy="6170634"/>
          </a:xfrm>
          <a:prstGeom prst="round1Rect">
            <a:avLst>
              <a:gd name="adj" fmla="val 3140"/>
            </a:avLst>
          </a:prstGeom>
          <a:gradFill>
            <a:gsLst>
              <a:gs pos="0">
                <a:srgbClr val="80BCAA"/>
              </a:gs>
              <a:gs pos="75000">
                <a:schemeClr val="accent3">
                  <a:lumMod val="60000"/>
                  <a:lumOff val="40000"/>
                </a:schemeClr>
              </a:gs>
            </a:gsLst>
            <a:lin ang="3000000" scaled="0"/>
          </a:gradFill>
          <a:ln>
            <a:noFill/>
          </a:ln>
          <a:effectLst>
            <a:outerShdw blurRad="825500" dist="317500" dir="8100000" algn="t" rotWithShape="0">
              <a:schemeClr val="accent3">
                <a:lumMod val="50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71" name="Rectangle: Single Corner Rounded 70">
            <a:extLst>
              <a:ext uri="{FF2B5EF4-FFF2-40B4-BE49-F238E27FC236}">
                <a16:creationId xmlns:a16="http://schemas.microsoft.com/office/drawing/2014/main" xmlns=""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3">
                <a:lumMod val="50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42" name="TextBox 41">
            <a:extLst>
              <a:ext uri="{FF2B5EF4-FFF2-40B4-BE49-F238E27FC236}">
                <a16:creationId xmlns:a16="http://schemas.microsoft.com/office/drawing/2014/main" xmlns="" id="{0C078D3F-27AE-4E4F-A5C5-A25241137A81}"/>
              </a:ext>
            </a:extLst>
          </p:cNvPr>
          <p:cNvSpPr txBox="1"/>
          <p:nvPr userDrawn="1"/>
        </p:nvSpPr>
        <p:spPr bwMode="gray">
          <a:xfrm>
            <a:off x="484656" y="2348891"/>
            <a:ext cx="3952236"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xmlns="" id="{1CA64EC1-A159-47CC-BBC8-86849D0369FF}"/>
              </a:ext>
            </a:extLst>
          </p:cNvPr>
          <p:cNvSpPr txBox="1"/>
          <p:nvPr userDrawn="1"/>
        </p:nvSpPr>
        <p:spPr bwMode="gray">
          <a:xfrm>
            <a:off x="483068" y="1128889"/>
            <a:ext cx="3952236" cy="889026"/>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5400" b="0" i="0" u="none" strike="noStrike" kern="1200" cap="none" spc="0" normalizeH="0" baseline="0" noProof="0" dirty="0">
                <a:ln>
                  <a:noFill/>
                </a:ln>
                <a:solidFill>
                  <a:prstClr val="black"/>
                </a:solidFill>
                <a:effectLst/>
                <a:uLnTx/>
                <a:uFillTx/>
                <a:latin typeface="Microsoft Sans Serif" panose="020B0604020202020204" pitchFamily="34" charset="0"/>
                <a:ea typeface="+mn-ea"/>
                <a:cs typeface="+mn-cs"/>
              </a:rPr>
              <a:t>Thank you!</a:t>
            </a:r>
          </a:p>
        </p:txBody>
      </p:sp>
      <p:grpSp>
        <p:nvGrpSpPr>
          <p:cNvPr id="44" name="Group 43">
            <a:extLst>
              <a:ext uri="{FF2B5EF4-FFF2-40B4-BE49-F238E27FC236}">
                <a16:creationId xmlns:a16="http://schemas.microsoft.com/office/drawing/2014/main" xmlns="" id="{8E58AE09-1E5F-4803-A45C-18227E43D796}"/>
              </a:ext>
            </a:extLst>
          </p:cNvPr>
          <p:cNvGrpSpPr/>
          <p:nvPr userDrawn="1"/>
        </p:nvGrpSpPr>
        <p:grpSpPr bwMode="gray">
          <a:xfrm>
            <a:off x="1631429" y="2378044"/>
            <a:ext cx="662232" cy="166848"/>
            <a:chOff x="2444506" y="3670918"/>
            <a:chExt cx="416641" cy="104972"/>
          </a:xfrm>
          <a:solidFill>
            <a:schemeClr val="tx1">
              <a:lumMod val="85000"/>
              <a:lumOff val="15000"/>
            </a:schemeClr>
          </a:solidFill>
        </p:grpSpPr>
        <p:sp>
          <p:nvSpPr>
            <p:cNvPr id="45" name="Freeform 12">
              <a:extLst>
                <a:ext uri="{FF2B5EF4-FFF2-40B4-BE49-F238E27FC236}">
                  <a16:creationId xmlns:a16="http://schemas.microsoft.com/office/drawing/2014/main" xmlns="" id="{A627BAD2-8D69-4928-B16D-595E55F96BC6}"/>
                </a:ext>
              </a:extLst>
            </p:cNvPr>
            <p:cNvSpPr>
              <a:spLocks noChangeAspect="1"/>
            </p:cNvSpPr>
            <p:nvPr/>
          </p:nvSpPr>
          <p:spPr bwMode="gray">
            <a:xfrm>
              <a:off x="2560525" y="3671306"/>
              <a:ext cx="128510" cy="104427"/>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xmlns="" id="{0162444D-2A2A-46E3-9507-C0CB7E7AA354}"/>
                </a:ext>
              </a:extLst>
            </p:cNvPr>
            <p:cNvGrpSpPr>
              <a:grpSpLocks noChangeAspect="1"/>
            </p:cNvGrpSpPr>
            <p:nvPr/>
          </p:nvGrpSpPr>
          <p:grpSpPr bwMode="gray">
            <a:xfrm>
              <a:off x="2756386" y="3671305"/>
              <a:ext cx="104761" cy="103529"/>
              <a:chOff x="3331" y="1656"/>
              <a:chExt cx="1020" cy="1008"/>
            </a:xfrm>
            <a:grpFill/>
          </p:grpSpPr>
          <p:sp>
            <p:nvSpPr>
              <p:cNvPr id="48" name="Freeform 6">
                <a:extLst>
                  <a:ext uri="{FF2B5EF4-FFF2-40B4-BE49-F238E27FC236}">
                    <a16:creationId xmlns:a16="http://schemas.microsoft.com/office/drawing/2014/main" xmlns=""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xmlns=""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xmlns="" id="{9B2BAAC6-7CCD-4529-8455-659FC8953183}"/>
                </a:ext>
              </a:extLst>
            </p:cNvPr>
            <p:cNvSpPr>
              <a:spLocks/>
            </p:cNvSpPr>
            <p:nvPr/>
          </p:nvSpPr>
          <p:spPr bwMode="gray">
            <a:xfrm>
              <a:off x="2444506" y="3670918"/>
              <a:ext cx="48669" cy="104972"/>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26" name="Freeform 5">
            <a:extLst>
              <a:ext uri="{FF2B5EF4-FFF2-40B4-BE49-F238E27FC236}">
                <a16:creationId xmlns:a16="http://schemas.microsoft.com/office/drawing/2014/main" xmlns="" id="{9AE80950-E40D-4560-B328-E8273E5BF344}"/>
              </a:ext>
            </a:extLst>
          </p:cNvPr>
          <p:cNvSpPr>
            <a:spLocks noEditPoints="1"/>
          </p:cNvSpPr>
          <p:nvPr userDrawn="1"/>
        </p:nvSpPr>
        <p:spPr bwMode="gray">
          <a:xfrm>
            <a:off x="485449" y="474662"/>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Box 14">
            <a:extLst>
              <a:ext uri="{FF2B5EF4-FFF2-40B4-BE49-F238E27FC236}">
                <a16:creationId xmlns:a16="http://schemas.microsoft.com/office/drawing/2014/main" xmlns="" id="{FECA1437-2DE4-4541-8CC7-542EB1A660B2}"/>
              </a:ext>
            </a:extLst>
          </p:cNvPr>
          <p:cNvSpPr txBox="1"/>
          <p:nvPr userDrawn="1"/>
        </p:nvSpPr>
        <p:spPr bwMode="gray">
          <a:xfrm>
            <a:off x="494974" y="4086843"/>
            <a:ext cx="3456432" cy="1683538"/>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©2018 Qualcomm Technologies, Inc. and/or its affiliated companies. All Rights Reserved.</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p:txBody>
      </p:sp>
      <p:sp>
        <p:nvSpPr>
          <p:cNvPr id="16" name="TextBox 15">
            <a:extLst>
              <a:ext uri="{FF2B5EF4-FFF2-40B4-BE49-F238E27FC236}">
                <a16:creationId xmlns:a16="http://schemas.microsoft.com/office/drawing/2014/main" xmlns="" id="{2A7A2340-A86B-4E79-9FF2-BDEACDC1434A}"/>
              </a:ext>
            </a:extLst>
          </p:cNvPr>
          <p:cNvSpPr txBox="1"/>
          <p:nvPr userDrawn="1"/>
        </p:nvSpPr>
        <p:spPr bwMode="gray">
          <a:xfrm>
            <a:off x="4054476" y="4086843"/>
            <a:ext cx="3950208" cy="216219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3647778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20_Thank You">
    <p:bg bwMode="gray">
      <p:bgPr>
        <a:solidFill>
          <a:schemeClr val="accent5"/>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xmlns="" id="{CF1E7CE3-7A17-4382-8BA4-A6EF494BF310}"/>
              </a:ext>
            </a:extLst>
          </p:cNvPr>
          <p:cNvSpPr/>
          <p:nvPr userDrawn="1"/>
        </p:nvSpPr>
        <p:spPr bwMode="gray">
          <a:xfrm flipV="1">
            <a:off x="1588" y="0"/>
            <a:ext cx="10014977" cy="6170634"/>
          </a:xfrm>
          <a:prstGeom prst="round1Rect">
            <a:avLst>
              <a:gd name="adj" fmla="val 3140"/>
            </a:avLst>
          </a:prstGeom>
          <a:gradFill>
            <a:gsLst>
              <a:gs pos="0">
                <a:srgbClr val="7F8699"/>
              </a:gs>
              <a:gs pos="75000">
                <a:schemeClr val="accent6"/>
              </a:gs>
            </a:gsLst>
            <a:lin ang="3000000" scaled="0"/>
          </a:gradFill>
          <a:ln>
            <a:noFill/>
          </a:ln>
          <a:effectLst>
            <a:outerShdw blurRad="825500" dist="317500" dir="8100000" algn="t" rotWithShape="0">
              <a:schemeClr val="accent5">
                <a:lumMod val="50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71" name="Rectangle: Single Corner Rounded 70">
            <a:extLst>
              <a:ext uri="{FF2B5EF4-FFF2-40B4-BE49-F238E27FC236}">
                <a16:creationId xmlns:a16="http://schemas.microsoft.com/office/drawing/2014/main" xmlns=""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571500" dist="406400" dir="7440000" sx="96000" sy="96000" algn="t" rotWithShape="0">
              <a:schemeClr val="accent5">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42" name="TextBox 41">
            <a:extLst>
              <a:ext uri="{FF2B5EF4-FFF2-40B4-BE49-F238E27FC236}">
                <a16:creationId xmlns:a16="http://schemas.microsoft.com/office/drawing/2014/main" xmlns="" id="{0C078D3F-27AE-4E4F-A5C5-A25241137A81}"/>
              </a:ext>
            </a:extLst>
          </p:cNvPr>
          <p:cNvSpPr txBox="1"/>
          <p:nvPr userDrawn="1"/>
        </p:nvSpPr>
        <p:spPr bwMode="gray">
          <a:xfrm>
            <a:off x="484656" y="2348891"/>
            <a:ext cx="3952236"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xmlns="" id="{1CA64EC1-A159-47CC-BBC8-86849D0369FF}"/>
              </a:ext>
            </a:extLst>
          </p:cNvPr>
          <p:cNvSpPr txBox="1"/>
          <p:nvPr userDrawn="1"/>
        </p:nvSpPr>
        <p:spPr bwMode="gray">
          <a:xfrm>
            <a:off x="483068" y="1128889"/>
            <a:ext cx="3952236" cy="889026"/>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5400" b="0" i="0" u="none" strike="noStrike" kern="1200" cap="none" spc="0" normalizeH="0" baseline="0" noProof="0" dirty="0">
                <a:ln>
                  <a:noFill/>
                </a:ln>
                <a:solidFill>
                  <a:prstClr val="black"/>
                </a:solidFill>
                <a:effectLst/>
                <a:uLnTx/>
                <a:uFillTx/>
                <a:latin typeface="Microsoft Sans Serif" panose="020B0604020202020204" pitchFamily="34" charset="0"/>
                <a:ea typeface="+mn-ea"/>
                <a:cs typeface="+mn-cs"/>
              </a:rPr>
              <a:t>Thank you!</a:t>
            </a:r>
          </a:p>
        </p:txBody>
      </p:sp>
      <p:grpSp>
        <p:nvGrpSpPr>
          <p:cNvPr id="44" name="Group 43">
            <a:extLst>
              <a:ext uri="{FF2B5EF4-FFF2-40B4-BE49-F238E27FC236}">
                <a16:creationId xmlns:a16="http://schemas.microsoft.com/office/drawing/2014/main" xmlns="" id="{8E58AE09-1E5F-4803-A45C-18227E43D796}"/>
              </a:ext>
            </a:extLst>
          </p:cNvPr>
          <p:cNvGrpSpPr/>
          <p:nvPr userDrawn="1"/>
        </p:nvGrpSpPr>
        <p:grpSpPr bwMode="gray">
          <a:xfrm>
            <a:off x="1631429" y="2378044"/>
            <a:ext cx="662232" cy="166848"/>
            <a:chOff x="2444506" y="3670918"/>
            <a:chExt cx="416641" cy="104972"/>
          </a:xfrm>
          <a:solidFill>
            <a:schemeClr val="tx1">
              <a:lumMod val="85000"/>
              <a:lumOff val="15000"/>
            </a:schemeClr>
          </a:solidFill>
        </p:grpSpPr>
        <p:sp>
          <p:nvSpPr>
            <p:cNvPr id="45" name="Freeform 12">
              <a:extLst>
                <a:ext uri="{FF2B5EF4-FFF2-40B4-BE49-F238E27FC236}">
                  <a16:creationId xmlns:a16="http://schemas.microsoft.com/office/drawing/2014/main" xmlns="" id="{A627BAD2-8D69-4928-B16D-595E55F96BC6}"/>
                </a:ext>
              </a:extLst>
            </p:cNvPr>
            <p:cNvSpPr>
              <a:spLocks noChangeAspect="1"/>
            </p:cNvSpPr>
            <p:nvPr/>
          </p:nvSpPr>
          <p:spPr bwMode="gray">
            <a:xfrm>
              <a:off x="2560525" y="3671306"/>
              <a:ext cx="128510" cy="104427"/>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xmlns="" id="{0162444D-2A2A-46E3-9507-C0CB7E7AA354}"/>
                </a:ext>
              </a:extLst>
            </p:cNvPr>
            <p:cNvGrpSpPr>
              <a:grpSpLocks noChangeAspect="1"/>
            </p:cNvGrpSpPr>
            <p:nvPr/>
          </p:nvGrpSpPr>
          <p:grpSpPr bwMode="gray">
            <a:xfrm>
              <a:off x="2756386" y="3671305"/>
              <a:ext cx="104761" cy="103529"/>
              <a:chOff x="3331" y="1656"/>
              <a:chExt cx="1020" cy="1008"/>
            </a:xfrm>
            <a:grpFill/>
          </p:grpSpPr>
          <p:sp>
            <p:nvSpPr>
              <p:cNvPr id="48" name="Freeform 6">
                <a:extLst>
                  <a:ext uri="{FF2B5EF4-FFF2-40B4-BE49-F238E27FC236}">
                    <a16:creationId xmlns:a16="http://schemas.microsoft.com/office/drawing/2014/main" xmlns=""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xmlns=""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xmlns="" id="{9B2BAAC6-7CCD-4529-8455-659FC8953183}"/>
                </a:ext>
              </a:extLst>
            </p:cNvPr>
            <p:cNvSpPr>
              <a:spLocks/>
            </p:cNvSpPr>
            <p:nvPr/>
          </p:nvSpPr>
          <p:spPr bwMode="gray">
            <a:xfrm>
              <a:off x="2444506" y="3670918"/>
              <a:ext cx="48669" cy="104972"/>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26" name="Freeform 5">
            <a:extLst>
              <a:ext uri="{FF2B5EF4-FFF2-40B4-BE49-F238E27FC236}">
                <a16:creationId xmlns:a16="http://schemas.microsoft.com/office/drawing/2014/main" xmlns="" id="{9AE80950-E40D-4560-B328-E8273E5BF344}"/>
              </a:ext>
            </a:extLst>
          </p:cNvPr>
          <p:cNvSpPr>
            <a:spLocks noEditPoints="1"/>
          </p:cNvSpPr>
          <p:nvPr userDrawn="1"/>
        </p:nvSpPr>
        <p:spPr bwMode="gray">
          <a:xfrm>
            <a:off x="485449" y="474662"/>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Box 14">
            <a:extLst>
              <a:ext uri="{FF2B5EF4-FFF2-40B4-BE49-F238E27FC236}">
                <a16:creationId xmlns:a16="http://schemas.microsoft.com/office/drawing/2014/main" xmlns="" id="{AD3C36F5-9C2E-4267-B9D8-9CBB3C38A90F}"/>
              </a:ext>
            </a:extLst>
          </p:cNvPr>
          <p:cNvSpPr txBox="1"/>
          <p:nvPr userDrawn="1"/>
        </p:nvSpPr>
        <p:spPr bwMode="gray">
          <a:xfrm>
            <a:off x="494974" y="4086843"/>
            <a:ext cx="3456432" cy="1683538"/>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©2018 Qualcomm Technologies, Inc. and/or its affiliated companies. All Rights Reserved.</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p:txBody>
      </p:sp>
      <p:sp>
        <p:nvSpPr>
          <p:cNvPr id="16" name="TextBox 15">
            <a:extLst>
              <a:ext uri="{FF2B5EF4-FFF2-40B4-BE49-F238E27FC236}">
                <a16:creationId xmlns:a16="http://schemas.microsoft.com/office/drawing/2014/main" xmlns="" id="{97EA16B3-77C2-4F46-A9F1-67927CB1CB7C}"/>
              </a:ext>
            </a:extLst>
          </p:cNvPr>
          <p:cNvSpPr txBox="1"/>
          <p:nvPr userDrawn="1"/>
        </p:nvSpPr>
        <p:spPr bwMode="gray">
          <a:xfrm>
            <a:off x="4054476" y="4086843"/>
            <a:ext cx="3950208" cy="216219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4246950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_Cutaway 1/4 Left Gree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2DB42174-1A3D-4E93-A2B6-481349C97762}"/>
              </a:ext>
            </a:extLst>
          </p:cNvPr>
          <p:cNvSpPr/>
          <p:nvPr userDrawn="1"/>
        </p:nvSpPr>
        <p:spPr bwMode="gray">
          <a:xfrm>
            <a:off x="1" y="0"/>
            <a:ext cx="370630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0" name="Rectangle: Single Corner Rounded 6">
            <a:extLst>
              <a:ext uri="{FF2B5EF4-FFF2-40B4-BE49-F238E27FC236}">
                <a16:creationId xmlns:a16="http://schemas.microsoft.com/office/drawing/2014/main" xmlns=""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12" name="Text Placeholder 3">
            <a:extLst>
              <a:ext uri="{FF2B5EF4-FFF2-40B4-BE49-F238E27FC236}">
                <a16:creationId xmlns:a16="http://schemas.microsoft.com/office/drawing/2014/main" xmlns="" id="{4B8DA94D-4ADC-4A5B-8902-A406820A58B6}"/>
              </a:ext>
            </a:extLst>
          </p:cNvPr>
          <p:cNvSpPr>
            <a:spLocks noGrp="1"/>
          </p:cNvSpPr>
          <p:nvPr>
            <p:ph type="body" sz="quarter" idx="10"/>
          </p:nvPr>
        </p:nvSpPr>
        <p:spPr bwMode="white">
          <a:xfrm>
            <a:off x="493713" y="2673350"/>
            <a:ext cx="2606675" cy="338328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46">
            <a:extLst>
              <a:ext uri="{FF2B5EF4-FFF2-40B4-BE49-F238E27FC236}">
                <a16:creationId xmlns:a16="http://schemas.microsoft.com/office/drawing/2014/main" xmlns="" id="{19FB8D88-FE4D-4206-9EF0-2E40E5A22C52}"/>
              </a:ext>
            </a:extLst>
          </p:cNvPr>
          <p:cNvSpPr>
            <a:spLocks noGrp="1"/>
          </p:cNvSpPr>
          <p:nvPr>
            <p:ph type="title"/>
          </p:nvPr>
        </p:nvSpPr>
        <p:spPr bwMode="gray">
          <a:xfrm>
            <a:off x="495300" y="487930"/>
            <a:ext cx="2605088" cy="1301247"/>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xmlns="" id="{7B8D4663-B6E0-4AD4-8563-711289FF2DB0}"/>
              </a:ext>
            </a:extLst>
          </p:cNvPr>
          <p:cNvSpPr>
            <a:spLocks noGrp="1"/>
          </p:cNvSpPr>
          <p:nvPr>
            <p:ph type="subTitle" idx="1"/>
          </p:nvPr>
        </p:nvSpPr>
        <p:spPr bwMode="white">
          <a:xfrm>
            <a:off x="495300" y="1869281"/>
            <a:ext cx="2607469" cy="192964"/>
          </a:xfrm>
        </p:spPr>
        <p:txBody>
          <a:bodyPr/>
          <a:lstStyle>
            <a:lvl1pPr marL="0" indent="0" algn="l">
              <a:lnSpc>
                <a:spcPct val="83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xmlns="" id="{ADFADF0C-8129-47D4-B9BC-8C2985E2CB88}"/>
              </a:ext>
            </a:extLst>
          </p:cNvPr>
          <p:cNvSpPr txBox="1"/>
          <p:nvPr userDrawn="1"/>
        </p:nvSpPr>
        <p:spPr>
          <a:xfrm>
            <a:off x="7152962" y="6532197"/>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
        <p:nvSpPr>
          <p:cNvPr id="19" name="Text Placeholder 2">
            <a:extLst>
              <a:ext uri="{FF2B5EF4-FFF2-40B4-BE49-F238E27FC236}">
                <a16:creationId xmlns:a16="http://schemas.microsoft.com/office/drawing/2014/main" xmlns="" id="{A741ACED-D577-4397-986C-8AA62728C638}"/>
              </a:ext>
            </a:extLst>
          </p:cNvPr>
          <p:cNvSpPr>
            <a:spLocks noGrp="1"/>
          </p:cNvSpPr>
          <p:nvPr>
            <p:ph type="body" sz="quarter" idx="11" hasCustomPrompt="1"/>
          </p:nvPr>
        </p:nvSpPr>
        <p:spPr>
          <a:xfrm>
            <a:off x="3968750" y="6502915"/>
            <a:ext cx="2890838" cy="148153"/>
          </a:xfrm>
        </p:spPr>
        <p:txBody>
          <a:bodyPr anchor="b"/>
          <a:lstStyle>
            <a:lvl1pPr marL="0" indent="0">
              <a:buNone/>
              <a:defRPr lang="en-US" sz="800" kern="1200" baseline="0" dirty="0" smtClean="0">
                <a:solidFill>
                  <a:schemeClr val="tx1">
                    <a:lumMod val="50000"/>
                    <a:lumOff val="50000"/>
                  </a:schemeClr>
                </a:solidFill>
                <a:latin typeface="+mn-lt"/>
                <a:ea typeface="+mn-ea"/>
                <a:cs typeface="+mn-cs"/>
              </a:defRPr>
            </a:lvl1pPr>
            <a:lvl2pPr>
              <a:defRPr lang="en-US" sz="800" kern="1200" baseline="0" dirty="0" smtClean="0">
                <a:solidFill>
                  <a:schemeClr val="tx1">
                    <a:lumMod val="50000"/>
                    <a:lumOff val="50000"/>
                  </a:schemeClr>
                </a:solidFill>
                <a:latin typeface="+mn-lt"/>
                <a:ea typeface="+mn-ea"/>
                <a:cs typeface="+mn-cs"/>
              </a:defRPr>
            </a:lvl2pPr>
            <a:lvl3pPr>
              <a:defRPr lang="en-US" sz="800" kern="1200" baseline="0" dirty="0" smtClean="0">
                <a:solidFill>
                  <a:schemeClr val="tx1">
                    <a:lumMod val="50000"/>
                    <a:lumOff val="50000"/>
                  </a:schemeClr>
                </a:solidFill>
                <a:latin typeface="+mn-lt"/>
                <a:ea typeface="+mn-ea"/>
                <a:cs typeface="+mn-cs"/>
              </a:defRPr>
            </a:lvl3pPr>
            <a:lvl4pPr>
              <a:defRPr lang="en-US" sz="800" kern="1200" baseline="0" dirty="0" smtClean="0">
                <a:solidFill>
                  <a:schemeClr val="tx1">
                    <a:lumMod val="50000"/>
                    <a:lumOff val="50000"/>
                  </a:schemeClr>
                </a:solidFill>
                <a:latin typeface="+mn-lt"/>
                <a:ea typeface="+mn-ea"/>
                <a:cs typeface="+mn-cs"/>
              </a:defRPr>
            </a:lvl4pPr>
            <a:lvl5pPr>
              <a:defRPr lang="en-US" sz="800" kern="1200" baseline="0" dirty="0">
                <a:solidFill>
                  <a:schemeClr val="tx1">
                    <a:lumMod val="50000"/>
                    <a:lumOff val="50000"/>
                  </a:schemeClr>
                </a:solidFill>
                <a:latin typeface="+mn-lt"/>
                <a:ea typeface="+mn-ea"/>
                <a:cs typeface="+mn-cs"/>
              </a:defRPr>
            </a:lvl5pPr>
          </a:lstStyle>
          <a:p>
            <a:pPr lvl="0"/>
            <a:r>
              <a:rPr lang="en-US" dirty="0"/>
              <a:t>Source sample text</a:t>
            </a:r>
          </a:p>
        </p:txBody>
      </p:sp>
    </p:spTree>
    <p:extLst>
      <p:ext uri="{BB962C8B-B14F-4D97-AF65-F5344CB8AC3E}">
        <p14:creationId xmlns:p14="http://schemas.microsoft.com/office/powerpoint/2010/main" val="600544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1_title slide with no content">
    <p:spTree>
      <p:nvGrpSpPr>
        <p:cNvPr id="1" name=""/>
        <p:cNvGrpSpPr/>
        <p:nvPr/>
      </p:nvGrpSpPr>
      <p:grpSpPr>
        <a:xfrm>
          <a:off x="0" y="0"/>
          <a:ext cx="0" cy="0"/>
          <a:chOff x="0" y="0"/>
          <a:chExt cx="0" cy="0"/>
        </a:xfrm>
      </p:grpSpPr>
      <p:cxnSp>
        <p:nvCxnSpPr>
          <p:cNvPr id="13" name="Straight Connector 12"/>
          <p:cNvCxnSpPr/>
          <p:nvPr userDrawn="1"/>
        </p:nvCxnSpPr>
        <p:spPr>
          <a:xfrm>
            <a:off x="370364" y="504825"/>
            <a:ext cx="11451270"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6" name="Title Placeholder 1"/>
          <p:cNvSpPr>
            <a:spLocks noGrp="1"/>
          </p:cNvSpPr>
          <p:nvPr>
            <p:ph type="title"/>
          </p:nvPr>
        </p:nvSpPr>
        <p:spPr>
          <a:xfrm>
            <a:off x="283538" y="729852"/>
            <a:ext cx="11432977" cy="521361"/>
          </a:xfrm>
          <a:prstGeom prst="rect">
            <a:avLst/>
          </a:prstGeom>
        </p:spPr>
        <p:txBody>
          <a:bodyPr vert="horz" wrap="square" lIns="91440" tIns="45720" rIns="91440" bIns="45720" rtlCol="0" anchor="ctr">
            <a:spAutoFit/>
          </a:bodyPr>
          <a:lstStyle>
            <a:lvl1pPr>
              <a:defRPr>
                <a:latin typeface="Qualcomm Office Regular" pitchFamily="34" charset="0"/>
              </a:defRPr>
            </a:lvl1pPr>
          </a:lstStyle>
          <a:p>
            <a:r>
              <a:rPr lang="en-US" dirty="0"/>
              <a:t>Click to edit Master title style</a:t>
            </a:r>
          </a:p>
        </p:txBody>
      </p:sp>
      <p:sp>
        <p:nvSpPr>
          <p:cNvPr id="4" name="TextBox 3"/>
          <p:cNvSpPr txBox="1"/>
          <p:nvPr userDrawn="1"/>
        </p:nvSpPr>
        <p:spPr bwMode="gray">
          <a:xfrm>
            <a:off x="231414" y="6519100"/>
            <a:ext cx="3598397" cy="246221"/>
          </a:xfrm>
          <a:prstGeom prst="rect">
            <a:avLst/>
          </a:prstGeom>
          <a:noFill/>
        </p:spPr>
        <p:txBody>
          <a:bodyPr wrap="none" rtlCol="0" anchor="b" anchorCtr="0">
            <a:spAutoFit/>
          </a:bodyPr>
          <a:lstStyle/>
          <a:p>
            <a:r>
              <a:rPr lang="en-US" sz="1000" dirty="0">
                <a:solidFill>
                  <a:schemeClr val="tx1">
                    <a:lumMod val="75000"/>
                    <a:lumOff val="25000"/>
                  </a:schemeClr>
                </a:solidFill>
                <a:latin typeface="Calibri" panose="020F0502020204030204" pitchFamily="34" charset="0"/>
                <a:cs typeface="Arial" pitchFamily="34" charset="0"/>
              </a:rPr>
              <a:t>Qualcomm Technologies, Inc. Confidential – For Internal Use Only</a:t>
            </a:r>
          </a:p>
        </p:txBody>
      </p:sp>
    </p:spTree>
    <p:extLst>
      <p:ext uri="{BB962C8B-B14F-4D97-AF65-F5344CB8AC3E}">
        <p14:creationId xmlns:p14="http://schemas.microsoft.com/office/powerpoint/2010/main" val="121722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Shelf Gun Meta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xmlns="" id="{4377029C-3353-4ACD-947C-766B21BA6603}"/>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xmlns="" id="{9C54434D-FA64-4658-9BFD-21AB34B4189F}"/>
                </a:ext>
              </a:extLst>
            </p:cNvPr>
            <p:cNvSpPr/>
            <p:nvPr userDrawn="1"/>
          </p:nvSpPr>
          <p:spPr bwMode="gray">
            <a:xfrm>
              <a:off x="-1855" y="5312733"/>
              <a:ext cx="12195710" cy="1545260"/>
            </a:xfrm>
            <a:prstGeom prst="rect">
              <a:avLst/>
            </a:prstGeom>
            <a:solidFill>
              <a:schemeClr val="accent5"/>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xmlns=""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xmlns=""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Edit Master text styles</a:t>
            </a:r>
          </a:p>
        </p:txBody>
      </p:sp>
      <p:sp>
        <p:nvSpPr>
          <p:cNvPr id="11" name="Footer Placeholder 4">
            <a:extLst>
              <a:ext uri="{FF2B5EF4-FFF2-40B4-BE49-F238E27FC236}">
                <a16:creationId xmlns:a16="http://schemas.microsoft.com/office/drawing/2014/main" xmlns=""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r>
              <a:rPr lang="en-US"/>
              <a:t>Source sample text</a:t>
            </a:r>
            <a:endParaRPr lang="en-US" dirty="0"/>
          </a:p>
        </p:txBody>
      </p:sp>
      <p:sp>
        <p:nvSpPr>
          <p:cNvPr id="12" name="TextBox 11">
            <a:extLst>
              <a:ext uri="{FF2B5EF4-FFF2-40B4-BE49-F238E27FC236}">
                <a16:creationId xmlns:a16="http://schemas.microsoft.com/office/drawing/2014/main" xmlns="" id="{5B138D84-381C-4F04-90C0-74D8D751D69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xmlns="" id="{BD0318B4-6B51-4F6A-94BE-C72B04D42563}"/>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xmlns="" id="{87440954-896A-4F1B-AEBA-4E4DBC73ED90}"/>
              </a:ext>
            </a:extLst>
          </p:cNvPr>
          <p:cNvSpPr>
            <a:spLocks noGrp="1"/>
          </p:cNvSpPr>
          <p:nvPr>
            <p:ph sz="quarter" idx="14"/>
          </p:nvPr>
        </p:nvSpPr>
        <p:spPr>
          <a:xfrm>
            <a:off x="495300" y="1719072"/>
            <a:ext cx="11187112" cy="307965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xmlns="" id="{123382FB-35E4-4970-94A3-EDD49E681D64}"/>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xmlns="" id="{D0C87DFB-D80F-448E-8452-ADC9779CC50D}"/>
              </a:ext>
            </a:extLst>
          </p:cNvPr>
          <p:cNvSpPr txBox="1"/>
          <p:nvPr userDrawn="1"/>
        </p:nvSpPr>
        <p:spPr>
          <a:xfrm>
            <a:off x="7589275" y="5121564"/>
            <a:ext cx="4188646" cy="121636"/>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marL="0" lvl="0" algn="l" defTabSz="914400" rtl="0" eaLnBrk="1" latinLnBrk="0" hangingPunct="1">
              <a:lnSpc>
                <a:spcPct val="107000"/>
              </a:lnSpc>
            </a:pPr>
            <a:r>
              <a:rPr lang="en-US" sz="800" kern="1200" baseline="0" dirty="0">
                <a:solidFill>
                  <a:schemeClr val="accent5">
                    <a:lumMod val="60000"/>
                    <a:lumOff val="40000"/>
                  </a:schemeClr>
                </a:solidFill>
                <a:latin typeface="+mn-lt"/>
                <a:ea typeface="+mn-ea"/>
                <a:cs typeface="+mn-cs"/>
              </a:rPr>
              <a:t>Confidential and Proprietary — Qualcomm Technologies, Inc. and/or its affiliated companies.</a:t>
            </a:r>
          </a:p>
        </p:txBody>
      </p:sp>
    </p:spTree>
    <p:extLst>
      <p:ext uri="{BB962C8B-B14F-4D97-AF65-F5344CB8AC3E}">
        <p14:creationId xmlns:p14="http://schemas.microsoft.com/office/powerpoint/2010/main" val="501255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CD7297-D482-4F5B-BD74-6F60730363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D93007E-EB50-4E87-8CC4-1CF2CB2DA5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D67EB90-2614-409B-91EB-72492CF787E9}"/>
              </a:ext>
            </a:extLst>
          </p:cNvPr>
          <p:cNvSpPr>
            <a:spLocks noGrp="1"/>
          </p:cNvSpPr>
          <p:nvPr>
            <p:ph type="dt" sz="half" idx="10"/>
          </p:nvPr>
        </p:nvSpPr>
        <p:spPr/>
        <p:txBody>
          <a:bodyPr/>
          <a:lstStyle/>
          <a:p>
            <a:fld id="{5B3946DB-5C63-46F9-A3A0-618DEFB2E0AF}" type="datetimeFigureOut">
              <a:rPr lang="en-US" smtClean="0"/>
              <a:t>9/18/2020</a:t>
            </a:fld>
            <a:endParaRPr lang="en-US"/>
          </a:p>
        </p:txBody>
      </p:sp>
      <p:sp>
        <p:nvSpPr>
          <p:cNvPr id="5" name="Footer Placeholder 4">
            <a:extLst>
              <a:ext uri="{FF2B5EF4-FFF2-40B4-BE49-F238E27FC236}">
                <a16:creationId xmlns:a16="http://schemas.microsoft.com/office/drawing/2014/main" xmlns="" id="{123113BB-B7CE-4B8D-A355-39284D5C8A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1F7B180-7C2C-47A3-B85C-A21FACB085B6}"/>
              </a:ext>
            </a:extLst>
          </p:cNvPr>
          <p:cNvSpPr>
            <a:spLocks noGrp="1"/>
          </p:cNvSpPr>
          <p:nvPr>
            <p:ph type="sldNum" sz="quarter" idx="12"/>
          </p:nvPr>
        </p:nvSpPr>
        <p:spPr/>
        <p:txBody>
          <a:bodyPr/>
          <a:lstStyle/>
          <a:p>
            <a:fld id="{6B1A457C-CFF3-4C20-A708-D54306BCCEF7}" type="slidenum">
              <a:rPr lang="en-US" smtClean="0"/>
              <a:t>‹#›</a:t>
            </a:fld>
            <a:endParaRPr lang="en-US"/>
          </a:p>
        </p:txBody>
      </p:sp>
    </p:spTree>
    <p:extLst>
      <p:ext uri="{BB962C8B-B14F-4D97-AF65-F5344CB8AC3E}">
        <p14:creationId xmlns:p14="http://schemas.microsoft.com/office/powerpoint/2010/main" val="425960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5" name="Subtitle">
            <a:extLst>
              <a:ext uri="{FF2B5EF4-FFF2-40B4-BE49-F238E27FC236}">
                <a16:creationId xmlns:a16="http://schemas.microsoft.com/office/drawing/2014/main" xmlns="" id="{27286BD7-4573-4AC0-A2EA-73702314CA0C}"/>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extBox 6">
            <a:extLst>
              <a:ext uri="{FF2B5EF4-FFF2-40B4-BE49-F238E27FC236}">
                <a16:creationId xmlns:a16="http://schemas.microsoft.com/office/drawing/2014/main" xmlns="" id="{3AFB8B18-A7FE-4847-B639-267614D6FCEE}"/>
              </a:ext>
            </a:extLst>
          </p:cNvPr>
          <p:cNvSpPr txBox="1"/>
          <p:nvPr userDrawn="1"/>
        </p:nvSpPr>
        <p:spPr>
          <a:xfrm>
            <a:off x="7185132" y="65306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46301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Content Placeholder 5"/>
          <p:cNvSpPr>
            <a:spLocks noGrp="1"/>
          </p:cNvSpPr>
          <p:nvPr>
            <p:ph sz="quarter" idx="11"/>
          </p:nvPr>
        </p:nvSpPr>
        <p:spPr>
          <a:xfrm>
            <a:off x="285754" y="1189042"/>
            <a:ext cx="11662833" cy="5289549"/>
          </a:xfrm>
          <a:prstGeom prst="rect">
            <a:avLst/>
          </a:prstGeom>
        </p:spPr>
        <p:txBody>
          <a:bodyPr>
            <a:normAutofit/>
          </a:bodyPr>
          <a:lstStyle>
            <a:lvl1pPr>
              <a:defRPr sz="1600">
                <a:solidFill>
                  <a:schemeClr val="tx1">
                    <a:lumMod val="75000"/>
                    <a:lumOff val="25000"/>
                  </a:schemeClr>
                </a:solidFill>
              </a:defRPr>
            </a:lvl1pPr>
            <a:lvl2pPr>
              <a:defRPr sz="1400">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15060527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with Subtitle and Content">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285752" y="936557"/>
            <a:ext cx="11652208" cy="414574"/>
          </a:xfrm>
          <a:prstGeom prst="rect">
            <a:avLst/>
          </a:prstGeom>
        </p:spPr>
        <p:txBody>
          <a:bodyPr lIns="0" tIns="0" rIns="0" bIns="0" anchor="b">
            <a:noAutofit/>
          </a:bodyPr>
          <a:lstStyle>
            <a:lvl1pPr>
              <a:buFontTx/>
              <a:buNone/>
              <a:defRPr sz="1800" b="0">
                <a:solidFill>
                  <a:srgbClr val="1E39AD"/>
                </a:solidFill>
              </a:defRPr>
            </a:lvl1pPr>
          </a:lstStyle>
          <a:p>
            <a:pPr lvl="0"/>
            <a:r>
              <a:rPr lang="en-US" dirty="0"/>
              <a:t>Click to edit Master text styles</a:t>
            </a:r>
          </a:p>
        </p:txBody>
      </p:sp>
      <p:sp>
        <p:nvSpPr>
          <p:cNvPr id="7" name="Content Placeholder 5"/>
          <p:cNvSpPr>
            <a:spLocks noGrp="1"/>
          </p:cNvSpPr>
          <p:nvPr>
            <p:ph sz="quarter" idx="11"/>
          </p:nvPr>
        </p:nvSpPr>
        <p:spPr>
          <a:xfrm>
            <a:off x="285754" y="1624084"/>
            <a:ext cx="11662833" cy="4854504"/>
          </a:xfrm>
          <a:prstGeom prst="rect">
            <a:avLst/>
          </a:prstGeom>
        </p:spPr>
        <p:txBody>
          <a:bodyPr>
            <a:normAutofit/>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7308025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8996815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Side-by-Side 30/70">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3" y="1189042"/>
            <a:ext cx="3808931" cy="5289549"/>
          </a:xfrm>
          <a:prstGeom prst="rect">
            <a:avLst/>
          </a:prstGeom>
        </p:spPr>
        <p:txBody>
          <a:bodyPr>
            <a:normAutofit/>
          </a:bodyPr>
          <a:lstStyle>
            <a:lvl1pPr>
              <a:spcAft>
                <a:spcPts val="0"/>
              </a:spcAft>
              <a:defRPr sz="1500">
                <a:solidFill>
                  <a:schemeClr val="tx1">
                    <a:lumMod val="75000"/>
                    <a:lumOff val="25000"/>
                  </a:schemeClr>
                </a:solidFill>
              </a:defRPr>
            </a:lvl1pPr>
            <a:lvl2pPr>
              <a:spcBef>
                <a:spcPts val="300"/>
              </a:spcBef>
              <a:spcAft>
                <a:spcPts val="0"/>
              </a:spcAft>
              <a:defRPr sz="1200">
                <a:solidFill>
                  <a:schemeClr val="tx1">
                    <a:lumMod val="75000"/>
                    <a:lumOff val="25000"/>
                  </a:schemeClr>
                </a:solidFill>
              </a:defRPr>
            </a:lvl2pPr>
            <a:lvl3pPr>
              <a:spcBef>
                <a:spcPts val="225"/>
              </a:spcBef>
              <a:spcAft>
                <a:spcPts val="0"/>
              </a:spcAft>
              <a:defRPr sz="1050">
                <a:solidFill>
                  <a:schemeClr val="tx1">
                    <a:lumMod val="75000"/>
                    <a:lumOff val="25000"/>
                  </a:schemeClr>
                </a:solidFill>
              </a:defRPr>
            </a:lvl3pPr>
            <a:lvl4pPr>
              <a:spcBef>
                <a:spcPts val="225"/>
              </a:spcBef>
              <a:spcAft>
                <a:spcPts val="0"/>
              </a:spcAft>
              <a:defRPr sz="900">
                <a:solidFill>
                  <a:schemeClr val="tx1">
                    <a:lumMod val="75000"/>
                    <a:lumOff val="25000"/>
                  </a:schemeClr>
                </a:solidFill>
              </a:defRPr>
            </a:lvl4pPr>
            <a:lvl5pPr>
              <a:spcBef>
                <a:spcPts val="225"/>
              </a:spcBef>
              <a:spcAft>
                <a:spcPts val="0"/>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4"/>
          </p:nvPr>
        </p:nvSpPr>
        <p:spPr>
          <a:xfrm>
            <a:off x="4252586" y="1189038"/>
            <a:ext cx="7666380" cy="5289550"/>
          </a:xfrm>
          <a:prstGeom prst="rect">
            <a:avLst/>
          </a:prstGeom>
        </p:spPr>
        <p:txBody>
          <a:bodyPr>
            <a:normAutofit/>
          </a:bodyPr>
          <a:lstStyle>
            <a:lvl1pPr>
              <a:spcAft>
                <a:spcPts val="0"/>
              </a:spcAft>
              <a:defRPr sz="1500">
                <a:solidFill>
                  <a:schemeClr val="tx1">
                    <a:lumMod val="75000"/>
                    <a:lumOff val="25000"/>
                  </a:schemeClr>
                </a:solidFill>
              </a:defRPr>
            </a:lvl1pPr>
            <a:lvl2pPr>
              <a:spcBef>
                <a:spcPts val="300"/>
              </a:spcBef>
              <a:spcAft>
                <a:spcPts val="0"/>
              </a:spcAft>
              <a:defRPr sz="1200">
                <a:solidFill>
                  <a:schemeClr val="tx1">
                    <a:lumMod val="75000"/>
                    <a:lumOff val="25000"/>
                  </a:schemeClr>
                </a:solidFill>
              </a:defRPr>
            </a:lvl2pPr>
            <a:lvl3pPr>
              <a:spcBef>
                <a:spcPts val="225"/>
              </a:spcBef>
              <a:spcAft>
                <a:spcPts val="0"/>
              </a:spcAft>
              <a:defRPr sz="1050">
                <a:solidFill>
                  <a:schemeClr val="tx1">
                    <a:lumMod val="75000"/>
                    <a:lumOff val="25000"/>
                  </a:schemeClr>
                </a:solidFill>
              </a:defRPr>
            </a:lvl3pPr>
            <a:lvl4pPr>
              <a:spcBef>
                <a:spcPts val="225"/>
              </a:spcBef>
              <a:spcAft>
                <a:spcPts val="0"/>
              </a:spcAft>
              <a:defRPr sz="900">
                <a:solidFill>
                  <a:schemeClr val="tx1">
                    <a:lumMod val="75000"/>
                    <a:lumOff val="25000"/>
                  </a:schemeClr>
                </a:solidFill>
              </a:defRPr>
            </a:lvl4pPr>
            <a:lvl5pPr>
              <a:spcBef>
                <a:spcPts val="225"/>
              </a:spcBef>
              <a:spcAft>
                <a:spcPts val="0"/>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1188878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ide-by-Side 50/50">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3" y="1189039"/>
            <a:ext cx="5732219" cy="5289550"/>
          </a:xfrm>
          <a:prstGeom prst="rect">
            <a:avLst/>
          </a:prstGeom>
        </p:spPr>
        <p:txBody>
          <a:bodyPr>
            <a:normAutofit/>
          </a:bodyPr>
          <a:lstStyle>
            <a:lvl1pPr>
              <a:spcAft>
                <a:spcPts val="0"/>
              </a:spcAft>
              <a:defRPr sz="1500">
                <a:solidFill>
                  <a:schemeClr val="tx1">
                    <a:lumMod val="75000"/>
                    <a:lumOff val="25000"/>
                  </a:schemeClr>
                </a:solidFill>
              </a:defRPr>
            </a:lvl1pPr>
            <a:lvl2pPr>
              <a:spcBef>
                <a:spcPts val="300"/>
              </a:spcBef>
              <a:spcAft>
                <a:spcPts val="0"/>
              </a:spcAft>
              <a:defRPr sz="1200">
                <a:solidFill>
                  <a:schemeClr val="tx1">
                    <a:lumMod val="75000"/>
                    <a:lumOff val="25000"/>
                  </a:schemeClr>
                </a:solidFill>
              </a:defRPr>
            </a:lvl2pPr>
            <a:lvl3pPr>
              <a:spcBef>
                <a:spcPts val="225"/>
              </a:spcBef>
              <a:spcAft>
                <a:spcPts val="0"/>
              </a:spcAft>
              <a:defRPr sz="1050">
                <a:solidFill>
                  <a:schemeClr val="tx1">
                    <a:lumMod val="75000"/>
                    <a:lumOff val="25000"/>
                  </a:schemeClr>
                </a:solidFill>
              </a:defRPr>
            </a:lvl3pPr>
            <a:lvl4pPr>
              <a:spcBef>
                <a:spcPts val="225"/>
              </a:spcBef>
              <a:spcAft>
                <a:spcPts val="0"/>
              </a:spcAft>
              <a:defRPr sz="900">
                <a:solidFill>
                  <a:schemeClr val="tx1">
                    <a:lumMod val="75000"/>
                    <a:lumOff val="25000"/>
                  </a:schemeClr>
                </a:solidFill>
              </a:defRPr>
            </a:lvl4pPr>
            <a:lvl5pPr>
              <a:spcBef>
                <a:spcPts val="225"/>
              </a:spcBef>
              <a:spcAft>
                <a:spcPts val="0"/>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4"/>
          </p:nvPr>
        </p:nvSpPr>
        <p:spPr>
          <a:xfrm>
            <a:off x="6158589" y="1189042"/>
            <a:ext cx="5781531" cy="5289549"/>
          </a:xfrm>
          <a:prstGeom prst="rect">
            <a:avLst/>
          </a:prstGeom>
        </p:spPr>
        <p:txBody>
          <a:bodyPr>
            <a:normAutofit/>
          </a:bodyPr>
          <a:lstStyle>
            <a:lvl1pPr>
              <a:spcAft>
                <a:spcPts val="0"/>
              </a:spcAft>
              <a:defRPr sz="1500">
                <a:solidFill>
                  <a:schemeClr val="tx1">
                    <a:lumMod val="75000"/>
                    <a:lumOff val="25000"/>
                  </a:schemeClr>
                </a:solidFill>
              </a:defRPr>
            </a:lvl1pPr>
            <a:lvl2pPr>
              <a:spcBef>
                <a:spcPts val="225"/>
              </a:spcBef>
              <a:spcAft>
                <a:spcPts val="0"/>
              </a:spcAft>
              <a:defRPr sz="1200">
                <a:solidFill>
                  <a:schemeClr val="tx1">
                    <a:lumMod val="75000"/>
                    <a:lumOff val="25000"/>
                  </a:schemeClr>
                </a:solidFill>
              </a:defRPr>
            </a:lvl2pPr>
            <a:lvl3pPr>
              <a:spcBef>
                <a:spcPts val="225"/>
              </a:spcBef>
              <a:spcAft>
                <a:spcPts val="0"/>
              </a:spcAft>
              <a:defRPr sz="1050">
                <a:solidFill>
                  <a:schemeClr val="tx1">
                    <a:lumMod val="75000"/>
                    <a:lumOff val="25000"/>
                  </a:schemeClr>
                </a:solidFill>
              </a:defRPr>
            </a:lvl3pPr>
            <a:lvl4pPr>
              <a:spcBef>
                <a:spcPts val="225"/>
              </a:spcBef>
              <a:spcAft>
                <a:spcPts val="0"/>
              </a:spcAft>
              <a:defRPr sz="900">
                <a:solidFill>
                  <a:schemeClr val="tx1">
                    <a:lumMod val="75000"/>
                    <a:lumOff val="25000"/>
                  </a:schemeClr>
                </a:solidFill>
              </a:defRPr>
            </a:lvl4pPr>
            <a:lvl5pPr>
              <a:spcBef>
                <a:spcPts val="225"/>
              </a:spcBef>
              <a:spcAft>
                <a:spcPts val="0"/>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5561284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ide-by-Side 70/30">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2" y="1189038"/>
            <a:ext cx="8092592" cy="5289550"/>
          </a:xfrm>
          <a:prstGeom prst="rect">
            <a:avLst/>
          </a:prstGeom>
        </p:spPr>
        <p:txBody>
          <a:bodyPr>
            <a:normAutofit/>
          </a:bodyPr>
          <a:lstStyle>
            <a:lvl1pPr>
              <a:spcAft>
                <a:spcPts val="225"/>
              </a:spcAft>
              <a:defRPr sz="1500">
                <a:solidFill>
                  <a:schemeClr val="tx1">
                    <a:lumMod val="75000"/>
                    <a:lumOff val="25000"/>
                  </a:schemeClr>
                </a:solidFill>
              </a:defRPr>
            </a:lvl1pPr>
            <a:lvl2pPr>
              <a:spcBef>
                <a:spcPts val="0"/>
              </a:spcBef>
              <a:spcAft>
                <a:spcPts val="225"/>
              </a:spcAft>
              <a:defRPr sz="1200">
                <a:solidFill>
                  <a:schemeClr val="tx1">
                    <a:lumMod val="75000"/>
                    <a:lumOff val="25000"/>
                  </a:schemeClr>
                </a:solidFill>
              </a:defRPr>
            </a:lvl2pPr>
            <a:lvl3pPr>
              <a:spcBef>
                <a:spcPts val="0"/>
              </a:spcBef>
              <a:spcAft>
                <a:spcPts val="113"/>
              </a:spcAft>
              <a:defRPr sz="1050">
                <a:solidFill>
                  <a:schemeClr val="tx1">
                    <a:lumMod val="75000"/>
                    <a:lumOff val="25000"/>
                  </a:schemeClr>
                </a:solidFill>
              </a:defRPr>
            </a:lvl3pPr>
            <a:lvl4pPr>
              <a:spcBef>
                <a:spcPts val="0"/>
              </a:spcBef>
              <a:spcAft>
                <a:spcPts val="113"/>
              </a:spcAft>
              <a:defRPr sz="900">
                <a:solidFill>
                  <a:schemeClr val="tx1">
                    <a:lumMod val="75000"/>
                    <a:lumOff val="25000"/>
                  </a:schemeClr>
                </a:solidFill>
              </a:defRPr>
            </a:lvl4pPr>
            <a:lvl5pPr>
              <a:spcBef>
                <a:spcPts val="0"/>
              </a:spcBef>
              <a:spcAft>
                <a:spcPts val="113"/>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4"/>
          </p:nvPr>
        </p:nvSpPr>
        <p:spPr>
          <a:xfrm>
            <a:off x="8514437" y="1189038"/>
            <a:ext cx="3425680" cy="5289550"/>
          </a:xfrm>
          <a:prstGeom prst="rect">
            <a:avLst/>
          </a:prstGeom>
        </p:spPr>
        <p:txBody>
          <a:bodyPr>
            <a:normAutofit/>
          </a:bodyPr>
          <a:lstStyle>
            <a:lvl1pPr>
              <a:spcAft>
                <a:spcPts val="225"/>
              </a:spcAft>
              <a:defRPr sz="1500">
                <a:solidFill>
                  <a:schemeClr val="tx1">
                    <a:lumMod val="75000"/>
                    <a:lumOff val="25000"/>
                  </a:schemeClr>
                </a:solidFill>
              </a:defRPr>
            </a:lvl1pPr>
            <a:lvl2pPr>
              <a:spcBef>
                <a:spcPts val="0"/>
              </a:spcBef>
              <a:spcAft>
                <a:spcPts val="225"/>
              </a:spcAft>
              <a:defRPr sz="1200">
                <a:solidFill>
                  <a:schemeClr val="tx1">
                    <a:lumMod val="75000"/>
                    <a:lumOff val="25000"/>
                  </a:schemeClr>
                </a:solidFill>
              </a:defRPr>
            </a:lvl2pPr>
            <a:lvl3pPr>
              <a:spcBef>
                <a:spcPts val="0"/>
              </a:spcBef>
              <a:spcAft>
                <a:spcPts val="113"/>
              </a:spcAft>
              <a:defRPr sz="1050">
                <a:solidFill>
                  <a:schemeClr val="tx1">
                    <a:lumMod val="75000"/>
                    <a:lumOff val="25000"/>
                  </a:schemeClr>
                </a:solidFill>
              </a:defRPr>
            </a:lvl3pPr>
            <a:lvl4pPr>
              <a:spcBef>
                <a:spcPts val="0"/>
              </a:spcBef>
              <a:spcAft>
                <a:spcPts val="113"/>
              </a:spcAft>
              <a:defRPr sz="900">
                <a:solidFill>
                  <a:schemeClr val="tx1">
                    <a:lumMod val="75000"/>
                    <a:lumOff val="25000"/>
                  </a:schemeClr>
                </a:solidFill>
              </a:defRPr>
            </a:lvl4pPr>
            <a:lvl5pPr>
              <a:spcBef>
                <a:spcPts val="0"/>
              </a:spcBef>
              <a:spcAft>
                <a:spcPts val="113"/>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a:xfrm>
            <a:off x="285752" y="383649"/>
            <a:ext cx="11654365" cy="694529"/>
          </a:xfrm>
        </p:spPr>
        <p:txBody>
          <a:bodyPr/>
          <a:lstStyle/>
          <a:p>
            <a:r>
              <a:rPr lang="en-US"/>
              <a:t>Click to edit Master title style</a:t>
            </a:r>
          </a:p>
        </p:txBody>
      </p:sp>
    </p:spTree>
    <p:extLst>
      <p:ext uri="{BB962C8B-B14F-4D97-AF65-F5344CB8AC3E}">
        <p14:creationId xmlns:p14="http://schemas.microsoft.com/office/powerpoint/2010/main" val="419613502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tacked 30/70">
    <p:spTree>
      <p:nvGrpSpPr>
        <p:cNvPr id="1" name=""/>
        <p:cNvGrpSpPr/>
        <p:nvPr/>
      </p:nvGrpSpPr>
      <p:grpSpPr>
        <a:xfrm>
          <a:off x="0" y="0"/>
          <a:ext cx="0" cy="0"/>
          <a:chOff x="0" y="0"/>
          <a:chExt cx="0" cy="0"/>
        </a:xfrm>
      </p:grpSpPr>
      <p:sp>
        <p:nvSpPr>
          <p:cNvPr id="11" name="Content Placeholder 10"/>
          <p:cNvSpPr>
            <a:spLocks noGrp="1"/>
          </p:cNvSpPr>
          <p:nvPr>
            <p:ph sz="quarter" idx="11"/>
          </p:nvPr>
        </p:nvSpPr>
        <p:spPr>
          <a:xfrm>
            <a:off x="292100" y="1189038"/>
            <a:ext cx="11654365" cy="1468472"/>
          </a:xfrm>
          <a:prstGeom prst="rect">
            <a:avLst/>
          </a:prstGeom>
        </p:spPr>
        <p:txBody>
          <a:bodyPr>
            <a:normAutofit/>
          </a:bodyPr>
          <a:lstStyle>
            <a:lvl1pPr marL="257175" indent="-257175">
              <a:buSzPct val="100000"/>
              <a:buFont typeface="Arial" panose="020B0604020202020204" pitchFamily="34" charset="0"/>
              <a:buChar cha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2"/>
          </p:nvPr>
        </p:nvSpPr>
        <p:spPr>
          <a:xfrm>
            <a:off x="285752" y="2743205"/>
            <a:ext cx="11654365" cy="3735405"/>
          </a:xfrm>
          <a:prstGeom prst="rect">
            <a:avLst/>
          </a:prstGeom>
        </p:spPr>
        <p:txBody>
          <a:bodyPr>
            <a:normAutofit/>
          </a:bodyPr>
          <a:lstStyle>
            <a:lvl1pPr marL="257175" indent="-257175">
              <a:buSzPct val="100000"/>
              <a:buFont typeface="Arial" panose="020B0604020202020204" pitchFamily="34" charset="0"/>
              <a:buChar cha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684211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tacked 50/50">
    <p:spTree>
      <p:nvGrpSpPr>
        <p:cNvPr id="1" name=""/>
        <p:cNvGrpSpPr/>
        <p:nvPr/>
      </p:nvGrpSpPr>
      <p:grpSpPr>
        <a:xfrm>
          <a:off x="0" y="0"/>
          <a:ext cx="0" cy="0"/>
          <a:chOff x="0" y="0"/>
          <a:chExt cx="0" cy="0"/>
        </a:xfrm>
      </p:grpSpPr>
      <p:sp>
        <p:nvSpPr>
          <p:cNvPr id="11" name="Content Placeholder 10"/>
          <p:cNvSpPr>
            <a:spLocks noGrp="1"/>
          </p:cNvSpPr>
          <p:nvPr>
            <p:ph sz="quarter" idx="11"/>
          </p:nvPr>
        </p:nvSpPr>
        <p:spPr>
          <a:xfrm>
            <a:off x="285752" y="1189040"/>
            <a:ext cx="11654365" cy="2625510"/>
          </a:xfrm>
          <a:prstGeom prst="rect">
            <a:avLst/>
          </a:prstGeom>
        </p:spPr>
        <p:txBody>
          <a:bodyPr>
            <a:normAutofit/>
          </a:bodyPr>
          <a:lstStyle>
            <a:lvl1pPr marL="257175" indent="-257175">
              <a:buSzPct val="100000"/>
              <a:buFont typeface="Arial" panose="020B0604020202020204"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2"/>
          </p:nvPr>
        </p:nvSpPr>
        <p:spPr>
          <a:xfrm>
            <a:off x="285752" y="3815484"/>
            <a:ext cx="11654365" cy="2663113"/>
          </a:xfrm>
          <a:prstGeom prst="rect">
            <a:avLst/>
          </a:prstGeom>
        </p:spPr>
        <p:txBody>
          <a:bodyPr>
            <a:normAutofit/>
          </a:bodyPr>
          <a:lstStyle>
            <a:lvl1pPr marL="257175" indent="-257175">
              <a:buSzPct val="100000"/>
              <a:buFont typeface="Arial" panose="020B0604020202020204"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98300869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Stacked 70/30">
    <p:spTree>
      <p:nvGrpSpPr>
        <p:cNvPr id="1" name=""/>
        <p:cNvGrpSpPr/>
        <p:nvPr/>
      </p:nvGrpSpPr>
      <p:grpSpPr>
        <a:xfrm>
          <a:off x="0" y="0"/>
          <a:ext cx="0" cy="0"/>
          <a:chOff x="0" y="0"/>
          <a:chExt cx="0" cy="0"/>
        </a:xfrm>
      </p:grpSpPr>
      <p:sp>
        <p:nvSpPr>
          <p:cNvPr id="11" name="Content Placeholder 10"/>
          <p:cNvSpPr>
            <a:spLocks noGrp="1"/>
          </p:cNvSpPr>
          <p:nvPr>
            <p:ph sz="quarter" idx="11"/>
          </p:nvPr>
        </p:nvSpPr>
        <p:spPr>
          <a:xfrm>
            <a:off x="292100" y="1189038"/>
            <a:ext cx="11654365" cy="3519440"/>
          </a:xfrm>
          <a:prstGeom prst="rect">
            <a:avLst/>
          </a:prstGeom>
        </p:spPr>
        <p:txBody>
          <a:bodyPr>
            <a:normAutofit/>
          </a:bodyPr>
          <a:lstStyle>
            <a:lvl1pPr marL="257175" indent="-257175">
              <a:buSzPct val="100000"/>
              <a:buFont typeface="Arial" panose="020B0604020202020204"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2"/>
          </p:nvPr>
        </p:nvSpPr>
        <p:spPr>
          <a:xfrm>
            <a:off x="285792" y="4790364"/>
            <a:ext cx="11654367" cy="1688242"/>
          </a:xfrm>
          <a:prstGeom prst="rect">
            <a:avLst/>
          </a:prstGeom>
        </p:spPr>
        <p:txBody>
          <a:bodyPr>
            <a:normAutofit/>
          </a:bodyPr>
          <a:lstStyle>
            <a:lvl1pPr marL="257175" indent="-257175">
              <a:buSzPct val="100000"/>
              <a:buFont typeface="Arial" panose="020B0604020202020204"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7723857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5" name="Content Placeholder 2"/>
          <p:cNvSpPr>
            <a:spLocks noGrp="1"/>
          </p:cNvSpPr>
          <p:nvPr>
            <p:ph idx="11"/>
          </p:nvPr>
        </p:nvSpPr>
        <p:spPr>
          <a:xfrm>
            <a:off x="285774" y="1610441"/>
            <a:ext cx="5692375" cy="4868169"/>
          </a:xfrm>
          <a:prstGeom prst="rect">
            <a:avLst/>
          </a:prstGeom>
        </p:spPr>
        <p:txBody>
          <a:bodyPr>
            <a:normAutofit/>
          </a:bodyPr>
          <a:lstStyle>
            <a:lvl1pPr>
              <a:spcAft>
                <a:spcPts val="225"/>
              </a:spcAft>
              <a:defRPr sz="1500">
                <a:solidFill>
                  <a:schemeClr val="tx1">
                    <a:lumMod val="65000"/>
                    <a:lumOff val="35000"/>
                  </a:schemeClr>
                </a:solidFill>
              </a:defRPr>
            </a:lvl1pPr>
            <a:lvl2pPr>
              <a:spcBef>
                <a:spcPts val="0"/>
              </a:spcBef>
              <a:spcAft>
                <a:spcPts val="225"/>
              </a:spcAft>
              <a:defRPr sz="1200">
                <a:solidFill>
                  <a:schemeClr val="tx1">
                    <a:lumMod val="65000"/>
                    <a:lumOff val="35000"/>
                  </a:schemeClr>
                </a:solidFill>
              </a:defRPr>
            </a:lvl2pPr>
            <a:lvl3pPr>
              <a:spcBef>
                <a:spcPts val="0"/>
              </a:spcBef>
              <a:spcAft>
                <a:spcPts val="113"/>
              </a:spcAft>
              <a:defRPr sz="1050">
                <a:solidFill>
                  <a:schemeClr val="tx1">
                    <a:lumMod val="65000"/>
                    <a:lumOff val="35000"/>
                  </a:schemeClr>
                </a:solidFill>
              </a:defRPr>
            </a:lvl3pPr>
            <a:lvl4pPr>
              <a:spcBef>
                <a:spcPts val="0"/>
              </a:spcBef>
              <a:spcAft>
                <a:spcPts val="113"/>
              </a:spcAft>
              <a:defRPr sz="900">
                <a:solidFill>
                  <a:schemeClr val="tx1">
                    <a:lumMod val="65000"/>
                    <a:lumOff val="35000"/>
                  </a:schemeClr>
                </a:solidFill>
              </a:defRPr>
            </a:lvl4pPr>
            <a:lvl5pPr>
              <a:spcBef>
                <a:spcPts val="0"/>
              </a:spcBef>
              <a:spcAft>
                <a:spcPts val="113"/>
              </a:spcAft>
              <a:defRPr sz="825">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p:cNvSpPr>
            <a:spLocks noGrp="1"/>
          </p:cNvSpPr>
          <p:nvPr>
            <p:ph idx="12"/>
          </p:nvPr>
        </p:nvSpPr>
        <p:spPr>
          <a:xfrm>
            <a:off x="6250678" y="1596791"/>
            <a:ext cx="5689465" cy="4881817"/>
          </a:xfrm>
          <a:prstGeom prst="rect">
            <a:avLst/>
          </a:prstGeom>
        </p:spPr>
        <p:txBody>
          <a:bodyPr>
            <a:normAutofit/>
          </a:bodyPr>
          <a:lstStyle>
            <a:lvl1pPr>
              <a:spcAft>
                <a:spcPts val="225"/>
              </a:spcAft>
              <a:defRPr sz="1500">
                <a:solidFill>
                  <a:schemeClr val="tx1">
                    <a:lumMod val="65000"/>
                    <a:lumOff val="35000"/>
                  </a:schemeClr>
                </a:solidFill>
              </a:defRPr>
            </a:lvl1pPr>
            <a:lvl2pPr>
              <a:spcBef>
                <a:spcPts val="0"/>
              </a:spcBef>
              <a:spcAft>
                <a:spcPts val="225"/>
              </a:spcAft>
              <a:defRPr sz="1200">
                <a:solidFill>
                  <a:schemeClr val="tx1">
                    <a:lumMod val="65000"/>
                    <a:lumOff val="35000"/>
                  </a:schemeClr>
                </a:solidFill>
              </a:defRPr>
            </a:lvl2pPr>
            <a:lvl3pPr>
              <a:spcBef>
                <a:spcPts val="0"/>
              </a:spcBef>
              <a:spcAft>
                <a:spcPts val="113"/>
              </a:spcAft>
              <a:defRPr sz="1050">
                <a:solidFill>
                  <a:schemeClr val="tx1">
                    <a:lumMod val="65000"/>
                    <a:lumOff val="35000"/>
                  </a:schemeClr>
                </a:solidFill>
              </a:defRPr>
            </a:lvl3pPr>
            <a:lvl4pPr>
              <a:spcBef>
                <a:spcPts val="0"/>
              </a:spcBef>
              <a:spcAft>
                <a:spcPts val="113"/>
              </a:spcAft>
              <a:defRPr sz="900">
                <a:solidFill>
                  <a:schemeClr val="tx1">
                    <a:lumMod val="65000"/>
                    <a:lumOff val="35000"/>
                  </a:schemeClr>
                </a:solidFill>
              </a:defRPr>
            </a:lvl4pPr>
            <a:lvl5pPr>
              <a:spcBef>
                <a:spcPts val="0"/>
              </a:spcBef>
              <a:spcAft>
                <a:spcPts val="113"/>
              </a:spcAft>
              <a:defRPr sz="825">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3"/>
          </p:nvPr>
        </p:nvSpPr>
        <p:spPr>
          <a:xfrm>
            <a:off x="292104" y="1189038"/>
            <a:ext cx="5692377" cy="378664"/>
          </a:xfrm>
          <a:prstGeom prst="rect">
            <a:avLst/>
          </a:prstGeom>
        </p:spPr>
        <p:txBody>
          <a:bodyPr anchor="ctr" anchorCtr="0">
            <a:normAutofit/>
          </a:bodyPr>
          <a:lstStyle>
            <a:lvl1pPr marL="0" indent="0">
              <a:buFontTx/>
              <a:buNone/>
              <a:defRPr sz="1500" b="0">
                <a:solidFill>
                  <a:srgbClr val="1E39AD"/>
                </a:solidFill>
              </a:defRPr>
            </a:lvl1pPr>
          </a:lstStyle>
          <a:p>
            <a:pPr lvl="0"/>
            <a:r>
              <a:rPr lang="en-US" dirty="0"/>
              <a:t>Click to edit Master text styles</a:t>
            </a:r>
          </a:p>
        </p:txBody>
      </p:sp>
      <p:sp>
        <p:nvSpPr>
          <p:cNvPr id="9" name="Text Placeholder 7"/>
          <p:cNvSpPr>
            <a:spLocks noGrp="1"/>
          </p:cNvSpPr>
          <p:nvPr>
            <p:ph type="body" sz="quarter" idx="14"/>
          </p:nvPr>
        </p:nvSpPr>
        <p:spPr>
          <a:xfrm>
            <a:off x="6250555" y="1189038"/>
            <a:ext cx="5685332" cy="373060"/>
          </a:xfrm>
          <a:prstGeom prst="rect">
            <a:avLst/>
          </a:prstGeom>
        </p:spPr>
        <p:txBody>
          <a:bodyPr anchor="ctr" anchorCtr="0">
            <a:normAutofit/>
          </a:bodyPr>
          <a:lstStyle>
            <a:lvl1pPr marL="0" indent="0">
              <a:buFontTx/>
              <a:buNone/>
              <a:defRPr sz="1500" b="0">
                <a:solidFill>
                  <a:srgbClr val="1E39AD"/>
                </a:solidFill>
              </a:defRPr>
            </a:lvl1pPr>
          </a:lstStyle>
          <a:p>
            <a:pPr lvl="0"/>
            <a:r>
              <a:rPr lang="en-US" dirty="0"/>
              <a:t>Click to edit Master text styles</a:t>
            </a:r>
          </a:p>
        </p:txBody>
      </p:sp>
      <p:sp>
        <p:nvSpPr>
          <p:cNvPr id="7" name="Title 5"/>
          <p:cNvSpPr>
            <a:spLocks noGrp="1"/>
          </p:cNvSpPr>
          <p:nvPr>
            <p:ph type="title"/>
          </p:nvPr>
        </p:nvSpPr>
        <p:spPr>
          <a:xfrm>
            <a:off x="285752" y="383649"/>
            <a:ext cx="11654365" cy="694529"/>
          </a:xfrm>
        </p:spPr>
        <p:txBody>
          <a:bodyPr/>
          <a:lstStyle/>
          <a:p>
            <a:r>
              <a:rPr lang="en-US"/>
              <a:t>Click to edit Master title style</a:t>
            </a:r>
          </a:p>
        </p:txBody>
      </p:sp>
    </p:spTree>
    <p:extLst>
      <p:ext uri="{BB962C8B-B14F-4D97-AF65-F5344CB8AC3E}">
        <p14:creationId xmlns:p14="http://schemas.microsoft.com/office/powerpoint/2010/main" val="429348794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937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pyright">
    <p:spTree>
      <p:nvGrpSpPr>
        <p:cNvPr id="1" name=""/>
        <p:cNvGrpSpPr/>
        <p:nvPr/>
      </p:nvGrpSpPr>
      <p:grpSpPr>
        <a:xfrm>
          <a:off x="0" y="0"/>
          <a:ext cx="0" cy="0"/>
          <a:chOff x="0" y="0"/>
          <a:chExt cx="0" cy="0"/>
        </a:xfrm>
      </p:grpSpPr>
      <p:sp>
        <p:nvSpPr>
          <p:cNvPr id="6" name="TextBox 5" descr="MstrSldCR_LegalLegendsTextbox"/>
          <p:cNvSpPr txBox="1"/>
          <p:nvPr userDrawn="1"/>
        </p:nvSpPr>
        <p:spPr>
          <a:xfrm>
            <a:off x="602675" y="484497"/>
            <a:ext cx="10972800" cy="5792478"/>
          </a:xfrm>
          <a:prstGeom prst="rect">
            <a:avLst/>
          </a:prstGeom>
          <a:noFill/>
        </p:spPr>
        <p:txBody>
          <a:bodyPr wrap="square" lIns="0" tIns="0" rIns="0" bIns="0" rtlCol="0" anchor="b">
            <a:noAutofit/>
          </a:bodyPr>
          <a:lstStyle/>
          <a:p>
            <a:pPr marL="0" marR="0" lvl="0" indent="0" algn="l" defTabSz="764381" rtl="0" eaLnBrk="0" fontAlgn="base" latinLnBrk="0" hangingPunct="0">
              <a:lnSpc>
                <a:spcPct val="100000"/>
              </a:lnSpc>
              <a:spcBef>
                <a:spcPts val="0"/>
              </a:spcBef>
              <a:spcAft>
                <a:spcPts val="450"/>
              </a:spcAft>
              <a:buClrTx/>
              <a:buSzTx/>
              <a:buFontTx/>
              <a:buNone/>
              <a:tabLst/>
              <a:defRPr/>
            </a:pPr>
            <a:r>
              <a:rPr lang="en-US" sz="675" b="0" u="none" dirty="0">
                <a:solidFill>
                  <a:srgbClr val="565656"/>
                </a:solidFill>
              </a:rPr>
              <a:t>		Qualcomm is a trademark of Qualcomm Incorporated, registered in the United States and other countries. Other product and brand names may be trademarks or registered trademarks of their respective owners. </a:t>
            </a:r>
          </a:p>
          <a:p>
            <a:pPr marL="0" marR="0" lvl="0" indent="0" algn="l" defTabSz="764381" rtl="0" eaLnBrk="0" fontAlgn="base" latinLnBrk="0" hangingPunct="0">
              <a:lnSpc>
                <a:spcPct val="100000"/>
              </a:lnSpc>
              <a:spcBef>
                <a:spcPts val="0"/>
              </a:spcBef>
              <a:spcAft>
                <a:spcPts val="450"/>
              </a:spcAft>
              <a:buClrTx/>
              <a:buSzTx/>
              <a:buFontTx/>
              <a:buNone/>
              <a:tabLst/>
              <a:defRPr/>
            </a:pPr>
            <a:r>
              <a:rPr lang="en-US" sz="675" b="0" u="none" dirty="0">
                <a:solidFill>
                  <a:srgbClr val="565656"/>
                </a:solidFill>
              </a:rPr>
              <a:t>		This technical data may be subject to U.S. and international export, re-export, or transfer (“export”) laws. Diversion contrary to U.S. and international law is strictly prohibited.</a:t>
            </a:r>
          </a:p>
          <a:p>
            <a:pPr marL="0" marR="0" lvl="0" indent="0" algn="ctr" defTabSz="764381" rtl="0" eaLnBrk="0" fontAlgn="base" latinLnBrk="0" hangingPunct="0">
              <a:lnSpc>
                <a:spcPct val="100000"/>
              </a:lnSpc>
              <a:spcBef>
                <a:spcPts val="0"/>
              </a:spcBef>
              <a:spcAft>
                <a:spcPts val="450"/>
              </a:spcAft>
              <a:buClrTx/>
              <a:buSzTx/>
              <a:buFontTx/>
              <a:buNone/>
              <a:tabLst/>
              <a:defRPr/>
            </a:pPr>
            <a:r>
              <a:rPr lang="en-US" sz="675" b="0" u="none" dirty="0">
                <a:solidFill>
                  <a:srgbClr val="565656"/>
                </a:solidFill>
              </a:rPr>
              <a:t>Qualcomm Incorporated</a:t>
            </a:r>
            <a:br>
              <a:rPr lang="en-US" sz="675" b="0" u="none" dirty="0">
                <a:solidFill>
                  <a:srgbClr val="565656"/>
                </a:solidFill>
              </a:rPr>
            </a:br>
            <a:r>
              <a:rPr lang="en-US" sz="675" b="0" u="none" dirty="0">
                <a:solidFill>
                  <a:srgbClr val="565656"/>
                </a:solidFill>
              </a:rPr>
              <a:t>5775 Morehouse Drive</a:t>
            </a:r>
            <a:br>
              <a:rPr lang="en-US" sz="675" b="0" u="none" dirty="0">
                <a:solidFill>
                  <a:srgbClr val="565656"/>
                </a:solidFill>
              </a:rPr>
            </a:br>
            <a:r>
              <a:rPr lang="en-US" sz="675" b="0" u="none" dirty="0">
                <a:solidFill>
                  <a:srgbClr val="565656"/>
                </a:solidFill>
              </a:rPr>
              <a:t>San Diego, CA 92121</a:t>
            </a:r>
            <a:br>
              <a:rPr lang="en-US" sz="675" b="0" u="none" dirty="0">
                <a:solidFill>
                  <a:srgbClr val="565656"/>
                </a:solidFill>
              </a:rPr>
            </a:br>
            <a:r>
              <a:rPr lang="en-US" sz="675" b="0" u="none" dirty="0">
                <a:solidFill>
                  <a:srgbClr val="565656"/>
                </a:solidFill>
              </a:rPr>
              <a:t>U.S.A.</a:t>
            </a:r>
          </a:p>
          <a:p>
            <a:pPr marL="0" marR="0" lvl="0" indent="0" algn="ctr" defTabSz="764381" rtl="0" eaLnBrk="0" fontAlgn="base" latinLnBrk="0" hangingPunct="0">
              <a:lnSpc>
                <a:spcPct val="100000"/>
              </a:lnSpc>
              <a:spcBef>
                <a:spcPts val="0"/>
              </a:spcBef>
              <a:spcAft>
                <a:spcPts val="450"/>
              </a:spcAft>
              <a:buClrTx/>
              <a:buSzTx/>
              <a:buFontTx/>
              <a:buNone/>
              <a:tabLst/>
              <a:defRPr/>
            </a:pPr>
            <a:r>
              <a:rPr lang="en-US" sz="675" b="0" u="none" dirty="0">
                <a:solidFill>
                  <a:srgbClr val="565656"/>
                </a:solidFill>
              </a:rPr>
              <a:t>© 2018 Qualcomm Technologies, Inc. and/or its affiliated companies. All rights reserved.</a:t>
            </a:r>
          </a:p>
          <a:p>
            <a:pPr marL="0" marR="0" lvl="0" indent="0" algn="ctr" defTabSz="764381" rtl="0" eaLnBrk="0" fontAlgn="base" latinLnBrk="0" hangingPunct="0">
              <a:lnSpc>
                <a:spcPct val="100000"/>
              </a:lnSpc>
              <a:spcBef>
                <a:spcPts val="0"/>
              </a:spcBef>
              <a:spcAft>
                <a:spcPts val="450"/>
              </a:spcAft>
              <a:buClrTx/>
              <a:buSzTx/>
              <a:buFontTx/>
              <a:buNone/>
              <a:tabLst/>
              <a:defRPr/>
            </a:pPr>
            <a:r>
              <a:rPr lang="en-US" sz="675" b="0" u="none" dirty="0">
                <a:solidFill>
                  <a:srgbClr val="565656"/>
                </a:solidFill>
              </a:rPr>
              <a:t>     </a:t>
            </a:r>
          </a:p>
        </p:txBody>
      </p:sp>
    </p:spTree>
    <p:extLst>
      <p:ext uri="{BB962C8B-B14F-4D97-AF65-F5344CB8AC3E}">
        <p14:creationId xmlns:p14="http://schemas.microsoft.com/office/powerpoint/2010/main" val="256344558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Revision History">
    <p:spTree>
      <p:nvGrpSpPr>
        <p:cNvPr id="1" name=""/>
        <p:cNvGrpSpPr/>
        <p:nvPr/>
      </p:nvGrpSpPr>
      <p:grpSpPr>
        <a:xfrm>
          <a:off x="0" y="0"/>
          <a:ext cx="0" cy="0"/>
          <a:chOff x="0" y="0"/>
          <a:chExt cx="0" cy="0"/>
        </a:xfrm>
      </p:grpSpPr>
      <p:sp>
        <p:nvSpPr>
          <p:cNvPr id="3" name="Table Placeholder 2"/>
          <p:cNvSpPr>
            <a:spLocks noGrp="1"/>
          </p:cNvSpPr>
          <p:nvPr>
            <p:ph type="tbl" sz="quarter" idx="10"/>
          </p:nvPr>
        </p:nvSpPr>
        <p:spPr>
          <a:xfrm>
            <a:off x="285792" y="1282715"/>
            <a:ext cx="11654367" cy="508000"/>
          </a:xfrm>
          <a:prstGeom prst="rect">
            <a:avLst/>
          </a:prstGeom>
        </p:spPr>
        <p:txBody>
          <a:bodyPr/>
          <a:lstStyle/>
          <a:p>
            <a:r>
              <a:rPr lang="en-US" dirty="0"/>
              <a:t>Click icon to add table</a:t>
            </a:r>
          </a:p>
        </p:txBody>
      </p:sp>
      <p:sp>
        <p:nvSpPr>
          <p:cNvPr id="4" name="Title 3"/>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21089167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19" name="Rectangle 18"/>
          <p:cNvSpPr/>
          <p:nvPr userDrawn="1"/>
        </p:nvSpPr>
        <p:spPr>
          <a:xfrm>
            <a:off x="695032" y="0"/>
            <a:ext cx="4321853"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dirty="0">
              <a:solidFill>
                <a:schemeClr val="lt1"/>
              </a:solidFill>
              <a:latin typeface="+mn-lt"/>
              <a:ea typeface="+mn-ea"/>
              <a:cs typeface="+mn-cs"/>
            </a:endParaRPr>
          </a:p>
        </p:txBody>
      </p:sp>
      <p:sp>
        <p:nvSpPr>
          <p:cNvPr id="3" name="Subtitle 2"/>
          <p:cNvSpPr>
            <a:spLocks noGrp="1"/>
          </p:cNvSpPr>
          <p:nvPr userDrawn="1">
            <p:ph type="subTitle" idx="1" hasCustomPrompt="1"/>
          </p:nvPr>
        </p:nvSpPr>
        <p:spPr>
          <a:xfrm>
            <a:off x="695033" y="1189041"/>
            <a:ext cx="11242927" cy="5283745"/>
          </a:xfrm>
          <a:prstGeom prst="rect">
            <a:avLst/>
          </a:prstGeom>
        </p:spPr>
        <p:txBody>
          <a:bodyPr lIns="0" tIns="0" rIns="0" bIns="0" numCol="1" spcCol="457200">
            <a:normAutofit/>
          </a:bodyPr>
          <a:lstStyle>
            <a:lvl1pPr marL="128588" indent="-128588" algn="l">
              <a:buNone/>
              <a:tabLst>
                <a:tab pos="7775575" algn="r"/>
              </a:tabLst>
              <a:defRPr sz="1200" baseline="0">
                <a:solidFill>
                  <a:schemeClr val="tx1">
                    <a:lumMod val="65000"/>
                    <a:lumOff val="35000"/>
                  </a:schemeClr>
                </a:solidFill>
                <a:latin typeface="Arial" pitchFamily="34" charset="0"/>
                <a:cs typeface="Arial" pitchFamily="34" charset="0"/>
              </a:defRPr>
            </a:lvl1pPr>
            <a:lvl2pPr marL="342900" indent="-128588" algn="l">
              <a:buNone/>
              <a:tabLst>
                <a:tab pos="7775575" algn="r"/>
              </a:tabLst>
              <a:defRPr sz="1050" baseline="0">
                <a:solidFill>
                  <a:schemeClr val="tx1">
                    <a:lumMod val="65000"/>
                    <a:lumOff val="35000"/>
                  </a:schemeClr>
                </a:solidFill>
                <a:latin typeface="Arial" pitchFamily="34" charset="0"/>
                <a:cs typeface="Arial" pitchFamily="34" charset="0"/>
              </a:defRPr>
            </a:lvl2pPr>
            <a:lvl3pPr marL="601266" indent="-173831" algn="l">
              <a:buNone/>
              <a:tabLst>
                <a:tab pos="7775575" algn="r"/>
              </a:tabLst>
              <a:defRPr lang="en-US" sz="788" kern="1200" baseline="0" dirty="0" smtClean="0">
                <a:solidFill>
                  <a:schemeClr val="tx1">
                    <a:lumMod val="65000"/>
                    <a:lumOff val="35000"/>
                  </a:schemeClr>
                </a:solidFill>
                <a:latin typeface="Arial" pitchFamily="34" charset="0"/>
                <a:ea typeface="+mn-ea"/>
                <a:cs typeface="Arial" pitchFamily="34" charset="0"/>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“Update all” on the ribbon to automatically generate a list slide titles with hyperlinked slide numbers. </a:t>
            </a:r>
          </a:p>
          <a:p>
            <a:pPr lvl="1"/>
            <a:r>
              <a:rPr lang="en-US" dirty="0"/>
              <a:t>Second level</a:t>
            </a:r>
          </a:p>
          <a:p>
            <a:pPr lvl="2"/>
            <a:r>
              <a:rPr lang="en-US" dirty="0"/>
              <a:t>Third level</a:t>
            </a:r>
          </a:p>
        </p:txBody>
      </p:sp>
      <p:sp>
        <p:nvSpPr>
          <p:cNvPr id="5" name="TextBox 4"/>
          <p:cNvSpPr txBox="1"/>
          <p:nvPr userDrawn="1"/>
        </p:nvSpPr>
        <p:spPr>
          <a:xfrm>
            <a:off x="285754" y="519349"/>
            <a:ext cx="1062791" cy="369332"/>
          </a:xfrm>
          <a:prstGeom prst="rect">
            <a:avLst/>
          </a:prstGeom>
          <a:noFill/>
        </p:spPr>
        <p:txBody>
          <a:bodyPr wrap="none" lIns="0" tIns="0" rIns="0" bIns="0" rtlCol="0">
            <a:spAutoFit/>
          </a:bodyPr>
          <a:lstStyle/>
          <a:p>
            <a:r>
              <a:rPr lang="en-US" sz="2400" b="0" kern="1200" dirty="0">
                <a:solidFill>
                  <a:schemeClr val="tx1">
                    <a:lumMod val="65000"/>
                    <a:lumOff val="35000"/>
                  </a:schemeClr>
                </a:solidFill>
                <a:latin typeface="Arial" pitchFamily="34" charset="0"/>
                <a:ea typeface="+mj-ea"/>
                <a:cs typeface="Arial" pitchFamily="34" charset="0"/>
              </a:rPr>
              <a:t>Agenda</a:t>
            </a:r>
          </a:p>
        </p:txBody>
      </p:sp>
    </p:spTree>
    <p:extLst>
      <p:ext uri="{BB962C8B-B14F-4D97-AF65-F5344CB8AC3E}">
        <p14:creationId xmlns:p14="http://schemas.microsoft.com/office/powerpoint/2010/main" val="282216610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889300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6_title slide with no content">
    <p:spTree>
      <p:nvGrpSpPr>
        <p:cNvPr id="1" name=""/>
        <p:cNvGrpSpPr/>
        <p:nvPr/>
      </p:nvGrpSpPr>
      <p:grpSpPr>
        <a:xfrm>
          <a:off x="0" y="0"/>
          <a:ext cx="0" cy="0"/>
          <a:chOff x="0" y="0"/>
          <a:chExt cx="0" cy="0"/>
        </a:xfrm>
      </p:grpSpPr>
      <p:cxnSp>
        <p:nvCxnSpPr>
          <p:cNvPr id="13" name="Straight Connector 12"/>
          <p:cNvCxnSpPr/>
          <p:nvPr userDrawn="1"/>
        </p:nvCxnSpPr>
        <p:spPr>
          <a:xfrm>
            <a:off x="370364" y="504825"/>
            <a:ext cx="11451270"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6" name="Title Placeholder 1"/>
          <p:cNvSpPr>
            <a:spLocks noGrp="1"/>
          </p:cNvSpPr>
          <p:nvPr>
            <p:ph type="title"/>
          </p:nvPr>
        </p:nvSpPr>
        <p:spPr>
          <a:xfrm>
            <a:off x="283538" y="736617"/>
            <a:ext cx="11432977" cy="507831"/>
          </a:xfrm>
          <a:prstGeom prst="rect">
            <a:avLst/>
          </a:prstGeom>
        </p:spPr>
        <p:txBody>
          <a:bodyPr vert="horz" wrap="square" lIns="91440" tIns="45720" rIns="91440" bIns="45720" rtlCol="0" anchor="ctr">
            <a:spAutoFit/>
          </a:bodyPr>
          <a:lstStyle>
            <a:lvl1pPr>
              <a:defRPr>
                <a:latin typeface="Qualcomm Office Regular" pitchFamily="34" charset="0"/>
              </a:defRPr>
            </a:lvl1pPr>
          </a:lstStyle>
          <a:p>
            <a:r>
              <a:rPr lang="en-US"/>
              <a:t>Click to edit Master title style</a:t>
            </a:r>
            <a:endParaRPr lang="en-US" dirty="0"/>
          </a:p>
        </p:txBody>
      </p:sp>
      <p:sp>
        <p:nvSpPr>
          <p:cNvPr id="9" name="Text Placeholder 2"/>
          <p:cNvSpPr>
            <a:spLocks noGrp="1"/>
          </p:cNvSpPr>
          <p:nvPr>
            <p:ph type="body" idx="13"/>
          </p:nvPr>
        </p:nvSpPr>
        <p:spPr>
          <a:xfrm>
            <a:off x="283538" y="1426465"/>
            <a:ext cx="11432977" cy="350865"/>
          </a:xfrm>
        </p:spPr>
        <p:txBody>
          <a:bodyPr tIns="0" bIns="0" anchor="t"/>
          <a:lstStyle>
            <a:lvl1pPr marL="0" indent="0">
              <a:buNone/>
              <a:defRPr sz="2400" b="0">
                <a:solidFill>
                  <a:schemeClr val="bg2"/>
                </a:solidFill>
                <a:latin typeface="Qualcomm Office Regular"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Oval 10"/>
          <p:cNvSpPr>
            <a:spLocks noChangeAspect="1"/>
          </p:cNvSpPr>
          <p:nvPr userDrawn="1"/>
        </p:nvSpPr>
        <p:spPr bwMode="auto">
          <a:xfrm>
            <a:off x="98626" y="6382435"/>
            <a:ext cx="365855" cy="365760"/>
          </a:xfrm>
          <a:prstGeom prst="ellipse">
            <a:avLst/>
          </a:prstGeom>
          <a:solidFill>
            <a:schemeClr val="bg1">
              <a:lumMod val="75000"/>
            </a:schemeClr>
          </a:solidFill>
          <a:ln w="19050">
            <a:no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400" dirty="0">
              <a:solidFill>
                <a:srgbClr val="008D95"/>
              </a:solidFill>
              <a:latin typeface="+mj-lt"/>
            </a:endParaRPr>
          </a:p>
        </p:txBody>
      </p:sp>
      <p:sp>
        <p:nvSpPr>
          <p:cNvPr id="12" name="TextBox 11"/>
          <p:cNvSpPr txBox="1"/>
          <p:nvPr userDrawn="1"/>
        </p:nvSpPr>
        <p:spPr>
          <a:xfrm>
            <a:off x="133238" y="6482217"/>
            <a:ext cx="296632" cy="166199"/>
          </a:xfrm>
          <a:prstGeom prst="rect">
            <a:avLst/>
          </a:prstGeom>
          <a:noFill/>
          <a:ln>
            <a:noFill/>
          </a:ln>
        </p:spPr>
        <p:txBody>
          <a:bodyPr wrap="none" lIns="0" tIns="0" rIns="0" bIns="0" rtlCol="0">
            <a:spAutoFit/>
          </a:bodyPr>
          <a:lstStyle/>
          <a:p>
            <a:pPr algn="ctr">
              <a:lnSpc>
                <a:spcPct val="90000"/>
              </a:lnSpc>
              <a:spcAft>
                <a:spcPts val="300"/>
              </a:spcAft>
            </a:pPr>
            <a:r>
              <a:rPr lang="en-US" sz="1200" dirty="0">
                <a:solidFill>
                  <a:schemeClr val="bg1"/>
                </a:solidFill>
                <a:latin typeface="+mj-lt"/>
              </a:rPr>
              <a:t>IP</a:t>
            </a:r>
            <a:r>
              <a:rPr lang="en-US" sz="1200" dirty="0">
                <a:solidFill>
                  <a:schemeClr val="bg1"/>
                </a:solidFill>
                <a:latin typeface="Qualcomm Office Light" panose="020B0303030202060203" pitchFamily="34" charset="0"/>
              </a:rPr>
              <a:t>|</a:t>
            </a:r>
            <a:r>
              <a:rPr lang="en-US" sz="1200" dirty="0">
                <a:solidFill>
                  <a:schemeClr val="bg1"/>
                </a:solidFill>
                <a:latin typeface="+mj-lt"/>
              </a:rPr>
              <a:t>IQ</a:t>
            </a:r>
          </a:p>
        </p:txBody>
      </p:sp>
      <p:sp>
        <p:nvSpPr>
          <p:cNvPr id="14" name="TextBox 13"/>
          <p:cNvSpPr txBox="1"/>
          <p:nvPr userDrawn="1"/>
        </p:nvSpPr>
        <p:spPr>
          <a:xfrm>
            <a:off x="10056591" y="94120"/>
            <a:ext cx="1765044" cy="304699"/>
          </a:xfrm>
          <a:prstGeom prst="rect">
            <a:avLst/>
          </a:prstGeom>
          <a:noFill/>
        </p:spPr>
        <p:txBody>
          <a:bodyPr wrap="square" lIns="0" tIns="0" rIns="0" bIns="0" rtlCol="0" anchor="ctr">
            <a:spAutoFit/>
          </a:bodyPr>
          <a:lstStyle/>
          <a:p>
            <a:pPr algn="r">
              <a:lnSpc>
                <a:spcPct val="90000"/>
              </a:lnSpc>
              <a:spcAft>
                <a:spcPts val="300"/>
              </a:spcAft>
            </a:pPr>
            <a:r>
              <a:rPr lang="en-US" sz="2200" dirty="0">
                <a:solidFill>
                  <a:schemeClr val="bg1">
                    <a:lumMod val="75000"/>
                  </a:schemeClr>
                </a:solidFill>
                <a:latin typeface="+mj-lt"/>
              </a:rPr>
              <a:t>IP Department</a:t>
            </a:r>
          </a:p>
        </p:txBody>
      </p:sp>
      <p:sp>
        <p:nvSpPr>
          <p:cNvPr id="15" name="TextBox 14">
            <a:extLst>
              <a:ext uri="{FF2B5EF4-FFF2-40B4-BE49-F238E27FC236}">
                <a16:creationId xmlns:a16="http://schemas.microsoft.com/office/drawing/2014/main" xmlns="" id="{8AC9F453-4024-463A-BCA1-4E94278887B3}"/>
              </a:ext>
            </a:extLst>
          </p:cNvPr>
          <p:cNvSpPr txBox="1"/>
          <p:nvPr userDrawn="1"/>
        </p:nvSpPr>
        <p:spPr>
          <a:xfrm>
            <a:off x="3370757" y="6530266"/>
            <a:ext cx="5468440"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Confidential and Proprietary- Qualcomm  Incorporated/Attorney Client Privileged., Attorney Work Product</a:t>
            </a:r>
          </a:p>
        </p:txBody>
      </p:sp>
      <p:sp>
        <p:nvSpPr>
          <p:cNvPr id="10" name="TextBox 9">
            <a:extLst>
              <a:ext uri="{FF2B5EF4-FFF2-40B4-BE49-F238E27FC236}">
                <a16:creationId xmlns:a16="http://schemas.microsoft.com/office/drawing/2014/main" xmlns="" id="{AC0E27D7-08DA-475C-B827-933C52943837}"/>
              </a:ext>
            </a:extLst>
          </p:cNvPr>
          <p:cNvSpPr txBox="1"/>
          <p:nvPr userDrawn="1"/>
        </p:nvSpPr>
        <p:spPr>
          <a:xfrm>
            <a:off x="3784710" y="42040"/>
            <a:ext cx="2501903" cy="341632"/>
          </a:xfrm>
          <a:prstGeom prst="rect">
            <a:avLst/>
          </a:prstGeom>
          <a:noFill/>
        </p:spPr>
        <p:txBody>
          <a:bodyPr wrap="none" rtlCol="0">
            <a:spAutoFit/>
          </a:bodyPr>
          <a:lstStyle/>
          <a:p>
            <a:pPr>
              <a:lnSpc>
                <a:spcPct val="90000"/>
              </a:lnSpc>
              <a:spcAft>
                <a:spcPts val="300"/>
              </a:spcAft>
            </a:pPr>
            <a:r>
              <a:rPr lang="en-US" sz="1800" dirty="0">
                <a:solidFill>
                  <a:schemeClr val="bg1">
                    <a:lumMod val="75000"/>
                  </a:schemeClr>
                </a:solidFill>
              </a:rPr>
              <a:t>--Restricted Distribution-</a:t>
            </a:r>
            <a:r>
              <a:rPr lang="en-US" sz="1800" baseline="0" dirty="0">
                <a:solidFill>
                  <a:schemeClr val="bg1">
                    <a:lumMod val="75000"/>
                  </a:schemeClr>
                </a:solidFill>
              </a:rPr>
              <a:t>-</a:t>
            </a:r>
            <a:endParaRPr lang="en-US" sz="1800" dirty="0">
              <a:solidFill>
                <a:schemeClr val="bg1">
                  <a:lumMod val="75000"/>
                </a:schemeClr>
              </a:solidFill>
            </a:endParaRPr>
          </a:p>
        </p:txBody>
      </p:sp>
    </p:spTree>
    <p:extLst>
      <p:ext uri="{BB962C8B-B14F-4D97-AF65-F5344CB8AC3E}">
        <p14:creationId xmlns:p14="http://schemas.microsoft.com/office/powerpoint/2010/main" val="2327100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7_title slide with no content">
    <p:spTree>
      <p:nvGrpSpPr>
        <p:cNvPr id="1" name=""/>
        <p:cNvGrpSpPr/>
        <p:nvPr/>
      </p:nvGrpSpPr>
      <p:grpSpPr>
        <a:xfrm>
          <a:off x="0" y="0"/>
          <a:ext cx="0" cy="0"/>
          <a:chOff x="0" y="0"/>
          <a:chExt cx="0" cy="0"/>
        </a:xfrm>
      </p:grpSpPr>
      <p:cxnSp>
        <p:nvCxnSpPr>
          <p:cNvPr id="13" name="Straight Connector 12"/>
          <p:cNvCxnSpPr/>
          <p:nvPr userDrawn="1"/>
        </p:nvCxnSpPr>
        <p:spPr>
          <a:xfrm>
            <a:off x="370364" y="504825"/>
            <a:ext cx="11451270"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6" name="Title Placeholder 1"/>
          <p:cNvSpPr>
            <a:spLocks noGrp="1"/>
          </p:cNvSpPr>
          <p:nvPr>
            <p:ph type="title"/>
          </p:nvPr>
        </p:nvSpPr>
        <p:spPr>
          <a:xfrm>
            <a:off x="283538" y="736617"/>
            <a:ext cx="11432977" cy="507831"/>
          </a:xfrm>
          <a:prstGeom prst="rect">
            <a:avLst/>
          </a:prstGeom>
        </p:spPr>
        <p:txBody>
          <a:bodyPr vert="horz" wrap="square" lIns="91440" tIns="45720" rIns="91440" bIns="45720" rtlCol="0" anchor="ctr">
            <a:spAutoFit/>
          </a:bodyPr>
          <a:lstStyle>
            <a:lvl1pPr>
              <a:defRPr>
                <a:latin typeface="Qualcomm Office Regular" pitchFamily="34" charset="0"/>
              </a:defRPr>
            </a:lvl1pPr>
          </a:lstStyle>
          <a:p>
            <a:r>
              <a:rPr lang="en-US"/>
              <a:t>Click to edit Master title style</a:t>
            </a:r>
            <a:endParaRPr lang="en-US" dirty="0"/>
          </a:p>
        </p:txBody>
      </p:sp>
      <p:sp>
        <p:nvSpPr>
          <p:cNvPr id="9" name="Text Placeholder 2"/>
          <p:cNvSpPr>
            <a:spLocks noGrp="1"/>
          </p:cNvSpPr>
          <p:nvPr>
            <p:ph type="body" idx="13"/>
          </p:nvPr>
        </p:nvSpPr>
        <p:spPr>
          <a:xfrm>
            <a:off x="283538" y="1426465"/>
            <a:ext cx="11432977" cy="350865"/>
          </a:xfrm>
        </p:spPr>
        <p:txBody>
          <a:bodyPr tIns="0" bIns="0" anchor="t"/>
          <a:lstStyle>
            <a:lvl1pPr marL="0" indent="0">
              <a:buNone/>
              <a:defRPr sz="2400" b="0">
                <a:solidFill>
                  <a:schemeClr val="bg2"/>
                </a:solidFill>
                <a:latin typeface="Qualcomm Office Regular"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Oval 10"/>
          <p:cNvSpPr>
            <a:spLocks noChangeAspect="1"/>
          </p:cNvSpPr>
          <p:nvPr userDrawn="1"/>
        </p:nvSpPr>
        <p:spPr bwMode="auto">
          <a:xfrm>
            <a:off x="98626" y="6382435"/>
            <a:ext cx="365855" cy="365760"/>
          </a:xfrm>
          <a:prstGeom prst="ellipse">
            <a:avLst/>
          </a:prstGeom>
          <a:solidFill>
            <a:schemeClr val="bg1">
              <a:lumMod val="75000"/>
            </a:schemeClr>
          </a:solidFill>
          <a:ln w="19050">
            <a:no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400" dirty="0">
              <a:solidFill>
                <a:srgbClr val="008D95"/>
              </a:solidFill>
              <a:latin typeface="+mj-lt"/>
            </a:endParaRPr>
          </a:p>
        </p:txBody>
      </p:sp>
      <p:sp>
        <p:nvSpPr>
          <p:cNvPr id="12" name="TextBox 11"/>
          <p:cNvSpPr txBox="1"/>
          <p:nvPr userDrawn="1"/>
        </p:nvSpPr>
        <p:spPr>
          <a:xfrm>
            <a:off x="133238" y="6482217"/>
            <a:ext cx="296632" cy="166199"/>
          </a:xfrm>
          <a:prstGeom prst="rect">
            <a:avLst/>
          </a:prstGeom>
          <a:noFill/>
          <a:ln>
            <a:noFill/>
          </a:ln>
        </p:spPr>
        <p:txBody>
          <a:bodyPr wrap="none" lIns="0" tIns="0" rIns="0" bIns="0" rtlCol="0">
            <a:spAutoFit/>
          </a:bodyPr>
          <a:lstStyle/>
          <a:p>
            <a:pPr algn="ctr">
              <a:lnSpc>
                <a:spcPct val="90000"/>
              </a:lnSpc>
              <a:spcAft>
                <a:spcPts val="300"/>
              </a:spcAft>
            </a:pPr>
            <a:r>
              <a:rPr lang="en-US" sz="1200" dirty="0">
                <a:solidFill>
                  <a:schemeClr val="bg1"/>
                </a:solidFill>
                <a:latin typeface="+mj-lt"/>
              </a:rPr>
              <a:t>IP</a:t>
            </a:r>
            <a:r>
              <a:rPr lang="en-US" sz="1200" dirty="0">
                <a:solidFill>
                  <a:schemeClr val="bg1"/>
                </a:solidFill>
                <a:latin typeface="Qualcomm Office Light" panose="020B0303030202060203" pitchFamily="34" charset="0"/>
              </a:rPr>
              <a:t>|</a:t>
            </a:r>
            <a:r>
              <a:rPr lang="en-US" sz="1200" dirty="0">
                <a:solidFill>
                  <a:schemeClr val="bg1"/>
                </a:solidFill>
                <a:latin typeface="+mj-lt"/>
              </a:rPr>
              <a:t>IQ</a:t>
            </a:r>
          </a:p>
        </p:txBody>
      </p:sp>
      <p:sp>
        <p:nvSpPr>
          <p:cNvPr id="14" name="TextBox 13"/>
          <p:cNvSpPr txBox="1"/>
          <p:nvPr userDrawn="1"/>
        </p:nvSpPr>
        <p:spPr>
          <a:xfrm>
            <a:off x="10056591" y="94120"/>
            <a:ext cx="1765044" cy="304699"/>
          </a:xfrm>
          <a:prstGeom prst="rect">
            <a:avLst/>
          </a:prstGeom>
          <a:noFill/>
        </p:spPr>
        <p:txBody>
          <a:bodyPr wrap="square" lIns="0" tIns="0" rIns="0" bIns="0" rtlCol="0" anchor="ctr">
            <a:spAutoFit/>
          </a:bodyPr>
          <a:lstStyle/>
          <a:p>
            <a:pPr algn="r">
              <a:lnSpc>
                <a:spcPct val="90000"/>
              </a:lnSpc>
              <a:spcAft>
                <a:spcPts val="300"/>
              </a:spcAft>
            </a:pPr>
            <a:r>
              <a:rPr lang="en-US" sz="2200" dirty="0">
                <a:solidFill>
                  <a:schemeClr val="bg1">
                    <a:lumMod val="75000"/>
                  </a:schemeClr>
                </a:solidFill>
                <a:latin typeface="+mj-lt"/>
              </a:rPr>
              <a:t>IP Department</a:t>
            </a:r>
          </a:p>
        </p:txBody>
      </p:sp>
      <p:sp>
        <p:nvSpPr>
          <p:cNvPr id="15" name="TextBox 14">
            <a:extLst>
              <a:ext uri="{FF2B5EF4-FFF2-40B4-BE49-F238E27FC236}">
                <a16:creationId xmlns:a16="http://schemas.microsoft.com/office/drawing/2014/main" xmlns="" id="{8AC9F453-4024-463A-BCA1-4E94278887B3}"/>
              </a:ext>
            </a:extLst>
          </p:cNvPr>
          <p:cNvSpPr txBox="1"/>
          <p:nvPr userDrawn="1"/>
        </p:nvSpPr>
        <p:spPr>
          <a:xfrm>
            <a:off x="3370757" y="6530266"/>
            <a:ext cx="5468440"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Confidential and Proprietary- Qualcomm  Incorporated/Attorney Client Privileged., Attorney Work Product</a:t>
            </a:r>
          </a:p>
        </p:txBody>
      </p:sp>
      <p:sp>
        <p:nvSpPr>
          <p:cNvPr id="16" name="Content Placeholder 2">
            <a:extLst>
              <a:ext uri="{FF2B5EF4-FFF2-40B4-BE49-F238E27FC236}">
                <a16:creationId xmlns:a16="http://schemas.microsoft.com/office/drawing/2014/main" xmlns="" id="{2BD9A0F1-5610-4518-81D3-8C34B65F9473}"/>
              </a:ext>
            </a:extLst>
          </p:cNvPr>
          <p:cNvSpPr>
            <a:spLocks noGrp="1"/>
          </p:cNvSpPr>
          <p:nvPr>
            <p:ph idx="1"/>
          </p:nvPr>
        </p:nvSpPr>
        <p:spPr>
          <a:xfrm>
            <a:off x="289060" y="1931780"/>
            <a:ext cx="11427455" cy="4450655"/>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Box 9">
            <a:extLst>
              <a:ext uri="{FF2B5EF4-FFF2-40B4-BE49-F238E27FC236}">
                <a16:creationId xmlns:a16="http://schemas.microsoft.com/office/drawing/2014/main" xmlns="" id="{DFACDF0A-343D-4827-8E5A-C432EF1C5A69}"/>
              </a:ext>
            </a:extLst>
          </p:cNvPr>
          <p:cNvSpPr txBox="1"/>
          <p:nvPr userDrawn="1"/>
        </p:nvSpPr>
        <p:spPr>
          <a:xfrm>
            <a:off x="3784710" y="42040"/>
            <a:ext cx="2501903" cy="341632"/>
          </a:xfrm>
          <a:prstGeom prst="rect">
            <a:avLst/>
          </a:prstGeom>
          <a:noFill/>
        </p:spPr>
        <p:txBody>
          <a:bodyPr wrap="none" rtlCol="0">
            <a:spAutoFit/>
          </a:bodyPr>
          <a:lstStyle/>
          <a:p>
            <a:pPr>
              <a:lnSpc>
                <a:spcPct val="90000"/>
              </a:lnSpc>
              <a:spcAft>
                <a:spcPts val="300"/>
              </a:spcAft>
            </a:pPr>
            <a:r>
              <a:rPr lang="en-US" sz="1800" dirty="0">
                <a:solidFill>
                  <a:schemeClr val="bg1">
                    <a:lumMod val="75000"/>
                  </a:schemeClr>
                </a:solidFill>
              </a:rPr>
              <a:t>--Restricted Distribution-</a:t>
            </a:r>
            <a:r>
              <a:rPr lang="en-US" sz="1800" baseline="0" dirty="0">
                <a:solidFill>
                  <a:schemeClr val="bg1">
                    <a:lumMod val="75000"/>
                  </a:schemeClr>
                </a:solidFill>
              </a:rPr>
              <a:t>-</a:t>
            </a:r>
            <a:endParaRPr lang="en-US" sz="1800" dirty="0">
              <a:solidFill>
                <a:schemeClr val="bg1">
                  <a:lumMod val="75000"/>
                </a:schemeClr>
              </a:solidFill>
            </a:endParaRPr>
          </a:p>
        </p:txBody>
      </p:sp>
    </p:spTree>
    <p:extLst>
      <p:ext uri="{BB962C8B-B14F-4D97-AF65-F5344CB8AC3E}">
        <p14:creationId xmlns:p14="http://schemas.microsoft.com/office/powerpoint/2010/main" val="2027591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Click to edit Master title style</a:t>
            </a:r>
          </a:p>
        </p:txBody>
      </p:sp>
      <p:sp>
        <p:nvSpPr>
          <p:cNvPr id="6" name="Content Placeholder 5"/>
          <p:cNvSpPr>
            <a:spLocks noGrp="1"/>
          </p:cNvSpPr>
          <p:nvPr>
            <p:ph sz="quarter" idx="12"/>
          </p:nvPr>
        </p:nvSpPr>
        <p:spPr>
          <a:xfrm>
            <a:off x="475488" y="1709928"/>
            <a:ext cx="11210544" cy="4636008"/>
          </a:xfrm>
        </p:spPr>
        <p:txBody>
          <a:bodyPr/>
          <a:lstStyle>
            <a:lvl5pP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ubtitle">
            <a:extLst>
              <a:ext uri="{FF2B5EF4-FFF2-40B4-BE49-F238E27FC236}">
                <a16:creationId xmlns:a16="http://schemas.microsoft.com/office/drawing/2014/main" xmlns="" id="{A19E94CA-F00B-4A8B-A6EB-3E6BCE6D18AF}"/>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736292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472174" y="575560"/>
            <a:ext cx="11210238" cy="429028"/>
          </a:xfrm>
        </p:spPr>
        <p:txBody>
          <a:bodyPr/>
          <a:lstStyle/>
          <a:p>
            <a:r>
              <a:rPr lang="en-US"/>
              <a:t>Click to edit Master title style</a:t>
            </a:r>
            <a:endParaRPr lang="en-US" dirty="0"/>
          </a:p>
        </p:txBody>
      </p:sp>
      <p:sp>
        <p:nvSpPr>
          <p:cNvPr id="11" name="Content Placeholder 10"/>
          <p:cNvSpPr>
            <a:spLocks noGrp="1"/>
          </p:cNvSpPr>
          <p:nvPr>
            <p:ph sz="quarter" idx="14"/>
          </p:nvPr>
        </p:nvSpPr>
        <p:spPr>
          <a:xfrm>
            <a:off x="475488" y="1709928"/>
            <a:ext cx="5486400"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5" hasCustomPrompt="1"/>
          </p:nvPr>
        </p:nvSpPr>
        <p:spPr>
          <a:xfrm>
            <a:off x="6190488" y="1709928"/>
            <a:ext cx="5486400" cy="4636008"/>
          </a:xfrm>
        </p:spPr>
        <p:txBody>
          <a:bodyPr/>
          <a:lstStyle>
            <a:lvl5pPr>
              <a:defRPr/>
            </a:lvl5pPr>
            <a:lvl6pPr>
              <a:buNone/>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2" name="Straight Connector 11">
            <a:extLst>
              <a:ext uri="{FF2B5EF4-FFF2-40B4-BE49-F238E27FC236}">
                <a16:creationId xmlns:a16="http://schemas.microsoft.com/office/drawing/2014/main" xmlns="" id="{1A1AEB50-14EB-42D4-9C56-805170785215}"/>
              </a:ext>
            </a:extLst>
          </p:cNvPr>
          <p:cNvCxnSpPr/>
          <p:nvPr userDrawn="1"/>
        </p:nvCxnSpPr>
        <p:spPr>
          <a:xfrm>
            <a:off x="6040487" y="1771651"/>
            <a:ext cx="0" cy="4636008"/>
          </a:xfrm>
          <a:prstGeom prst="line">
            <a:avLst/>
          </a:prstGeom>
          <a:ln w="12700" cap="rnd">
            <a:solidFill>
              <a:schemeClr val="bg1">
                <a:lumMod val="65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8" name="Subtitle">
            <a:extLst>
              <a:ext uri="{FF2B5EF4-FFF2-40B4-BE49-F238E27FC236}">
                <a16:creationId xmlns:a16="http://schemas.microsoft.com/office/drawing/2014/main" xmlns="" id="{6685F069-2146-43D9-9D93-8743DAA3BAF6}"/>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Footer Placeholder 4">
            <a:extLst>
              <a:ext uri="{FF2B5EF4-FFF2-40B4-BE49-F238E27FC236}">
                <a16:creationId xmlns:a16="http://schemas.microsoft.com/office/drawing/2014/main" xmlns="" id="{8E56FFB8-9276-4D42-BEB3-073CF1C18C15}"/>
              </a:ext>
            </a:extLst>
          </p:cNvPr>
          <p:cNvSpPr>
            <a:spLocks noGrp="1"/>
          </p:cNvSpPr>
          <p:nvPr>
            <p:ph type="ftr" sz="quarter" idx="3"/>
          </p:nvPr>
        </p:nvSpPr>
        <p:spPr>
          <a:xfrm>
            <a:off x="494189" y="6484545"/>
            <a:ext cx="10223342" cy="189801"/>
          </a:xfrm>
          <a:prstGeom prst="rect">
            <a:avLst/>
          </a:prstGeom>
        </p:spPr>
        <p:txBody>
          <a:bodyPr vert="horz" wrap="square" lIns="0" tIns="0" rIns="0" bIns="0" rtlCol="0" anchor="b">
            <a:noAutofit/>
          </a:bodyPr>
          <a:lstStyle>
            <a:lvl1pPr algn="l">
              <a:lnSpc>
                <a:spcPct val="107000"/>
              </a:lnSpc>
              <a:defRPr sz="800">
                <a:solidFill>
                  <a:schemeClr val="tx1">
                    <a:lumMod val="50000"/>
                    <a:lumOff val="50000"/>
                  </a:schemeClr>
                </a:solidFill>
              </a:defRPr>
            </a:lvl1pPr>
          </a:lstStyle>
          <a:p>
            <a:endParaRPr lang="en-US" dirty="0"/>
          </a:p>
        </p:txBody>
      </p:sp>
      <p:sp>
        <p:nvSpPr>
          <p:cNvPr id="9" name="TextBox 8">
            <a:extLst>
              <a:ext uri="{FF2B5EF4-FFF2-40B4-BE49-F238E27FC236}">
                <a16:creationId xmlns:a16="http://schemas.microsoft.com/office/drawing/2014/main" xmlns="" id="{C9A6AF3D-73E4-49E3-8095-ED8C92DB0D35}"/>
              </a:ext>
            </a:extLst>
          </p:cNvPr>
          <p:cNvSpPr txBox="1"/>
          <p:nvPr userDrawn="1"/>
        </p:nvSpPr>
        <p:spPr>
          <a:xfrm>
            <a:off x="7185132" y="65306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667181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slideLayout" Target="../slideLayouts/slideLayout72.xml"/><Relationship Id="rId18" Type="http://schemas.openxmlformats.org/officeDocument/2006/relationships/image" Target="../media/image3.png"/><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17" Type="http://schemas.openxmlformats.org/officeDocument/2006/relationships/theme" Target="../theme/theme2.xml"/><Relationship Id="rId2" Type="http://schemas.openxmlformats.org/officeDocument/2006/relationships/slideLayout" Target="../slideLayouts/slideLayout61.xml"/><Relationship Id="rId16" Type="http://schemas.openxmlformats.org/officeDocument/2006/relationships/slideLayout" Target="../slideLayouts/slideLayout75.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slideLayout" Target="../slideLayouts/slideLayout7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slideLayout" Target="../slideLayouts/slideLayout7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2173" y="575576"/>
            <a:ext cx="11210239" cy="429028"/>
          </a:xfrm>
          <a:prstGeom prst="rect">
            <a:avLst/>
          </a:prstGeom>
        </p:spPr>
        <p:txBody>
          <a:bodyPr vert="horz" wrap="square" lIns="0" tIns="0" rIns="0" bIns="0" rtlCol="0" anchor="b">
            <a:noAutofit/>
          </a:bodyPr>
          <a:lstStyle/>
          <a:p>
            <a:r>
              <a:rPr lang="en-US" dirty="0"/>
              <a:t>Click to edit Master title style</a:t>
            </a:r>
          </a:p>
        </p:txBody>
      </p:sp>
      <p:sp>
        <p:nvSpPr>
          <p:cNvPr id="6" name="TextBox 5"/>
          <p:cNvSpPr txBox="1"/>
          <p:nvPr userDrawn="1"/>
        </p:nvSpPr>
        <p:spPr>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tx1">
                    <a:lumMod val="50000"/>
                    <a:lumOff val="50000"/>
                  </a:schemeClr>
                </a:solidFill>
                <a:latin typeface="+mn-lt"/>
                <a:ea typeface="+mn-ea"/>
                <a:cs typeface="+mn-cs"/>
              </a:rPr>
              <a:pPr marL="0" lvl="0" algn="r" defTabSz="914400" rtl="0" eaLnBrk="1" latinLnBrk="0" hangingPunct="1">
                <a:lnSpc>
                  <a:spcPct val="125000"/>
                </a:lnSpc>
              </a:pPr>
              <a:t>‹#›</a:t>
            </a:fld>
            <a:endParaRPr lang="en-US" sz="800" kern="1200" dirty="0">
              <a:solidFill>
                <a:schemeClr val="tx1">
                  <a:lumMod val="50000"/>
                  <a:lumOff val="50000"/>
                </a:schemeClr>
              </a:solidFill>
              <a:latin typeface="+mn-lt"/>
              <a:ea typeface="+mn-ea"/>
              <a:cs typeface="+mn-cs"/>
            </a:endParaRPr>
          </a:p>
        </p:txBody>
      </p:sp>
      <p:sp>
        <p:nvSpPr>
          <p:cNvPr id="12" name="Text Placeholder 11"/>
          <p:cNvSpPr>
            <a:spLocks noGrp="1"/>
          </p:cNvSpPr>
          <p:nvPr>
            <p:ph type="body" idx="1"/>
          </p:nvPr>
        </p:nvSpPr>
        <p:spPr>
          <a:xfrm>
            <a:off x="475488" y="1709928"/>
            <a:ext cx="11210544" cy="463600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3690409294"/>
      </p:ext>
    </p:extLst>
  </p:cSld>
  <p:clrMap bg1="lt1" tx1="dk1" bg2="lt2" tx2="dk2" accent1="accent1" accent2="accent2" accent3="accent3" accent4="accent4" accent5="accent5" accent6="accent6" hlink="hlink" folHlink="folHlink"/>
  <p:sldLayoutIdLst>
    <p:sldLayoutId id="2147483649" r:id="rId1"/>
    <p:sldLayoutId id="2147484159" r:id="rId2"/>
    <p:sldLayoutId id="2147483651" r:id="rId3"/>
    <p:sldLayoutId id="2147483731" r:id="rId4"/>
    <p:sldLayoutId id="2147483732" r:id="rId5"/>
    <p:sldLayoutId id="2147483654" r:id="rId6"/>
    <p:sldLayoutId id="2147483678" r:id="rId7"/>
    <p:sldLayoutId id="2147483650" r:id="rId8"/>
    <p:sldLayoutId id="2147483652" r:id="rId9"/>
    <p:sldLayoutId id="2147483660" r:id="rId10"/>
    <p:sldLayoutId id="2147483998" r:id="rId11"/>
    <p:sldLayoutId id="2147484001" r:id="rId12"/>
    <p:sldLayoutId id="2147484005" r:id="rId13"/>
    <p:sldLayoutId id="2147484040" r:id="rId14"/>
    <p:sldLayoutId id="2147484160" r:id="rId15"/>
    <p:sldLayoutId id="2147483653" r:id="rId16"/>
    <p:sldLayoutId id="2147484161" r:id="rId17"/>
    <p:sldLayoutId id="2147483655" r:id="rId18"/>
    <p:sldLayoutId id="2147483656" r:id="rId19"/>
    <p:sldLayoutId id="2147483657" r:id="rId20"/>
    <p:sldLayoutId id="2147483658" r:id="rId21"/>
    <p:sldLayoutId id="2147483659" r:id="rId22"/>
    <p:sldLayoutId id="2147484162" r:id="rId23"/>
    <p:sldLayoutId id="2147483661" r:id="rId24"/>
    <p:sldLayoutId id="2147483662" r:id="rId25"/>
    <p:sldLayoutId id="2147483663" r:id="rId26"/>
    <p:sldLayoutId id="2147483962" r:id="rId27"/>
    <p:sldLayoutId id="2147483966" r:id="rId28"/>
    <p:sldLayoutId id="2147483971" r:id="rId29"/>
    <p:sldLayoutId id="2147483976" r:id="rId30"/>
    <p:sldLayoutId id="2147483981" r:id="rId31"/>
    <p:sldLayoutId id="2147483985" r:id="rId32"/>
    <p:sldLayoutId id="2147483990" r:id="rId33"/>
    <p:sldLayoutId id="2147484013" r:id="rId34"/>
    <p:sldLayoutId id="2147484021" r:id="rId35"/>
    <p:sldLayoutId id="2147484032" r:id="rId36"/>
    <p:sldLayoutId id="2147484060" r:id="rId37"/>
    <p:sldLayoutId id="2147484065" r:id="rId38"/>
    <p:sldLayoutId id="2147484074" r:id="rId39"/>
    <p:sldLayoutId id="2147484084" r:id="rId40"/>
    <p:sldLayoutId id="2147484099" r:id="rId41"/>
    <p:sldLayoutId id="2147484128" r:id="rId42"/>
    <p:sldLayoutId id="2147484132" r:id="rId43"/>
    <p:sldLayoutId id="2147484137" r:id="rId44"/>
    <p:sldLayoutId id="2147484141" r:id="rId45"/>
    <p:sldLayoutId id="2147483677" r:id="rId46"/>
    <p:sldLayoutId id="2147483691" r:id="rId47"/>
    <p:sldLayoutId id="2147483693" r:id="rId48"/>
    <p:sldLayoutId id="2147483675" r:id="rId49"/>
    <p:sldLayoutId id="2147483777" r:id="rId50"/>
    <p:sldLayoutId id="2147483728" r:id="rId51"/>
    <p:sldLayoutId id="2147483729" r:id="rId52"/>
    <p:sldLayoutId id="2147484147" r:id="rId53"/>
    <p:sldLayoutId id="2147483934" r:id="rId54"/>
    <p:sldLayoutId id="2147484153" r:id="rId55"/>
    <p:sldLayoutId id="2147484158" r:id="rId56"/>
    <p:sldLayoutId id="2147484164" r:id="rId57"/>
    <p:sldLayoutId id="2147484186" r:id="rId58"/>
    <p:sldLayoutId id="2147484189" r:id="rId5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82000"/>
        </a:lnSpc>
        <a:spcBef>
          <a:spcPct val="0"/>
        </a:spcBef>
        <a:buNone/>
        <a:defRPr sz="3200" kern="1200" baseline="0">
          <a:solidFill>
            <a:schemeClr val="accent1"/>
          </a:solidFill>
          <a:latin typeface="+mj-lt"/>
          <a:ea typeface="+mj-ea"/>
          <a:cs typeface="+mj-cs"/>
        </a:defRPr>
      </a:lvl1pPr>
    </p:titleStyle>
    <p:bodyStyle>
      <a:lvl1pPr marL="173736" indent="-173736" algn="l" defTabSz="914400" rtl="0" eaLnBrk="1" latinLnBrk="0" hangingPunct="1">
        <a:lnSpc>
          <a:spcPct val="107000"/>
        </a:lnSpc>
        <a:spcBef>
          <a:spcPts val="1200"/>
        </a:spcBef>
        <a:buClr>
          <a:srgbClr val="3253DC"/>
        </a:buClr>
        <a:buFont typeface="Arial" panose="020B0604020202020204" pitchFamily="34" charset="0"/>
        <a:buChar char="•"/>
        <a:defRPr sz="2400" kern="1200" baseline="0">
          <a:solidFill>
            <a:schemeClr val="accent1"/>
          </a:solidFill>
          <a:latin typeface="+mn-lt"/>
          <a:ea typeface="+mn-ea"/>
          <a:cs typeface="+mn-cs"/>
        </a:defRPr>
      </a:lvl1pPr>
      <a:lvl2pPr marL="338328" indent="-174625" algn="l"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Char char="◦"/>
        <a:defRPr sz="2000" kern="1200" baseline="0">
          <a:solidFill>
            <a:schemeClr val="tx1">
              <a:lumMod val="85000"/>
              <a:lumOff val="15000"/>
            </a:schemeClr>
          </a:solidFill>
          <a:latin typeface="+mn-lt"/>
          <a:ea typeface="+mn-ea"/>
          <a:cs typeface="+mn-cs"/>
        </a:defRPr>
      </a:lvl2pPr>
      <a:lvl3pPr marL="509588" indent="-1619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lang="en-US" sz="1800" kern="1200" dirty="0" smtClean="0">
          <a:solidFill>
            <a:schemeClr val="tx1">
              <a:lumMod val="85000"/>
              <a:lumOff val="15000"/>
            </a:schemeClr>
          </a:solidFill>
          <a:latin typeface="+mn-lt"/>
          <a:ea typeface="+mn-ea"/>
          <a:cs typeface="+mn-cs"/>
        </a:defRPr>
      </a:lvl3pPr>
      <a:lvl4pPr marL="685800" indent="-173736"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1600" kern="1200">
          <a:solidFill>
            <a:schemeClr val="tx1">
              <a:lumMod val="85000"/>
              <a:lumOff val="15000"/>
            </a:schemeClr>
          </a:solidFill>
          <a:latin typeface="+mn-lt"/>
          <a:ea typeface="+mn-ea"/>
          <a:cs typeface="+mn-cs"/>
        </a:defRPr>
      </a:lvl4pPr>
      <a:lvl5pPr marL="0" indent="0" algn="l" defTabSz="914400" rtl="0" eaLnBrk="1" latinLnBrk="0" hangingPunct="1">
        <a:lnSpc>
          <a:spcPct val="98000"/>
        </a:lnSpc>
        <a:spcBef>
          <a:spcPts val="1800"/>
        </a:spcBef>
        <a:buClr>
          <a:srgbClr val="595959"/>
        </a:buClr>
        <a:buFont typeface="Microsoft Sans Serif" panose="020B0604020202020204" pitchFamily="34" charset="0"/>
        <a:buChar char="​"/>
        <a:tabLst/>
        <a:defRPr sz="2800" kern="1200" baseline="0">
          <a:solidFill>
            <a:schemeClr val="tx1">
              <a:lumMod val="85000"/>
              <a:lumOff val="15000"/>
            </a:schemeClr>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sz="6800"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03" userDrawn="1">
          <p15:clr>
            <a:srgbClr val="F26B43"/>
          </p15:clr>
        </p15:guide>
        <p15:guide id="2" pos="309" userDrawn="1">
          <p15:clr>
            <a:srgbClr val="F26B43"/>
          </p15:clr>
        </p15:guide>
        <p15:guide id="3" orient="horz" pos="1075" userDrawn="1">
          <p15:clr>
            <a:srgbClr val="F26B43"/>
          </p15:clr>
        </p15:guide>
        <p15:guide id="4" orient="horz" pos="314" userDrawn="1">
          <p15:clr>
            <a:srgbClr val="F26B43"/>
          </p15:clr>
        </p15:guide>
        <p15:guide id="6" pos="7359" userDrawn="1">
          <p15:clr>
            <a:srgbClr val="F26B43"/>
          </p15:clr>
        </p15:guide>
        <p15:guide id="7" orient="horz" pos="4181" userDrawn="1">
          <p15:clr>
            <a:srgbClr val="F26B43"/>
          </p15:clr>
        </p15:guide>
        <p15:guide id="8" orient="horz" pos="571" userDrawn="1">
          <p15:clr>
            <a:srgbClr val="F26B43"/>
          </p15:clr>
        </p15:guide>
        <p15:guide id="9" pos="331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2" y="383649"/>
            <a:ext cx="11654365" cy="694529"/>
          </a:xfrm>
          <a:prstGeom prst="rect">
            <a:avLst/>
          </a:prstGeom>
        </p:spPr>
        <p:txBody>
          <a:bodyPr vert="horz" lIns="0" tIns="0" rIns="0" bIns="0" rtlCol="0" anchor="ctr" anchorCtr="0">
            <a:normAutofit/>
          </a:bodyPr>
          <a:lstStyle/>
          <a:p>
            <a:r>
              <a:rPr lang="en-US" dirty="0"/>
              <a:t>Click to edit Master title style</a:t>
            </a:r>
          </a:p>
        </p:txBody>
      </p:sp>
      <p:sp>
        <p:nvSpPr>
          <p:cNvPr id="8" name="TextBox 7" descr="DsgnMstr_FooterTextbox"/>
          <p:cNvSpPr txBox="1"/>
          <p:nvPr userDrawn="1"/>
        </p:nvSpPr>
        <p:spPr>
          <a:xfrm>
            <a:off x="281610" y="6476004"/>
            <a:ext cx="11658508" cy="265037"/>
          </a:xfrm>
          <a:prstGeom prst="rect">
            <a:avLst/>
          </a:prstGeom>
          <a:noFill/>
        </p:spPr>
        <p:txBody>
          <a:bodyPr wrap="square" lIns="0" tIns="0" rIns="0" bIns="0" rtlCol="0" anchor="ctr" anchorCtr="0">
            <a:noAutofit/>
          </a:bodyPr>
          <a:lstStyle/>
          <a:p>
            <a:pPr marL="0" indent="0" algn="l">
              <a:tabLst>
                <a:tab pos="5029200" algn="ctr"/>
                <a:tab pos="9601200" algn="r"/>
                <a:tab pos="10972800" algn="r"/>
              </a:tabLst>
            </a:pPr>
            <a:r>
              <a:rPr lang="en-US" sz="650" b="0" dirty="0">
                <a:solidFill>
                  <a:schemeClr val="bg1">
                    <a:lumMod val="50000"/>
                  </a:schemeClr>
                </a:solidFill>
                <a:latin typeface="+mn-lt"/>
              </a:rPr>
              <a:t>	MAY CONTAIN U.S. AND INTERNATIONAL EXPORT CONTROLLED INFORMATION	</a:t>
            </a:r>
            <a:fld id="{1D10D4CB-D620-443A-83C6-8EEE4F324FBD}" type="slidenum">
              <a:rPr lang="en-US" sz="650" b="0" smtClean="0">
                <a:solidFill>
                  <a:schemeClr val="bg1">
                    <a:lumMod val="50000"/>
                  </a:schemeClr>
                </a:solidFill>
                <a:latin typeface="+mn-lt"/>
              </a:rPr>
              <a:pPr marL="0" indent="0" algn="l">
                <a:tabLst>
                  <a:tab pos="5029200" algn="ctr"/>
                  <a:tab pos="9601200" algn="r"/>
                  <a:tab pos="10972800" algn="r"/>
                </a:tabLst>
              </a:pPr>
              <a:t>‹#›</a:t>
            </a:fld>
            <a:endParaRPr lang="en-US" sz="650" b="0" dirty="0">
              <a:solidFill>
                <a:schemeClr val="bg1">
                  <a:lumMod val="50000"/>
                </a:schemeClr>
              </a:solidFill>
              <a:latin typeface="+mn-lt"/>
            </a:endParaRPr>
          </a:p>
        </p:txBody>
      </p:sp>
      <p:sp>
        <p:nvSpPr>
          <p:cNvPr id="3" name="Text Placeholder 2"/>
          <p:cNvSpPr>
            <a:spLocks noGrp="1"/>
          </p:cNvSpPr>
          <p:nvPr>
            <p:ph type="body" idx="1"/>
          </p:nvPr>
        </p:nvSpPr>
        <p:spPr>
          <a:xfrm>
            <a:off x="281609" y="1189520"/>
            <a:ext cx="11658600" cy="52808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a:extLst>
              <a:ext uri="{FF2B5EF4-FFF2-40B4-BE49-F238E27FC236}">
                <a16:creationId xmlns:a16="http://schemas.microsoft.com/office/drawing/2014/main" xmlns="" id="{880A2934-70D1-4E3C-8834-C6CB0F17FCA8}"/>
              </a:ext>
            </a:extLst>
          </p:cNvPr>
          <p:cNvCxnSpPr/>
          <p:nvPr userDrawn="1"/>
        </p:nvCxnSpPr>
        <p:spPr>
          <a:xfrm>
            <a:off x="281609" y="287956"/>
            <a:ext cx="11650521" cy="0"/>
          </a:xfrm>
          <a:prstGeom prst="line">
            <a:avLst/>
          </a:prstGeom>
          <a:ln w="47625">
            <a:solidFill>
              <a:srgbClr val="7BA0FF"/>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xmlns="" id="{79E6840E-2CE7-4DDD-B4A0-0C71510B29E0}"/>
              </a:ext>
            </a:extLst>
          </p:cNvPr>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8777817" y="513953"/>
            <a:ext cx="3162300" cy="298560"/>
          </a:xfrm>
          <a:prstGeom prst="rect">
            <a:avLst/>
          </a:prstGeom>
        </p:spPr>
      </p:pic>
    </p:spTree>
    <p:extLst>
      <p:ext uri="{BB962C8B-B14F-4D97-AF65-F5344CB8AC3E}">
        <p14:creationId xmlns:p14="http://schemas.microsoft.com/office/powerpoint/2010/main" val="2117444677"/>
      </p:ext>
    </p:extLst>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 id="2147484177" r:id="rId12"/>
    <p:sldLayoutId id="2147484178" r:id="rId13"/>
    <p:sldLayoutId id="2147484179" r:id="rId14"/>
    <p:sldLayoutId id="2147484180" r:id="rId15"/>
    <p:sldLayoutId id="2147484181" r:id="rId16"/>
  </p:sldLayoutIdLst>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dt="0"/>
  <p:txStyles>
    <p:titleStyle>
      <a:lvl1pPr algn="l" defTabSz="685800" rtl="0" eaLnBrk="1" latinLnBrk="0" hangingPunct="1">
        <a:lnSpc>
          <a:spcPct val="80000"/>
        </a:lnSpc>
        <a:spcBef>
          <a:spcPct val="0"/>
        </a:spcBef>
        <a:buNone/>
        <a:defRPr sz="2400" b="0" kern="1200">
          <a:solidFill>
            <a:schemeClr val="tx1">
              <a:lumMod val="65000"/>
              <a:lumOff val="35000"/>
            </a:schemeClr>
          </a:solidFill>
          <a:latin typeface="Arial" pitchFamily="34" charset="0"/>
          <a:ea typeface="+mj-ea"/>
          <a:cs typeface="Arial" pitchFamily="34" charset="0"/>
        </a:defRPr>
      </a:lvl1pPr>
    </p:titleStyle>
    <p:bodyStyle>
      <a:lvl1pPr marL="257175" indent="-257175" algn="l" defTabSz="685800" rtl="0" eaLnBrk="1" latinLnBrk="0" hangingPunct="1">
        <a:lnSpc>
          <a:spcPct val="120000"/>
        </a:lnSpc>
        <a:spcBef>
          <a:spcPts val="450"/>
        </a:spcBef>
        <a:spcAft>
          <a:spcPts val="0"/>
        </a:spcAft>
        <a:buClr>
          <a:schemeClr val="accent2"/>
        </a:buClr>
        <a:buSzPct val="100000"/>
        <a:buFont typeface="Arial" pitchFamily="34" charset="0"/>
        <a:buChar char="•"/>
        <a:defRPr lang="en-US" sz="1600" b="0" kern="1200" dirty="0" smtClean="0">
          <a:solidFill>
            <a:schemeClr val="tx1">
              <a:lumMod val="75000"/>
              <a:lumOff val="25000"/>
            </a:schemeClr>
          </a:solidFill>
          <a:latin typeface="+mn-lt"/>
          <a:ea typeface="+mn-ea"/>
          <a:cs typeface="Arial" pitchFamily="34" charset="0"/>
        </a:defRPr>
      </a:lvl1pPr>
      <a:lvl2pPr marL="600075" indent="-257175" algn="l" defTabSz="685800" rtl="0" eaLnBrk="1" latinLnBrk="0" hangingPunct="1">
        <a:lnSpc>
          <a:spcPct val="120000"/>
        </a:lnSpc>
        <a:spcBef>
          <a:spcPts val="300"/>
        </a:spcBef>
        <a:spcAft>
          <a:spcPts val="0"/>
        </a:spcAft>
        <a:buClr>
          <a:schemeClr val="accent2"/>
        </a:buClr>
        <a:buSzPct val="110000"/>
        <a:buFont typeface="Arial" pitchFamily="34" charset="0"/>
        <a:buChar char="–"/>
        <a:defRPr lang="en-US" sz="1400" kern="1200" dirty="0" smtClean="0">
          <a:solidFill>
            <a:schemeClr val="tx1">
              <a:lumMod val="75000"/>
              <a:lumOff val="25000"/>
            </a:schemeClr>
          </a:solidFill>
          <a:latin typeface="Arial" pitchFamily="34" charset="0"/>
          <a:ea typeface="+mn-ea"/>
          <a:cs typeface="Arial" pitchFamily="34" charset="0"/>
        </a:defRPr>
      </a:lvl2pPr>
      <a:lvl3pPr marL="857250" indent="-214313" algn="l" defTabSz="685800" rtl="0" eaLnBrk="1" latinLnBrk="0" hangingPunct="1">
        <a:lnSpc>
          <a:spcPct val="120000"/>
        </a:lnSpc>
        <a:spcBef>
          <a:spcPts val="225"/>
        </a:spcBef>
        <a:spcAft>
          <a:spcPts val="0"/>
        </a:spcAft>
        <a:buClr>
          <a:schemeClr val="accent2"/>
        </a:buClr>
        <a:buFont typeface="Arial" pitchFamily="34" charset="0"/>
        <a:buChar char="–"/>
        <a:defRPr lang="en-US" sz="1400" kern="1200" dirty="0" smtClean="0">
          <a:solidFill>
            <a:schemeClr val="tx1">
              <a:lumMod val="75000"/>
              <a:lumOff val="25000"/>
            </a:schemeClr>
          </a:solidFill>
          <a:latin typeface="Arial" pitchFamily="34" charset="0"/>
          <a:ea typeface="+mn-ea"/>
          <a:cs typeface="Arial" pitchFamily="34" charset="0"/>
        </a:defRPr>
      </a:lvl3pPr>
      <a:lvl4pPr marL="1157288" indent="-257175" algn="l" defTabSz="685800" rtl="0" eaLnBrk="1" latinLnBrk="0" hangingPunct="1">
        <a:lnSpc>
          <a:spcPct val="120000"/>
        </a:lnSpc>
        <a:spcBef>
          <a:spcPts val="225"/>
        </a:spcBef>
        <a:spcAft>
          <a:spcPts val="225"/>
        </a:spcAft>
        <a:buClr>
          <a:schemeClr val="accent2"/>
        </a:buClr>
        <a:buFont typeface="Arial" pitchFamily="34" charset="0"/>
        <a:buChar char="–"/>
        <a:defRPr lang="en-US" sz="1100" kern="1200" dirty="0" smtClean="0">
          <a:solidFill>
            <a:schemeClr val="tx1">
              <a:lumMod val="75000"/>
              <a:lumOff val="25000"/>
            </a:schemeClr>
          </a:solidFill>
          <a:latin typeface="Arial" pitchFamily="34" charset="0"/>
          <a:ea typeface="+mn-ea"/>
          <a:cs typeface="Arial" pitchFamily="34" charset="0"/>
        </a:defRPr>
      </a:lvl4pPr>
      <a:lvl5pPr marL="1371600" indent="-171450" algn="l" defTabSz="685800" rtl="0" eaLnBrk="1" latinLnBrk="0" hangingPunct="1">
        <a:lnSpc>
          <a:spcPct val="120000"/>
        </a:lnSpc>
        <a:spcBef>
          <a:spcPts val="225"/>
        </a:spcBef>
        <a:spcAft>
          <a:spcPts val="225"/>
        </a:spcAft>
        <a:buClr>
          <a:schemeClr val="accent2"/>
        </a:buClr>
        <a:buFont typeface="Arial" pitchFamily="34" charset="0"/>
        <a:buChar char="–"/>
        <a:defRPr lang="en-US" sz="1000" kern="1200" dirty="0">
          <a:solidFill>
            <a:schemeClr val="tx1">
              <a:lumMod val="75000"/>
              <a:lumOff val="25000"/>
            </a:schemeClr>
          </a:solidFill>
          <a:latin typeface="Arial" pitchFamily="34" charset="0"/>
          <a:ea typeface="+mn-ea"/>
          <a:cs typeface="Arial" pitchFamily="34" charset="0"/>
        </a:defRPr>
      </a:lvl5pPr>
      <a:lvl6pPr marL="342900" indent="-342900" algn="l" defTabSz="685800" rtl="0" eaLnBrk="1" latinLnBrk="0" hangingPunct="1">
        <a:spcBef>
          <a:spcPct val="20000"/>
        </a:spcBef>
        <a:buClr>
          <a:schemeClr val="accent1"/>
        </a:buClr>
        <a:buFont typeface="+mj-lt"/>
        <a:buAutoNum type="arabicPeriod"/>
        <a:defRPr sz="1350" kern="1200">
          <a:solidFill>
            <a:schemeClr val="accent6">
              <a:lumMod val="75000"/>
            </a:schemeClr>
          </a:solidFill>
          <a:latin typeface="+mn-lt"/>
          <a:ea typeface="+mn-ea"/>
          <a:cs typeface="+mn-cs"/>
        </a:defRPr>
      </a:lvl6pPr>
      <a:lvl7pPr marL="600075" indent="-257175" algn="l" defTabSz="685800" rtl="0" eaLnBrk="1" latinLnBrk="0" hangingPunct="1">
        <a:spcBef>
          <a:spcPct val="20000"/>
        </a:spcBef>
        <a:buFont typeface="+mj-lt"/>
        <a:buAutoNum type="alphaUcPeriod"/>
        <a:defRPr sz="1200" kern="1200">
          <a:solidFill>
            <a:schemeClr val="accent6">
              <a:lumMod val="75000"/>
            </a:schemeClr>
          </a:solidFill>
          <a:latin typeface="+mn-lt"/>
          <a:ea typeface="+mn-ea"/>
          <a:cs typeface="+mn-cs"/>
        </a:defRPr>
      </a:lvl7pPr>
      <a:lvl8pPr marL="814388" indent="-214313" algn="l" defTabSz="685800" rtl="0" eaLnBrk="1" latinLnBrk="0" hangingPunct="1">
        <a:spcBef>
          <a:spcPct val="20000"/>
        </a:spcBef>
        <a:buFont typeface="+mj-lt"/>
        <a:buAutoNum type="romanLcPeriod"/>
        <a:defRPr sz="1050" kern="1200">
          <a:solidFill>
            <a:schemeClr val="accent6">
              <a:lumMod val="75000"/>
            </a:schemeClr>
          </a:solidFill>
          <a:latin typeface="+mn-lt"/>
          <a:ea typeface="+mn-ea"/>
          <a:cs typeface="+mn-cs"/>
        </a:defRPr>
      </a:lvl8pPr>
      <a:lvl9pPr marL="857250" indent="-171450" algn="l" defTabSz="685800" rtl="0" eaLnBrk="1" latinLnBrk="0" hangingPunct="1">
        <a:spcBef>
          <a:spcPct val="20000"/>
        </a:spcBef>
        <a:buClr>
          <a:schemeClr val="accent3"/>
        </a:buClr>
        <a:buFont typeface="Arial" pitchFamily="34" charset="0"/>
        <a:buChar char="•"/>
        <a:defRPr sz="1050" kern="1200">
          <a:solidFill>
            <a:schemeClr val="accent6">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109">
            <a:extLst>
              <a:ext uri="{FF2B5EF4-FFF2-40B4-BE49-F238E27FC236}">
                <a16:creationId xmlns:a16="http://schemas.microsoft.com/office/drawing/2014/main" xmlns="" id="{CDE4D03A-2626-4A54-AE13-923FF81FF57D}"/>
              </a:ext>
            </a:extLst>
          </p:cNvPr>
          <p:cNvSpPr/>
          <p:nvPr/>
        </p:nvSpPr>
        <p:spPr>
          <a:xfrm flipH="1" flipV="1">
            <a:off x="0" y="-5"/>
            <a:ext cx="12192000" cy="2371729"/>
          </a:xfrm>
          <a:prstGeom prst="rect">
            <a:avLst/>
          </a:prstGeom>
          <a:gradFill>
            <a:gsLst>
              <a:gs pos="80000">
                <a:srgbClr val="000001"/>
              </a:gs>
              <a:gs pos="0">
                <a:srgbClr val="00000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endParaRPr lang="en-US" sz="1200" dirty="0">
              <a:solidFill>
                <a:schemeClr val="bg1"/>
              </a:solidFill>
              <a:ea typeface="Nokia Pure Text Light" panose="020B0403020202020204" pitchFamily="34" charset="0"/>
            </a:endParaRPr>
          </a:p>
        </p:txBody>
      </p:sp>
      <p:sp>
        <p:nvSpPr>
          <p:cNvPr id="19" name="Title 2">
            <a:extLst>
              <a:ext uri="{FF2B5EF4-FFF2-40B4-BE49-F238E27FC236}">
                <a16:creationId xmlns:a16="http://schemas.microsoft.com/office/drawing/2014/main" xmlns="" id="{30E0F8B2-D0A5-694A-A53C-28C73E222718}"/>
              </a:ext>
            </a:extLst>
          </p:cNvPr>
          <p:cNvSpPr txBox="1">
            <a:spLocks/>
          </p:cNvSpPr>
          <p:nvPr/>
        </p:nvSpPr>
        <p:spPr bwMode="gray">
          <a:xfrm>
            <a:off x="530732" y="2222166"/>
            <a:ext cx="9513698" cy="1705006"/>
          </a:xfrm>
          <a:prstGeom prst="rect">
            <a:avLst/>
          </a:prstGeom>
        </p:spPr>
        <p:txBody>
          <a:bodyPr/>
          <a:lstStyle>
            <a:lvl1pPr algn="l" defTabSz="914455" rtl="0" eaLnBrk="1" latinLnBrk="0" hangingPunct="1">
              <a:lnSpc>
                <a:spcPct val="84000"/>
              </a:lnSpc>
              <a:spcBef>
                <a:spcPct val="0"/>
              </a:spcBef>
              <a:buNone/>
              <a:defRPr sz="3400" kern="1200" baseline="0">
                <a:solidFill>
                  <a:schemeClr val="tx2"/>
                </a:solidFill>
                <a:latin typeface="Microsoft Sans Serif" panose="020B0604020202020204" pitchFamily="34" charset="0"/>
                <a:ea typeface="+mj-ea"/>
                <a:cs typeface="+mj-cs"/>
              </a:defRPr>
            </a:lvl1pPr>
          </a:lstStyle>
          <a:p>
            <a:r>
              <a:rPr lang="en-US" dirty="0">
                <a:solidFill>
                  <a:schemeClr val="tx1"/>
                </a:solidFill>
              </a:rPr>
              <a:t>SP-200xxx</a:t>
            </a:r>
            <a:br>
              <a:rPr lang="en-US" dirty="0">
                <a:solidFill>
                  <a:schemeClr val="tx1"/>
                </a:solidFill>
              </a:rPr>
            </a:br>
            <a:endParaRPr lang="en-US" dirty="0">
              <a:solidFill>
                <a:schemeClr val="tx1"/>
              </a:solidFill>
            </a:endParaRPr>
          </a:p>
          <a:p>
            <a:r>
              <a:rPr lang="en-US" sz="6000" dirty="0">
                <a:solidFill>
                  <a:schemeClr val="tx1"/>
                </a:solidFill>
              </a:rPr>
              <a:t>On 5G GUTI reallocation</a:t>
            </a:r>
          </a:p>
          <a:p>
            <a:endParaRPr lang="en-US" sz="3200" dirty="0">
              <a:solidFill>
                <a:schemeClr val="bg1"/>
              </a:solidFill>
            </a:endParaRPr>
          </a:p>
          <a:p>
            <a:r>
              <a:rPr lang="en-US" sz="3200" dirty="0">
                <a:solidFill>
                  <a:schemeClr val="tx1"/>
                </a:solidFill>
              </a:rPr>
              <a:t>Source: Qualcomm </a:t>
            </a:r>
            <a:r>
              <a:rPr lang="en-US" sz="3200" dirty="0" err="1">
                <a:solidFill>
                  <a:schemeClr val="tx1"/>
                </a:solidFill>
              </a:rPr>
              <a:t>Incorporated,xxx</a:t>
            </a:r>
            <a:endParaRPr lang="en-US" dirty="0">
              <a:solidFill>
                <a:schemeClr val="bg1"/>
              </a:solidFill>
            </a:endParaRPr>
          </a:p>
        </p:txBody>
      </p:sp>
      <p:sp>
        <p:nvSpPr>
          <p:cNvPr id="22" name="Text Placeholder 14">
            <a:extLst>
              <a:ext uri="{FF2B5EF4-FFF2-40B4-BE49-F238E27FC236}">
                <a16:creationId xmlns:a16="http://schemas.microsoft.com/office/drawing/2014/main" xmlns="" id="{43456F40-AA38-F24C-9E1B-CAC061E7F5C2}"/>
              </a:ext>
            </a:extLst>
          </p:cNvPr>
          <p:cNvSpPr txBox="1">
            <a:spLocks/>
          </p:cNvSpPr>
          <p:nvPr/>
        </p:nvSpPr>
        <p:spPr bwMode="gray">
          <a:xfrm>
            <a:off x="530732" y="416655"/>
            <a:ext cx="2943988" cy="250063"/>
          </a:xfrm>
          <a:prstGeom prst="rect">
            <a:avLst/>
          </a:prstGeom>
        </p:spPr>
        <p:txBody>
          <a:bodyPr vert="horz" lIns="0" tIns="0" rIns="0" bIns="0" rtlCol="0">
            <a:noAutofit/>
          </a:bodyPr>
          <a:lstStyle>
            <a:lvl1pPr marL="0" indent="0" algn="l" defTabSz="914400" rtl="0" eaLnBrk="1" latinLnBrk="0" hangingPunct="1">
              <a:lnSpc>
                <a:spcPct val="98000"/>
              </a:lnSpc>
              <a:spcBef>
                <a:spcPts val="0"/>
              </a:spcBef>
              <a:buClr>
                <a:srgbClr val="3253DC"/>
              </a:buClr>
              <a:buFont typeface="Arial" panose="020B0604020202020204" pitchFamily="34" charset="0"/>
              <a:buNone/>
              <a:defRPr sz="1600" kern="1200" baseline="0">
                <a:solidFill>
                  <a:schemeClr val="bg1"/>
                </a:solidFill>
                <a:latin typeface="+mn-lt"/>
                <a:ea typeface="+mn-ea"/>
                <a:cs typeface="+mn-cs"/>
              </a:defRPr>
            </a:lvl1pPr>
            <a:lvl2pPr marL="0" indent="0" algn="l" defTabSz="914400" rtl="0" eaLnBrk="1" latinLnBrk="0" hangingPunct="1">
              <a:lnSpc>
                <a:spcPct val="98000"/>
              </a:lnSpc>
              <a:spcBef>
                <a:spcPts val="0"/>
              </a:spcBef>
              <a:buClr>
                <a:schemeClr val="tx1">
                  <a:lumMod val="85000"/>
                  <a:lumOff val="15000"/>
                </a:schemeClr>
              </a:buClr>
              <a:buFont typeface="Microsoft Sans Serif" panose="020B0604020202020204" pitchFamily="34" charset="0"/>
              <a:buNone/>
              <a:defRPr sz="1600" kern="1200" baseline="0">
                <a:solidFill>
                  <a:schemeClr val="bg1"/>
                </a:solidFill>
                <a:latin typeface="+mn-lt"/>
                <a:ea typeface="+mn-ea"/>
                <a:cs typeface="+mn-cs"/>
              </a:defRPr>
            </a:lvl2pPr>
            <a:lvl3pPr marL="0" indent="0" algn="l" defTabSz="914400" rtl="0" eaLnBrk="1" latinLnBrk="0" hangingPunct="1">
              <a:lnSpc>
                <a:spcPct val="98000"/>
              </a:lnSpc>
              <a:spcBef>
                <a:spcPts val="0"/>
              </a:spcBef>
              <a:buClr>
                <a:schemeClr val="tx1">
                  <a:lumMod val="85000"/>
                  <a:lumOff val="15000"/>
                </a:schemeClr>
              </a:buClr>
              <a:buFont typeface="Microsoft Sans Serif" panose="020B0604020202020204" pitchFamily="34" charset="0"/>
              <a:buNone/>
              <a:defRPr lang="en-US" sz="1600" kern="1200">
                <a:solidFill>
                  <a:schemeClr val="bg1"/>
                </a:solidFill>
                <a:latin typeface="+mn-lt"/>
                <a:ea typeface="+mn-ea"/>
                <a:cs typeface="+mn-cs"/>
              </a:defRPr>
            </a:lvl3pPr>
            <a:lvl4pPr marL="0" indent="0" algn="l" defTabSz="914400" rtl="0" eaLnBrk="1" latinLnBrk="0" hangingPunct="1">
              <a:lnSpc>
                <a:spcPct val="98000"/>
              </a:lnSpc>
              <a:spcBef>
                <a:spcPts val="0"/>
              </a:spcBef>
              <a:buClr>
                <a:schemeClr val="tx1">
                  <a:lumMod val="85000"/>
                  <a:lumOff val="15000"/>
                </a:schemeClr>
              </a:buClr>
              <a:buFont typeface="Microsoft Sans Serif" panose="020B0604020202020204" pitchFamily="34" charset="0"/>
              <a:buNone/>
              <a:defRPr sz="1600" kern="1200">
                <a:solidFill>
                  <a:schemeClr val="bg1"/>
                </a:solidFill>
                <a:latin typeface="+mn-lt"/>
                <a:ea typeface="+mn-ea"/>
                <a:cs typeface="+mn-cs"/>
              </a:defRPr>
            </a:lvl4pPr>
            <a:lvl5pPr marL="0" indent="0" algn="l" defTabSz="914400" rtl="0" eaLnBrk="1" latinLnBrk="0" hangingPunct="1">
              <a:lnSpc>
                <a:spcPct val="98000"/>
              </a:lnSpc>
              <a:spcBef>
                <a:spcPts val="0"/>
              </a:spcBef>
              <a:buClr>
                <a:srgbClr val="595959"/>
              </a:buClr>
              <a:buFont typeface="Microsoft Sans Serif" panose="020B0604020202020204" pitchFamily="34" charset="0"/>
              <a:buNone/>
              <a:tabLst/>
              <a:defRPr sz="1600" kern="1200" baseline="0">
                <a:solidFill>
                  <a:schemeClr val="bg1"/>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sz="6800" kern="1200" baseline="0">
                <a:solidFill>
                  <a:schemeClr val="tx1">
                    <a:lumMod val="85000"/>
                    <a:lumOff val="15000"/>
                  </a:schemeClr>
                </a:solidFill>
                <a:latin typeface="+mn-lt"/>
                <a:ea typeface="+mn-ea"/>
                <a:cs typeface="+mn-cs"/>
              </a:defRPr>
            </a:lvl9pPr>
          </a:lstStyle>
          <a:p>
            <a:r>
              <a:rPr lang="en-US" dirty="0"/>
              <a:t>3GPP SA #89e</a:t>
            </a:r>
          </a:p>
          <a:p>
            <a:r>
              <a:rPr lang="en-US" dirty="0"/>
              <a:t>September 15-21, 2020</a:t>
            </a:r>
          </a:p>
        </p:txBody>
      </p:sp>
    </p:spTree>
    <p:extLst>
      <p:ext uri="{BB962C8B-B14F-4D97-AF65-F5344CB8AC3E}">
        <p14:creationId xmlns:p14="http://schemas.microsoft.com/office/powerpoint/2010/main" val="3684538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D352E-D74A-4E67-9993-78B657545A33}"/>
              </a:ext>
            </a:extLst>
          </p:cNvPr>
          <p:cNvSpPr>
            <a:spLocks noGrp="1"/>
          </p:cNvSpPr>
          <p:nvPr>
            <p:ph type="title"/>
          </p:nvPr>
        </p:nvSpPr>
        <p:spPr/>
        <p:txBody>
          <a:bodyPr/>
          <a:lstStyle/>
          <a:p>
            <a:r>
              <a:rPr lang="en-GB" dirty="0">
                <a:solidFill>
                  <a:schemeClr val="tx1"/>
                </a:solidFill>
              </a:rPr>
              <a:t>Proposal for endorsement</a:t>
            </a:r>
            <a:endParaRPr lang="en-US" dirty="0">
              <a:solidFill>
                <a:schemeClr val="tx1"/>
              </a:solidFill>
            </a:endParaRPr>
          </a:p>
        </p:txBody>
      </p:sp>
      <p:sp>
        <p:nvSpPr>
          <p:cNvPr id="3" name="Content Placeholder 2">
            <a:extLst>
              <a:ext uri="{FF2B5EF4-FFF2-40B4-BE49-F238E27FC236}">
                <a16:creationId xmlns:a16="http://schemas.microsoft.com/office/drawing/2014/main" xmlns="" id="{44E38B52-5610-40E6-85B8-07530C9BAA74}"/>
              </a:ext>
            </a:extLst>
          </p:cNvPr>
          <p:cNvSpPr>
            <a:spLocks noGrp="1"/>
          </p:cNvSpPr>
          <p:nvPr>
            <p:ph sz="quarter" idx="12"/>
          </p:nvPr>
        </p:nvSpPr>
        <p:spPr/>
        <p:txBody>
          <a:bodyPr/>
          <a:lstStyle/>
          <a:p>
            <a:pPr hangingPunct="0"/>
            <a:r>
              <a:rPr lang="en-GB" dirty="0">
                <a:solidFill>
                  <a:schemeClr val="tx1"/>
                </a:solidFill>
              </a:rPr>
              <a:t>SA discussed and acknowledged the trade-off between user privacy protection and signalling optimisation for 5G </a:t>
            </a:r>
            <a:r>
              <a:rPr lang="en-GB" dirty="0" err="1">
                <a:solidFill>
                  <a:schemeClr val="tx1"/>
                </a:solidFill>
              </a:rPr>
              <a:t>CIoT</a:t>
            </a:r>
            <a:r>
              <a:rPr lang="en-GB" dirty="0">
                <a:solidFill>
                  <a:schemeClr val="tx1"/>
                </a:solidFill>
              </a:rPr>
              <a:t>. </a:t>
            </a:r>
            <a:endParaRPr lang="en-US" dirty="0">
              <a:solidFill>
                <a:schemeClr val="tx1"/>
              </a:solidFill>
            </a:endParaRPr>
          </a:p>
          <a:p>
            <a:pPr hangingPunct="0"/>
            <a:r>
              <a:rPr lang="en-GB" dirty="0">
                <a:solidFill>
                  <a:schemeClr val="tx1"/>
                </a:solidFill>
              </a:rPr>
              <a:t>Considering this trade off if the same 5G-GUTI is used multiple times for paging even for </a:t>
            </a:r>
            <a:r>
              <a:rPr lang="en-GB" dirty="0" err="1">
                <a:solidFill>
                  <a:schemeClr val="tx1"/>
                </a:solidFill>
              </a:rPr>
              <a:t>CIoT</a:t>
            </a:r>
            <a:r>
              <a:rPr lang="en-GB" dirty="0">
                <a:solidFill>
                  <a:schemeClr val="tx1"/>
                </a:solidFill>
              </a:rPr>
              <a:t> UEs, there exists a privacy risk (identification of the UE’s presence in a particular location). Therefore, for a UE in 5GMM-IDLE mode with suspend indication, </a:t>
            </a:r>
            <a:r>
              <a:rPr lang="en-GB" dirty="0" smtClean="0">
                <a:solidFill>
                  <a:schemeClr val="tx1"/>
                </a:solidFill>
              </a:rPr>
              <a:t>the network shall </a:t>
            </a:r>
            <a:r>
              <a:rPr lang="en-GB" dirty="0">
                <a:solidFill>
                  <a:schemeClr val="tx1"/>
                </a:solidFill>
              </a:rPr>
              <a:t>always allocate a new 5G-GUTI after paging and resume of a connection, even if a NAS message is not sent.</a:t>
            </a:r>
            <a:endParaRPr lang="en-US" dirty="0">
              <a:solidFill>
                <a:schemeClr val="tx1"/>
              </a:solidFill>
            </a:endParaRPr>
          </a:p>
          <a:p>
            <a:endParaRPr lang="en-US" dirty="0"/>
          </a:p>
        </p:txBody>
      </p:sp>
    </p:spTree>
    <p:extLst>
      <p:ext uri="{BB962C8B-B14F-4D97-AF65-F5344CB8AC3E}">
        <p14:creationId xmlns:p14="http://schemas.microsoft.com/office/powerpoint/2010/main" val="1266602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SP_AGENDA" val="SectionNumber SlideNumber"/>
</p:tagLst>
</file>

<file path=ppt/theme/theme1.xml><?xml version="1.0" encoding="utf-8"?>
<a:theme xmlns:a="http://schemas.openxmlformats.org/drawingml/2006/main" name="Qualcomm">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lumMod val="60000"/>
              <a:lumOff val="40000"/>
            </a:schemeClr>
          </a:solidFill>
          <a:round/>
          <a:headEnd w="lg" len="lg"/>
          <a:tailEnd type="none"/>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137160" tIns="91440" rIns="0" bIns="91440" rtlCol="0">
        <a:spAutoFit/>
      </a:bodyPr>
      <a:lstStyle>
        <a:defPPr algn="l">
          <a:lnSpc>
            <a:spcPct val="95000"/>
          </a:lnSpc>
          <a:spcBef>
            <a:spcPts val="1200"/>
          </a:spcBef>
          <a:defRPr sz="1600" dirty="0" smtClean="0">
            <a:solidFill>
              <a:schemeClr val="tx1"/>
            </a:solidFill>
          </a:defRPr>
        </a:defPPr>
      </a:lstStyle>
    </a:txDef>
  </a:objectDefaults>
  <a:extraClrSchemeLst/>
  <a:extLst>
    <a:ext uri="{05A4C25C-085E-4340-85A3-A5531E510DB2}">
      <thm15:themeFamily xmlns:thm15="http://schemas.microsoft.com/office/thememl/2012/main" name="2017_Qualcomm_16x9_Corporate-Simplified_Template_12.13.2017_D.pptx" id="{D9D5CD66-12BC-41F2-AF5E-3627B779BE0D}" vid="{750ACC4F-9020-4209-8DF3-EB4A2022D382}"/>
    </a:ext>
  </a:extLst>
</a:theme>
</file>

<file path=ppt/theme/theme2.xml><?xml version="1.0" encoding="utf-8"?>
<a:theme xmlns:a="http://schemas.openxmlformats.org/drawingml/2006/main" name="Presentation Layouts">
  <a:themeElements>
    <a:clrScheme name="Qualcomm Color Pallet">
      <a:dk1>
        <a:sysClr val="windowText" lastClr="000000"/>
      </a:dk1>
      <a:lt1>
        <a:srgbClr val="FFFFFF"/>
      </a:lt1>
      <a:dk2>
        <a:srgbClr val="89D1B2"/>
      </a:dk2>
      <a:lt2>
        <a:srgbClr val="00ACBD"/>
      </a:lt2>
      <a:accent1>
        <a:srgbClr val="70CFEE"/>
      </a:accent1>
      <a:accent2>
        <a:srgbClr val="FCB53B"/>
      </a:accent2>
      <a:accent3>
        <a:srgbClr val="153C66"/>
      </a:accent3>
      <a:accent4>
        <a:srgbClr val="FFD939"/>
      </a:accent4>
      <a:accent5>
        <a:srgbClr val="F7921E"/>
      </a:accent5>
      <a:accent6>
        <a:srgbClr val="F15B35"/>
      </a:accent6>
      <a:hlink>
        <a:srgbClr val="C86E07"/>
      </a:hlink>
      <a:folHlink>
        <a:srgbClr val="E74346"/>
      </a:folHlink>
    </a:clrScheme>
    <a:fontScheme name="Qualcomm QC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68B96"/>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headEnd type="none" w="lg" len="lg"/>
          <a:tailEnd type="none"/>
        </a:ln>
        <a:effectLst/>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3.xml><?xml version="1.0" encoding="utf-8"?>
<a:theme xmlns:a="http://schemas.openxmlformats.org/drawingml/2006/main" name="Office Theme">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652ebac36f3a3857a7e2f843bdf61faf">
  <xsd:schema xmlns:xsd="http://www.w3.org/2001/XMLSchema" xmlns:xs="http://www.w3.org/2001/XMLSchema" xmlns:p="http://schemas.microsoft.com/office/2006/metadata/properties" xmlns:ns3="ba37140e-f4c5-4a6c-a9b4-20a691ce6c8a" xmlns:ns4="cc9c437c-ae0c-4066-8d90-a0f7de786127" targetNamespace="http://schemas.microsoft.com/office/2006/metadata/properties" ma:root="true" ma:fieldsID="4be07f95e4277b4637c061ba86aa002a" ns3:_="" ns4:_="">
    <xsd:import namespace="ba37140e-f4c5-4a6c-a9b4-20a691ce6c8a"/>
    <xsd:import namespace="cc9c437c-ae0c-4066-8d90-a0f7de7861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DFD42D-2A7C-4C02-A2EE-BD8D5F043A96}">
  <ds:schemaRefs>
    <ds:schemaRef ds:uri="http://schemas.microsoft.com/office/2006/documentManagement/types"/>
    <ds:schemaRef ds:uri="ba37140e-f4c5-4a6c-a9b4-20a691ce6c8a"/>
    <ds:schemaRef ds:uri="cc9c437c-ae0c-4066-8d90-a0f7de786127"/>
    <ds:schemaRef ds:uri="http://purl.org/dc/terms/"/>
    <ds:schemaRef ds:uri="http://purl.org/dc/elements/1.1/"/>
    <ds:schemaRef ds:uri="http://schemas.microsoft.com/office/2006/metadata/propertie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838F256A-7F92-466A-8D1F-BA50FA12AD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37140e-f4c5-4a6c-a9b4-20a691ce6c8a"/>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0F1E56-1BBB-4412-A946-4897E97BFA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16824</TotalTime>
  <Words>102</Words>
  <Application>Microsoft Office PowerPoint</Application>
  <PresentationFormat>宽屏</PresentationFormat>
  <Paragraphs>10</Paragraphs>
  <Slides>2</Slides>
  <Notes>1</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vt:i4>
      </vt:variant>
    </vt:vector>
  </HeadingPairs>
  <TitlesOfParts>
    <vt:vector size="12" baseType="lpstr">
      <vt:lpstr>Nokia Pure Text Light</vt:lpstr>
      <vt:lpstr>Qualcomm Office Light</vt:lpstr>
      <vt:lpstr>Qualcomm Office Regular</vt:lpstr>
      <vt:lpstr>Qualcomm Regular</vt:lpstr>
      <vt:lpstr>Arial</vt:lpstr>
      <vt:lpstr>Calibri</vt:lpstr>
      <vt:lpstr>Century Gothic</vt:lpstr>
      <vt:lpstr>Microsoft Sans Serif</vt:lpstr>
      <vt:lpstr>Qualcomm</vt:lpstr>
      <vt:lpstr>Presentation Layouts</vt:lpstr>
      <vt:lpstr>PowerPoint 演示文稿</vt:lpstr>
      <vt:lpstr>Proposal for endorsement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QSIO Strat Plan FY21</dc:title>
  <dc:creator>Lorenzo Casaccia</dc:creator>
  <cp:lastModifiedBy>Huawei</cp:lastModifiedBy>
  <cp:revision>383</cp:revision>
  <dcterms:created xsi:type="dcterms:W3CDTF">2020-05-07T13:47:25Z</dcterms:created>
  <dcterms:modified xsi:type="dcterms:W3CDTF">2020-09-18T04:18:50Z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