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wdp" ContentType="image/vnd.ms-photo"/>
  <Default Extension="wmf" ContentType="image/x-wmf"/>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charts/chart4.xml" ContentType="application/vnd.openxmlformats-officedocument.drawingml.chart+xml"/>
  <Override PartName="/ppt/charts/chart5.xml" ContentType="application/vnd.openxmlformats-officedocument.drawingml.chart+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64" r:id="rId4"/>
    <p:sldMasterId id="2147485177" r:id="rId5"/>
  </p:sldMasterIdLst>
  <p:notesMasterIdLst>
    <p:notesMasterId r:id="rId32"/>
  </p:notesMasterIdLst>
  <p:handoutMasterIdLst>
    <p:handoutMasterId r:id="rId33"/>
  </p:handoutMasterIdLst>
  <p:sldIdLst>
    <p:sldId id="341" r:id="rId6"/>
    <p:sldId id="366" r:id="rId7"/>
    <p:sldId id="402" r:id="rId8"/>
    <p:sldId id="400" r:id="rId9"/>
    <p:sldId id="404" r:id="rId10"/>
    <p:sldId id="403" r:id="rId11"/>
    <p:sldId id="401" r:id="rId12"/>
    <p:sldId id="389" r:id="rId13"/>
    <p:sldId id="375" r:id="rId14"/>
    <p:sldId id="377" r:id="rId15"/>
    <p:sldId id="378" r:id="rId16"/>
    <p:sldId id="379" r:id="rId17"/>
    <p:sldId id="380" r:id="rId18"/>
    <p:sldId id="381" r:id="rId19"/>
    <p:sldId id="382" r:id="rId20"/>
    <p:sldId id="383" r:id="rId21"/>
    <p:sldId id="388" r:id="rId22"/>
    <p:sldId id="387" r:id="rId23"/>
    <p:sldId id="392" r:id="rId24"/>
    <p:sldId id="391" r:id="rId25"/>
    <p:sldId id="365" r:id="rId26"/>
    <p:sldId id="395" r:id="rId27"/>
    <p:sldId id="393" r:id="rId28"/>
    <p:sldId id="394" r:id="rId29"/>
    <p:sldId id="390" r:id="rId30"/>
    <p:sldId id="396" r:id="rId31"/>
  </p:sldIdLst>
  <p:sldSz cx="9144000" cy="6858000" type="screen4x3"/>
  <p:notesSz cx="6921500" cy="100838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2880" userDrawn="1">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75B91A"/>
    <a:srgbClr val="CCCCFF"/>
    <a:srgbClr val="CCFFCC"/>
    <a:srgbClr val="66FF66"/>
    <a:srgbClr val="EAEAEA"/>
    <a:srgbClr val="FFFFFF"/>
    <a:srgbClr val="FF6600"/>
    <a:srgbClr val="1A4669"/>
    <a:srgbClr val="C6D254"/>
    <a:srgbClr val="B1D25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353" autoAdjust="0"/>
    <p:restoredTop sz="94679" autoAdjust="0"/>
  </p:normalViewPr>
  <p:slideViewPr>
    <p:cSldViewPr snapToGrid="0">
      <p:cViewPr varScale="1">
        <p:scale>
          <a:sx n="104" d="100"/>
          <a:sy n="104" d="100"/>
        </p:scale>
        <p:origin x="1704" y="10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76" d="100"/>
          <a:sy n="76" d="100"/>
        </p:scale>
        <p:origin x="3138" y="108"/>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 Type="http://schemas.openxmlformats.org/officeDocument/2006/relationships/customXml" Target="../customXml/item3.xml"/><Relationship Id="rId21" Type="http://schemas.openxmlformats.org/officeDocument/2006/relationships/slide" Target="slides/slide16.xml"/><Relationship Id="rId34" Type="http://schemas.openxmlformats.org/officeDocument/2006/relationships/presProps" Target="presProp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handoutMaster" Target="handoutMasters/handoutMaster1.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notesMaster" Target="notesMasters/notesMaster1.xml"/><Relationship Id="rId37" Type="http://schemas.openxmlformats.org/officeDocument/2006/relationships/tableStyles" Target="tableStyle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theme" Target="theme/theme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viewProps" Target="viewProps.xml"/></Relationships>
</file>

<file path=ppt/charts/_rels/chart1.xml.rels><?xml version="1.0" encoding="UTF-8" standalone="yes"?>
<Relationships xmlns="http://schemas.openxmlformats.org/package/2006/relationships"><Relationship Id="rId1" Type="http://schemas.openxmlformats.org/officeDocument/2006/relationships/oleObject" Target="https://etsihq-my.sharepoint.com/personal/frederic_firmin_etsi_org/Documents/Desktop/stats05-with-chart_2020-09.xlsx" TargetMode="External"/></Relationships>
</file>

<file path=ppt/charts/_rels/chart2.xml.rels><?xml version="1.0" encoding="UTF-8" standalone="yes"?>
<Relationships xmlns="http://schemas.openxmlformats.org/package/2006/relationships"><Relationship Id="rId1" Type="http://schemas.openxmlformats.org/officeDocument/2006/relationships/oleObject" Target="https://etsihq-my.sharepoint.com/personal/frederic_firmin_etsi_org/Documents/Desktop/stats05-with-chart_2020-09.xlsx" TargetMode="External"/></Relationships>
</file>

<file path=ppt/charts/_rels/chart3.xml.rels><?xml version="1.0" encoding="UTF-8" standalone="yes"?>
<Relationships xmlns="http://schemas.openxmlformats.org/package/2006/relationships"><Relationship Id="rId1" Type="http://schemas.openxmlformats.org/officeDocument/2006/relationships/oleObject" Target="https://etsihq-my.sharepoint.com/personal/frederic_firmin_etsi_org/Documents/Desktop/stats05-with-chart_2020-09.xlsx" TargetMode="External"/></Relationships>
</file>

<file path=ppt/charts/_rels/chart4.xml.rels><?xml version="1.0" encoding="UTF-8" standalone="yes"?>
<Relationships xmlns="http://schemas.openxmlformats.org/package/2006/relationships"><Relationship Id="rId1" Type="http://schemas.openxmlformats.org/officeDocument/2006/relationships/oleObject" Target="https://etsihq-my.sharepoint.com/personal/frederic_firmin_etsi_org/Documents/Desktop/stats05-with-chart_2020-09.xlsx" TargetMode="External"/></Relationships>
</file>

<file path=ppt/charts/_rels/chart5.xml.rels><?xml version="1.0" encoding="UTF-8" standalone="yes"?>
<Relationships xmlns="http://schemas.openxmlformats.org/package/2006/relationships"><Relationship Id="rId1" Type="http://schemas.openxmlformats.org/officeDocument/2006/relationships/oleObject" Target="https://etsihq-my.sharepoint.com/personal/frederic_firmin_etsi_org/Documents/Desktop/stats05-with-chart_2020-09.xlsx" TargetMode="Externa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sz="1150" b="1" i="0" u="none" strike="noStrike" baseline="0">
                <a:solidFill>
                  <a:srgbClr val="000000"/>
                </a:solidFill>
                <a:latin typeface="Arial"/>
                <a:ea typeface="Arial"/>
                <a:cs typeface="Arial"/>
              </a:defRPr>
            </a:pPr>
            <a:r>
              <a:rPr lang="en-GB"/>
              <a:t>Evolution of participation by region</a:t>
            </a:r>
          </a:p>
        </c:rich>
      </c:tx>
      <c:layout>
        <c:manualLayout>
          <c:xMode val="edge"/>
          <c:yMode val="edge"/>
          <c:x val="0.24479817011857621"/>
          <c:y val="0.60982074915054263"/>
        </c:manualLayout>
      </c:layout>
      <c:overlay val="0"/>
      <c:spPr>
        <a:noFill/>
        <a:ln w="25400">
          <a:noFill/>
        </a:ln>
      </c:spPr>
    </c:title>
    <c:autoTitleDeleted val="0"/>
    <c:plotArea>
      <c:layout>
        <c:manualLayout>
          <c:layoutTarget val="inner"/>
          <c:xMode val="edge"/>
          <c:yMode val="edge"/>
          <c:x val="7.9559411073890723E-2"/>
          <c:y val="0.19121495279936188"/>
          <c:w val="0.88861742214838402"/>
          <c:h val="0.65116443385728062"/>
        </c:manualLayout>
      </c:layout>
      <c:areaChart>
        <c:grouping val="stacked"/>
        <c:varyColors val="0"/>
        <c:ser>
          <c:idx val="0"/>
          <c:order val="0"/>
          <c:tx>
            <c:strRef>
              <c:f>'mtg attend'!$S$5</c:f>
              <c:strCache>
                <c:ptCount val="1"/>
                <c:pt idx="0">
                  <c:v>EMEA</c:v>
                </c:pt>
              </c:strCache>
            </c:strRef>
          </c:tx>
          <c:spPr>
            <a:solidFill>
              <a:srgbClr val="9999FF"/>
            </a:solidFill>
            <a:ln w="12700">
              <a:solidFill>
                <a:srgbClr val="000000"/>
              </a:solidFill>
              <a:prstDash val="solid"/>
            </a:ln>
          </c:spPr>
          <c:cat>
            <c:strRef>
              <c:f>'mtg attend'!$N$6:$N$91</c:f>
              <c:strCache>
                <c:ptCount val="86"/>
                <c:pt idx="0">
                  <c:v>1999-1</c:v>
                </c:pt>
                <c:pt idx="1">
                  <c:v>1999-2</c:v>
                </c:pt>
                <c:pt idx="2">
                  <c:v>1999-3</c:v>
                </c:pt>
                <c:pt idx="3">
                  <c:v>1999-4</c:v>
                </c:pt>
                <c:pt idx="4">
                  <c:v>2000-1</c:v>
                </c:pt>
                <c:pt idx="5">
                  <c:v>2000-2</c:v>
                </c:pt>
                <c:pt idx="6">
                  <c:v>2000-3</c:v>
                </c:pt>
                <c:pt idx="7">
                  <c:v>2000-4</c:v>
                </c:pt>
                <c:pt idx="8">
                  <c:v>2001-1</c:v>
                </c:pt>
                <c:pt idx="9">
                  <c:v>2001-2</c:v>
                </c:pt>
                <c:pt idx="10">
                  <c:v>2001-3</c:v>
                </c:pt>
                <c:pt idx="11">
                  <c:v>2001-4</c:v>
                </c:pt>
                <c:pt idx="12">
                  <c:v>2002-1</c:v>
                </c:pt>
                <c:pt idx="13">
                  <c:v>2002-2</c:v>
                </c:pt>
                <c:pt idx="14">
                  <c:v>2002-3</c:v>
                </c:pt>
                <c:pt idx="15">
                  <c:v>2002-4</c:v>
                </c:pt>
                <c:pt idx="16">
                  <c:v>2003-1</c:v>
                </c:pt>
                <c:pt idx="17">
                  <c:v>2003-2</c:v>
                </c:pt>
                <c:pt idx="18">
                  <c:v>2003-3</c:v>
                </c:pt>
                <c:pt idx="19">
                  <c:v>2003-4</c:v>
                </c:pt>
                <c:pt idx="20">
                  <c:v>2004-1</c:v>
                </c:pt>
                <c:pt idx="21">
                  <c:v>2004-2</c:v>
                </c:pt>
                <c:pt idx="22">
                  <c:v>2004-3</c:v>
                </c:pt>
                <c:pt idx="23">
                  <c:v>2004-4</c:v>
                </c:pt>
                <c:pt idx="24">
                  <c:v>2005-1</c:v>
                </c:pt>
                <c:pt idx="25">
                  <c:v>2005-2</c:v>
                </c:pt>
                <c:pt idx="26">
                  <c:v>2005-3</c:v>
                </c:pt>
                <c:pt idx="27">
                  <c:v>2005-4</c:v>
                </c:pt>
                <c:pt idx="28">
                  <c:v>2006-1</c:v>
                </c:pt>
                <c:pt idx="29">
                  <c:v>2006-2</c:v>
                </c:pt>
                <c:pt idx="30">
                  <c:v>2006-3</c:v>
                </c:pt>
                <c:pt idx="31">
                  <c:v>2006-4</c:v>
                </c:pt>
                <c:pt idx="32">
                  <c:v>2007-1</c:v>
                </c:pt>
                <c:pt idx="33">
                  <c:v>2007-2</c:v>
                </c:pt>
                <c:pt idx="34">
                  <c:v>2007-3</c:v>
                </c:pt>
                <c:pt idx="35">
                  <c:v>2007-4</c:v>
                </c:pt>
                <c:pt idx="36">
                  <c:v>2008-1</c:v>
                </c:pt>
                <c:pt idx="37">
                  <c:v>2008-2</c:v>
                </c:pt>
                <c:pt idx="38">
                  <c:v>2008-3</c:v>
                </c:pt>
                <c:pt idx="39">
                  <c:v>2008-4</c:v>
                </c:pt>
                <c:pt idx="40">
                  <c:v>2009-1</c:v>
                </c:pt>
                <c:pt idx="41">
                  <c:v>2009-2</c:v>
                </c:pt>
                <c:pt idx="42">
                  <c:v>2009-3</c:v>
                </c:pt>
                <c:pt idx="43">
                  <c:v>2009-4</c:v>
                </c:pt>
                <c:pt idx="44">
                  <c:v>2010-1</c:v>
                </c:pt>
                <c:pt idx="45">
                  <c:v>2010-2</c:v>
                </c:pt>
                <c:pt idx="46">
                  <c:v>2010-3</c:v>
                </c:pt>
                <c:pt idx="47">
                  <c:v>2010-4</c:v>
                </c:pt>
                <c:pt idx="48">
                  <c:v>2011-1</c:v>
                </c:pt>
                <c:pt idx="49">
                  <c:v>2011-2</c:v>
                </c:pt>
                <c:pt idx="50">
                  <c:v>2011-3</c:v>
                </c:pt>
                <c:pt idx="51">
                  <c:v>2011-4</c:v>
                </c:pt>
                <c:pt idx="52">
                  <c:v>2012-1</c:v>
                </c:pt>
                <c:pt idx="53">
                  <c:v>2012-2</c:v>
                </c:pt>
                <c:pt idx="54">
                  <c:v>2012-3</c:v>
                </c:pt>
                <c:pt idx="55">
                  <c:v>2012-4</c:v>
                </c:pt>
                <c:pt idx="56">
                  <c:v>2013-1</c:v>
                </c:pt>
                <c:pt idx="57">
                  <c:v>2013-2</c:v>
                </c:pt>
                <c:pt idx="58">
                  <c:v>2013-3</c:v>
                </c:pt>
                <c:pt idx="59">
                  <c:v>2013-4</c:v>
                </c:pt>
                <c:pt idx="60">
                  <c:v>2014-1</c:v>
                </c:pt>
                <c:pt idx="61">
                  <c:v>2014-2</c:v>
                </c:pt>
                <c:pt idx="62">
                  <c:v>2014-3</c:v>
                </c:pt>
                <c:pt idx="63">
                  <c:v>2014-4</c:v>
                </c:pt>
                <c:pt idx="64">
                  <c:v>2015-1</c:v>
                </c:pt>
                <c:pt idx="65">
                  <c:v>2015-2</c:v>
                </c:pt>
                <c:pt idx="66">
                  <c:v>2015-3</c:v>
                </c:pt>
                <c:pt idx="67">
                  <c:v>2015-4</c:v>
                </c:pt>
                <c:pt idx="68">
                  <c:v>2016-1</c:v>
                </c:pt>
                <c:pt idx="69">
                  <c:v>2016-2</c:v>
                </c:pt>
                <c:pt idx="70">
                  <c:v>2016-3</c:v>
                </c:pt>
                <c:pt idx="71">
                  <c:v>2016-4</c:v>
                </c:pt>
                <c:pt idx="72">
                  <c:v>2017-1</c:v>
                </c:pt>
                <c:pt idx="73">
                  <c:v>2017-2</c:v>
                </c:pt>
                <c:pt idx="74">
                  <c:v>2017-3</c:v>
                </c:pt>
                <c:pt idx="75">
                  <c:v>2017-4</c:v>
                </c:pt>
                <c:pt idx="76">
                  <c:v>2018-1</c:v>
                </c:pt>
                <c:pt idx="77">
                  <c:v>2018-2</c:v>
                </c:pt>
                <c:pt idx="78">
                  <c:v>2018-3</c:v>
                </c:pt>
                <c:pt idx="79">
                  <c:v>2018-4</c:v>
                </c:pt>
                <c:pt idx="80">
                  <c:v>2019-1</c:v>
                </c:pt>
                <c:pt idx="81">
                  <c:v>2019-2</c:v>
                </c:pt>
                <c:pt idx="82">
                  <c:v>2019-3</c:v>
                </c:pt>
                <c:pt idx="83">
                  <c:v>2019-4</c:v>
                </c:pt>
                <c:pt idx="84">
                  <c:v>2020-1</c:v>
                </c:pt>
                <c:pt idx="85">
                  <c:v>2020-2</c:v>
                </c:pt>
              </c:strCache>
            </c:strRef>
          </c:cat>
          <c:val>
            <c:numRef>
              <c:f>'mtg attend'!$S$6:$S$91</c:f>
              <c:numCache>
                <c:formatCode>0.0%</c:formatCode>
                <c:ptCount val="86"/>
                <c:pt idx="0">
                  <c:v>0.74060822898032197</c:v>
                </c:pt>
                <c:pt idx="1">
                  <c:v>0.68219633943427616</c:v>
                </c:pt>
                <c:pt idx="2">
                  <c:v>0.72935323383084583</c:v>
                </c:pt>
                <c:pt idx="3">
                  <c:v>0.69320640415404589</c:v>
                </c:pt>
                <c:pt idx="4">
                  <c:v>0.70990468296726073</c:v>
                </c:pt>
                <c:pt idx="5">
                  <c:v>0.73463687150837986</c:v>
                </c:pt>
                <c:pt idx="6">
                  <c:v>0.69170579029733958</c:v>
                </c:pt>
                <c:pt idx="7">
                  <c:v>0.670152855993564</c:v>
                </c:pt>
                <c:pt idx="8">
                  <c:v>0.68662603083542484</c:v>
                </c:pt>
                <c:pt idx="9">
                  <c:v>0.6955307262569832</c:v>
                </c:pt>
                <c:pt idx="10">
                  <c:v>0.6945378151260504</c:v>
                </c:pt>
                <c:pt idx="11">
                  <c:v>0.67868020304568533</c:v>
                </c:pt>
                <c:pt idx="12">
                  <c:v>0.70491803278688525</c:v>
                </c:pt>
                <c:pt idx="13">
                  <c:v>0.70752468505277499</c:v>
                </c:pt>
                <c:pt idx="14">
                  <c:v>0.6795755968169761</c:v>
                </c:pt>
                <c:pt idx="15">
                  <c:v>0.69040084388185652</c:v>
                </c:pt>
                <c:pt idx="16">
                  <c:v>0.70330693991616211</c:v>
                </c:pt>
                <c:pt idx="17">
                  <c:v>0.73032471106219043</c:v>
                </c:pt>
                <c:pt idx="18">
                  <c:v>0.71790123456790123</c:v>
                </c:pt>
                <c:pt idx="19">
                  <c:v>0.68016431924882625</c:v>
                </c:pt>
                <c:pt idx="20">
                  <c:v>0.72898903775883073</c:v>
                </c:pt>
                <c:pt idx="21">
                  <c:v>0.72153264975715059</c:v>
                </c:pt>
                <c:pt idx="22">
                  <c:v>0.69586545199719696</c:v>
                </c:pt>
                <c:pt idx="23">
                  <c:v>0.67607884922749073</c:v>
                </c:pt>
                <c:pt idx="24">
                  <c:v>0.63082660037290239</c:v>
                </c:pt>
                <c:pt idx="25">
                  <c:v>0.58740017746228923</c:v>
                </c:pt>
                <c:pt idx="26">
                  <c:v>0.62211784799316827</c:v>
                </c:pt>
                <c:pt idx="27">
                  <c:v>0.61062906724511934</c:v>
                </c:pt>
                <c:pt idx="28">
                  <c:v>0.58199257425742579</c:v>
                </c:pt>
                <c:pt idx="29">
                  <c:v>0.57986111111111116</c:v>
                </c:pt>
                <c:pt idx="30">
                  <c:v>0.56532416502946958</c:v>
                </c:pt>
                <c:pt idx="31">
                  <c:v>0.58329689549628339</c:v>
                </c:pt>
                <c:pt idx="32">
                  <c:v>0.61289549376797703</c:v>
                </c:pt>
                <c:pt idx="33">
                  <c:v>0.49902470741222366</c:v>
                </c:pt>
                <c:pt idx="34">
                  <c:v>0.54782173259889833</c:v>
                </c:pt>
                <c:pt idx="35">
                  <c:v>0.50993377483443714</c:v>
                </c:pt>
                <c:pt idx="36">
                  <c:v>0.50539784086365458</c:v>
                </c:pt>
                <c:pt idx="37">
                  <c:v>0.46579804560260585</c:v>
                </c:pt>
                <c:pt idx="38">
                  <c:v>0.48707482993197276</c:v>
                </c:pt>
                <c:pt idx="39">
                  <c:v>0.49182561307901906</c:v>
                </c:pt>
                <c:pt idx="40">
                  <c:v>0.46738784600699967</c:v>
                </c:pt>
                <c:pt idx="41">
                  <c:v>0.48058847568451163</c:v>
                </c:pt>
                <c:pt idx="42">
                  <c:v>0.40889830508474578</c:v>
                </c:pt>
                <c:pt idx="43">
                  <c:v>0.41104734576757535</c:v>
                </c:pt>
                <c:pt idx="44">
                  <c:v>0.41666666666666669</c:v>
                </c:pt>
                <c:pt idx="45">
                  <c:v>0.41416566626650658</c:v>
                </c:pt>
                <c:pt idx="46">
                  <c:v>0.43192838493099589</c:v>
                </c:pt>
                <c:pt idx="47">
                  <c:v>0.4221123277993642</c:v>
                </c:pt>
                <c:pt idx="48">
                  <c:v>0.42176870748299322</c:v>
                </c:pt>
                <c:pt idx="49">
                  <c:v>0.42105263157894735</c:v>
                </c:pt>
                <c:pt idx="50">
                  <c:v>0.42625899280575541</c:v>
                </c:pt>
                <c:pt idx="51">
                  <c:v>0.40217391304347827</c:v>
                </c:pt>
                <c:pt idx="52">
                  <c:v>0.4036764705882353</c:v>
                </c:pt>
                <c:pt idx="53">
                  <c:v>0.43967639817094617</c:v>
                </c:pt>
                <c:pt idx="54">
                  <c:v>0.4117359413202934</c:v>
                </c:pt>
                <c:pt idx="55">
                  <c:v>0.43409247757073843</c:v>
                </c:pt>
                <c:pt idx="56">
                  <c:v>0.44722222222222224</c:v>
                </c:pt>
                <c:pt idx="57">
                  <c:v>0.38748495788206977</c:v>
                </c:pt>
                <c:pt idx="58">
                  <c:v>0.44489247311827956</c:v>
                </c:pt>
                <c:pt idx="59">
                  <c:v>0.40177107248278127</c:v>
                </c:pt>
                <c:pt idx="60">
                  <c:v>0.44910999543587404</c:v>
                </c:pt>
                <c:pt idx="61">
                  <c:v>0.41875000000000001</c:v>
                </c:pt>
                <c:pt idx="62">
                  <c:v>0.45454545454545453</c:v>
                </c:pt>
                <c:pt idx="63">
                  <c:v>0.40350328432905846</c:v>
                </c:pt>
                <c:pt idx="64">
                  <c:v>0.41275571600481348</c:v>
                </c:pt>
                <c:pt idx="65">
                  <c:v>0.39657631954350925</c:v>
                </c:pt>
                <c:pt idx="66">
                  <c:v>0.38302624232272475</c:v>
                </c:pt>
                <c:pt idx="67">
                  <c:v>0.40560949298813376</c:v>
                </c:pt>
                <c:pt idx="68">
                  <c:v>0.44261667941851568</c:v>
                </c:pt>
                <c:pt idx="69">
                  <c:v>0.37263751763046543</c:v>
                </c:pt>
                <c:pt idx="70">
                  <c:v>0.43761779117979643</c:v>
                </c:pt>
                <c:pt idx="71">
                  <c:v>0.37458033573141486</c:v>
                </c:pt>
                <c:pt idx="72">
                  <c:v>0.37906550618415025</c:v>
                </c:pt>
                <c:pt idx="73">
                  <c:v>0.31369661266568483</c:v>
                </c:pt>
                <c:pt idx="74">
                  <c:v>0.35396655994308074</c:v>
                </c:pt>
                <c:pt idx="75">
                  <c:v>0.35516946738820848</c:v>
                </c:pt>
                <c:pt idx="76">
                  <c:v>0.35324739712444225</c:v>
                </c:pt>
                <c:pt idx="77">
                  <c:v>0.33621969322117762</c:v>
                </c:pt>
                <c:pt idx="78">
                  <c:v>0.36410550458715596</c:v>
                </c:pt>
                <c:pt idx="79">
                  <c:v>0.44928592247158261</c:v>
                </c:pt>
                <c:pt idx="80">
                  <c:v>0.34952208731593903</c:v>
                </c:pt>
                <c:pt idx="81">
                  <c:v>0.32212046495244806</c:v>
                </c:pt>
                <c:pt idx="82">
                  <c:v>0.38647166361974405</c:v>
                </c:pt>
                <c:pt idx="83">
                  <c:v>0.34421305566680016</c:v>
                </c:pt>
                <c:pt idx="84">
                  <c:v>0.37217391304347824</c:v>
                </c:pt>
                <c:pt idx="85">
                  <c:v>0.34617841175218222</c:v>
                </c:pt>
              </c:numCache>
            </c:numRef>
          </c:val>
          <c:extLst>
            <c:ext xmlns:c16="http://schemas.microsoft.com/office/drawing/2014/chart" uri="{C3380CC4-5D6E-409C-BE32-E72D297353CC}">
              <c16:uniqueId val="{00000000-F58B-4597-B572-434563DAC80B}"/>
            </c:ext>
          </c:extLst>
        </c:ser>
        <c:ser>
          <c:idx val="1"/>
          <c:order val="1"/>
          <c:tx>
            <c:strRef>
              <c:f>'mtg attend'!$T$5</c:f>
              <c:strCache>
                <c:ptCount val="1"/>
                <c:pt idx="0">
                  <c:v>Americas</c:v>
                </c:pt>
              </c:strCache>
            </c:strRef>
          </c:tx>
          <c:spPr>
            <a:solidFill>
              <a:srgbClr val="993366"/>
            </a:solidFill>
            <a:ln w="12700">
              <a:solidFill>
                <a:srgbClr val="000000"/>
              </a:solidFill>
              <a:prstDash val="solid"/>
            </a:ln>
          </c:spPr>
          <c:cat>
            <c:strRef>
              <c:f>'mtg attend'!$N$6:$N$91</c:f>
              <c:strCache>
                <c:ptCount val="86"/>
                <c:pt idx="0">
                  <c:v>1999-1</c:v>
                </c:pt>
                <c:pt idx="1">
                  <c:v>1999-2</c:v>
                </c:pt>
                <c:pt idx="2">
                  <c:v>1999-3</c:v>
                </c:pt>
                <c:pt idx="3">
                  <c:v>1999-4</c:v>
                </c:pt>
                <c:pt idx="4">
                  <c:v>2000-1</c:v>
                </c:pt>
                <c:pt idx="5">
                  <c:v>2000-2</c:v>
                </c:pt>
                <c:pt idx="6">
                  <c:v>2000-3</c:v>
                </c:pt>
                <c:pt idx="7">
                  <c:v>2000-4</c:v>
                </c:pt>
                <c:pt idx="8">
                  <c:v>2001-1</c:v>
                </c:pt>
                <c:pt idx="9">
                  <c:v>2001-2</c:v>
                </c:pt>
                <c:pt idx="10">
                  <c:v>2001-3</c:v>
                </c:pt>
                <c:pt idx="11">
                  <c:v>2001-4</c:v>
                </c:pt>
                <c:pt idx="12">
                  <c:v>2002-1</c:v>
                </c:pt>
                <c:pt idx="13">
                  <c:v>2002-2</c:v>
                </c:pt>
                <c:pt idx="14">
                  <c:v>2002-3</c:v>
                </c:pt>
                <c:pt idx="15">
                  <c:v>2002-4</c:v>
                </c:pt>
                <c:pt idx="16">
                  <c:v>2003-1</c:v>
                </c:pt>
                <c:pt idx="17">
                  <c:v>2003-2</c:v>
                </c:pt>
                <c:pt idx="18">
                  <c:v>2003-3</c:v>
                </c:pt>
                <c:pt idx="19">
                  <c:v>2003-4</c:v>
                </c:pt>
                <c:pt idx="20">
                  <c:v>2004-1</c:v>
                </c:pt>
                <c:pt idx="21">
                  <c:v>2004-2</c:v>
                </c:pt>
                <c:pt idx="22">
                  <c:v>2004-3</c:v>
                </c:pt>
                <c:pt idx="23">
                  <c:v>2004-4</c:v>
                </c:pt>
                <c:pt idx="24">
                  <c:v>2005-1</c:v>
                </c:pt>
                <c:pt idx="25">
                  <c:v>2005-2</c:v>
                </c:pt>
                <c:pt idx="26">
                  <c:v>2005-3</c:v>
                </c:pt>
                <c:pt idx="27">
                  <c:v>2005-4</c:v>
                </c:pt>
                <c:pt idx="28">
                  <c:v>2006-1</c:v>
                </c:pt>
                <c:pt idx="29">
                  <c:v>2006-2</c:v>
                </c:pt>
                <c:pt idx="30">
                  <c:v>2006-3</c:v>
                </c:pt>
                <c:pt idx="31">
                  <c:v>2006-4</c:v>
                </c:pt>
                <c:pt idx="32">
                  <c:v>2007-1</c:v>
                </c:pt>
                <c:pt idx="33">
                  <c:v>2007-2</c:v>
                </c:pt>
                <c:pt idx="34">
                  <c:v>2007-3</c:v>
                </c:pt>
                <c:pt idx="35">
                  <c:v>2007-4</c:v>
                </c:pt>
                <c:pt idx="36">
                  <c:v>2008-1</c:v>
                </c:pt>
                <c:pt idx="37">
                  <c:v>2008-2</c:v>
                </c:pt>
                <c:pt idx="38">
                  <c:v>2008-3</c:v>
                </c:pt>
                <c:pt idx="39">
                  <c:v>2008-4</c:v>
                </c:pt>
                <c:pt idx="40">
                  <c:v>2009-1</c:v>
                </c:pt>
                <c:pt idx="41">
                  <c:v>2009-2</c:v>
                </c:pt>
                <c:pt idx="42">
                  <c:v>2009-3</c:v>
                </c:pt>
                <c:pt idx="43">
                  <c:v>2009-4</c:v>
                </c:pt>
                <c:pt idx="44">
                  <c:v>2010-1</c:v>
                </c:pt>
                <c:pt idx="45">
                  <c:v>2010-2</c:v>
                </c:pt>
                <c:pt idx="46">
                  <c:v>2010-3</c:v>
                </c:pt>
                <c:pt idx="47">
                  <c:v>2010-4</c:v>
                </c:pt>
                <c:pt idx="48">
                  <c:v>2011-1</c:v>
                </c:pt>
                <c:pt idx="49">
                  <c:v>2011-2</c:v>
                </c:pt>
                <c:pt idx="50">
                  <c:v>2011-3</c:v>
                </c:pt>
                <c:pt idx="51">
                  <c:v>2011-4</c:v>
                </c:pt>
                <c:pt idx="52">
                  <c:v>2012-1</c:v>
                </c:pt>
                <c:pt idx="53">
                  <c:v>2012-2</c:v>
                </c:pt>
                <c:pt idx="54">
                  <c:v>2012-3</c:v>
                </c:pt>
                <c:pt idx="55">
                  <c:v>2012-4</c:v>
                </c:pt>
                <c:pt idx="56">
                  <c:v>2013-1</c:v>
                </c:pt>
                <c:pt idx="57">
                  <c:v>2013-2</c:v>
                </c:pt>
                <c:pt idx="58">
                  <c:v>2013-3</c:v>
                </c:pt>
                <c:pt idx="59">
                  <c:v>2013-4</c:v>
                </c:pt>
                <c:pt idx="60">
                  <c:v>2014-1</c:v>
                </c:pt>
                <c:pt idx="61">
                  <c:v>2014-2</c:v>
                </c:pt>
                <c:pt idx="62">
                  <c:v>2014-3</c:v>
                </c:pt>
                <c:pt idx="63">
                  <c:v>2014-4</c:v>
                </c:pt>
                <c:pt idx="64">
                  <c:v>2015-1</c:v>
                </c:pt>
                <c:pt idx="65">
                  <c:v>2015-2</c:v>
                </c:pt>
                <c:pt idx="66">
                  <c:v>2015-3</c:v>
                </c:pt>
                <c:pt idx="67">
                  <c:v>2015-4</c:v>
                </c:pt>
                <c:pt idx="68">
                  <c:v>2016-1</c:v>
                </c:pt>
                <c:pt idx="69">
                  <c:v>2016-2</c:v>
                </c:pt>
                <c:pt idx="70">
                  <c:v>2016-3</c:v>
                </c:pt>
                <c:pt idx="71">
                  <c:v>2016-4</c:v>
                </c:pt>
                <c:pt idx="72">
                  <c:v>2017-1</c:v>
                </c:pt>
                <c:pt idx="73">
                  <c:v>2017-2</c:v>
                </c:pt>
                <c:pt idx="74">
                  <c:v>2017-3</c:v>
                </c:pt>
                <c:pt idx="75">
                  <c:v>2017-4</c:v>
                </c:pt>
                <c:pt idx="76">
                  <c:v>2018-1</c:v>
                </c:pt>
                <c:pt idx="77">
                  <c:v>2018-2</c:v>
                </c:pt>
                <c:pt idx="78">
                  <c:v>2018-3</c:v>
                </c:pt>
                <c:pt idx="79">
                  <c:v>2018-4</c:v>
                </c:pt>
                <c:pt idx="80">
                  <c:v>2019-1</c:v>
                </c:pt>
                <c:pt idx="81">
                  <c:v>2019-2</c:v>
                </c:pt>
                <c:pt idx="82">
                  <c:v>2019-3</c:v>
                </c:pt>
                <c:pt idx="83">
                  <c:v>2019-4</c:v>
                </c:pt>
                <c:pt idx="84">
                  <c:v>2020-1</c:v>
                </c:pt>
                <c:pt idx="85">
                  <c:v>2020-2</c:v>
                </c:pt>
              </c:strCache>
            </c:strRef>
          </c:cat>
          <c:val>
            <c:numRef>
              <c:f>'mtg attend'!$T$6:$T$91</c:f>
              <c:numCache>
                <c:formatCode>0.0%</c:formatCode>
                <c:ptCount val="86"/>
                <c:pt idx="0">
                  <c:v>8.5867620751341675E-2</c:v>
                </c:pt>
                <c:pt idx="1">
                  <c:v>7.9866888519134774E-2</c:v>
                </c:pt>
                <c:pt idx="2">
                  <c:v>9.4527363184079602E-2</c:v>
                </c:pt>
                <c:pt idx="3">
                  <c:v>7.8753786239723067E-2</c:v>
                </c:pt>
                <c:pt idx="4">
                  <c:v>0.12142561127227518</c:v>
                </c:pt>
                <c:pt idx="5">
                  <c:v>0.13500931098696461</c:v>
                </c:pt>
                <c:pt idx="6">
                  <c:v>0.14345331246739698</c:v>
                </c:pt>
                <c:pt idx="7">
                  <c:v>0.13555913113435236</c:v>
                </c:pt>
                <c:pt idx="8">
                  <c:v>0.15202581570455359</c:v>
                </c:pt>
                <c:pt idx="9">
                  <c:v>0.13766959297685555</c:v>
                </c:pt>
                <c:pt idx="10">
                  <c:v>0.14621848739495799</c:v>
                </c:pt>
                <c:pt idx="11">
                  <c:v>0.14568527918781726</c:v>
                </c:pt>
                <c:pt idx="12">
                  <c:v>0.12610340479192939</c:v>
                </c:pt>
                <c:pt idx="13">
                  <c:v>0.14402451481103168</c:v>
                </c:pt>
                <c:pt idx="14">
                  <c:v>0.13580901856763924</c:v>
                </c:pt>
                <c:pt idx="15">
                  <c:v>0.14398734177215189</c:v>
                </c:pt>
                <c:pt idx="16">
                  <c:v>0.12901723334885887</c:v>
                </c:pt>
                <c:pt idx="17">
                  <c:v>0.14254265272427077</c:v>
                </c:pt>
                <c:pt idx="18">
                  <c:v>0.12222222222222222</c:v>
                </c:pt>
                <c:pt idx="19">
                  <c:v>0.11619718309859155</c:v>
                </c:pt>
                <c:pt idx="20">
                  <c:v>0.11632155907429964</c:v>
                </c:pt>
                <c:pt idx="21">
                  <c:v>0.10091743119266056</c:v>
                </c:pt>
                <c:pt idx="22">
                  <c:v>0.13034337771548704</c:v>
                </c:pt>
                <c:pt idx="23">
                  <c:v>0.10069259456579649</c:v>
                </c:pt>
                <c:pt idx="24">
                  <c:v>0.11870727159726538</c:v>
                </c:pt>
                <c:pt idx="25">
                  <c:v>0.12910381543921917</c:v>
                </c:pt>
                <c:pt idx="26">
                  <c:v>0.11187019641332195</c:v>
                </c:pt>
                <c:pt idx="27">
                  <c:v>0.11713665943600868</c:v>
                </c:pt>
                <c:pt idx="28">
                  <c:v>0.13180693069306931</c:v>
                </c:pt>
                <c:pt idx="29">
                  <c:v>0.13811728395061729</c:v>
                </c:pt>
                <c:pt idx="30">
                  <c:v>0.17387033398821219</c:v>
                </c:pt>
                <c:pt idx="31">
                  <c:v>0.14429383471797114</c:v>
                </c:pt>
                <c:pt idx="32">
                  <c:v>0.15436241610738255</c:v>
                </c:pt>
                <c:pt idx="33">
                  <c:v>0.14661898569570872</c:v>
                </c:pt>
                <c:pt idx="34">
                  <c:v>0.15823735603405106</c:v>
                </c:pt>
                <c:pt idx="35">
                  <c:v>0.15754618333914255</c:v>
                </c:pt>
                <c:pt idx="36">
                  <c:v>0.21151539384246301</c:v>
                </c:pt>
                <c:pt idx="37">
                  <c:v>0.1691305437233776</c:v>
                </c:pt>
                <c:pt idx="38">
                  <c:v>0.16417233560090702</c:v>
                </c:pt>
                <c:pt idx="39">
                  <c:v>0.16825613079019072</c:v>
                </c:pt>
                <c:pt idx="40">
                  <c:v>0.16767419662742603</c:v>
                </c:pt>
                <c:pt idx="41">
                  <c:v>0.21209644462607274</c:v>
                </c:pt>
                <c:pt idx="42">
                  <c:v>0.17231638418079095</c:v>
                </c:pt>
                <c:pt idx="43">
                  <c:v>0.15459110473457677</c:v>
                </c:pt>
                <c:pt idx="44">
                  <c:v>0.21450617283950618</c:v>
                </c:pt>
                <c:pt idx="45">
                  <c:v>0.1644657863145258</c:v>
                </c:pt>
                <c:pt idx="46">
                  <c:v>0.17344274524431183</c:v>
                </c:pt>
                <c:pt idx="47">
                  <c:v>0.18756623101377606</c:v>
                </c:pt>
                <c:pt idx="48">
                  <c:v>0.19403952057013282</c:v>
                </c:pt>
                <c:pt idx="49">
                  <c:v>0.19153146022952117</c:v>
                </c:pt>
                <c:pt idx="50">
                  <c:v>0.1928956834532374</c:v>
                </c:pt>
                <c:pt idx="51">
                  <c:v>0.20353260869565218</c:v>
                </c:pt>
                <c:pt idx="52">
                  <c:v>0.1786764705882353</c:v>
                </c:pt>
                <c:pt idx="53">
                  <c:v>0.18431234611326064</c:v>
                </c:pt>
                <c:pt idx="54">
                  <c:v>0.19559902200488999</c:v>
                </c:pt>
                <c:pt idx="55">
                  <c:v>0.19806763285024154</c:v>
                </c:pt>
                <c:pt idx="56">
                  <c:v>0.20370370370370369</c:v>
                </c:pt>
                <c:pt idx="57">
                  <c:v>0.21179302045728038</c:v>
                </c:pt>
                <c:pt idx="58">
                  <c:v>0.21370967741935484</c:v>
                </c:pt>
                <c:pt idx="59">
                  <c:v>0.21285667431944899</c:v>
                </c:pt>
                <c:pt idx="60">
                  <c:v>0.19899589228662712</c:v>
                </c:pt>
                <c:pt idx="61">
                  <c:v>0.19342105263157894</c:v>
                </c:pt>
                <c:pt idx="62">
                  <c:v>0.19568567026194145</c:v>
                </c:pt>
                <c:pt idx="63">
                  <c:v>0.22802627463246794</c:v>
                </c:pt>
                <c:pt idx="64">
                  <c:v>0.21299638989169675</c:v>
                </c:pt>
                <c:pt idx="65">
                  <c:v>0.19743223965763196</c:v>
                </c:pt>
                <c:pt idx="66">
                  <c:v>0.23031825795644892</c:v>
                </c:pt>
                <c:pt idx="67">
                  <c:v>0.21467098166127294</c:v>
                </c:pt>
                <c:pt idx="68">
                  <c:v>0.20849273144605968</c:v>
                </c:pt>
                <c:pt idx="69">
                  <c:v>0.18843441466854724</c:v>
                </c:pt>
                <c:pt idx="70">
                  <c:v>0.20806633999246135</c:v>
                </c:pt>
                <c:pt idx="71">
                  <c:v>0.23956834532374099</c:v>
                </c:pt>
                <c:pt idx="72">
                  <c:v>0.21919377004122767</c:v>
                </c:pt>
                <c:pt idx="73">
                  <c:v>0.20729013254786452</c:v>
                </c:pt>
                <c:pt idx="74">
                  <c:v>0.20526503023834936</c:v>
                </c:pt>
                <c:pt idx="75">
                  <c:v>0.23241241811449728</c:v>
                </c:pt>
                <c:pt idx="76">
                  <c:v>0.23004462072384729</c:v>
                </c:pt>
                <c:pt idx="77">
                  <c:v>0.21969322117763485</c:v>
                </c:pt>
                <c:pt idx="78">
                  <c:v>0.21272935779816513</c:v>
                </c:pt>
                <c:pt idx="79">
                  <c:v>0.19673564558437773</c:v>
                </c:pt>
                <c:pt idx="80">
                  <c:v>0.20278997675019375</c:v>
                </c:pt>
                <c:pt idx="81">
                  <c:v>0.21662557238464247</c:v>
                </c:pt>
                <c:pt idx="82">
                  <c:v>0.22595978062157221</c:v>
                </c:pt>
                <c:pt idx="83">
                  <c:v>0.2276732078494193</c:v>
                </c:pt>
                <c:pt idx="84">
                  <c:v>0.21739130434782608</c:v>
                </c:pt>
                <c:pt idx="85">
                  <c:v>0.22716627634660422</c:v>
                </c:pt>
              </c:numCache>
            </c:numRef>
          </c:val>
          <c:extLst>
            <c:ext xmlns:c16="http://schemas.microsoft.com/office/drawing/2014/chart" uri="{C3380CC4-5D6E-409C-BE32-E72D297353CC}">
              <c16:uniqueId val="{00000001-F58B-4597-B572-434563DAC80B}"/>
            </c:ext>
          </c:extLst>
        </c:ser>
        <c:ser>
          <c:idx val="2"/>
          <c:order val="2"/>
          <c:tx>
            <c:strRef>
              <c:f>'mtg attend'!$U$5</c:f>
              <c:strCache>
                <c:ptCount val="1"/>
                <c:pt idx="0">
                  <c:v>Asia</c:v>
                </c:pt>
              </c:strCache>
            </c:strRef>
          </c:tx>
          <c:spPr>
            <a:solidFill>
              <a:srgbClr val="FFFF00"/>
            </a:solidFill>
            <a:ln w="12700">
              <a:solidFill>
                <a:srgbClr val="000000"/>
              </a:solidFill>
              <a:prstDash val="solid"/>
            </a:ln>
          </c:spPr>
          <c:cat>
            <c:strRef>
              <c:f>'mtg attend'!$N$6:$N$91</c:f>
              <c:strCache>
                <c:ptCount val="86"/>
                <c:pt idx="0">
                  <c:v>1999-1</c:v>
                </c:pt>
                <c:pt idx="1">
                  <c:v>1999-2</c:v>
                </c:pt>
                <c:pt idx="2">
                  <c:v>1999-3</c:v>
                </c:pt>
                <c:pt idx="3">
                  <c:v>1999-4</c:v>
                </c:pt>
                <c:pt idx="4">
                  <c:v>2000-1</c:v>
                </c:pt>
                <c:pt idx="5">
                  <c:v>2000-2</c:v>
                </c:pt>
                <c:pt idx="6">
                  <c:v>2000-3</c:v>
                </c:pt>
                <c:pt idx="7">
                  <c:v>2000-4</c:v>
                </c:pt>
                <c:pt idx="8">
                  <c:v>2001-1</c:v>
                </c:pt>
                <c:pt idx="9">
                  <c:v>2001-2</c:v>
                </c:pt>
                <c:pt idx="10">
                  <c:v>2001-3</c:v>
                </c:pt>
                <c:pt idx="11">
                  <c:v>2001-4</c:v>
                </c:pt>
                <c:pt idx="12">
                  <c:v>2002-1</c:v>
                </c:pt>
                <c:pt idx="13">
                  <c:v>2002-2</c:v>
                </c:pt>
                <c:pt idx="14">
                  <c:v>2002-3</c:v>
                </c:pt>
                <c:pt idx="15">
                  <c:v>2002-4</c:v>
                </c:pt>
                <c:pt idx="16">
                  <c:v>2003-1</c:v>
                </c:pt>
                <c:pt idx="17">
                  <c:v>2003-2</c:v>
                </c:pt>
                <c:pt idx="18">
                  <c:v>2003-3</c:v>
                </c:pt>
                <c:pt idx="19">
                  <c:v>2003-4</c:v>
                </c:pt>
                <c:pt idx="20">
                  <c:v>2004-1</c:v>
                </c:pt>
                <c:pt idx="21">
                  <c:v>2004-2</c:v>
                </c:pt>
                <c:pt idx="22">
                  <c:v>2004-3</c:v>
                </c:pt>
                <c:pt idx="23">
                  <c:v>2004-4</c:v>
                </c:pt>
                <c:pt idx="24">
                  <c:v>2005-1</c:v>
                </c:pt>
                <c:pt idx="25">
                  <c:v>2005-2</c:v>
                </c:pt>
                <c:pt idx="26">
                  <c:v>2005-3</c:v>
                </c:pt>
                <c:pt idx="27">
                  <c:v>2005-4</c:v>
                </c:pt>
                <c:pt idx="28">
                  <c:v>2006-1</c:v>
                </c:pt>
                <c:pt idx="29">
                  <c:v>2006-2</c:v>
                </c:pt>
                <c:pt idx="30">
                  <c:v>2006-3</c:v>
                </c:pt>
                <c:pt idx="31">
                  <c:v>2006-4</c:v>
                </c:pt>
                <c:pt idx="32">
                  <c:v>2007-1</c:v>
                </c:pt>
                <c:pt idx="33">
                  <c:v>2007-2</c:v>
                </c:pt>
                <c:pt idx="34">
                  <c:v>2007-3</c:v>
                </c:pt>
                <c:pt idx="35">
                  <c:v>2007-4</c:v>
                </c:pt>
                <c:pt idx="36">
                  <c:v>2008-1</c:v>
                </c:pt>
                <c:pt idx="37">
                  <c:v>2008-2</c:v>
                </c:pt>
                <c:pt idx="38">
                  <c:v>2008-3</c:v>
                </c:pt>
                <c:pt idx="39">
                  <c:v>2008-4</c:v>
                </c:pt>
                <c:pt idx="40">
                  <c:v>2009-1</c:v>
                </c:pt>
                <c:pt idx="41">
                  <c:v>2009-2</c:v>
                </c:pt>
                <c:pt idx="42">
                  <c:v>2009-3</c:v>
                </c:pt>
                <c:pt idx="43">
                  <c:v>2009-4</c:v>
                </c:pt>
                <c:pt idx="44">
                  <c:v>2010-1</c:v>
                </c:pt>
                <c:pt idx="45">
                  <c:v>2010-2</c:v>
                </c:pt>
                <c:pt idx="46">
                  <c:v>2010-3</c:v>
                </c:pt>
                <c:pt idx="47">
                  <c:v>2010-4</c:v>
                </c:pt>
                <c:pt idx="48">
                  <c:v>2011-1</c:v>
                </c:pt>
                <c:pt idx="49">
                  <c:v>2011-2</c:v>
                </c:pt>
                <c:pt idx="50">
                  <c:v>2011-3</c:v>
                </c:pt>
                <c:pt idx="51">
                  <c:v>2011-4</c:v>
                </c:pt>
                <c:pt idx="52">
                  <c:v>2012-1</c:v>
                </c:pt>
                <c:pt idx="53">
                  <c:v>2012-2</c:v>
                </c:pt>
                <c:pt idx="54">
                  <c:v>2012-3</c:v>
                </c:pt>
                <c:pt idx="55">
                  <c:v>2012-4</c:v>
                </c:pt>
                <c:pt idx="56">
                  <c:v>2013-1</c:v>
                </c:pt>
                <c:pt idx="57">
                  <c:v>2013-2</c:v>
                </c:pt>
                <c:pt idx="58">
                  <c:v>2013-3</c:v>
                </c:pt>
                <c:pt idx="59">
                  <c:v>2013-4</c:v>
                </c:pt>
                <c:pt idx="60">
                  <c:v>2014-1</c:v>
                </c:pt>
                <c:pt idx="61">
                  <c:v>2014-2</c:v>
                </c:pt>
                <c:pt idx="62">
                  <c:v>2014-3</c:v>
                </c:pt>
                <c:pt idx="63">
                  <c:v>2014-4</c:v>
                </c:pt>
                <c:pt idx="64">
                  <c:v>2015-1</c:v>
                </c:pt>
                <c:pt idx="65">
                  <c:v>2015-2</c:v>
                </c:pt>
                <c:pt idx="66">
                  <c:v>2015-3</c:v>
                </c:pt>
                <c:pt idx="67">
                  <c:v>2015-4</c:v>
                </c:pt>
                <c:pt idx="68">
                  <c:v>2016-1</c:v>
                </c:pt>
                <c:pt idx="69">
                  <c:v>2016-2</c:v>
                </c:pt>
                <c:pt idx="70">
                  <c:v>2016-3</c:v>
                </c:pt>
                <c:pt idx="71">
                  <c:v>2016-4</c:v>
                </c:pt>
                <c:pt idx="72">
                  <c:v>2017-1</c:v>
                </c:pt>
                <c:pt idx="73">
                  <c:v>2017-2</c:v>
                </c:pt>
                <c:pt idx="74">
                  <c:v>2017-3</c:v>
                </c:pt>
                <c:pt idx="75">
                  <c:v>2017-4</c:v>
                </c:pt>
                <c:pt idx="76">
                  <c:v>2018-1</c:v>
                </c:pt>
                <c:pt idx="77">
                  <c:v>2018-2</c:v>
                </c:pt>
                <c:pt idx="78">
                  <c:v>2018-3</c:v>
                </c:pt>
                <c:pt idx="79">
                  <c:v>2018-4</c:v>
                </c:pt>
                <c:pt idx="80">
                  <c:v>2019-1</c:v>
                </c:pt>
                <c:pt idx="81">
                  <c:v>2019-2</c:v>
                </c:pt>
                <c:pt idx="82">
                  <c:v>2019-3</c:v>
                </c:pt>
                <c:pt idx="83">
                  <c:v>2019-4</c:v>
                </c:pt>
                <c:pt idx="84">
                  <c:v>2020-1</c:v>
                </c:pt>
                <c:pt idx="85">
                  <c:v>2020-2</c:v>
                </c:pt>
              </c:strCache>
            </c:strRef>
          </c:cat>
          <c:val>
            <c:numRef>
              <c:f>'mtg attend'!$U$6:$U$91</c:f>
              <c:numCache>
                <c:formatCode>0.0%</c:formatCode>
                <c:ptCount val="86"/>
                <c:pt idx="0">
                  <c:v>0.17352415026833631</c:v>
                </c:pt>
                <c:pt idx="1">
                  <c:v>0.23793677204658903</c:v>
                </c:pt>
                <c:pt idx="2">
                  <c:v>0.17611940298507461</c:v>
                </c:pt>
                <c:pt idx="3">
                  <c:v>0.22803980960623108</c:v>
                </c:pt>
                <c:pt idx="4">
                  <c:v>0.16866970576046414</c:v>
                </c:pt>
                <c:pt idx="5">
                  <c:v>0.13035381750465549</c:v>
                </c:pt>
                <c:pt idx="6">
                  <c:v>0.16484089723526343</c:v>
                </c:pt>
                <c:pt idx="7">
                  <c:v>0.19428801287208367</c:v>
                </c:pt>
                <c:pt idx="8">
                  <c:v>0.16134815346002152</c:v>
                </c:pt>
                <c:pt idx="9">
                  <c:v>0.16679968076616122</c:v>
                </c:pt>
                <c:pt idx="10">
                  <c:v>0.15924369747899159</c:v>
                </c:pt>
                <c:pt idx="11">
                  <c:v>0.17563451776649747</c:v>
                </c:pt>
                <c:pt idx="12">
                  <c:v>0.16897856242118536</c:v>
                </c:pt>
                <c:pt idx="13">
                  <c:v>0.14845080013619338</c:v>
                </c:pt>
                <c:pt idx="14">
                  <c:v>0.18461538461538463</c:v>
                </c:pt>
                <c:pt idx="15">
                  <c:v>0.16561181434599156</c:v>
                </c:pt>
                <c:pt idx="16">
                  <c:v>0.16767582673497905</c:v>
                </c:pt>
                <c:pt idx="17">
                  <c:v>0.12713263621353879</c:v>
                </c:pt>
                <c:pt idx="18">
                  <c:v>0.15987654320987654</c:v>
                </c:pt>
                <c:pt idx="19">
                  <c:v>0.20363849765258216</c:v>
                </c:pt>
                <c:pt idx="20">
                  <c:v>0.15468940316686966</c:v>
                </c:pt>
                <c:pt idx="21">
                  <c:v>0.17754991905018888</c:v>
                </c:pt>
                <c:pt idx="22">
                  <c:v>0.17379117028731605</c:v>
                </c:pt>
                <c:pt idx="23">
                  <c:v>0.22322855620671284</c:v>
                </c:pt>
                <c:pt idx="24">
                  <c:v>0.2504661280298322</c:v>
                </c:pt>
                <c:pt idx="25">
                  <c:v>0.2834960070984916</c:v>
                </c:pt>
                <c:pt idx="26">
                  <c:v>0.26601195559350982</c:v>
                </c:pt>
                <c:pt idx="27">
                  <c:v>0.27223427331887201</c:v>
                </c:pt>
                <c:pt idx="28">
                  <c:v>0.28620049504950495</c:v>
                </c:pt>
                <c:pt idx="29">
                  <c:v>0.28202160493827161</c:v>
                </c:pt>
                <c:pt idx="30">
                  <c:v>0.26080550098231825</c:v>
                </c:pt>
                <c:pt idx="31">
                  <c:v>0.27240926978574553</c:v>
                </c:pt>
                <c:pt idx="32">
                  <c:v>0.23274209012464045</c:v>
                </c:pt>
                <c:pt idx="33">
                  <c:v>0.3543563068920676</c:v>
                </c:pt>
                <c:pt idx="34">
                  <c:v>0.29394091136705058</c:v>
                </c:pt>
                <c:pt idx="35">
                  <c:v>0.33252004182642037</c:v>
                </c:pt>
                <c:pt idx="36">
                  <c:v>0.28308676529388244</c:v>
                </c:pt>
                <c:pt idx="37">
                  <c:v>0.36507141067401655</c:v>
                </c:pt>
                <c:pt idx="38">
                  <c:v>0.34875283446712019</c:v>
                </c:pt>
                <c:pt idx="39">
                  <c:v>0.33991825613079019</c:v>
                </c:pt>
                <c:pt idx="40">
                  <c:v>0.36493795736557427</c:v>
                </c:pt>
                <c:pt idx="41">
                  <c:v>0.30731507968941563</c:v>
                </c:pt>
                <c:pt idx="42">
                  <c:v>0.41878531073446329</c:v>
                </c:pt>
                <c:pt idx="43">
                  <c:v>0.43436154949784794</c:v>
                </c:pt>
                <c:pt idx="44">
                  <c:v>0.36882716049382713</c:v>
                </c:pt>
                <c:pt idx="45">
                  <c:v>0.42136854741896757</c:v>
                </c:pt>
                <c:pt idx="46">
                  <c:v>0.39462886982469225</c:v>
                </c:pt>
                <c:pt idx="47">
                  <c:v>0.39032144118685974</c:v>
                </c:pt>
                <c:pt idx="48">
                  <c:v>0.38419177194687398</c:v>
                </c:pt>
                <c:pt idx="49">
                  <c:v>0.38741590819153143</c:v>
                </c:pt>
                <c:pt idx="50">
                  <c:v>0.38084532374100721</c:v>
                </c:pt>
                <c:pt idx="51">
                  <c:v>0.39429347826086958</c:v>
                </c:pt>
                <c:pt idx="52">
                  <c:v>0.41764705882352943</c:v>
                </c:pt>
                <c:pt idx="53">
                  <c:v>0.37601125571579319</c:v>
                </c:pt>
                <c:pt idx="54">
                  <c:v>0.39266503667481661</c:v>
                </c:pt>
                <c:pt idx="55">
                  <c:v>0.36783988957902003</c:v>
                </c:pt>
                <c:pt idx="56">
                  <c:v>0.34907407407407409</c:v>
                </c:pt>
                <c:pt idx="57">
                  <c:v>0.4007220216606498</c:v>
                </c:pt>
                <c:pt idx="58">
                  <c:v>0.34139784946236557</c:v>
                </c:pt>
                <c:pt idx="59">
                  <c:v>0.38537225319776974</c:v>
                </c:pt>
                <c:pt idx="60">
                  <c:v>0.35189411227749884</c:v>
                </c:pt>
                <c:pt idx="61">
                  <c:v>0.38782894736842105</c:v>
                </c:pt>
                <c:pt idx="62">
                  <c:v>0.34976887519260402</c:v>
                </c:pt>
                <c:pt idx="63">
                  <c:v>0.3684704410384736</c:v>
                </c:pt>
                <c:pt idx="64">
                  <c:v>0.3742478941034898</c:v>
                </c:pt>
                <c:pt idx="65">
                  <c:v>0.40599144079885879</c:v>
                </c:pt>
                <c:pt idx="66">
                  <c:v>0.38665549972082636</c:v>
                </c:pt>
                <c:pt idx="67">
                  <c:v>0.37971952535059333</c:v>
                </c:pt>
                <c:pt idx="68">
                  <c:v>0.34889058913542464</c:v>
                </c:pt>
                <c:pt idx="69">
                  <c:v>0.4389280677009873</c:v>
                </c:pt>
                <c:pt idx="70">
                  <c:v>0.35431586882774219</c:v>
                </c:pt>
                <c:pt idx="71">
                  <c:v>0.38585131894484415</c:v>
                </c:pt>
                <c:pt idx="72">
                  <c:v>0.40174072377462205</c:v>
                </c:pt>
                <c:pt idx="73">
                  <c:v>0.47901325478645068</c:v>
                </c:pt>
                <c:pt idx="74">
                  <c:v>0.44076840981856991</c:v>
                </c:pt>
                <c:pt idx="75">
                  <c:v>0.41241811449729421</c:v>
                </c:pt>
                <c:pt idx="76">
                  <c:v>0.41670798215171045</c:v>
                </c:pt>
                <c:pt idx="77">
                  <c:v>0.44408708560118754</c:v>
                </c:pt>
                <c:pt idx="78">
                  <c:v>0.42316513761467889</c:v>
                </c:pt>
                <c:pt idx="79">
                  <c:v>0.35397843194403966</c:v>
                </c:pt>
                <c:pt idx="80">
                  <c:v>0.44768793593386724</c:v>
                </c:pt>
                <c:pt idx="81">
                  <c:v>0.46125396266290947</c:v>
                </c:pt>
                <c:pt idx="82">
                  <c:v>0.38756855575868371</c:v>
                </c:pt>
                <c:pt idx="83">
                  <c:v>0.42811373648378054</c:v>
                </c:pt>
                <c:pt idx="84">
                  <c:v>0.41043478260869565</c:v>
                </c:pt>
                <c:pt idx="85">
                  <c:v>0.42665531190121353</c:v>
                </c:pt>
              </c:numCache>
            </c:numRef>
          </c:val>
          <c:extLst>
            <c:ext xmlns:c16="http://schemas.microsoft.com/office/drawing/2014/chart" uri="{C3380CC4-5D6E-409C-BE32-E72D297353CC}">
              <c16:uniqueId val="{00000002-F58B-4597-B572-434563DAC80B}"/>
            </c:ext>
          </c:extLst>
        </c:ser>
        <c:dLbls>
          <c:showLegendKey val="0"/>
          <c:showVal val="0"/>
          <c:showCatName val="0"/>
          <c:showSerName val="0"/>
          <c:showPercent val="0"/>
          <c:showBubbleSize val="0"/>
        </c:dLbls>
        <c:axId val="95967104"/>
        <c:axId val="95968640"/>
      </c:areaChart>
      <c:catAx>
        <c:axId val="95967104"/>
        <c:scaling>
          <c:orientation val="minMax"/>
        </c:scaling>
        <c:delete val="0"/>
        <c:axPos val="b"/>
        <c:numFmt formatCode="General" sourceLinked="1"/>
        <c:majorTickMark val="out"/>
        <c:minorTickMark val="none"/>
        <c:tickLblPos val="nextTo"/>
        <c:spPr>
          <a:ln w="3175">
            <a:solidFill>
              <a:srgbClr val="000000"/>
            </a:solidFill>
            <a:prstDash val="solid"/>
          </a:ln>
        </c:spPr>
        <c:txPr>
          <a:bodyPr rot="-5400000" vert="horz"/>
          <a:lstStyle/>
          <a:p>
            <a:pPr>
              <a:defRPr sz="800" b="0" i="0" u="none" strike="noStrike" baseline="0">
                <a:solidFill>
                  <a:srgbClr val="000000"/>
                </a:solidFill>
                <a:latin typeface="Arial"/>
                <a:ea typeface="Arial"/>
                <a:cs typeface="Arial"/>
              </a:defRPr>
            </a:pPr>
            <a:endParaRPr lang="en-US"/>
          </a:p>
        </c:txPr>
        <c:crossAx val="95968640"/>
        <c:crosses val="autoZero"/>
        <c:auto val="1"/>
        <c:lblAlgn val="ctr"/>
        <c:lblOffset val="100"/>
        <c:tickLblSkip val="4"/>
        <c:tickMarkSkip val="1"/>
        <c:noMultiLvlLbl val="0"/>
      </c:catAx>
      <c:valAx>
        <c:axId val="95968640"/>
        <c:scaling>
          <c:orientation val="minMax"/>
          <c:max val="1"/>
        </c:scaling>
        <c:delete val="0"/>
        <c:axPos val="l"/>
        <c:majorGridlines>
          <c:spPr>
            <a:ln w="3175">
              <a:solidFill>
                <a:srgbClr val="000000"/>
              </a:solidFill>
              <a:prstDash val="solid"/>
            </a:ln>
          </c:spPr>
        </c:majorGridlines>
        <c:numFmt formatCode="0.0%" sourceLinked="1"/>
        <c:majorTickMark val="out"/>
        <c:minorTickMark val="none"/>
        <c:tickLblPos val="nextTo"/>
        <c:spPr>
          <a:ln w="3175">
            <a:solidFill>
              <a:srgbClr val="000000"/>
            </a:solidFill>
            <a:prstDash val="solid"/>
          </a:ln>
        </c:spPr>
        <c:txPr>
          <a:bodyPr rot="0" vert="horz"/>
          <a:lstStyle/>
          <a:p>
            <a:pPr>
              <a:defRPr sz="800" b="0" i="0" u="none" strike="noStrike" baseline="0">
                <a:solidFill>
                  <a:srgbClr val="000000"/>
                </a:solidFill>
                <a:latin typeface="Arial"/>
                <a:ea typeface="Arial"/>
                <a:cs typeface="Arial"/>
              </a:defRPr>
            </a:pPr>
            <a:endParaRPr lang="en-US"/>
          </a:p>
        </c:txPr>
        <c:crossAx val="95967104"/>
        <c:crosses val="autoZero"/>
        <c:crossBetween val="midCat"/>
        <c:majorUnit val="0.1"/>
        <c:minorUnit val="0.05"/>
      </c:valAx>
      <c:spPr>
        <a:solidFill>
          <a:srgbClr val="C0C0C0"/>
        </a:solidFill>
        <a:ln w="12700">
          <a:solidFill>
            <a:srgbClr val="808080"/>
          </a:solidFill>
          <a:prstDash val="solid"/>
        </a:ln>
      </c:spPr>
    </c:plotArea>
    <c:plotVisOnly val="1"/>
    <c:dispBlanksAs val="zero"/>
    <c:showDLblsOverMax val="0"/>
  </c:chart>
  <c:spPr>
    <a:solidFill>
      <a:srgbClr val="FFFFFF"/>
    </a:solidFill>
    <a:ln w="3175">
      <a:solidFill>
        <a:srgbClr val="000000"/>
      </a:solidFill>
      <a:prstDash val="solid"/>
    </a:ln>
  </c:spPr>
  <c:txPr>
    <a:bodyPr/>
    <a:lstStyle/>
    <a:p>
      <a:pPr>
        <a:defRPr sz="950" b="0" i="0" u="none" strike="noStrike" baseline="0">
          <a:solidFill>
            <a:srgbClr val="000000"/>
          </a:solidFill>
          <a:latin typeface="Arial"/>
          <a:ea typeface="Arial"/>
          <a:cs typeface="Arial"/>
        </a:defRPr>
      </a:pPr>
      <a:endParaRPr lang="en-US"/>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sz="800" b="1" i="0" u="none" strike="noStrike" baseline="0">
                <a:solidFill>
                  <a:srgbClr val="000000"/>
                </a:solidFill>
                <a:latin typeface="Arial"/>
                <a:ea typeface="Arial"/>
                <a:cs typeface="Arial"/>
              </a:defRPr>
            </a:pPr>
            <a:r>
              <a:rPr lang="en-GB"/>
              <a:t>Cumulative CR implementation error ratio (percent)</a:t>
            </a:r>
          </a:p>
        </c:rich>
      </c:tx>
      <c:layout>
        <c:manualLayout>
          <c:xMode val="edge"/>
          <c:yMode val="edge"/>
          <c:x val="0.28092783505154878"/>
          <c:y val="0.10077555480662277"/>
        </c:manualLayout>
      </c:layout>
      <c:overlay val="0"/>
      <c:spPr>
        <a:noFill/>
        <a:ln w="25400">
          <a:noFill/>
        </a:ln>
      </c:spPr>
    </c:title>
    <c:autoTitleDeleted val="0"/>
    <c:plotArea>
      <c:layout>
        <c:manualLayout>
          <c:layoutTarget val="inner"/>
          <c:xMode val="edge"/>
          <c:yMode val="edge"/>
          <c:x val="6.4432989690722114E-2"/>
          <c:y val="0.26356688910674803"/>
          <c:w val="0.90463917525773196"/>
          <c:h val="0.44573812128346535"/>
        </c:manualLayout>
      </c:layout>
      <c:lineChart>
        <c:grouping val="standard"/>
        <c:varyColors val="0"/>
        <c:ser>
          <c:idx val="0"/>
          <c:order val="0"/>
          <c:tx>
            <c:strRef>
              <c:f>'CR implementation errors'!$O$9</c:f>
              <c:strCache>
                <c:ptCount val="1"/>
                <c:pt idx="0">
                  <c:v>cumulative error ratio (percent)</c:v>
                </c:pt>
              </c:strCache>
            </c:strRef>
          </c:tx>
          <c:spPr>
            <a:ln w="38100">
              <a:solidFill>
                <a:srgbClr val="FF0000"/>
              </a:solidFill>
              <a:prstDash val="solid"/>
            </a:ln>
          </c:spPr>
          <c:marker>
            <c:symbol val="none"/>
          </c:marker>
          <c:cat>
            <c:strRef>
              <c:f>'CR implementation errors'!$N$16:$N$242</c:f>
              <c:strCache>
                <c:ptCount val="227"/>
                <c:pt idx="0">
                  <c:v>2002-10</c:v>
                </c:pt>
                <c:pt idx="1">
                  <c:v>2002-11</c:v>
                </c:pt>
                <c:pt idx="2">
                  <c:v>2002-12</c:v>
                </c:pt>
                <c:pt idx="3">
                  <c:v>2003-01</c:v>
                </c:pt>
                <c:pt idx="4">
                  <c:v>2003-02</c:v>
                </c:pt>
                <c:pt idx="5">
                  <c:v>2003-03</c:v>
                </c:pt>
                <c:pt idx="6">
                  <c:v>2003-04</c:v>
                </c:pt>
                <c:pt idx="7">
                  <c:v>2003-05</c:v>
                </c:pt>
                <c:pt idx="8">
                  <c:v>2003-06</c:v>
                </c:pt>
                <c:pt idx="9">
                  <c:v>2003-07</c:v>
                </c:pt>
                <c:pt idx="10">
                  <c:v>2003-08</c:v>
                </c:pt>
                <c:pt idx="11">
                  <c:v>2003-09</c:v>
                </c:pt>
                <c:pt idx="12">
                  <c:v>2003-10</c:v>
                </c:pt>
                <c:pt idx="13">
                  <c:v>2003-11</c:v>
                </c:pt>
                <c:pt idx="14">
                  <c:v>2003-12</c:v>
                </c:pt>
                <c:pt idx="15">
                  <c:v>2004-01</c:v>
                </c:pt>
                <c:pt idx="16">
                  <c:v>2004-02</c:v>
                </c:pt>
                <c:pt idx="17">
                  <c:v>2004-03</c:v>
                </c:pt>
                <c:pt idx="18">
                  <c:v>2004-04</c:v>
                </c:pt>
                <c:pt idx="19">
                  <c:v>2004-05</c:v>
                </c:pt>
                <c:pt idx="20">
                  <c:v>2004-06</c:v>
                </c:pt>
                <c:pt idx="21">
                  <c:v>2004-07</c:v>
                </c:pt>
                <c:pt idx="22">
                  <c:v>2004-08</c:v>
                </c:pt>
                <c:pt idx="23">
                  <c:v>2004-09</c:v>
                </c:pt>
                <c:pt idx="24">
                  <c:v>2004-10</c:v>
                </c:pt>
                <c:pt idx="25">
                  <c:v>2004-11</c:v>
                </c:pt>
                <c:pt idx="26">
                  <c:v>2004-12</c:v>
                </c:pt>
                <c:pt idx="27">
                  <c:v>2005-01</c:v>
                </c:pt>
                <c:pt idx="28">
                  <c:v>2005-02</c:v>
                </c:pt>
                <c:pt idx="29">
                  <c:v>2005-03</c:v>
                </c:pt>
                <c:pt idx="30">
                  <c:v>2005-04</c:v>
                </c:pt>
                <c:pt idx="31">
                  <c:v>2005-05</c:v>
                </c:pt>
                <c:pt idx="32">
                  <c:v>2005-06</c:v>
                </c:pt>
                <c:pt idx="33">
                  <c:v>2005-07</c:v>
                </c:pt>
                <c:pt idx="34">
                  <c:v>2005-08</c:v>
                </c:pt>
                <c:pt idx="35">
                  <c:v>2005-09</c:v>
                </c:pt>
                <c:pt idx="36">
                  <c:v>2005-10</c:v>
                </c:pt>
                <c:pt idx="37">
                  <c:v>2005-11</c:v>
                </c:pt>
                <c:pt idx="38">
                  <c:v>2005-12</c:v>
                </c:pt>
                <c:pt idx="39">
                  <c:v>2006-01</c:v>
                </c:pt>
                <c:pt idx="40">
                  <c:v>2006-02</c:v>
                </c:pt>
                <c:pt idx="41">
                  <c:v>2006-03</c:v>
                </c:pt>
                <c:pt idx="42">
                  <c:v>2006-04</c:v>
                </c:pt>
                <c:pt idx="43">
                  <c:v>2006-05</c:v>
                </c:pt>
                <c:pt idx="44">
                  <c:v>2006-06</c:v>
                </c:pt>
                <c:pt idx="45">
                  <c:v>2006-07</c:v>
                </c:pt>
                <c:pt idx="46">
                  <c:v>2006-08</c:v>
                </c:pt>
                <c:pt idx="47">
                  <c:v>2006-09</c:v>
                </c:pt>
                <c:pt idx="48">
                  <c:v>2006-10</c:v>
                </c:pt>
                <c:pt idx="49">
                  <c:v>2006-11</c:v>
                </c:pt>
                <c:pt idx="50">
                  <c:v>2006-12</c:v>
                </c:pt>
                <c:pt idx="51">
                  <c:v>2007-01</c:v>
                </c:pt>
                <c:pt idx="52">
                  <c:v>2007-02</c:v>
                </c:pt>
                <c:pt idx="53">
                  <c:v>2007-03</c:v>
                </c:pt>
                <c:pt idx="54">
                  <c:v>2007-04</c:v>
                </c:pt>
                <c:pt idx="55">
                  <c:v>2007-05</c:v>
                </c:pt>
                <c:pt idx="56">
                  <c:v>2007-06</c:v>
                </c:pt>
                <c:pt idx="57">
                  <c:v>2007-07</c:v>
                </c:pt>
                <c:pt idx="58">
                  <c:v>2007-08</c:v>
                </c:pt>
                <c:pt idx="59">
                  <c:v>2007-09</c:v>
                </c:pt>
                <c:pt idx="60">
                  <c:v>2007-10</c:v>
                </c:pt>
                <c:pt idx="61">
                  <c:v>2007-11</c:v>
                </c:pt>
                <c:pt idx="62">
                  <c:v>2007-12</c:v>
                </c:pt>
                <c:pt idx="63">
                  <c:v>2008-01</c:v>
                </c:pt>
                <c:pt idx="64">
                  <c:v>2008-02</c:v>
                </c:pt>
                <c:pt idx="65">
                  <c:v>2008-03</c:v>
                </c:pt>
                <c:pt idx="66">
                  <c:v>2008-04</c:v>
                </c:pt>
                <c:pt idx="67">
                  <c:v>2008-05</c:v>
                </c:pt>
                <c:pt idx="68">
                  <c:v>2008-06</c:v>
                </c:pt>
                <c:pt idx="69">
                  <c:v>2008-07</c:v>
                </c:pt>
                <c:pt idx="70">
                  <c:v>2008-08</c:v>
                </c:pt>
                <c:pt idx="71">
                  <c:v>2008-09</c:v>
                </c:pt>
                <c:pt idx="72">
                  <c:v>2008-10</c:v>
                </c:pt>
                <c:pt idx="73">
                  <c:v>2008-11</c:v>
                </c:pt>
                <c:pt idx="74">
                  <c:v>2008-12</c:v>
                </c:pt>
                <c:pt idx="75">
                  <c:v>2009-01</c:v>
                </c:pt>
                <c:pt idx="76">
                  <c:v>2008-02</c:v>
                </c:pt>
                <c:pt idx="77">
                  <c:v>2008-03</c:v>
                </c:pt>
                <c:pt idx="78">
                  <c:v>2008-04</c:v>
                </c:pt>
                <c:pt idx="79">
                  <c:v>2008-05</c:v>
                </c:pt>
                <c:pt idx="80">
                  <c:v>2008-06</c:v>
                </c:pt>
                <c:pt idx="81">
                  <c:v>2008-07</c:v>
                </c:pt>
                <c:pt idx="82">
                  <c:v>2008-08</c:v>
                </c:pt>
                <c:pt idx="83">
                  <c:v>2008-09</c:v>
                </c:pt>
                <c:pt idx="84">
                  <c:v>2009-10</c:v>
                </c:pt>
                <c:pt idx="85">
                  <c:v>2008-11</c:v>
                </c:pt>
                <c:pt idx="86">
                  <c:v>2008-12</c:v>
                </c:pt>
                <c:pt idx="87">
                  <c:v>2009-01</c:v>
                </c:pt>
                <c:pt idx="88">
                  <c:v>2009-02</c:v>
                </c:pt>
                <c:pt idx="89">
                  <c:v>2009-03</c:v>
                </c:pt>
                <c:pt idx="90">
                  <c:v>2009-04</c:v>
                </c:pt>
                <c:pt idx="91">
                  <c:v>2009-05</c:v>
                </c:pt>
                <c:pt idx="92">
                  <c:v>2009-06</c:v>
                </c:pt>
                <c:pt idx="93">
                  <c:v>2009-07</c:v>
                </c:pt>
                <c:pt idx="94">
                  <c:v>2009-08</c:v>
                </c:pt>
                <c:pt idx="95">
                  <c:v>2009-09</c:v>
                </c:pt>
                <c:pt idx="96">
                  <c:v>2009-10</c:v>
                </c:pt>
                <c:pt idx="97">
                  <c:v>2009-11</c:v>
                </c:pt>
                <c:pt idx="98">
                  <c:v>2009-12</c:v>
                </c:pt>
                <c:pt idx="99">
                  <c:v>2010-01</c:v>
                </c:pt>
                <c:pt idx="100">
                  <c:v>2010-02</c:v>
                </c:pt>
                <c:pt idx="101">
                  <c:v>2010-03</c:v>
                </c:pt>
                <c:pt idx="102">
                  <c:v>2010-04</c:v>
                </c:pt>
                <c:pt idx="103">
                  <c:v>2010-05</c:v>
                </c:pt>
                <c:pt idx="104">
                  <c:v>2010-06</c:v>
                </c:pt>
                <c:pt idx="105">
                  <c:v>2010-07</c:v>
                </c:pt>
                <c:pt idx="106">
                  <c:v>2010-08</c:v>
                </c:pt>
                <c:pt idx="107">
                  <c:v>2010-09</c:v>
                </c:pt>
                <c:pt idx="108">
                  <c:v>2010-10</c:v>
                </c:pt>
                <c:pt idx="109">
                  <c:v>2010-11</c:v>
                </c:pt>
                <c:pt idx="110">
                  <c:v>2010-12</c:v>
                </c:pt>
                <c:pt idx="111">
                  <c:v>2011-01</c:v>
                </c:pt>
                <c:pt idx="112">
                  <c:v>2011-02</c:v>
                </c:pt>
                <c:pt idx="113">
                  <c:v>2011-03</c:v>
                </c:pt>
                <c:pt idx="114">
                  <c:v>2011-04</c:v>
                </c:pt>
                <c:pt idx="115">
                  <c:v>2011-05</c:v>
                </c:pt>
                <c:pt idx="116">
                  <c:v>2011-06</c:v>
                </c:pt>
                <c:pt idx="117">
                  <c:v>2011-07</c:v>
                </c:pt>
                <c:pt idx="118">
                  <c:v>2011-08</c:v>
                </c:pt>
                <c:pt idx="119">
                  <c:v>2011-09</c:v>
                </c:pt>
                <c:pt idx="120">
                  <c:v>2011-10</c:v>
                </c:pt>
                <c:pt idx="121">
                  <c:v>2011-11</c:v>
                </c:pt>
                <c:pt idx="122">
                  <c:v>2011-12</c:v>
                </c:pt>
                <c:pt idx="123">
                  <c:v>2012-01</c:v>
                </c:pt>
                <c:pt idx="124">
                  <c:v>2012-02</c:v>
                </c:pt>
                <c:pt idx="125">
                  <c:v>2012-03</c:v>
                </c:pt>
                <c:pt idx="126">
                  <c:v>2012-04</c:v>
                </c:pt>
                <c:pt idx="127">
                  <c:v>2012-05</c:v>
                </c:pt>
                <c:pt idx="128">
                  <c:v>2012-06</c:v>
                </c:pt>
                <c:pt idx="129">
                  <c:v>2012-07</c:v>
                </c:pt>
                <c:pt idx="130">
                  <c:v>2012-08</c:v>
                </c:pt>
                <c:pt idx="131">
                  <c:v>2012-09</c:v>
                </c:pt>
                <c:pt idx="132">
                  <c:v>2012-10</c:v>
                </c:pt>
                <c:pt idx="133">
                  <c:v>2012-11</c:v>
                </c:pt>
                <c:pt idx="134">
                  <c:v>2012-12</c:v>
                </c:pt>
                <c:pt idx="135">
                  <c:v>2013-01</c:v>
                </c:pt>
                <c:pt idx="136">
                  <c:v>2013-02</c:v>
                </c:pt>
                <c:pt idx="137">
                  <c:v>2013-03</c:v>
                </c:pt>
                <c:pt idx="138">
                  <c:v>2013-04</c:v>
                </c:pt>
                <c:pt idx="139">
                  <c:v>2013-05</c:v>
                </c:pt>
                <c:pt idx="140">
                  <c:v>2013-06</c:v>
                </c:pt>
                <c:pt idx="141">
                  <c:v>2013-07</c:v>
                </c:pt>
                <c:pt idx="142">
                  <c:v>2013-08</c:v>
                </c:pt>
                <c:pt idx="143">
                  <c:v>2013-09</c:v>
                </c:pt>
                <c:pt idx="144">
                  <c:v>2013-10</c:v>
                </c:pt>
                <c:pt idx="145">
                  <c:v>2013-11</c:v>
                </c:pt>
                <c:pt idx="146">
                  <c:v>2013-12</c:v>
                </c:pt>
                <c:pt idx="147">
                  <c:v>2014-01</c:v>
                </c:pt>
                <c:pt idx="148">
                  <c:v>2014-02</c:v>
                </c:pt>
                <c:pt idx="149">
                  <c:v>2014-03</c:v>
                </c:pt>
                <c:pt idx="150">
                  <c:v>2014-04</c:v>
                </c:pt>
                <c:pt idx="151">
                  <c:v>2014-05</c:v>
                </c:pt>
                <c:pt idx="152">
                  <c:v>2014-06</c:v>
                </c:pt>
                <c:pt idx="153">
                  <c:v>2014-07</c:v>
                </c:pt>
                <c:pt idx="154">
                  <c:v>2014-08</c:v>
                </c:pt>
                <c:pt idx="155">
                  <c:v>2014-09</c:v>
                </c:pt>
                <c:pt idx="156">
                  <c:v>2014-10</c:v>
                </c:pt>
                <c:pt idx="157">
                  <c:v>2014-11</c:v>
                </c:pt>
                <c:pt idx="158">
                  <c:v>2014-12</c:v>
                </c:pt>
                <c:pt idx="159">
                  <c:v>2015-01</c:v>
                </c:pt>
                <c:pt idx="160">
                  <c:v>2015-02</c:v>
                </c:pt>
                <c:pt idx="161">
                  <c:v>2015-03</c:v>
                </c:pt>
                <c:pt idx="162">
                  <c:v>2015-04</c:v>
                </c:pt>
                <c:pt idx="163">
                  <c:v>2015-05</c:v>
                </c:pt>
                <c:pt idx="164">
                  <c:v>2015-06</c:v>
                </c:pt>
                <c:pt idx="165">
                  <c:v>2015-07</c:v>
                </c:pt>
                <c:pt idx="166">
                  <c:v>2015-08</c:v>
                </c:pt>
                <c:pt idx="167">
                  <c:v>2015-09</c:v>
                </c:pt>
                <c:pt idx="168">
                  <c:v>2015-10</c:v>
                </c:pt>
                <c:pt idx="169">
                  <c:v>2015-11</c:v>
                </c:pt>
                <c:pt idx="170">
                  <c:v>2015-12</c:v>
                </c:pt>
                <c:pt idx="171">
                  <c:v>2016-01</c:v>
                </c:pt>
                <c:pt idx="172">
                  <c:v>2016-02</c:v>
                </c:pt>
                <c:pt idx="173">
                  <c:v>2016-03</c:v>
                </c:pt>
                <c:pt idx="174">
                  <c:v>2013-04</c:v>
                </c:pt>
                <c:pt idx="175">
                  <c:v>2016-05</c:v>
                </c:pt>
                <c:pt idx="176">
                  <c:v>2016-06</c:v>
                </c:pt>
                <c:pt idx="177">
                  <c:v>2016-07</c:v>
                </c:pt>
                <c:pt idx="178">
                  <c:v>2016-08</c:v>
                </c:pt>
                <c:pt idx="179">
                  <c:v>2016-09</c:v>
                </c:pt>
                <c:pt idx="180">
                  <c:v>2016-10</c:v>
                </c:pt>
                <c:pt idx="181">
                  <c:v>2016-11</c:v>
                </c:pt>
                <c:pt idx="182">
                  <c:v>2016-12</c:v>
                </c:pt>
                <c:pt idx="183">
                  <c:v>2017-01</c:v>
                </c:pt>
                <c:pt idx="184">
                  <c:v>2017-02</c:v>
                </c:pt>
                <c:pt idx="185">
                  <c:v>2017-03</c:v>
                </c:pt>
                <c:pt idx="186">
                  <c:v>2017-04</c:v>
                </c:pt>
                <c:pt idx="187">
                  <c:v>2017-05</c:v>
                </c:pt>
                <c:pt idx="188">
                  <c:v>2017-06</c:v>
                </c:pt>
                <c:pt idx="189">
                  <c:v>2017-07</c:v>
                </c:pt>
                <c:pt idx="190">
                  <c:v>2017-08</c:v>
                </c:pt>
                <c:pt idx="191">
                  <c:v>2017-09</c:v>
                </c:pt>
                <c:pt idx="192">
                  <c:v>2017-10</c:v>
                </c:pt>
                <c:pt idx="193">
                  <c:v>2017-11</c:v>
                </c:pt>
                <c:pt idx="194">
                  <c:v>2017-12</c:v>
                </c:pt>
                <c:pt idx="195">
                  <c:v>2018-01</c:v>
                </c:pt>
                <c:pt idx="196">
                  <c:v>2018-02</c:v>
                </c:pt>
                <c:pt idx="197">
                  <c:v>2018-03</c:v>
                </c:pt>
                <c:pt idx="198">
                  <c:v>2018-04</c:v>
                </c:pt>
                <c:pt idx="199">
                  <c:v>2018-05</c:v>
                </c:pt>
                <c:pt idx="200">
                  <c:v>2018-06</c:v>
                </c:pt>
                <c:pt idx="201">
                  <c:v>2018-07</c:v>
                </c:pt>
                <c:pt idx="202">
                  <c:v>2018-08</c:v>
                </c:pt>
                <c:pt idx="203">
                  <c:v>2018-09</c:v>
                </c:pt>
                <c:pt idx="204">
                  <c:v>2018-10</c:v>
                </c:pt>
                <c:pt idx="205">
                  <c:v>2018-11</c:v>
                </c:pt>
                <c:pt idx="206">
                  <c:v>2018-12</c:v>
                </c:pt>
                <c:pt idx="207">
                  <c:v>2019-01</c:v>
                </c:pt>
                <c:pt idx="208">
                  <c:v>2019-02</c:v>
                </c:pt>
                <c:pt idx="209">
                  <c:v>2019-03</c:v>
                </c:pt>
                <c:pt idx="210">
                  <c:v>2019-04</c:v>
                </c:pt>
                <c:pt idx="211">
                  <c:v>2019-05</c:v>
                </c:pt>
                <c:pt idx="212">
                  <c:v>2019-06</c:v>
                </c:pt>
                <c:pt idx="213">
                  <c:v>2019-07</c:v>
                </c:pt>
                <c:pt idx="214">
                  <c:v>2019-08</c:v>
                </c:pt>
                <c:pt idx="215">
                  <c:v>2019-09</c:v>
                </c:pt>
                <c:pt idx="216">
                  <c:v>2019-10</c:v>
                </c:pt>
                <c:pt idx="217">
                  <c:v>2019-11</c:v>
                </c:pt>
                <c:pt idx="218">
                  <c:v>2019-12</c:v>
                </c:pt>
                <c:pt idx="219">
                  <c:v>2020-01</c:v>
                </c:pt>
                <c:pt idx="220">
                  <c:v>2020-02</c:v>
                </c:pt>
                <c:pt idx="221">
                  <c:v>2020-03</c:v>
                </c:pt>
                <c:pt idx="222">
                  <c:v>2020-04</c:v>
                </c:pt>
                <c:pt idx="223">
                  <c:v>2020-05</c:v>
                </c:pt>
                <c:pt idx="224">
                  <c:v>2020-06</c:v>
                </c:pt>
                <c:pt idx="225">
                  <c:v>2020-07</c:v>
                </c:pt>
                <c:pt idx="226">
                  <c:v>2020-08</c:v>
                </c:pt>
              </c:strCache>
            </c:strRef>
          </c:cat>
          <c:val>
            <c:numRef>
              <c:f>'CR implementation errors'!$O$16:$O$242</c:f>
              <c:numCache>
                <c:formatCode>0.00</c:formatCode>
                <c:ptCount val="227"/>
                <c:pt idx="0">
                  <c:v>0.40019209220425805</c:v>
                </c:pt>
                <c:pt idx="1">
                  <c:v>0.39993847100446084</c:v>
                </c:pt>
                <c:pt idx="2">
                  <c:v>0.33470648815653964</c:v>
                </c:pt>
                <c:pt idx="3">
                  <c:v>0.34757981462409887</c:v>
                </c:pt>
                <c:pt idx="4">
                  <c:v>0.33923859781379573</c:v>
                </c:pt>
                <c:pt idx="5">
                  <c:v>0.34163544192197487</c:v>
                </c:pt>
                <c:pt idx="6">
                  <c:v>0.3435688211294825</c:v>
                </c:pt>
                <c:pt idx="7">
                  <c:v>0.36504187245007513</c:v>
                </c:pt>
                <c:pt idx="8">
                  <c:v>0.32009037845980043</c:v>
                </c:pt>
                <c:pt idx="9">
                  <c:v>0.32950480135567689</c:v>
                </c:pt>
                <c:pt idx="10">
                  <c:v>0.331705519211278</c:v>
                </c:pt>
                <c:pt idx="11">
                  <c:v>0.33140720598232493</c:v>
                </c:pt>
                <c:pt idx="12">
                  <c:v>0.35690006798096535</c:v>
                </c:pt>
                <c:pt idx="13">
                  <c:v>0.35067212156633548</c:v>
                </c:pt>
                <c:pt idx="14">
                  <c:v>0.33054039511107697</c:v>
                </c:pt>
                <c:pt idx="15">
                  <c:v>0.36128833884233991</c:v>
                </c:pt>
                <c:pt idx="16">
                  <c:v>0.35571028532505866</c:v>
                </c:pt>
                <c:pt idx="17">
                  <c:v>0.33175689983765089</c:v>
                </c:pt>
                <c:pt idx="18">
                  <c:v>0.35973711518505708</c:v>
                </c:pt>
                <c:pt idx="19">
                  <c:v>0.35973711518505708</c:v>
                </c:pt>
                <c:pt idx="20">
                  <c:v>0.33749363219561895</c:v>
                </c:pt>
                <c:pt idx="21">
                  <c:v>0.33749363219561895</c:v>
                </c:pt>
                <c:pt idx="22">
                  <c:v>0.33404764906088491</c:v>
                </c:pt>
                <c:pt idx="23">
                  <c:v>0.31948881789137379</c:v>
                </c:pt>
                <c:pt idx="24">
                  <c:v>0.31948881789137379</c:v>
                </c:pt>
                <c:pt idx="25">
                  <c:v>0.31512605042016806</c:v>
                </c:pt>
                <c:pt idx="26">
                  <c:v>0.29296875</c:v>
                </c:pt>
                <c:pt idx="27">
                  <c:v>0.29996250468691416</c:v>
                </c:pt>
                <c:pt idx="28">
                  <c:v>0.29996250468691416</c:v>
                </c:pt>
                <c:pt idx="29">
                  <c:v>0.29807012225927049</c:v>
                </c:pt>
                <c:pt idx="30">
                  <c:v>0.3146067415730337</c:v>
                </c:pt>
                <c:pt idx="31">
                  <c:v>0.32459425717852686</c:v>
                </c:pt>
                <c:pt idx="32">
                  <c:v>0.33763470699782616</c:v>
                </c:pt>
                <c:pt idx="33">
                  <c:v>0.35613523888811804</c:v>
                </c:pt>
                <c:pt idx="34">
                  <c:v>0.36076037186069099</c:v>
                </c:pt>
                <c:pt idx="35">
                  <c:v>0.3375308321433208</c:v>
                </c:pt>
                <c:pt idx="36">
                  <c:v>0.3418581505041326</c:v>
                </c:pt>
                <c:pt idx="37">
                  <c:v>0.34246575342465752</c:v>
                </c:pt>
                <c:pt idx="38">
                  <c:v>0.33219866300291184</c:v>
                </c:pt>
                <c:pt idx="39">
                  <c:v>0.32973743130470179</c:v>
                </c:pt>
                <c:pt idx="40">
                  <c:v>0.33787909627518825</c:v>
                </c:pt>
                <c:pt idx="41">
                  <c:v>0.33491704961445595</c:v>
                </c:pt>
                <c:pt idx="42">
                  <c:v>0.336192905170415</c:v>
                </c:pt>
                <c:pt idx="43">
                  <c:v>0.34005719143674162</c:v>
                </c:pt>
                <c:pt idx="44">
                  <c:v>0.32854664254863597</c:v>
                </c:pt>
                <c:pt idx="45">
                  <c:v>0.32854664254863597</c:v>
                </c:pt>
                <c:pt idx="46">
                  <c:v>0.32854664254863597</c:v>
                </c:pt>
                <c:pt idx="47">
                  <c:v>0.31718061674008813</c:v>
                </c:pt>
                <c:pt idx="48">
                  <c:v>0.31718061674008813</c:v>
                </c:pt>
                <c:pt idx="49">
                  <c:v>0.33238864980231625</c:v>
                </c:pt>
                <c:pt idx="50">
                  <c:v>0.32781345049003041</c:v>
                </c:pt>
                <c:pt idx="51">
                  <c:v>0.32781345049003041</c:v>
                </c:pt>
                <c:pt idx="52">
                  <c:v>0.32913518052057095</c:v>
                </c:pt>
                <c:pt idx="53">
                  <c:v>0.31749117180160041</c:v>
                </c:pt>
                <c:pt idx="54">
                  <c:v>0.31749117180160041</c:v>
                </c:pt>
                <c:pt idx="55">
                  <c:v>0.31892274982282071</c:v>
                </c:pt>
                <c:pt idx="56">
                  <c:v>0.31071339796172009</c:v>
                </c:pt>
                <c:pt idx="57">
                  <c:v>0.32314193388018891</c:v>
                </c:pt>
                <c:pt idx="58">
                  <c:v>0.32624906785980612</c:v>
                </c:pt>
                <c:pt idx="59">
                  <c:v>0.31508822470291681</c:v>
                </c:pt>
                <c:pt idx="60">
                  <c:v>0.31508822470291681</c:v>
                </c:pt>
                <c:pt idx="61">
                  <c:v>0.30581930447952466</c:v>
                </c:pt>
                <c:pt idx="62">
                  <c:v>0.32963219986120751</c:v>
                </c:pt>
                <c:pt idx="63">
                  <c:v>0.32963219986120751</c:v>
                </c:pt>
                <c:pt idx="64">
                  <c:v>0.32859654685383216</c:v>
                </c:pt>
                <c:pt idx="65">
                  <c:v>0.31904175528937645</c:v>
                </c:pt>
                <c:pt idx="66">
                  <c:v>0.31904175528937645</c:v>
                </c:pt>
                <c:pt idx="67">
                  <c:v>0.31267843062617257</c:v>
                </c:pt>
                <c:pt idx="68">
                  <c:v>0.31257578615504839</c:v>
                </c:pt>
                <c:pt idx="69">
                  <c:v>0.3233542615397052</c:v>
                </c:pt>
                <c:pt idx="70">
                  <c:v>0.32229473853839335</c:v>
                </c:pt>
                <c:pt idx="71">
                  <c:v>0.31315510235772148</c:v>
                </c:pt>
                <c:pt idx="72">
                  <c:v>0.31315510235772148</c:v>
                </c:pt>
                <c:pt idx="73">
                  <c:v>0.31315510235772148</c:v>
                </c:pt>
                <c:pt idx="74">
                  <c:v>0.31315510235772148</c:v>
                </c:pt>
                <c:pt idx="75">
                  <c:v>0.29779484150423313</c:v>
                </c:pt>
                <c:pt idx="76">
                  <c:v>0.29642332190102888</c:v>
                </c:pt>
                <c:pt idx="77">
                  <c:v>0.28007314306876835</c:v>
                </c:pt>
                <c:pt idx="78">
                  <c:v>0.28007314306876835</c:v>
                </c:pt>
                <c:pt idx="79">
                  <c:v>0.27344632768361582</c:v>
                </c:pt>
                <c:pt idx="80">
                  <c:v>0.27147087857847979</c:v>
                </c:pt>
                <c:pt idx="81">
                  <c:v>0.27147087857847979</c:v>
                </c:pt>
                <c:pt idx="82">
                  <c:v>0.27072985188168436</c:v>
                </c:pt>
                <c:pt idx="83">
                  <c:v>0.2646420824295011</c:v>
                </c:pt>
                <c:pt idx="84">
                  <c:v>0.2646420824295011</c:v>
                </c:pt>
                <c:pt idx="85">
                  <c:v>0.2637894873402668</c:v>
                </c:pt>
                <c:pt idx="86">
                  <c:v>0.25289167115791217</c:v>
                </c:pt>
                <c:pt idx="87">
                  <c:v>0.25289167115791217</c:v>
                </c:pt>
                <c:pt idx="88">
                  <c:v>0.25190997315713398</c:v>
                </c:pt>
                <c:pt idx="89">
                  <c:v>0.24009603841536614</c:v>
                </c:pt>
                <c:pt idx="90">
                  <c:v>0.24206403873024621</c:v>
                </c:pt>
                <c:pt idx="91">
                  <c:v>0.23518614122640968</c:v>
                </c:pt>
                <c:pt idx="92">
                  <c:v>0.23175626024532248</c:v>
                </c:pt>
                <c:pt idx="93">
                  <c:v>0.23175626024532248</c:v>
                </c:pt>
                <c:pt idx="94">
                  <c:v>0.23175626024532248</c:v>
                </c:pt>
                <c:pt idx="95">
                  <c:v>0.22048542645108091</c:v>
                </c:pt>
                <c:pt idx="96">
                  <c:v>0.22407055533646433</c:v>
                </c:pt>
                <c:pt idx="97">
                  <c:v>0.22303506111160676</c:v>
                </c:pt>
                <c:pt idx="98">
                  <c:v>0.21224572961592011</c:v>
                </c:pt>
                <c:pt idx="99">
                  <c:v>0.2139436954528475</c:v>
                </c:pt>
                <c:pt idx="100">
                  <c:v>0.2139436954528475</c:v>
                </c:pt>
                <c:pt idx="101">
                  <c:v>0.2040684115055714</c:v>
                </c:pt>
                <c:pt idx="102">
                  <c:v>0.20568800207307592</c:v>
                </c:pt>
                <c:pt idx="103">
                  <c:v>0.20521604240054295</c:v>
                </c:pt>
                <c:pt idx="104">
                  <c:v>0.1995851144078451</c:v>
                </c:pt>
                <c:pt idx="105">
                  <c:v>0.1995851144078451</c:v>
                </c:pt>
                <c:pt idx="106">
                  <c:v>0.1995851144078451</c:v>
                </c:pt>
                <c:pt idx="107">
                  <c:v>0.19423958238489789</c:v>
                </c:pt>
                <c:pt idx="108">
                  <c:v>0.19575707912227988</c:v>
                </c:pt>
                <c:pt idx="109">
                  <c:v>0.19575707912227988</c:v>
                </c:pt>
                <c:pt idx="110">
                  <c:v>0.19575707912227988</c:v>
                </c:pt>
                <c:pt idx="111">
                  <c:v>0.1972745758596619</c:v>
                </c:pt>
                <c:pt idx="112">
                  <c:v>0.1972745758596619</c:v>
                </c:pt>
                <c:pt idx="113">
                  <c:v>0.19148407466417203</c:v>
                </c:pt>
                <c:pt idx="114">
                  <c:v>0.19440749565141127</c:v>
                </c:pt>
                <c:pt idx="115">
                  <c:v>0.19553194904495777</c:v>
                </c:pt>
                <c:pt idx="116">
                  <c:v>0.19246009283369184</c:v>
                </c:pt>
                <c:pt idx="117">
                  <c:v>0.19529038831654025</c:v>
                </c:pt>
                <c:pt idx="118">
                  <c:v>0.19529038831654025</c:v>
                </c:pt>
                <c:pt idx="119">
                  <c:v>0.19382509003931489</c:v>
                </c:pt>
                <c:pt idx="120">
                  <c:v>0.19519973606796251</c:v>
                </c:pt>
                <c:pt idx="121">
                  <c:v>0.1948862934548399</c:v>
                </c:pt>
                <c:pt idx="122">
                  <c:v>0.19348812383239924</c:v>
                </c:pt>
                <c:pt idx="123">
                  <c:v>0.19348812383239924</c:v>
                </c:pt>
                <c:pt idx="124">
                  <c:v>0.19348812383239924</c:v>
                </c:pt>
                <c:pt idx="125">
                  <c:v>0.1950559810665661</c:v>
                </c:pt>
                <c:pt idx="126">
                  <c:v>0.1950559810665661</c:v>
                </c:pt>
                <c:pt idx="127">
                  <c:v>0.19475460919241755</c:v>
                </c:pt>
                <c:pt idx="128">
                  <c:v>0.18865551502955602</c:v>
                </c:pt>
                <c:pt idx="129">
                  <c:v>0.19242862533014715</c:v>
                </c:pt>
                <c:pt idx="130">
                  <c:v>0.19343088613954657</c:v>
                </c:pt>
                <c:pt idx="131">
                  <c:v>0.18880415859549321</c:v>
                </c:pt>
                <c:pt idx="132">
                  <c:v>0.19248216168501581</c:v>
                </c:pt>
                <c:pt idx="133">
                  <c:v>0.19233360692891008</c:v>
                </c:pt>
                <c:pt idx="134">
                  <c:v>0.1866780813773751</c:v>
                </c:pt>
                <c:pt idx="135">
                  <c:v>0.1866780813773751</c:v>
                </c:pt>
                <c:pt idx="136">
                  <c:v>0.1866780813773751</c:v>
                </c:pt>
                <c:pt idx="137">
                  <c:v>0.18295169842102196</c:v>
                </c:pt>
                <c:pt idx="138">
                  <c:v>0.18411699586319408</c:v>
                </c:pt>
                <c:pt idx="139">
                  <c:v>0.18399906835914756</c:v>
                </c:pt>
                <c:pt idx="140">
                  <c:v>0.17916269787272646</c:v>
                </c:pt>
                <c:pt idx="141">
                  <c:v>0.17916269787272646</c:v>
                </c:pt>
                <c:pt idx="142">
                  <c:v>0.17916269787272646</c:v>
                </c:pt>
                <c:pt idx="143">
                  <c:v>0.17611913679329411</c:v>
                </c:pt>
                <c:pt idx="144">
                  <c:v>0.17611913679329411</c:v>
                </c:pt>
                <c:pt idx="145">
                  <c:v>0.17611913679329411</c:v>
                </c:pt>
                <c:pt idx="146">
                  <c:v>0.17394140348969941</c:v>
                </c:pt>
                <c:pt idx="147">
                  <c:v>0.17394140348969941</c:v>
                </c:pt>
                <c:pt idx="148">
                  <c:v>0.1738129121267096</c:v>
                </c:pt>
                <c:pt idx="149">
                  <c:v>0.17112299465240641</c:v>
                </c:pt>
                <c:pt idx="150">
                  <c:v>0.17112299465240641</c:v>
                </c:pt>
                <c:pt idx="151">
                  <c:v>0.17104798965159662</c:v>
                </c:pt>
                <c:pt idx="152">
                  <c:v>0.16760707072810177</c:v>
                </c:pt>
                <c:pt idx="153">
                  <c:v>0.16968914614087321</c:v>
                </c:pt>
                <c:pt idx="154">
                  <c:v>0.16962204462204461</c:v>
                </c:pt>
                <c:pt idx="155">
                  <c:v>0.17057874200731343</c:v>
                </c:pt>
                <c:pt idx="156">
                  <c:v>0.16814676090940212</c:v>
                </c:pt>
                <c:pt idx="157">
                  <c:v>0.17304519296551168</c:v>
                </c:pt>
                <c:pt idx="158">
                  <c:v>0.16895874263261296</c:v>
                </c:pt>
                <c:pt idx="159">
                  <c:v>0.19842829076620824</c:v>
                </c:pt>
                <c:pt idx="160">
                  <c:v>0.1994106090373281</c:v>
                </c:pt>
                <c:pt idx="161">
                  <c:v>0.19617696515201299</c:v>
                </c:pt>
                <c:pt idx="162">
                  <c:v>0.19617696515201299</c:v>
                </c:pt>
                <c:pt idx="163">
                  <c:v>0.19612389619925416</c:v>
                </c:pt>
                <c:pt idx="164">
                  <c:v>0.19598746437667466</c:v>
                </c:pt>
                <c:pt idx="165">
                  <c:v>0.19693426372148951</c:v>
                </c:pt>
                <c:pt idx="166">
                  <c:v>0.19692121258023593</c:v>
                </c:pt>
                <c:pt idx="167">
                  <c:v>0.19389058232426334</c:v>
                </c:pt>
                <c:pt idx="168">
                  <c:v>0.19482274858543769</c:v>
                </c:pt>
                <c:pt idx="169">
                  <c:v>0.19476828165916482</c:v>
                </c:pt>
                <c:pt idx="170">
                  <c:v>0.19040851280929996</c:v>
                </c:pt>
                <c:pt idx="171">
                  <c:v>0.19131955832513392</c:v>
                </c:pt>
                <c:pt idx="172">
                  <c:v>0.19124289669240857</c:v>
                </c:pt>
                <c:pt idx="173">
                  <c:v>0.18800189792392191</c:v>
                </c:pt>
                <c:pt idx="174">
                  <c:v>0.18800189792392191</c:v>
                </c:pt>
                <c:pt idx="175">
                  <c:v>0.18788919905518575</c:v>
                </c:pt>
                <c:pt idx="176">
                  <c:v>0.18370774721813982</c:v>
                </c:pt>
                <c:pt idx="177">
                  <c:v>0.18370774721813982</c:v>
                </c:pt>
                <c:pt idx="178">
                  <c:v>0.18370774721813982</c:v>
                </c:pt>
                <c:pt idx="179">
                  <c:v>0.17985457472957581</c:v>
                </c:pt>
                <c:pt idx="180">
                  <c:v>0.17985457472957581</c:v>
                </c:pt>
                <c:pt idx="181">
                  <c:v>0.17985457472957581</c:v>
                </c:pt>
                <c:pt idx="182">
                  <c:v>0.17576457590518757</c:v>
                </c:pt>
                <c:pt idx="183">
                  <c:v>0.17576457590518757</c:v>
                </c:pt>
                <c:pt idx="184">
                  <c:v>0.17576457590518757</c:v>
                </c:pt>
                <c:pt idx="185">
                  <c:v>0.17247326664367024</c:v>
                </c:pt>
                <c:pt idx="186">
                  <c:v>0.17247326664367024</c:v>
                </c:pt>
                <c:pt idx="187">
                  <c:v>0.173294567913402</c:v>
                </c:pt>
                <c:pt idx="188">
                  <c:v>0.16978201919904728</c:v>
                </c:pt>
                <c:pt idx="189">
                  <c:v>0.17058667331847405</c:v>
                </c:pt>
                <c:pt idx="190">
                  <c:v>0.17058667331847405</c:v>
                </c:pt>
                <c:pt idx="191">
                  <c:v>0.16777859556652974</c:v>
                </c:pt>
                <c:pt idx="192">
                  <c:v>0.17173563791479696</c:v>
                </c:pt>
                <c:pt idx="193">
                  <c:v>0.17173563791479696</c:v>
                </c:pt>
                <c:pt idx="194">
                  <c:v>0.16877440228973198</c:v>
                </c:pt>
                <c:pt idx="195">
                  <c:v>0.16877440228973198</c:v>
                </c:pt>
                <c:pt idx="196">
                  <c:v>0.16877440228973198</c:v>
                </c:pt>
                <c:pt idx="197">
                  <c:v>0.1661205867042288</c:v>
                </c:pt>
                <c:pt idx="198">
                  <c:v>0.1661205867042288</c:v>
                </c:pt>
                <c:pt idx="199">
                  <c:v>0.1661205867042288</c:v>
                </c:pt>
                <c:pt idx="200">
                  <c:v>0.16297408937288771</c:v>
                </c:pt>
                <c:pt idx="201">
                  <c:v>0.16297408937288771</c:v>
                </c:pt>
                <c:pt idx="202">
                  <c:v>0.16297408937288771</c:v>
                </c:pt>
                <c:pt idx="203">
                  <c:v>0.15926956189861061</c:v>
                </c:pt>
                <c:pt idx="204">
                  <c:v>0.15926956189861061</c:v>
                </c:pt>
                <c:pt idx="205">
                  <c:v>0.15926956189861061</c:v>
                </c:pt>
                <c:pt idx="206">
                  <c:v>0.1544890825341905</c:v>
                </c:pt>
                <c:pt idx="207">
                  <c:v>0.15519880397251984</c:v>
                </c:pt>
                <c:pt idx="208">
                  <c:v>0.15590961513818291</c:v>
                </c:pt>
                <c:pt idx="209">
                  <c:v>0.15247298652110949</c:v>
                </c:pt>
                <c:pt idx="210">
                  <c:v>0.15247298652110949</c:v>
                </c:pt>
                <c:pt idx="211">
                  <c:v>0.15247298652110949</c:v>
                </c:pt>
                <c:pt idx="212">
                  <c:v>0.14872261534491424</c:v>
                </c:pt>
                <c:pt idx="213">
                  <c:v>0.14872261534491424</c:v>
                </c:pt>
                <c:pt idx="214">
                  <c:v>0.14872261534491424</c:v>
                </c:pt>
                <c:pt idx="215">
                  <c:v>0.14524087436332767</c:v>
                </c:pt>
                <c:pt idx="216">
                  <c:v>0.14590407470288624</c:v>
                </c:pt>
                <c:pt idx="217">
                  <c:v>0.14590407470288624</c:v>
                </c:pt>
                <c:pt idx="218">
                  <c:v>0.14192815854665566</c:v>
                </c:pt>
                <c:pt idx="219">
                  <c:v>0.14192815854665566</c:v>
                </c:pt>
                <c:pt idx="220">
                  <c:v>0.14192815854665566</c:v>
                </c:pt>
                <c:pt idx="221">
                  <c:v>0.13925989694767626</c:v>
                </c:pt>
                <c:pt idx="222">
                  <c:v>0.13925989694767626</c:v>
                </c:pt>
                <c:pt idx="223">
                  <c:v>0.13925989694767626</c:v>
                </c:pt>
                <c:pt idx="224">
                  <c:v>0.13925989694767626</c:v>
                </c:pt>
                <c:pt idx="225">
                  <c:v>0.13508783779634895</c:v>
                </c:pt>
                <c:pt idx="226">
                  <c:v>0.13508783779634895</c:v>
                </c:pt>
              </c:numCache>
            </c:numRef>
          </c:val>
          <c:smooth val="0"/>
          <c:extLst>
            <c:ext xmlns:c16="http://schemas.microsoft.com/office/drawing/2014/chart" uri="{C3380CC4-5D6E-409C-BE32-E72D297353CC}">
              <c16:uniqueId val="{00000000-D64B-4341-896B-1ECAF4BE5FDA}"/>
            </c:ext>
          </c:extLst>
        </c:ser>
        <c:dLbls>
          <c:showLegendKey val="0"/>
          <c:showVal val="0"/>
          <c:showCatName val="0"/>
          <c:showSerName val="0"/>
          <c:showPercent val="0"/>
          <c:showBubbleSize val="0"/>
        </c:dLbls>
        <c:smooth val="0"/>
        <c:axId val="106090880"/>
        <c:axId val="106092800"/>
      </c:lineChart>
      <c:catAx>
        <c:axId val="106090880"/>
        <c:scaling>
          <c:orientation val="minMax"/>
        </c:scaling>
        <c:delete val="0"/>
        <c:axPos val="b"/>
        <c:title>
          <c:tx>
            <c:rich>
              <a:bodyPr/>
              <a:lstStyle/>
              <a:p>
                <a:pPr>
                  <a:defRPr sz="500" b="1" i="0" u="none" strike="noStrike" baseline="0">
                    <a:solidFill>
                      <a:srgbClr val="000000"/>
                    </a:solidFill>
                    <a:latin typeface="Arial"/>
                    <a:ea typeface="Arial"/>
                    <a:cs typeface="Arial"/>
                  </a:defRPr>
                </a:pPr>
                <a:r>
                  <a:rPr lang="en-GB"/>
                  <a:t>date</a:t>
                </a:r>
              </a:p>
            </c:rich>
          </c:tx>
          <c:layout>
            <c:manualLayout>
              <c:xMode val="edge"/>
              <c:yMode val="edge"/>
              <c:x val="0.50257731958762386"/>
              <c:y val="0.92636048898556556"/>
            </c:manualLayout>
          </c:layout>
          <c:overlay val="0"/>
          <c:spPr>
            <a:noFill/>
            <a:ln w="25400">
              <a:noFill/>
            </a:ln>
          </c:spPr>
        </c:title>
        <c:numFmt formatCode="General" sourceLinked="1"/>
        <c:majorTickMark val="out"/>
        <c:minorTickMark val="none"/>
        <c:tickLblPos val="nextTo"/>
        <c:spPr>
          <a:ln w="3175">
            <a:solidFill>
              <a:srgbClr val="000000"/>
            </a:solidFill>
            <a:prstDash val="solid"/>
          </a:ln>
        </c:spPr>
        <c:txPr>
          <a:bodyPr rot="-5400000" vert="horz"/>
          <a:lstStyle/>
          <a:p>
            <a:pPr>
              <a:defRPr sz="800" b="0" i="0" u="none" strike="noStrike" baseline="0">
                <a:solidFill>
                  <a:srgbClr val="000000"/>
                </a:solidFill>
                <a:latin typeface="Arial"/>
                <a:ea typeface="Arial"/>
                <a:cs typeface="Arial"/>
              </a:defRPr>
            </a:pPr>
            <a:endParaRPr lang="en-US"/>
          </a:p>
        </c:txPr>
        <c:crossAx val="106092800"/>
        <c:crosses val="autoZero"/>
        <c:auto val="1"/>
        <c:lblAlgn val="ctr"/>
        <c:lblOffset val="100"/>
        <c:tickLblSkip val="4"/>
        <c:tickMarkSkip val="1"/>
        <c:noMultiLvlLbl val="0"/>
      </c:catAx>
      <c:valAx>
        <c:axId val="106092800"/>
        <c:scaling>
          <c:orientation val="minMax"/>
        </c:scaling>
        <c:delete val="0"/>
        <c:axPos val="l"/>
        <c:majorGridlines>
          <c:spPr>
            <a:ln w="3175">
              <a:solidFill>
                <a:srgbClr val="000000"/>
              </a:solidFill>
              <a:prstDash val="solid"/>
            </a:ln>
          </c:spPr>
        </c:majorGridlines>
        <c:title>
          <c:tx>
            <c:rich>
              <a:bodyPr/>
              <a:lstStyle/>
              <a:p>
                <a:pPr>
                  <a:defRPr sz="500" b="1" i="0" u="none" strike="noStrike" baseline="0">
                    <a:solidFill>
                      <a:srgbClr val="000000"/>
                    </a:solidFill>
                    <a:latin typeface="Arial"/>
                    <a:ea typeface="Arial"/>
                    <a:cs typeface="Arial"/>
                  </a:defRPr>
                </a:pPr>
                <a:r>
                  <a:rPr lang="en-GB"/>
                  <a:t>implementation error rate (%)</a:t>
                </a:r>
              </a:p>
            </c:rich>
          </c:tx>
          <c:layout>
            <c:manualLayout>
              <c:xMode val="edge"/>
              <c:yMode val="edge"/>
              <c:x val="6.4432989690722453E-3"/>
              <c:y val="0.22868306831295887"/>
            </c:manualLayout>
          </c:layout>
          <c:overlay val="0"/>
          <c:spPr>
            <a:noFill/>
            <a:ln w="25400">
              <a:noFill/>
            </a:ln>
          </c:spPr>
        </c:title>
        <c:numFmt formatCode="0.00" sourceLinked="1"/>
        <c:majorTickMark val="out"/>
        <c:minorTickMark val="none"/>
        <c:tickLblPos val="nextTo"/>
        <c:spPr>
          <a:ln w="3175">
            <a:solidFill>
              <a:srgbClr val="000000"/>
            </a:solidFill>
            <a:prstDash val="solid"/>
          </a:ln>
        </c:spPr>
        <c:txPr>
          <a:bodyPr rot="0" vert="horz"/>
          <a:lstStyle/>
          <a:p>
            <a:pPr>
              <a:defRPr sz="800" b="0" i="0" u="none" strike="noStrike" baseline="0">
                <a:solidFill>
                  <a:srgbClr val="000000"/>
                </a:solidFill>
                <a:latin typeface="Arial"/>
                <a:ea typeface="Arial"/>
                <a:cs typeface="Arial"/>
              </a:defRPr>
            </a:pPr>
            <a:endParaRPr lang="en-US"/>
          </a:p>
        </c:txPr>
        <c:crossAx val="106090880"/>
        <c:crosses val="autoZero"/>
        <c:crossBetween val="between"/>
      </c:valAx>
      <c:spPr>
        <a:solidFill>
          <a:srgbClr val="CCFFFF"/>
        </a:solidFill>
        <a:ln w="12700">
          <a:solidFill>
            <a:srgbClr val="808080"/>
          </a:solidFill>
          <a:prstDash val="solid"/>
        </a:ln>
      </c:spPr>
    </c:plotArea>
    <c:plotVisOnly val="1"/>
    <c:dispBlanksAs val="gap"/>
    <c:showDLblsOverMax val="0"/>
  </c:chart>
  <c:spPr>
    <a:solidFill>
      <a:srgbClr val="FFFFFF"/>
    </a:solidFill>
    <a:ln w="3175">
      <a:solidFill>
        <a:srgbClr val="000000"/>
      </a:solidFill>
      <a:prstDash val="solid"/>
    </a:ln>
  </c:spPr>
  <c:txPr>
    <a:bodyPr/>
    <a:lstStyle/>
    <a:p>
      <a:pPr>
        <a:defRPr sz="500" b="0" i="0" u="none" strike="noStrike" baseline="0">
          <a:solidFill>
            <a:srgbClr val="000000"/>
          </a:solidFill>
          <a:latin typeface="Arial"/>
          <a:ea typeface="Arial"/>
          <a:cs typeface="Arial"/>
        </a:defRPr>
      </a:pPr>
      <a:endParaRPr lang="en-US"/>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sz="800" b="1" i="0" u="none" strike="noStrike" baseline="0">
                <a:solidFill>
                  <a:srgbClr val="000000"/>
                </a:solidFill>
                <a:latin typeface="Arial"/>
                <a:ea typeface="Arial"/>
                <a:cs typeface="Arial"/>
              </a:defRPr>
            </a:pPr>
            <a:r>
              <a:rPr lang="en-GB"/>
              <a:t>6-month rolling average number of CRs approved / implemented per month</a:t>
            </a:r>
          </a:p>
        </c:rich>
      </c:tx>
      <c:layout>
        <c:manualLayout>
          <c:xMode val="edge"/>
          <c:yMode val="edge"/>
          <c:x val="0.22967755482177618"/>
          <c:y val="3.515625E-2"/>
        </c:manualLayout>
      </c:layout>
      <c:overlay val="0"/>
      <c:spPr>
        <a:noFill/>
        <a:ln w="25400">
          <a:noFill/>
        </a:ln>
      </c:spPr>
    </c:title>
    <c:autoTitleDeleted val="0"/>
    <c:plotArea>
      <c:layout>
        <c:manualLayout>
          <c:layoutTarget val="inner"/>
          <c:xMode val="edge"/>
          <c:yMode val="edge"/>
          <c:x val="6.0645199499243636E-2"/>
          <c:y val="0.19921912998033636"/>
          <c:w val="0.90838766909504864"/>
          <c:h val="0.5507823005338679"/>
        </c:manualLayout>
      </c:layout>
      <c:areaChart>
        <c:grouping val="standard"/>
        <c:varyColors val="0"/>
        <c:ser>
          <c:idx val="0"/>
          <c:order val="0"/>
          <c:tx>
            <c:strRef>
              <c:f>'CR implementation errors'!$Y$10</c:f>
              <c:strCache>
                <c:ptCount val="1"/>
                <c:pt idx="0">
                  <c:v>monthly CRs</c:v>
                </c:pt>
              </c:strCache>
            </c:strRef>
          </c:tx>
          <c:spPr>
            <a:gradFill rotWithShape="0">
              <a:gsLst>
                <a:gs pos="0">
                  <a:srgbClr val="FF6600"/>
                </a:gs>
                <a:gs pos="100000">
                  <a:srgbClr val="00FF00"/>
                </a:gs>
              </a:gsLst>
              <a:lin ang="5400000" scaled="1"/>
            </a:gradFill>
            <a:ln w="12700">
              <a:solidFill>
                <a:srgbClr val="000000"/>
              </a:solidFill>
              <a:prstDash val="solid"/>
            </a:ln>
          </c:spPr>
          <c:cat>
            <c:strRef>
              <c:f>'CR implementation errors'!$X$11:$X$242</c:f>
              <c:strCache>
                <c:ptCount val="232"/>
                <c:pt idx="0">
                  <c:v>2002-05</c:v>
                </c:pt>
                <c:pt idx="1">
                  <c:v>2002-06</c:v>
                </c:pt>
                <c:pt idx="2">
                  <c:v>2002-07</c:v>
                </c:pt>
                <c:pt idx="3">
                  <c:v>2002-08</c:v>
                </c:pt>
                <c:pt idx="4">
                  <c:v>2002-09</c:v>
                </c:pt>
                <c:pt idx="5">
                  <c:v>2002-10</c:v>
                </c:pt>
                <c:pt idx="6">
                  <c:v>2002-11</c:v>
                </c:pt>
                <c:pt idx="7">
                  <c:v>2002-12</c:v>
                </c:pt>
                <c:pt idx="8">
                  <c:v>2003-01</c:v>
                </c:pt>
                <c:pt idx="9">
                  <c:v>2003-02</c:v>
                </c:pt>
                <c:pt idx="10">
                  <c:v>2003-03</c:v>
                </c:pt>
                <c:pt idx="11">
                  <c:v>2003-04</c:v>
                </c:pt>
                <c:pt idx="12">
                  <c:v>2003-05</c:v>
                </c:pt>
                <c:pt idx="13">
                  <c:v>2003-06</c:v>
                </c:pt>
                <c:pt idx="14">
                  <c:v>2003-07</c:v>
                </c:pt>
                <c:pt idx="15">
                  <c:v>2003-08</c:v>
                </c:pt>
                <c:pt idx="16">
                  <c:v>2003-09</c:v>
                </c:pt>
                <c:pt idx="17">
                  <c:v>2003-10</c:v>
                </c:pt>
                <c:pt idx="18">
                  <c:v>2003-11</c:v>
                </c:pt>
                <c:pt idx="19">
                  <c:v>2003-12</c:v>
                </c:pt>
                <c:pt idx="20">
                  <c:v>2004-01</c:v>
                </c:pt>
                <c:pt idx="21">
                  <c:v>2004-02</c:v>
                </c:pt>
                <c:pt idx="22">
                  <c:v>2004-03</c:v>
                </c:pt>
                <c:pt idx="23">
                  <c:v>2004-04</c:v>
                </c:pt>
                <c:pt idx="24">
                  <c:v>2004-05</c:v>
                </c:pt>
                <c:pt idx="25">
                  <c:v>2004-06</c:v>
                </c:pt>
                <c:pt idx="26">
                  <c:v>2004-07</c:v>
                </c:pt>
                <c:pt idx="27">
                  <c:v>2004-08</c:v>
                </c:pt>
                <c:pt idx="28">
                  <c:v>2004-09</c:v>
                </c:pt>
                <c:pt idx="29">
                  <c:v>2004-10</c:v>
                </c:pt>
                <c:pt idx="30">
                  <c:v>2004-11</c:v>
                </c:pt>
                <c:pt idx="31">
                  <c:v>2004-12</c:v>
                </c:pt>
                <c:pt idx="32">
                  <c:v>2005-01</c:v>
                </c:pt>
                <c:pt idx="33">
                  <c:v>2005-02</c:v>
                </c:pt>
                <c:pt idx="34">
                  <c:v>2005-03</c:v>
                </c:pt>
                <c:pt idx="35">
                  <c:v>2005-04</c:v>
                </c:pt>
                <c:pt idx="36">
                  <c:v>2005-05</c:v>
                </c:pt>
                <c:pt idx="37">
                  <c:v>2005-06</c:v>
                </c:pt>
                <c:pt idx="38">
                  <c:v>2005-07</c:v>
                </c:pt>
                <c:pt idx="39">
                  <c:v>2005-08</c:v>
                </c:pt>
                <c:pt idx="40">
                  <c:v>2005-09</c:v>
                </c:pt>
                <c:pt idx="41">
                  <c:v>2005-10</c:v>
                </c:pt>
                <c:pt idx="42">
                  <c:v>2005-11</c:v>
                </c:pt>
                <c:pt idx="43">
                  <c:v>2005-12</c:v>
                </c:pt>
                <c:pt idx="44">
                  <c:v>2006-01</c:v>
                </c:pt>
                <c:pt idx="45">
                  <c:v>2006-02</c:v>
                </c:pt>
                <c:pt idx="46">
                  <c:v>2006-03</c:v>
                </c:pt>
                <c:pt idx="47">
                  <c:v>2006-04</c:v>
                </c:pt>
                <c:pt idx="48">
                  <c:v>2006-05</c:v>
                </c:pt>
                <c:pt idx="49">
                  <c:v>2006-06</c:v>
                </c:pt>
                <c:pt idx="50">
                  <c:v>2006-07</c:v>
                </c:pt>
                <c:pt idx="51">
                  <c:v>2006-08</c:v>
                </c:pt>
                <c:pt idx="52">
                  <c:v>2006-09</c:v>
                </c:pt>
                <c:pt idx="53">
                  <c:v>2006-10</c:v>
                </c:pt>
                <c:pt idx="54">
                  <c:v>2006-11</c:v>
                </c:pt>
                <c:pt idx="55">
                  <c:v>2006-12</c:v>
                </c:pt>
                <c:pt idx="56">
                  <c:v>2007-01</c:v>
                </c:pt>
                <c:pt idx="57">
                  <c:v>2007-02</c:v>
                </c:pt>
                <c:pt idx="58">
                  <c:v>2007-03</c:v>
                </c:pt>
                <c:pt idx="59">
                  <c:v>2007-04</c:v>
                </c:pt>
                <c:pt idx="60">
                  <c:v>2007-05</c:v>
                </c:pt>
                <c:pt idx="61">
                  <c:v>2007-06</c:v>
                </c:pt>
                <c:pt idx="62">
                  <c:v>2007-07</c:v>
                </c:pt>
                <c:pt idx="63">
                  <c:v>2007-08</c:v>
                </c:pt>
                <c:pt idx="64">
                  <c:v>2007-09</c:v>
                </c:pt>
                <c:pt idx="65">
                  <c:v>2007-10</c:v>
                </c:pt>
                <c:pt idx="66">
                  <c:v>2007-11</c:v>
                </c:pt>
                <c:pt idx="67">
                  <c:v>2007-12</c:v>
                </c:pt>
                <c:pt idx="68">
                  <c:v>2008-01</c:v>
                </c:pt>
                <c:pt idx="69">
                  <c:v>2008-02</c:v>
                </c:pt>
                <c:pt idx="70">
                  <c:v>2008-03</c:v>
                </c:pt>
                <c:pt idx="71">
                  <c:v>2008-04</c:v>
                </c:pt>
                <c:pt idx="72">
                  <c:v>2008-05</c:v>
                </c:pt>
                <c:pt idx="73">
                  <c:v>2008-06</c:v>
                </c:pt>
                <c:pt idx="74">
                  <c:v>2008-07</c:v>
                </c:pt>
                <c:pt idx="75">
                  <c:v>2008-08</c:v>
                </c:pt>
                <c:pt idx="76">
                  <c:v>2008-09</c:v>
                </c:pt>
                <c:pt idx="77">
                  <c:v>2008-10</c:v>
                </c:pt>
                <c:pt idx="78">
                  <c:v>2008-11</c:v>
                </c:pt>
                <c:pt idx="79">
                  <c:v>2008-12</c:v>
                </c:pt>
                <c:pt idx="80">
                  <c:v>2009-01</c:v>
                </c:pt>
                <c:pt idx="81">
                  <c:v>2008-02</c:v>
                </c:pt>
                <c:pt idx="82">
                  <c:v>2008-03</c:v>
                </c:pt>
                <c:pt idx="83">
                  <c:v>2008-04</c:v>
                </c:pt>
                <c:pt idx="84">
                  <c:v>2008-05</c:v>
                </c:pt>
                <c:pt idx="85">
                  <c:v>2008-06</c:v>
                </c:pt>
                <c:pt idx="86">
                  <c:v>2008-07</c:v>
                </c:pt>
                <c:pt idx="87">
                  <c:v>2008-08</c:v>
                </c:pt>
                <c:pt idx="88">
                  <c:v>2008-09</c:v>
                </c:pt>
                <c:pt idx="89">
                  <c:v>2009-10</c:v>
                </c:pt>
                <c:pt idx="90">
                  <c:v>2008-11</c:v>
                </c:pt>
                <c:pt idx="91">
                  <c:v>2008-12</c:v>
                </c:pt>
                <c:pt idx="92">
                  <c:v>2009-01</c:v>
                </c:pt>
                <c:pt idx="93">
                  <c:v>2009-02</c:v>
                </c:pt>
                <c:pt idx="94">
                  <c:v>2009-03</c:v>
                </c:pt>
                <c:pt idx="95">
                  <c:v>2009-04</c:v>
                </c:pt>
                <c:pt idx="96">
                  <c:v>2009-05</c:v>
                </c:pt>
                <c:pt idx="97">
                  <c:v>2009-06</c:v>
                </c:pt>
                <c:pt idx="98">
                  <c:v>2009-07</c:v>
                </c:pt>
                <c:pt idx="99">
                  <c:v>2009-08</c:v>
                </c:pt>
                <c:pt idx="100">
                  <c:v>2009-09</c:v>
                </c:pt>
                <c:pt idx="101">
                  <c:v>2009-10</c:v>
                </c:pt>
                <c:pt idx="102">
                  <c:v>2009-11</c:v>
                </c:pt>
                <c:pt idx="103">
                  <c:v>2009-12</c:v>
                </c:pt>
                <c:pt idx="104">
                  <c:v>2010-01</c:v>
                </c:pt>
                <c:pt idx="105">
                  <c:v>2010-02</c:v>
                </c:pt>
                <c:pt idx="106">
                  <c:v>2010-03</c:v>
                </c:pt>
                <c:pt idx="107">
                  <c:v>2010-04</c:v>
                </c:pt>
                <c:pt idx="108">
                  <c:v>2010-05</c:v>
                </c:pt>
                <c:pt idx="109">
                  <c:v>2010-06</c:v>
                </c:pt>
                <c:pt idx="110">
                  <c:v>2010-07</c:v>
                </c:pt>
                <c:pt idx="111">
                  <c:v>2010-08</c:v>
                </c:pt>
                <c:pt idx="112">
                  <c:v>2010-09</c:v>
                </c:pt>
                <c:pt idx="113">
                  <c:v>2010-10</c:v>
                </c:pt>
                <c:pt idx="114">
                  <c:v>2010-11</c:v>
                </c:pt>
                <c:pt idx="115">
                  <c:v>2010-12</c:v>
                </c:pt>
                <c:pt idx="116">
                  <c:v>2011-01</c:v>
                </c:pt>
                <c:pt idx="117">
                  <c:v>2011-02</c:v>
                </c:pt>
                <c:pt idx="118">
                  <c:v>2011-03</c:v>
                </c:pt>
                <c:pt idx="119">
                  <c:v>2011-04</c:v>
                </c:pt>
                <c:pt idx="120">
                  <c:v>2011-05</c:v>
                </c:pt>
                <c:pt idx="121">
                  <c:v>2011-06</c:v>
                </c:pt>
                <c:pt idx="122">
                  <c:v>2011-07</c:v>
                </c:pt>
                <c:pt idx="123">
                  <c:v>2011-08</c:v>
                </c:pt>
                <c:pt idx="124">
                  <c:v>2011-09</c:v>
                </c:pt>
                <c:pt idx="125">
                  <c:v>2011-10</c:v>
                </c:pt>
                <c:pt idx="126">
                  <c:v>2011-11</c:v>
                </c:pt>
                <c:pt idx="127">
                  <c:v>2011-12</c:v>
                </c:pt>
                <c:pt idx="128">
                  <c:v>2012-01</c:v>
                </c:pt>
                <c:pt idx="129">
                  <c:v>2012-02</c:v>
                </c:pt>
                <c:pt idx="130">
                  <c:v>2012-03</c:v>
                </c:pt>
                <c:pt idx="131">
                  <c:v>2012-04</c:v>
                </c:pt>
                <c:pt idx="132">
                  <c:v>2012-05</c:v>
                </c:pt>
                <c:pt idx="133">
                  <c:v>2012-06</c:v>
                </c:pt>
                <c:pt idx="134">
                  <c:v>2012-07</c:v>
                </c:pt>
                <c:pt idx="135">
                  <c:v>2012-08</c:v>
                </c:pt>
                <c:pt idx="136">
                  <c:v>2012-09</c:v>
                </c:pt>
                <c:pt idx="137">
                  <c:v>2012-10</c:v>
                </c:pt>
                <c:pt idx="138">
                  <c:v>2012-11</c:v>
                </c:pt>
                <c:pt idx="139">
                  <c:v>2012-12</c:v>
                </c:pt>
                <c:pt idx="140">
                  <c:v>2013-01</c:v>
                </c:pt>
                <c:pt idx="141">
                  <c:v>2013-02</c:v>
                </c:pt>
                <c:pt idx="142">
                  <c:v>2013-03</c:v>
                </c:pt>
                <c:pt idx="143">
                  <c:v>2013-04</c:v>
                </c:pt>
                <c:pt idx="144">
                  <c:v>2013-05</c:v>
                </c:pt>
                <c:pt idx="145">
                  <c:v>2013-06</c:v>
                </c:pt>
                <c:pt idx="146">
                  <c:v>2013-07</c:v>
                </c:pt>
                <c:pt idx="147">
                  <c:v>2013-08</c:v>
                </c:pt>
                <c:pt idx="148">
                  <c:v>2013-09</c:v>
                </c:pt>
                <c:pt idx="149">
                  <c:v>2013-10</c:v>
                </c:pt>
                <c:pt idx="150">
                  <c:v>2013-11</c:v>
                </c:pt>
                <c:pt idx="151">
                  <c:v>2013-12</c:v>
                </c:pt>
                <c:pt idx="152">
                  <c:v>2014-01</c:v>
                </c:pt>
                <c:pt idx="153">
                  <c:v>2014-02</c:v>
                </c:pt>
                <c:pt idx="154">
                  <c:v>2014-03</c:v>
                </c:pt>
                <c:pt idx="155">
                  <c:v>2014-04</c:v>
                </c:pt>
                <c:pt idx="156">
                  <c:v>2014-05</c:v>
                </c:pt>
                <c:pt idx="157">
                  <c:v>2014-06</c:v>
                </c:pt>
                <c:pt idx="158">
                  <c:v>2014-07</c:v>
                </c:pt>
                <c:pt idx="159">
                  <c:v>2014-08</c:v>
                </c:pt>
                <c:pt idx="160">
                  <c:v>2014-09</c:v>
                </c:pt>
                <c:pt idx="161">
                  <c:v>2014-10</c:v>
                </c:pt>
                <c:pt idx="162">
                  <c:v>2014-11</c:v>
                </c:pt>
                <c:pt idx="163">
                  <c:v>2014-12</c:v>
                </c:pt>
                <c:pt idx="164">
                  <c:v>2015-01</c:v>
                </c:pt>
                <c:pt idx="165">
                  <c:v>2015-02</c:v>
                </c:pt>
                <c:pt idx="166">
                  <c:v>2015-03</c:v>
                </c:pt>
                <c:pt idx="167">
                  <c:v>2015-04</c:v>
                </c:pt>
                <c:pt idx="168">
                  <c:v>2015-05</c:v>
                </c:pt>
                <c:pt idx="169">
                  <c:v>2015-06</c:v>
                </c:pt>
                <c:pt idx="170">
                  <c:v>2015-07</c:v>
                </c:pt>
                <c:pt idx="171">
                  <c:v>2015-08</c:v>
                </c:pt>
                <c:pt idx="172">
                  <c:v>2015-09</c:v>
                </c:pt>
                <c:pt idx="173">
                  <c:v>2015-10</c:v>
                </c:pt>
                <c:pt idx="174">
                  <c:v>2015-11</c:v>
                </c:pt>
                <c:pt idx="175">
                  <c:v>2015-12</c:v>
                </c:pt>
                <c:pt idx="176">
                  <c:v>2016-01</c:v>
                </c:pt>
                <c:pt idx="177">
                  <c:v>2016-02</c:v>
                </c:pt>
                <c:pt idx="178">
                  <c:v>2016-03</c:v>
                </c:pt>
                <c:pt idx="179">
                  <c:v>2013-04</c:v>
                </c:pt>
                <c:pt idx="180">
                  <c:v>2016-05</c:v>
                </c:pt>
                <c:pt idx="181">
                  <c:v>2016-06</c:v>
                </c:pt>
                <c:pt idx="182">
                  <c:v>2016-07</c:v>
                </c:pt>
                <c:pt idx="183">
                  <c:v>2016-08</c:v>
                </c:pt>
                <c:pt idx="184">
                  <c:v>2016-09</c:v>
                </c:pt>
                <c:pt idx="185">
                  <c:v>2016-10</c:v>
                </c:pt>
                <c:pt idx="186">
                  <c:v>2016-11</c:v>
                </c:pt>
                <c:pt idx="187">
                  <c:v>2016-12</c:v>
                </c:pt>
                <c:pt idx="188">
                  <c:v>2017-01</c:v>
                </c:pt>
                <c:pt idx="189">
                  <c:v>2017-02</c:v>
                </c:pt>
                <c:pt idx="190">
                  <c:v>2017-03</c:v>
                </c:pt>
                <c:pt idx="191">
                  <c:v>2017-04</c:v>
                </c:pt>
                <c:pt idx="192">
                  <c:v>2017-05</c:v>
                </c:pt>
                <c:pt idx="193">
                  <c:v>2017-06</c:v>
                </c:pt>
                <c:pt idx="194">
                  <c:v>2017-07</c:v>
                </c:pt>
                <c:pt idx="195">
                  <c:v>2017-08</c:v>
                </c:pt>
                <c:pt idx="196">
                  <c:v>2017-09</c:v>
                </c:pt>
                <c:pt idx="197">
                  <c:v>2017-10</c:v>
                </c:pt>
                <c:pt idx="198">
                  <c:v>2017-11</c:v>
                </c:pt>
                <c:pt idx="199">
                  <c:v>2017-12</c:v>
                </c:pt>
                <c:pt idx="200">
                  <c:v>2018-01</c:v>
                </c:pt>
                <c:pt idx="201">
                  <c:v>2018-02</c:v>
                </c:pt>
                <c:pt idx="202">
                  <c:v>2018-03</c:v>
                </c:pt>
                <c:pt idx="203">
                  <c:v>2018-04</c:v>
                </c:pt>
                <c:pt idx="204">
                  <c:v>2018-05</c:v>
                </c:pt>
                <c:pt idx="205">
                  <c:v>2018-06</c:v>
                </c:pt>
                <c:pt idx="206">
                  <c:v>2018-07</c:v>
                </c:pt>
                <c:pt idx="207">
                  <c:v>2018-08</c:v>
                </c:pt>
                <c:pt idx="208">
                  <c:v>2018-09</c:v>
                </c:pt>
                <c:pt idx="209">
                  <c:v>2018-10</c:v>
                </c:pt>
                <c:pt idx="210">
                  <c:v>2018-11</c:v>
                </c:pt>
                <c:pt idx="211">
                  <c:v>2018-12</c:v>
                </c:pt>
                <c:pt idx="212">
                  <c:v>2019-01</c:v>
                </c:pt>
                <c:pt idx="213">
                  <c:v>2019-02</c:v>
                </c:pt>
                <c:pt idx="214">
                  <c:v>2019-03</c:v>
                </c:pt>
                <c:pt idx="215">
                  <c:v>2019-04</c:v>
                </c:pt>
                <c:pt idx="216">
                  <c:v>2019-05</c:v>
                </c:pt>
                <c:pt idx="217">
                  <c:v>2019-06</c:v>
                </c:pt>
                <c:pt idx="218">
                  <c:v>2019-07</c:v>
                </c:pt>
                <c:pt idx="219">
                  <c:v>2019-08</c:v>
                </c:pt>
                <c:pt idx="220">
                  <c:v>2019-09</c:v>
                </c:pt>
                <c:pt idx="221">
                  <c:v>2019-10</c:v>
                </c:pt>
                <c:pt idx="222">
                  <c:v>2019-11</c:v>
                </c:pt>
                <c:pt idx="223">
                  <c:v>2019-12</c:v>
                </c:pt>
                <c:pt idx="224">
                  <c:v>2020-01</c:v>
                </c:pt>
                <c:pt idx="225">
                  <c:v>2020-02</c:v>
                </c:pt>
                <c:pt idx="226">
                  <c:v>2020-03</c:v>
                </c:pt>
                <c:pt idx="227">
                  <c:v>2020-04</c:v>
                </c:pt>
                <c:pt idx="228">
                  <c:v>2020-05</c:v>
                </c:pt>
                <c:pt idx="229">
                  <c:v>2020-06</c:v>
                </c:pt>
                <c:pt idx="230">
                  <c:v>2020-07</c:v>
                </c:pt>
                <c:pt idx="231">
                  <c:v>2020-08</c:v>
                </c:pt>
              </c:strCache>
            </c:strRef>
          </c:cat>
          <c:val>
            <c:numRef>
              <c:f>'CR implementation errors'!$Y$11:$Y$242</c:f>
              <c:numCache>
                <c:formatCode>General</c:formatCode>
                <c:ptCount val="232"/>
                <c:pt idx="0">
                  <c:v>502.66666666666669</c:v>
                </c:pt>
                <c:pt idx="1">
                  <c:v>562.5</c:v>
                </c:pt>
                <c:pt idx="2">
                  <c:v>562.5</c:v>
                </c:pt>
                <c:pt idx="3">
                  <c:v>572</c:v>
                </c:pt>
                <c:pt idx="4">
                  <c:v>584.33333333333337</c:v>
                </c:pt>
                <c:pt idx="5">
                  <c:v>538.5</c:v>
                </c:pt>
                <c:pt idx="6">
                  <c:v>580.83333333333337</c:v>
                </c:pt>
                <c:pt idx="7">
                  <c:v>510.83333333333331</c:v>
                </c:pt>
                <c:pt idx="8">
                  <c:v>510.83333333333331</c:v>
                </c:pt>
                <c:pt idx="9">
                  <c:v>505.66666666666669</c:v>
                </c:pt>
                <c:pt idx="10">
                  <c:v>471.16666666666669</c:v>
                </c:pt>
                <c:pt idx="11">
                  <c:v>511.16666666666669</c:v>
                </c:pt>
                <c:pt idx="12">
                  <c:v>468.83333333333331</c:v>
                </c:pt>
                <c:pt idx="13">
                  <c:v>475.66666666666669</c:v>
                </c:pt>
                <c:pt idx="14">
                  <c:v>475.66666666666669</c:v>
                </c:pt>
                <c:pt idx="15">
                  <c:v>482.33333333333331</c:v>
                </c:pt>
                <c:pt idx="16">
                  <c:v>449</c:v>
                </c:pt>
                <c:pt idx="17">
                  <c:v>409</c:v>
                </c:pt>
                <c:pt idx="18">
                  <c:v>443.83333333333331</c:v>
                </c:pt>
                <c:pt idx="19">
                  <c:v>397.83333333333331</c:v>
                </c:pt>
                <c:pt idx="20">
                  <c:v>397.83333333333331</c:v>
                </c:pt>
                <c:pt idx="21">
                  <c:v>393.33333333333331</c:v>
                </c:pt>
                <c:pt idx="22">
                  <c:v>399.83333333333331</c:v>
                </c:pt>
                <c:pt idx="23">
                  <c:v>447.83333333333331</c:v>
                </c:pt>
                <c:pt idx="24">
                  <c:v>413</c:v>
                </c:pt>
                <c:pt idx="25">
                  <c:v>449.16666666666669</c:v>
                </c:pt>
                <c:pt idx="26">
                  <c:v>449.16666666666669</c:v>
                </c:pt>
                <c:pt idx="27">
                  <c:v>442.16666666666669</c:v>
                </c:pt>
                <c:pt idx="28">
                  <c:v>455.83333333333331</c:v>
                </c:pt>
                <c:pt idx="29">
                  <c:v>407.83333333333331</c:v>
                </c:pt>
                <c:pt idx="30">
                  <c:v>446.83333333333331</c:v>
                </c:pt>
                <c:pt idx="31">
                  <c:v>454.66666666666669</c:v>
                </c:pt>
                <c:pt idx="32">
                  <c:v>494.16666666666669</c:v>
                </c:pt>
                <c:pt idx="33">
                  <c:v>467.16666666666669</c:v>
                </c:pt>
                <c:pt idx="34">
                  <c:v>482</c:v>
                </c:pt>
                <c:pt idx="35">
                  <c:v>520.5</c:v>
                </c:pt>
                <c:pt idx="36">
                  <c:v>481.5</c:v>
                </c:pt>
                <c:pt idx="37">
                  <c:v>531.5</c:v>
                </c:pt>
                <c:pt idx="38">
                  <c:v>492</c:v>
                </c:pt>
                <c:pt idx="39">
                  <c:v>492</c:v>
                </c:pt>
                <c:pt idx="40">
                  <c:v>552.5</c:v>
                </c:pt>
                <c:pt idx="41">
                  <c:v>514</c:v>
                </c:pt>
                <c:pt idx="42">
                  <c:v>555.83333333333337</c:v>
                </c:pt>
                <c:pt idx="43">
                  <c:v>460.33333333333331</c:v>
                </c:pt>
                <c:pt idx="44">
                  <c:v>490.66666666666669</c:v>
                </c:pt>
                <c:pt idx="45">
                  <c:v>490.66666666666669</c:v>
                </c:pt>
                <c:pt idx="46">
                  <c:v>428.16666666666669</c:v>
                </c:pt>
                <c:pt idx="47">
                  <c:v>461.5</c:v>
                </c:pt>
                <c:pt idx="48">
                  <c:v>419.66666666666669</c:v>
                </c:pt>
                <c:pt idx="49">
                  <c:v>451</c:v>
                </c:pt>
                <c:pt idx="50">
                  <c:v>420.66666666666669</c:v>
                </c:pt>
                <c:pt idx="51">
                  <c:v>420.66666666666669</c:v>
                </c:pt>
                <c:pt idx="52">
                  <c:v>449.5</c:v>
                </c:pt>
                <c:pt idx="53">
                  <c:v>416.16666666666669</c:v>
                </c:pt>
                <c:pt idx="54">
                  <c:v>450.5</c:v>
                </c:pt>
                <c:pt idx="55">
                  <c:v>416.83333333333331</c:v>
                </c:pt>
                <c:pt idx="56">
                  <c:v>416.83333333333331</c:v>
                </c:pt>
                <c:pt idx="57">
                  <c:v>447.66666666666669</c:v>
                </c:pt>
                <c:pt idx="58">
                  <c:v>415.33333333333331</c:v>
                </c:pt>
                <c:pt idx="59">
                  <c:v>415.33333333333331</c:v>
                </c:pt>
                <c:pt idx="60">
                  <c:v>410.16666666666669</c:v>
                </c:pt>
                <c:pt idx="61">
                  <c:v>432.33333333333331</c:v>
                </c:pt>
                <c:pt idx="62">
                  <c:v>432.33333333333331</c:v>
                </c:pt>
                <c:pt idx="63">
                  <c:v>401.5</c:v>
                </c:pt>
                <c:pt idx="64">
                  <c:v>409.5</c:v>
                </c:pt>
                <c:pt idx="65">
                  <c:v>409.5</c:v>
                </c:pt>
                <c:pt idx="66">
                  <c:v>548.66666666666663</c:v>
                </c:pt>
                <c:pt idx="67">
                  <c:v>400</c:v>
                </c:pt>
                <c:pt idx="68">
                  <c:v>400</c:v>
                </c:pt>
                <c:pt idx="69">
                  <c:v>418.16666666666669</c:v>
                </c:pt>
                <c:pt idx="70">
                  <c:v>401.33333333333331</c:v>
                </c:pt>
                <c:pt idx="71">
                  <c:v>401.33333333333331</c:v>
                </c:pt>
                <c:pt idx="72">
                  <c:v>407.5</c:v>
                </c:pt>
                <c:pt idx="73">
                  <c:v>421.16666666666669</c:v>
                </c:pt>
                <c:pt idx="74">
                  <c:v>421.16666666666669</c:v>
                </c:pt>
                <c:pt idx="75">
                  <c:v>423.33333333333331</c:v>
                </c:pt>
                <c:pt idx="76">
                  <c:v>484.5</c:v>
                </c:pt>
                <c:pt idx="77">
                  <c:v>484.5</c:v>
                </c:pt>
                <c:pt idx="78">
                  <c:v>310</c:v>
                </c:pt>
                <c:pt idx="79">
                  <c:v>254.66666666666666</c:v>
                </c:pt>
                <c:pt idx="80">
                  <c:v>586.83333333333337</c:v>
                </c:pt>
                <c:pt idx="81">
                  <c:v>597.83333333333337</c:v>
                </c:pt>
                <c:pt idx="82">
                  <c:v>760.66666666666663</c:v>
                </c:pt>
                <c:pt idx="83">
                  <c:v>760.66666666666663</c:v>
                </c:pt>
                <c:pt idx="84">
                  <c:v>935.16666666666663</c:v>
                </c:pt>
                <c:pt idx="85">
                  <c:v>988.83333333333337</c:v>
                </c:pt>
                <c:pt idx="86">
                  <c:v>656.66666666666663</c:v>
                </c:pt>
                <c:pt idx="87">
                  <c:v>645.66666666666663</c:v>
                </c:pt>
                <c:pt idx="88">
                  <c:v>482.83333333333331</c:v>
                </c:pt>
                <c:pt idx="89">
                  <c:v>482.83333333333331</c:v>
                </c:pt>
                <c:pt idx="90">
                  <c:v>333.16666666666669</c:v>
                </c:pt>
                <c:pt idx="91">
                  <c:v>611.66666666666663</c:v>
                </c:pt>
                <c:pt idx="92">
                  <c:v>611.66666666666663</c:v>
                </c:pt>
                <c:pt idx="93">
                  <c:v>622.66666666666663</c:v>
                </c:pt>
                <c:pt idx="94">
                  <c:v>785.5</c:v>
                </c:pt>
                <c:pt idx="95">
                  <c:v>785.5</c:v>
                </c:pt>
                <c:pt idx="96">
                  <c:v>1008.3333333333334</c:v>
                </c:pt>
                <c:pt idx="97">
                  <c:v>805.16666666666663</c:v>
                </c:pt>
                <c:pt idx="98">
                  <c:v>805.16666666666663</c:v>
                </c:pt>
                <c:pt idx="99">
                  <c:v>773.83333333333337</c:v>
                </c:pt>
                <c:pt idx="100">
                  <c:v>828.83333333333337</c:v>
                </c:pt>
                <c:pt idx="101">
                  <c:v>828.83333333333337</c:v>
                </c:pt>
                <c:pt idx="102">
                  <c:v>624.33333333333337</c:v>
                </c:pt>
                <c:pt idx="103">
                  <c:v>970.16666666666663</c:v>
                </c:pt>
                <c:pt idx="104">
                  <c:v>970.16666666666663</c:v>
                </c:pt>
                <c:pt idx="105">
                  <c:v>970.16666666666663</c:v>
                </c:pt>
                <c:pt idx="106">
                  <c:v>993</c:v>
                </c:pt>
                <c:pt idx="107">
                  <c:v>993</c:v>
                </c:pt>
                <c:pt idx="108">
                  <c:v>973.5</c:v>
                </c:pt>
                <c:pt idx="109">
                  <c:v>789.66666666666663</c:v>
                </c:pt>
                <c:pt idx="110">
                  <c:v>789.66666666666663</c:v>
                </c:pt>
                <c:pt idx="111">
                  <c:v>789.66666666666663</c:v>
                </c:pt>
                <c:pt idx="112">
                  <c:v>692.33333333333337</c:v>
                </c:pt>
                <c:pt idx="113">
                  <c:v>692.33333333333337</c:v>
                </c:pt>
                <c:pt idx="114">
                  <c:v>668.66666666666663</c:v>
                </c:pt>
                <c:pt idx="115">
                  <c:v>377.66666666666669</c:v>
                </c:pt>
                <c:pt idx="116">
                  <c:v>377.66666666666669</c:v>
                </c:pt>
                <c:pt idx="117">
                  <c:v>377.66666666666669</c:v>
                </c:pt>
                <c:pt idx="118">
                  <c:v>419.16666666666669</c:v>
                </c:pt>
                <c:pt idx="119">
                  <c:v>419.16666666666669</c:v>
                </c:pt>
                <c:pt idx="120">
                  <c:v>438.83333333333331</c:v>
                </c:pt>
                <c:pt idx="121">
                  <c:v>794.33333333333337</c:v>
                </c:pt>
                <c:pt idx="122">
                  <c:v>794.33333333333337</c:v>
                </c:pt>
                <c:pt idx="123">
                  <c:v>794.33333333333337</c:v>
                </c:pt>
                <c:pt idx="124">
                  <c:v>722.16666666666663</c:v>
                </c:pt>
                <c:pt idx="125">
                  <c:v>722.16666666666663</c:v>
                </c:pt>
                <c:pt idx="126">
                  <c:v>722</c:v>
                </c:pt>
                <c:pt idx="127">
                  <c:v>712.66666666666663</c:v>
                </c:pt>
                <c:pt idx="128">
                  <c:v>712.66666666666663</c:v>
                </c:pt>
                <c:pt idx="129">
                  <c:v>712.66666666666663</c:v>
                </c:pt>
                <c:pt idx="130">
                  <c:v>692.5</c:v>
                </c:pt>
                <c:pt idx="131">
                  <c:v>692.5</c:v>
                </c:pt>
                <c:pt idx="132">
                  <c:v>692.83333333333337</c:v>
                </c:pt>
                <c:pt idx="133">
                  <c:v>761.66666666666663</c:v>
                </c:pt>
                <c:pt idx="134">
                  <c:v>761.66666666666663</c:v>
                </c:pt>
                <c:pt idx="135">
                  <c:v>779.16666666666663</c:v>
                </c:pt>
                <c:pt idx="136">
                  <c:v>777.5</c:v>
                </c:pt>
                <c:pt idx="137">
                  <c:v>777.5</c:v>
                </c:pt>
                <c:pt idx="138">
                  <c:v>768.16666666666663</c:v>
                </c:pt>
                <c:pt idx="139">
                  <c:v>765.33333333333337</c:v>
                </c:pt>
                <c:pt idx="140">
                  <c:v>765.33333333333337</c:v>
                </c:pt>
                <c:pt idx="141">
                  <c:v>747.83333333333337</c:v>
                </c:pt>
                <c:pt idx="142">
                  <c:v>708.16666666666663</c:v>
                </c:pt>
                <c:pt idx="143">
                  <c:v>708.16666666666663</c:v>
                </c:pt>
                <c:pt idx="144">
                  <c:v>706.83333333333337</c:v>
                </c:pt>
                <c:pt idx="145">
                  <c:v>681</c:v>
                </c:pt>
                <c:pt idx="146">
                  <c:v>681</c:v>
                </c:pt>
                <c:pt idx="147">
                  <c:v>681</c:v>
                </c:pt>
                <c:pt idx="148">
                  <c:v>649.5</c:v>
                </c:pt>
                <c:pt idx="149">
                  <c:v>649.5</c:v>
                </c:pt>
                <c:pt idx="150">
                  <c:v>640.33333333333337</c:v>
                </c:pt>
                <c:pt idx="151">
                  <c:v>632.83333333333337</c:v>
                </c:pt>
                <c:pt idx="152">
                  <c:v>632.83333333333337</c:v>
                </c:pt>
                <c:pt idx="153">
                  <c:v>644.16666666666663</c:v>
                </c:pt>
                <c:pt idx="154">
                  <c:v>631.33333333333337</c:v>
                </c:pt>
                <c:pt idx="155">
                  <c:v>631.33333333333337</c:v>
                </c:pt>
                <c:pt idx="156">
                  <c:v>638.16666666666663</c:v>
                </c:pt>
                <c:pt idx="157">
                  <c:v>678.83333333333337</c:v>
                </c:pt>
                <c:pt idx="158">
                  <c:v>678.83333333333337</c:v>
                </c:pt>
                <c:pt idx="159">
                  <c:v>673.83333333333337</c:v>
                </c:pt>
                <c:pt idx="160">
                  <c:v>733.66666666666663</c:v>
                </c:pt>
                <c:pt idx="161">
                  <c:v>969.66666666666663</c:v>
                </c:pt>
                <c:pt idx="162">
                  <c:v>975.83333333333337</c:v>
                </c:pt>
                <c:pt idx="163">
                  <c:v>957</c:v>
                </c:pt>
                <c:pt idx="164">
                  <c:v>957</c:v>
                </c:pt>
                <c:pt idx="165">
                  <c:v>950.66666666666663</c:v>
                </c:pt>
                <c:pt idx="166">
                  <c:v>929.33333333333337</c:v>
                </c:pt>
                <c:pt idx="167">
                  <c:v>693.33333333333337</c:v>
                </c:pt>
                <c:pt idx="168">
                  <c:v>685</c:v>
                </c:pt>
                <c:pt idx="169">
                  <c:v>636.5</c:v>
                </c:pt>
                <c:pt idx="170">
                  <c:v>636.5</c:v>
                </c:pt>
                <c:pt idx="171">
                  <c:v>637.66666666666663</c:v>
                </c:pt>
                <c:pt idx="172">
                  <c:v>633.16666666666663</c:v>
                </c:pt>
                <c:pt idx="173">
                  <c:v>633.16666666666663</c:v>
                </c:pt>
                <c:pt idx="174">
                  <c:v>633.5</c:v>
                </c:pt>
                <c:pt idx="175">
                  <c:v>690.83333333333337</c:v>
                </c:pt>
                <c:pt idx="176">
                  <c:v>690.83333333333337</c:v>
                </c:pt>
                <c:pt idx="177">
                  <c:v>697</c:v>
                </c:pt>
                <c:pt idx="178">
                  <c:v>737.33333333333337</c:v>
                </c:pt>
                <c:pt idx="179">
                  <c:v>737.33333333333337</c:v>
                </c:pt>
                <c:pt idx="180">
                  <c:v>743.5</c:v>
                </c:pt>
                <c:pt idx="181">
                  <c:v>758</c:v>
                </c:pt>
                <c:pt idx="182">
                  <c:v>758</c:v>
                </c:pt>
                <c:pt idx="183">
                  <c:v>750.66666666666663</c:v>
                </c:pt>
                <c:pt idx="184">
                  <c:v>843.33333333333337</c:v>
                </c:pt>
                <c:pt idx="185">
                  <c:v>843.33333333333337</c:v>
                </c:pt>
                <c:pt idx="186">
                  <c:v>832.16666666666663</c:v>
                </c:pt>
                <c:pt idx="187">
                  <c:v>861</c:v>
                </c:pt>
                <c:pt idx="188">
                  <c:v>861</c:v>
                </c:pt>
                <c:pt idx="189">
                  <c:v>861</c:v>
                </c:pt>
                <c:pt idx="190">
                  <c:v>832.83333333333337</c:v>
                </c:pt>
                <c:pt idx="191">
                  <c:v>832.83333333333337</c:v>
                </c:pt>
                <c:pt idx="192">
                  <c:v>832.83333333333337</c:v>
                </c:pt>
                <c:pt idx="193">
                  <c:v>799.83333333333337</c:v>
                </c:pt>
                <c:pt idx="194">
                  <c:v>799.83333333333337</c:v>
                </c:pt>
                <c:pt idx="195">
                  <c:v>799.83333333333337</c:v>
                </c:pt>
                <c:pt idx="196">
                  <c:v>766.5</c:v>
                </c:pt>
                <c:pt idx="197">
                  <c:v>766.5</c:v>
                </c:pt>
                <c:pt idx="198">
                  <c:v>766.5</c:v>
                </c:pt>
                <c:pt idx="199">
                  <c:v>716.16666666666663</c:v>
                </c:pt>
                <c:pt idx="200">
                  <c:v>716.16666666666663</c:v>
                </c:pt>
                <c:pt idx="201">
                  <c:v>716.16666666666663</c:v>
                </c:pt>
                <c:pt idx="202">
                  <c:v>711.83333333333337</c:v>
                </c:pt>
                <c:pt idx="203">
                  <c:v>711.83333333333337</c:v>
                </c:pt>
                <c:pt idx="204">
                  <c:v>711.83333333333337</c:v>
                </c:pt>
                <c:pt idx="205">
                  <c:v>762.66666666666663</c:v>
                </c:pt>
                <c:pt idx="206">
                  <c:v>762.66666666666663</c:v>
                </c:pt>
                <c:pt idx="207">
                  <c:v>762.66666666666663</c:v>
                </c:pt>
                <c:pt idx="208">
                  <c:v>936.5</c:v>
                </c:pt>
                <c:pt idx="209">
                  <c:v>936.5</c:v>
                </c:pt>
                <c:pt idx="210">
                  <c:v>936.5</c:v>
                </c:pt>
                <c:pt idx="211">
                  <c:v>1218.8333333333333</c:v>
                </c:pt>
                <c:pt idx="212">
                  <c:v>1219.1666666666667</c:v>
                </c:pt>
                <c:pt idx="213">
                  <c:v>1219.3333333333333</c:v>
                </c:pt>
                <c:pt idx="214">
                  <c:v>1230.8333333333333</c:v>
                </c:pt>
                <c:pt idx="215">
                  <c:v>1230.8333333333333</c:v>
                </c:pt>
                <c:pt idx="216">
                  <c:v>1230.8333333333333</c:v>
                </c:pt>
                <c:pt idx="217">
                  <c:v>1131.8333333333333</c:v>
                </c:pt>
                <c:pt idx="218">
                  <c:v>1131.5</c:v>
                </c:pt>
                <c:pt idx="219">
                  <c:v>1131.3333333333333</c:v>
                </c:pt>
                <c:pt idx="220">
                  <c:v>1192</c:v>
                </c:pt>
                <c:pt idx="221">
                  <c:v>1192</c:v>
                </c:pt>
                <c:pt idx="222">
                  <c:v>1192</c:v>
                </c:pt>
                <c:pt idx="223">
                  <c:v>1292.3333333333333</c:v>
                </c:pt>
                <c:pt idx="224">
                  <c:v>1292.3333333333333</c:v>
                </c:pt>
                <c:pt idx="225">
                  <c:v>1292.3333333333333</c:v>
                </c:pt>
                <c:pt idx="226">
                  <c:v>1199</c:v>
                </c:pt>
                <c:pt idx="227">
                  <c:v>1199</c:v>
                </c:pt>
                <c:pt idx="228">
                  <c:v>1199</c:v>
                </c:pt>
                <c:pt idx="229">
                  <c:v>495</c:v>
                </c:pt>
                <c:pt idx="230">
                  <c:v>1308.1666666666667</c:v>
                </c:pt>
                <c:pt idx="231">
                  <c:v>1308.1666666666667</c:v>
                </c:pt>
              </c:numCache>
            </c:numRef>
          </c:val>
          <c:extLst>
            <c:ext xmlns:c16="http://schemas.microsoft.com/office/drawing/2014/chart" uri="{C3380CC4-5D6E-409C-BE32-E72D297353CC}">
              <c16:uniqueId val="{00000000-37C7-4095-BD47-CC993CF179DF}"/>
            </c:ext>
          </c:extLst>
        </c:ser>
        <c:dLbls>
          <c:showLegendKey val="0"/>
          <c:showVal val="0"/>
          <c:showCatName val="0"/>
          <c:showSerName val="0"/>
          <c:showPercent val="0"/>
          <c:showBubbleSize val="0"/>
        </c:dLbls>
        <c:axId val="106363904"/>
        <c:axId val="110973696"/>
      </c:areaChart>
      <c:catAx>
        <c:axId val="106363904"/>
        <c:scaling>
          <c:orientation val="minMax"/>
        </c:scaling>
        <c:delete val="0"/>
        <c:axPos val="b"/>
        <c:numFmt formatCode="General" sourceLinked="1"/>
        <c:majorTickMark val="out"/>
        <c:minorTickMark val="none"/>
        <c:tickLblPos val="nextTo"/>
        <c:spPr>
          <a:ln w="3175">
            <a:solidFill>
              <a:srgbClr val="000000"/>
            </a:solidFill>
            <a:prstDash val="solid"/>
          </a:ln>
        </c:spPr>
        <c:txPr>
          <a:bodyPr rot="-5400000" vert="horz"/>
          <a:lstStyle/>
          <a:p>
            <a:pPr>
              <a:defRPr sz="800" b="0" i="0" u="none" strike="noStrike" baseline="0">
                <a:solidFill>
                  <a:srgbClr val="000000"/>
                </a:solidFill>
                <a:latin typeface="Arial"/>
                <a:ea typeface="Arial"/>
                <a:cs typeface="Arial"/>
              </a:defRPr>
            </a:pPr>
            <a:endParaRPr lang="en-US"/>
          </a:p>
        </c:txPr>
        <c:crossAx val="110973696"/>
        <c:crosses val="autoZero"/>
        <c:auto val="1"/>
        <c:lblAlgn val="ctr"/>
        <c:lblOffset val="100"/>
        <c:tickLblSkip val="4"/>
        <c:tickMarkSkip val="1"/>
        <c:noMultiLvlLbl val="0"/>
      </c:catAx>
      <c:valAx>
        <c:axId val="110973696"/>
        <c:scaling>
          <c:orientation val="minMax"/>
        </c:scaling>
        <c:delete val="0"/>
        <c:axPos val="l"/>
        <c:majorGridlines>
          <c:spPr>
            <a:ln w="3175">
              <a:solidFill>
                <a:srgbClr val="000000"/>
              </a:solidFill>
              <a:prstDash val="solid"/>
            </a:ln>
          </c:spPr>
        </c:majorGridlines>
        <c:title>
          <c:tx>
            <c:rich>
              <a:bodyPr/>
              <a:lstStyle/>
              <a:p>
                <a:pPr>
                  <a:defRPr sz="800" b="1" i="0" u="none" strike="noStrike" baseline="0">
                    <a:solidFill>
                      <a:srgbClr val="000000"/>
                    </a:solidFill>
                    <a:latin typeface="Arial"/>
                    <a:ea typeface="Arial"/>
                    <a:cs typeface="Arial"/>
                  </a:defRPr>
                </a:pPr>
                <a:r>
                  <a:rPr lang="en-GB"/>
                  <a:t>approved CRs</a:t>
                </a:r>
              </a:p>
            </c:rich>
          </c:tx>
          <c:layout>
            <c:manualLayout>
              <c:xMode val="edge"/>
              <c:yMode val="edge"/>
              <c:x val="1.0322580645161493E-2"/>
              <c:y val="0.31640666010499185"/>
            </c:manualLayout>
          </c:layout>
          <c:overlay val="0"/>
          <c:spPr>
            <a:noFill/>
            <a:ln w="25400">
              <a:noFill/>
            </a:ln>
          </c:spPr>
        </c:title>
        <c:numFmt formatCode="General" sourceLinked="1"/>
        <c:majorTickMark val="out"/>
        <c:minorTickMark val="none"/>
        <c:tickLblPos val="nextTo"/>
        <c:spPr>
          <a:ln w="3175">
            <a:solidFill>
              <a:srgbClr val="000000"/>
            </a:solidFill>
            <a:prstDash val="solid"/>
          </a:ln>
        </c:spPr>
        <c:txPr>
          <a:bodyPr rot="0" vert="horz"/>
          <a:lstStyle/>
          <a:p>
            <a:pPr>
              <a:defRPr sz="425" b="0" i="0" u="none" strike="noStrike" baseline="0">
                <a:solidFill>
                  <a:srgbClr val="000000"/>
                </a:solidFill>
                <a:latin typeface="Arial"/>
                <a:ea typeface="Arial"/>
                <a:cs typeface="Arial"/>
              </a:defRPr>
            </a:pPr>
            <a:endParaRPr lang="en-US"/>
          </a:p>
        </c:txPr>
        <c:crossAx val="106363904"/>
        <c:crosses val="autoZero"/>
        <c:crossBetween val="midCat"/>
      </c:valAx>
      <c:spPr>
        <a:solidFill>
          <a:srgbClr val="FFFF99"/>
        </a:solidFill>
        <a:ln w="12700">
          <a:solidFill>
            <a:srgbClr val="808080"/>
          </a:solidFill>
          <a:prstDash val="solid"/>
        </a:ln>
      </c:spPr>
    </c:plotArea>
    <c:plotVisOnly val="1"/>
    <c:dispBlanksAs val="zero"/>
    <c:showDLblsOverMax val="0"/>
  </c:chart>
  <c:spPr>
    <a:solidFill>
      <a:srgbClr val="FFFFFF"/>
    </a:solidFill>
    <a:ln w="3175">
      <a:solidFill>
        <a:srgbClr val="000000"/>
      </a:solidFill>
      <a:prstDash val="solid"/>
    </a:ln>
  </c:spPr>
  <c:txPr>
    <a:bodyPr/>
    <a:lstStyle/>
    <a:p>
      <a:pPr>
        <a:defRPr sz="425" b="0" i="0" u="none" strike="noStrike" baseline="0">
          <a:solidFill>
            <a:srgbClr val="000000"/>
          </a:solidFill>
          <a:latin typeface="Arial"/>
          <a:ea typeface="Arial"/>
          <a:cs typeface="Arial"/>
        </a:defRPr>
      </a:pPr>
      <a:endParaRPr lang="en-US"/>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sz="925" b="1" i="0" u="none" strike="noStrike" baseline="0">
                <a:solidFill>
                  <a:srgbClr val="000000"/>
                </a:solidFill>
                <a:latin typeface="Arial"/>
                <a:ea typeface="Arial"/>
                <a:cs typeface="Arial"/>
              </a:defRPr>
            </a:pPr>
            <a:r>
              <a:rPr lang="en-GB"/>
              <a:t>Number of new / revised Specs arising from meeting</a:t>
            </a:r>
          </a:p>
        </c:rich>
      </c:tx>
      <c:layout>
        <c:manualLayout>
          <c:xMode val="edge"/>
          <c:yMode val="edge"/>
          <c:x val="0.32311320754716982"/>
          <c:y val="2.8517110266159811E-2"/>
        </c:manualLayout>
      </c:layout>
      <c:overlay val="0"/>
      <c:spPr>
        <a:noFill/>
        <a:ln w="25400">
          <a:noFill/>
        </a:ln>
      </c:spPr>
    </c:title>
    <c:autoTitleDeleted val="0"/>
    <c:plotArea>
      <c:layout>
        <c:manualLayout>
          <c:layoutTarget val="inner"/>
          <c:xMode val="edge"/>
          <c:yMode val="edge"/>
          <c:x val="6.7778845084070796E-2"/>
          <c:y val="0.10633995949744592"/>
          <c:w val="0.92570754716981163"/>
          <c:h val="0.72813755805307923"/>
        </c:manualLayout>
      </c:layout>
      <c:barChart>
        <c:barDir val="col"/>
        <c:grouping val="stacked"/>
        <c:varyColors val="0"/>
        <c:ser>
          <c:idx val="0"/>
          <c:order val="0"/>
          <c:tx>
            <c:strRef>
              <c:f>'Specs availability'!$M$3</c:f>
              <c:strCache>
                <c:ptCount val="1"/>
                <c:pt idx="0">
                  <c:v>DL1</c:v>
                </c:pt>
              </c:strCache>
            </c:strRef>
          </c:tx>
          <c:spPr>
            <a:solidFill>
              <a:srgbClr val="00FF00"/>
            </a:solidFill>
            <a:ln w="12700">
              <a:solidFill>
                <a:srgbClr val="000000"/>
              </a:solidFill>
              <a:prstDash val="solid"/>
            </a:ln>
          </c:spPr>
          <c:invertIfNegative val="0"/>
          <c:cat>
            <c:strRef>
              <c:f>'Specs availability'!$L$4:$L$107</c:f>
              <c:strCache>
                <c:ptCount val="104"/>
                <c:pt idx="0">
                  <c:v>TSG#11</c:v>
                </c:pt>
                <c:pt idx="1">
                  <c:v>GERAN#04</c:v>
                </c:pt>
                <c:pt idx="2">
                  <c:v>GERAN#05</c:v>
                </c:pt>
                <c:pt idx="3">
                  <c:v>TSG#12</c:v>
                </c:pt>
                <c:pt idx="4">
                  <c:v>GERAN#06</c:v>
                </c:pt>
                <c:pt idx="5">
                  <c:v>TSG#13</c:v>
                </c:pt>
                <c:pt idx="6">
                  <c:v>GERAN#07</c:v>
                </c:pt>
                <c:pt idx="7">
                  <c:v>TSG#14</c:v>
                </c:pt>
                <c:pt idx="8">
                  <c:v>GERAN#08</c:v>
                </c:pt>
                <c:pt idx="9">
                  <c:v>TSG#15</c:v>
                </c:pt>
                <c:pt idx="10">
                  <c:v>GERAN#09</c:v>
                </c:pt>
                <c:pt idx="11">
                  <c:v>TSG#16</c:v>
                </c:pt>
                <c:pt idx="12">
                  <c:v>GERAN#10</c:v>
                </c:pt>
                <c:pt idx="13">
                  <c:v>GERAN#11</c:v>
                </c:pt>
                <c:pt idx="14">
                  <c:v>TSG#17</c:v>
                </c:pt>
                <c:pt idx="15">
                  <c:v>GERAN#12</c:v>
                </c:pt>
                <c:pt idx="16">
                  <c:v>TSG#18</c:v>
                </c:pt>
                <c:pt idx="17">
                  <c:v>GERAN#13</c:v>
                </c:pt>
                <c:pt idx="18">
                  <c:v>TSG#19</c:v>
                </c:pt>
                <c:pt idx="19">
                  <c:v>GERAN#14</c:v>
                </c:pt>
                <c:pt idx="20">
                  <c:v>TSG#20</c:v>
                </c:pt>
                <c:pt idx="21">
                  <c:v>GERAN#15</c:v>
                </c:pt>
                <c:pt idx="22">
                  <c:v>GERAN#16</c:v>
                </c:pt>
                <c:pt idx="23">
                  <c:v>TSG#21</c:v>
                </c:pt>
                <c:pt idx="24">
                  <c:v>GERAN#17</c:v>
                </c:pt>
                <c:pt idx="25">
                  <c:v>TSG#22</c:v>
                </c:pt>
                <c:pt idx="26">
                  <c:v>GERAN#18</c:v>
                </c:pt>
                <c:pt idx="27">
                  <c:v>TSG#23</c:v>
                </c:pt>
                <c:pt idx="28">
                  <c:v>GERAN#19</c:v>
                </c:pt>
                <c:pt idx="29">
                  <c:v>TSGs#24</c:v>
                </c:pt>
                <c:pt idx="30">
                  <c:v>GERAN#20</c:v>
                </c:pt>
                <c:pt idx="31">
                  <c:v>GERAN#21</c:v>
                </c:pt>
                <c:pt idx="32">
                  <c:v>TSGs#25</c:v>
                </c:pt>
                <c:pt idx="33">
                  <c:v>GERAN#22</c:v>
                </c:pt>
                <c:pt idx="34">
                  <c:v>TSGs#26</c:v>
                </c:pt>
                <c:pt idx="35">
                  <c:v>GERAN#23</c:v>
                </c:pt>
                <c:pt idx="36">
                  <c:v>TSGs#27</c:v>
                </c:pt>
                <c:pt idx="37">
                  <c:v>GERAN#24</c:v>
                </c:pt>
                <c:pt idx="38">
                  <c:v>TSGs#28</c:v>
                </c:pt>
                <c:pt idx="39">
                  <c:v>GERAN#25</c:v>
                </c:pt>
                <c:pt idx="40">
                  <c:v>GERAN#26</c:v>
                </c:pt>
                <c:pt idx="41">
                  <c:v>TSGs#29</c:v>
                </c:pt>
                <c:pt idx="42">
                  <c:v>GERAN#27</c:v>
                </c:pt>
                <c:pt idx="43">
                  <c:v>TSGs#30</c:v>
                </c:pt>
                <c:pt idx="44">
                  <c:v>GERAN#28</c:v>
                </c:pt>
                <c:pt idx="45">
                  <c:v>TSGs#31</c:v>
                </c:pt>
                <c:pt idx="46">
                  <c:v>GERAN#29</c:v>
                </c:pt>
                <c:pt idx="47">
                  <c:v>TSGs#32</c:v>
                </c:pt>
                <c:pt idx="48">
                  <c:v>GERAN#30</c:v>
                </c:pt>
                <c:pt idx="49">
                  <c:v>G#31,R/C/S#33</c:v>
                </c:pt>
                <c:pt idx="50">
                  <c:v>G#32,R/C/S#34</c:v>
                </c:pt>
                <c:pt idx="51">
                  <c:v>G#33, R/C/S#35</c:v>
                </c:pt>
                <c:pt idx="52">
                  <c:v>G#34, R/C/S#36</c:v>
                </c:pt>
                <c:pt idx="53">
                  <c:v>G#35, R/C/S#37</c:v>
                </c:pt>
                <c:pt idx="54">
                  <c:v>G#36, R/C/S#38</c:v>
                </c:pt>
                <c:pt idx="55">
                  <c:v>G#37, R/C/S#39</c:v>
                </c:pt>
                <c:pt idx="56">
                  <c:v>G#38, R/C/S#40</c:v>
                </c:pt>
                <c:pt idx="57">
                  <c:v>G#39-R/C/S#41</c:v>
                </c:pt>
                <c:pt idx="58">
                  <c:v>G#40-R/C/S#42</c:v>
                </c:pt>
                <c:pt idx="59">
                  <c:v>G#41-R/C/S#43</c:v>
                </c:pt>
                <c:pt idx="60">
                  <c:v>G#41-R/C/S#43</c:v>
                </c:pt>
                <c:pt idx="61">
                  <c:v>G#43-R/C/S#45</c:v>
                </c:pt>
                <c:pt idx="62">
                  <c:v>G#44-R/C/S#46</c:v>
                </c:pt>
                <c:pt idx="63">
                  <c:v>G#45-R/C/S#47</c:v>
                </c:pt>
                <c:pt idx="64">
                  <c:v>G#46-R/C/S#48</c:v>
                </c:pt>
                <c:pt idx="65">
                  <c:v>G#47-R/C/S#49</c:v>
                </c:pt>
                <c:pt idx="66">
                  <c:v>G#48-R/C/S#50</c:v>
                </c:pt>
                <c:pt idx="67">
                  <c:v>G#49-R/C/S#51</c:v>
                </c:pt>
                <c:pt idx="68">
                  <c:v>G#50-R/C/S#52</c:v>
                </c:pt>
                <c:pt idx="69">
                  <c:v>G#51-R/C/S#53</c:v>
                </c:pt>
                <c:pt idx="70">
                  <c:v>G#52-R/C/S#54</c:v>
                </c:pt>
                <c:pt idx="71">
                  <c:v>G#53-R/C/S#55</c:v>
                </c:pt>
                <c:pt idx="72">
                  <c:v>G#54-R/C/S#56</c:v>
                </c:pt>
                <c:pt idx="73">
                  <c:v>G#55-R/C/S#57</c:v>
                </c:pt>
                <c:pt idx="74">
                  <c:v>G#56-R/C/S#58</c:v>
                </c:pt>
                <c:pt idx="75">
                  <c:v>G#57-R/C/S#59</c:v>
                </c:pt>
                <c:pt idx="76">
                  <c:v>G#58-R/C/S#60</c:v>
                </c:pt>
                <c:pt idx="77">
                  <c:v>G#59-R/C/S#61</c:v>
                </c:pt>
                <c:pt idx="78">
                  <c:v>G#60-R/C/S#62</c:v>
                </c:pt>
                <c:pt idx="79">
                  <c:v>G#61-R/C/S#63</c:v>
                </c:pt>
                <c:pt idx="80">
                  <c:v>G#62-R/C/S#64</c:v>
                </c:pt>
                <c:pt idx="81">
                  <c:v>G#63-R/C/S#65</c:v>
                </c:pt>
                <c:pt idx="82">
                  <c:v>G#64-R/C/S#66</c:v>
                </c:pt>
                <c:pt idx="83">
                  <c:v>G#64-R/C/S#67</c:v>
                </c:pt>
                <c:pt idx="84">
                  <c:v>G#66-R/C/S#68</c:v>
                </c:pt>
                <c:pt idx="85">
                  <c:v>G#67-R/C/S#69</c:v>
                </c:pt>
                <c:pt idx="86">
                  <c:v>G#68-R/C/S#70</c:v>
                </c:pt>
                <c:pt idx="87">
                  <c:v>G#69-R/C/S#71</c:v>
                </c:pt>
                <c:pt idx="88">
                  <c:v>G#70-R/C/S#72</c:v>
                </c:pt>
                <c:pt idx="89">
                  <c:v>R/C/S#73</c:v>
                </c:pt>
                <c:pt idx="90">
                  <c:v>R/C/S#74</c:v>
                </c:pt>
                <c:pt idx="91">
                  <c:v>R/C/S#75</c:v>
                </c:pt>
                <c:pt idx="92">
                  <c:v>R/C/S#76</c:v>
                </c:pt>
                <c:pt idx="93">
                  <c:v>R/C/S#77</c:v>
                </c:pt>
                <c:pt idx="94">
                  <c:v>R/C/S#78</c:v>
                </c:pt>
                <c:pt idx="95">
                  <c:v>R/C/S#79</c:v>
                </c:pt>
                <c:pt idx="96">
                  <c:v>R/C/S#80</c:v>
                </c:pt>
                <c:pt idx="97">
                  <c:v>R/C/S#81</c:v>
                </c:pt>
                <c:pt idx="98">
                  <c:v>R/C/S#82</c:v>
                </c:pt>
                <c:pt idx="99">
                  <c:v>R/C/S#84</c:v>
                </c:pt>
                <c:pt idx="100">
                  <c:v>R/C/S#85</c:v>
                </c:pt>
                <c:pt idx="101">
                  <c:v>R/C/S#86</c:v>
                </c:pt>
                <c:pt idx="102">
                  <c:v>R/C/S#87-e</c:v>
                </c:pt>
                <c:pt idx="103">
                  <c:v>R/C/S#88-e</c:v>
                </c:pt>
              </c:strCache>
            </c:strRef>
          </c:cat>
          <c:val>
            <c:numRef>
              <c:f>'Specs availability'!$M$4:$M$107</c:f>
              <c:numCache>
                <c:formatCode>General</c:formatCode>
                <c:ptCount val="104"/>
                <c:pt idx="0">
                  <c:v>360</c:v>
                </c:pt>
                <c:pt idx="1">
                  <c:v>30</c:v>
                </c:pt>
                <c:pt idx="2">
                  <c:v>2</c:v>
                </c:pt>
                <c:pt idx="3">
                  <c:v>317</c:v>
                </c:pt>
                <c:pt idx="4">
                  <c:v>36</c:v>
                </c:pt>
                <c:pt idx="5">
                  <c:v>264</c:v>
                </c:pt>
                <c:pt idx="6">
                  <c:v>66</c:v>
                </c:pt>
                <c:pt idx="7">
                  <c:v>266</c:v>
                </c:pt>
                <c:pt idx="8">
                  <c:v>44</c:v>
                </c:pt>
                <c:pt idx="9">
                  <c:v>338</c:v>
                </c:pt>
                <c:pt idx="10">
                  <c:v>13</c:v>
                </c:pt>
                <c:pt idx="11">
                  <c:v>462</c:v>
                </c:pt>
                <c:pt idx="12">
                  <c:v>1</c:v>
                </c:pt>
                <c:pt idx="13">
                  <c:v>45</c:v>
                </c:pt>
                <c:pt idx="14">
                  <c:v>300</c:v>
                </c:pt>
                <c:pt idx="15">
                  <c:v>30</c:v>
                </c:pt>
                <c:pt idx="16">
                  <c:v>155</c:v>
                </c:pt>
                <c:pt idx="17">
                  <c:v>36</c:v>
                </c:pt>
                <c:pt idx="18">
                  <c:v>330</c:v>
                </c:pt>
                <c:pt idx="19">
                  <c:v>32</c:v>
                </c:pt>
                <c:pt idx="20">
                  <c:v>298</c:v>
                </c:pt>
                <c:pt idx="21">
                  <c:v>51</c:v>
                </c:pt>
                <c:pt idx="22">
                  <c:v>39</c:v>
                </c:pt>
                <c:pt idx="23">
                  <c:v>281</c:v>
                </c:pt>
                <c:pt idx="24">
                  <c:v>36</c:v>
                </c:pt>
                <c:pt idx="25">
                  <c:v>311</c:v>
                </c:pt>
                <c:pt idx="26">
                  <c:v>12</c:v>
                </c:pt>
                <c:pt idx="27">
                  <c:v>311</c:v>
                </c:pt>
                <c:pt idx="28">
                  <c:v>46</c:v>
                </c:pt>
                <c:pt idx="29">
                  <c:v>284</c:v>
                </c:pt>
                <c:pt idx="30">
                  <c:v>12</c:v>
                </c:pt>
                <c:pt idx="31">
                  <c:v>31</c:v>
                </c:pt>
                <c:pt idx="32">
                  <c:v>333</c:v>
                </c:pt>
                <c:pt idx="33">
                  <c:v>0</c:v>
                </c:pt>
                <c:pt idx="34">
                  <c:v>559</c:v>
                </c:pt>
                <c:pt idx="35">
                  <c:v>50</c:v>
                </c:pt>
                <c:pt idx="36">
                  <c:v>305</c:v>
                </c:pt>
                <c:pt idx="37">
                  <c:v>38</c:v>
                </c:pt>
                <c:pt idx="38">
                  <c:v>351</c:v>
                </c:pt>
                <c:pt idx="39">
                  <c:v>36</c:v>
                </c:pt>
                <c:pt idx="40">
                  <c:v>33</c:v>
                </c:pt>
                <c:pt idx="41">
                  <c:v>312</c:v>
                </c:pt>
                <c:pt idx="42">
                  <c:v>47</c:v>
                </c:pt>
                <c:pt idx="43">
                  <c:v>303</c:v>
                </c:pt>
                <c:pt idx="44">
                  <c:v>29</c:v>
                </c:pt>
                <c:pt idx="45">
                  <c:v>110</c:v>
                </c:pt>
                <c:pt idx="46">
                  <c:v>39</c:v>
                </c:pt>
                <c:pt idx="47">
                  <c:v>305</c:v>
                </c:pt>
                <c:pt idx="48">
                  <c:v>26</c:v>
                </c:pt>
                <c:pt idx="49">
                  <c:v>297</c:v>
                </c:pt>
                <c:pt idx="50">
                  <c:v>328</c:v>
                </c:pt>
                <c:pt idx="51">
                  <c:v>409</c:v>
                </c:pt>
                <c:pt idx="52">
                  <c:v>484</c:v>
                </c:pt>
                <c:pt idx="53">
                  <c:v>386</c:v>
                </c:pt>
                <c:pt idx="54">
                  <c:v>327</c:v>
                </c:pt>
                <c:pt idx="55">
                  <c:v>331</c:v>
                </c:pt>
                <c:pt idx="56">
                  <c:v>317</c:v>
                </c:pt>
                <c:pt idx="57">
                  <c:v>292</c:v>
                </c:pt>
                <c:pt idx="58">
                  <c:v>642</c:v>
                </c:pt>
                <c:pt idx="59">
                  <c:v>379</c:v>
                </c:pt>
                <c:pt idx="60">
                  <c:v>379</c:v>
                </c:pt>
                <c:pt idx="61">
                  <c:v>482</c:v>
                </c:pt>
                <c:pt idx="62">
                  <c:v>909</c:v>
                </c:pt>
                <c:pt idx="63">
                  <c:v>158</c:v>
                </c:pt>
                <c:pt idx="64">
                  <c:v>441</c:v>
                </c:pt>
                <c:pt idx="65">
                  <c:v>512</c:v>
                </c:pt>
                <c:pt idx="66">
                  <c:v>397</c:v>
                </c:pt>
                <c:pt idx="67">
                  <c:v>396</c:v>
                </c:pt>
                <c:pt idx="68">
                  <c:v>438</c:v>
                </c:pt>
                <c:pt idx="69">
                  <c:v>475</c:v>
                </c:pt>
                <c:pt idx="70">
                  <c:v>562</c:v>
                </c:pt>
                <c:pt idx="71">
                  <c:v>402</c:v>
                </c:pt>
                <c:pt idx="72">
                  <c:v>427</c:v>
                </c:pt>
                <c:pt idx="73">
                  <c:v>781</c:v>
                </c:pt>
                <c:pt idx="74">
                  <c:v>604</c:v>
                </c:pt>
                <c:pt idx="75">
                  <c:v>418</c:v>
                </c:pt>
                <c:pt idx="76">
                  <c:v>424</c:v>
                </c:pt>
                <c:pt idx="77">
                  <c:v>402</c:v>
                </c:pt>
                <c:pt idx="78">
                  <c:v>488</c:v>
                </c:pt>
                <c:pt idx="79">
                  <c:v>367</c:v>
                </c:pt>
                <c:pt idx="80">
                  <c:v>442</c:v>
                </c:pt>
                <c:pt idx="81">
                  <c:v>661</c:v>
                </c:pt>
                <c:pt idx="82">
                  <c:v>386</c:v>
                </c:pt>
                <c:pt idx="83">
                  <c:v>352</c:v>
                </c:pt>
                <c:pt idx="84">
                  <c:v>330</c:v>
                </c:pt>
                <c:pt idx="85">
                  <c:v>319</c:v>
                </c:pt>
                <c:pt idx="86">
                  <c:v>557</c:v>
                </c:pt>
                <c:pt idx="87">
                  <c:v>252</c:v>
                </c:pt>
                <c:pt idx="88">
                  <c:v>155</c:v>
                </c:pt>
                <c:pt idx="89">
                  <c:v>194</c:v>
                </c:pt>
                <c:pt idx="90">
                  <c:v>402</c:v>
                </c:pt>
                <c:pt idx="91">
                  <c:v>290</c:v>
                </c:pt>
                <c:pt idx="92">
                  <c:v>207</c:v>
                </c:pt>
                <c:pt idx="93">
                  <c:v>296</c:v>
                </c:pt>
                <c:pt idx="94">
                  <c:v>335</c:v>
                </c:pt>
                <c:pt idx="95">
                  <c:v>346</c:v>
                </c:pt>
                <c:pt idx="96">
                  <c:v>323</c:v>
                </c:pt>
                <c:pt idx="97">
                  <c:v>175</c:v>
                </c:pt>
                <c:pt idx="98">
                  <c:v>222</c:v>
                </c:pt>
                <c:pt idx="99">
                  <c:v>156</c:v>
                </c:pt>
                <c:pt idx="100">
                  <c:v>382</c:v>
                </c:pt>
                <c:pt idx="101">
                  <c:v>47</c:v>
                </c:pt>
                <c:pt idx="102">
                  <c:v>164</c:v>
                </c:pt>
                <c:pt idx="103">
                  <c:v>422</c:v>
                </c:pt>
              </c:numCache>
            </c:numRef>
          </c:val>
          <c:extLst>
            <c:ext xmlns:c16="http://schemas.microsoft.com/office/drawing/2014/chart" uri="{C3380CC4-5D6E-409C-BE32-E72D297353CC}">
              <c16:uniqueId val="{00000000-E387-4AD8-B453-15A2ABF72D02}"/>
            </c:ext>
          </c:extLst>
        </c:ser>
        <c:ser>
          <c:idx val="1"/>
          <c:order val="1"/>
          <c:tx>
            <c:strRef>
              <c:f>'Specs availability'!$N$3</c:f>
              <c:strCache>
                <c:ptCount val="1"/>
                <c:pt idx="0">
                  <c:v>DL2</c:v>
                </c:pt>
              </c:strCache>
            </c:strRef>
          </c:tx>
          <c:spPr>
            <a:solidFill>
              <a:srgbClr val="FF6600"/>
            </a:solidFill>
            <a:ln w="12700">
              <a:solidFill>
                <a:srgbClr val="000000"/>
              </a:solidFill>
              <a:prstDash val="solid"/>
            </a:ln>
          </c:spPr>
          <c:invertIfNegative val="0"/>
          <c:cat>
            <c:strRef>
              <c:f>'Specs availability'!$L$4:$L$107</c:f>
              <c:strCache>
                <c:ptCount val="104"/>
                <c:pt idx="0">
                  <c:v>TSG#11</c:v>
                </c:pt>
                <c:pt idx="1">
                  <c:v>GERAN#04</c:v>
                </c:pt>
                <c:pt idx="2">
                  <c:v>GERAN#05</c:v>
                </c:pt>
                <c:pt idx="3">
                  <c:v>TSG#12</c:v>
                </c:pt>
                <c:pt idx="4">
                  <c:v>GERAN#06</c:v>
                </c:pt>
                <c:pt idx="5">
                  <c:v>TSG#13</c:v>
                </c:pt>
                <c:pt idx="6">
                  <c:v>GERAN#07</c:v>
                </c:pt>
                <c:pt idx="7">
                  <c:v>TSG#14</c:v>
                </c:pt>
                <c:pt idx="8">
                  <c:v>GERAN#08</c:v>
                </c:pt>
                <c:pt idx="9">
                  <c:v>TSG#15</c:v>
                </c:pt>
                <c:pt idx="10">
                  <c:v>GERAN#09</c:v>
                </c:pt>
                <c:pt idx="11">
                  <c:v>TSG#16</c:v>
                </c:pt>
                <c:pt idx="12">
                  <c:v>GERAN#10</c:v>
                </c:pt>
                <c:pt idx="13">
                  <c:v>GERAN#11</c:v>
                </c:pt>
                <c:pt idx="14">
                  <c:v>TSG#17</c:v>
                </c:pt>
                <c:pt idx="15">
                  <c:v>GERAN#12</c:v>
                </c:pt>
                <c:pt idx="16">
                  <c:v>TSG#18</c:v>
                </c:pt>
                <c:pt idx="17">
                  <c:v>GERAN#13</c:v>
                </c:pt>
                <c:pt idx="18">
                  <c:v>TSG#19</c:v>
                </c:pt>
                <c:pt idx="19">
                  <c:v>GERAN#14</c:v>
                </c:pt>
                <c:pt idx="20">
                  <c:v>TSG#20</c:v>
                </c:pt>
                <c:pt idx="21">
                  <c:v>GERAN#15</c:v>
                </c:pt>
                <c:pt idx="22">
                  <c:v>GERAN#16</c:v>
                </c:pt>
                <c:pt idx="23">
                  <c:v>TSG#21</c:v>
                </c:pt>
                <c:pt idx="24">
                  <c:v>GERAN#17</c:v>
                </c:pt>
                <c:pt idx="25">
                  <c:v>TSG#22</c:v>
                </c:pt>
                <c:pt idx="26">
                  <c:v>GERAN#18</c:v>
                </c:pt>
                <c:pt idx="27">
                  <c:v>TSG#23</c:v>
                </c:pt>
                <c:pt idx="28">
                  <c:v>GERAN#19</c:v>
                </c:pt>
                <c:pt idx="29">
                  <c:v>TSGs#24</c:v>
                </c:pt>
                <c:pt idx="30">
                  <c:v>GERAN#20</c:v>
                </c:pt>
                <c:pt idx="31">
                  <c:v>GERAN#21</c:v>
                </c:pt>
                <c:pt idx="32">
                  <c:v>TSGs#25</c:v>
                </c:pt>
                <c:pt idx="33">
                  <c:v>GERAN#22</c:v>
                </c:pt>
                <c:pt idx="34">
                  <c:v>TSGs#26</c:v>
                </c:pt>
                <c:pt idx="35">
                  <c:v>GERAN#23</c:v>
                </c:pt>
                <c:pt idx="36">
                  <c:v>TSGs#27</c:v>
                </c:pt>
                <c:pt idx="37">
                  <c:v>GERAN#24</c:v>
                </c:pt>
                <c:pt idx="38">
                  <c:v>TSGs#28</c:v>
                </c:pt>
                <c:pt idx="39">
                  <c:v>GERAN#25</c:v>
                </c:pt>
                <c:pt idx="40">
                  <c:v>GERAN#26</c:v>
                </c:pt>
                <c:pt idx="41">
                  <c:v>TSGs#29</c:v>
                </c:pt>
                <c:pt idx="42">
                  <c:v>GERAN#27</c:v>
                </c:pt>
                <c:pt idx="43">
                  <c:v>TSGs#30</c:v>
                </c:pt>
                <c:pt idx="44">
                  <c:v>GERAN#28</c:v>
                </c:pt>
                <c:pt idx="45">
                  <c:v>TSGs#31</c:v>
                </c:pt>
                <c:pt idx="46">
                  <c:v>GERAN#29</c:v>
                </c:pt>
                <c:pt idx="47">
                  <c:v>TSGs#32</c:v>
                </c:pt>
                <c:pt idx="48">
                  <c:v>GERAN#30</c:v>
                </c:pt>
                <c:pt idx="49">
                  <c:v>G#31,R/C/S#33</c:v>
                </c:pt>
                <c:pt idx="50">
                  <c:v>G#32,R/C/S#34</c:v>
                </c:pt>
                <c:pt idx="51">
                  <c:v>G#33, R/C/S#35</c:v>
                </c:pt>
                <c:pt idx="52">
                  <c:v>G#34, R/C/S#36</c:v>
                </c:pt>
                <c:pt idx="53">
                  <c:v>G#35, R/C/S#37</c:v>
                </c:pt>
                <c:pt idx="54">
                  <c:v>G#36, R/C/S#38</c:v>
                </c:pt>
                <c:pt idx="55">
                  <c:v>G#37, R/C/S#39</c:v>
                </c:pt>
                <c:pt idx="56">
                  <c:v>G#38, R/C/S#40</c:v>
                </c:pt>
                <c:pt idx="57">
                  <c:v>G#39-R/C/S#41</c:v>
                </c:pt>
                <c:pt idx="58">
                  <c:v>G#40-R/C/S#42</c:v>
                </c:pt>
                <c:pt idx="59">
                  <c:v>G#41-R/C/S#43</c:v>
                </c:pt>
                <c:pt idx="60">
                  <c:v>G#41-R/C/S#43</c:v>
                </c:pt>
                <c:pt idx="61">
                  <c:v>G#43-R/C/S#45</c:v>
                </c:pt>
                <c:pt idx="62">
                  <c:v>G#44-R/C/S#46</c:v>
                </c:pt>
                <c:pt idx="63">
                  <c:v>G#45-R/C/S#47</c:v>
                </c:pt>
                <c:pt idx="64">
                  <c:v>G#46-R/C/S#48</c:v>
                </c:pt>
                <c:pt idx="65">
                  <c:v>G#47-R/C/S#49</c:v>
                </c:pt>
                <c:pt idx="66">
                  <c:v>G#48-R/C/S#50</c:v>
                </c:pt>
                <c:pt idx="67">
                  <c:v>G#49-R/C/S#51</c:v>
                </c:pt>
                <c:pt idx="68">
                  <c:v>G#50-R/C/S#52</c:v>
                </c:pt>
                <c:pt idx="69">
                  <c:v>G#51-R/C/S#53</c:v>
                </c:pt>
                <c:pt idx="70">
                  <c:v>G#52-R/C/S#54</c:v>
                </c:pt>
                <c:pt idx="71">
                  <c:v>G#53-R/C/S#55</c:v>
                </c:pt>
                <c:pt idx="72">
                  <c:v>G#54-R/C/S#56</c:v>
                </c:pt>
                <c:pt idx="73">
                  <c:v>G#55-R/C/S#57</c:v>
                </c:pt>
                <c:pt idx="74">
                  <c:v>G#56-R/C/S#58</c:v>
                </c:pt>
                <c:pt idx="75">
                  <c:v>G#57-R/C/S#59</c:v>
                </c:pt>
                <c:pt idx="76">
                  <c:v>G#58-R/C/S#60</c:v>
                </c:pt>
                <c:pt idx="77">
                  <c:v>G#59-R/C/S#61</c:v>
                </c:pt>
                <c:pt idx="78">
                  <c:v>G#60-R/C/S#62</c:v>
                </c:pt>
                <c:pt idx="79">
                  <c:v>G#61-R/C/S#63</c:v>
                </c:pt>
                <c:pt idx="80">
                  <c:v>G#62-R/C/S#64</c:v>
                </c:pt>
                <c:pt idx="81">
                  <c:v>G#63-R/C/S#65</c:v>
                </c:pt>
                <c:pt idx="82">
                  <c:v>G#64-R/C/S#66</c:v>
                </c:pt>
                <c:pt idx="83">
                  <c:v>G#64-R/C/S#67</c:v>
                </c:pt>
                <c:pt idx="84">
                  <c:v>G#66-R/C/S#68</c:v>
                </c:pt>
                <c:pt idx="85">
                  <c:v>G#67-R/C/S#69</c:v>
                </c:pt>
                <c:pt idx="86">
                  <c:v>G#68-R/C/S#70</c:v>
                </c:pt>
                <c:pt idx="87">
                  <c:v>G#69-R/C/S#71</c:v>
                </c:pt>
                <c:pt idx="88">
                  <c:v>G#70-R/C/S#72</c:v>
                </c:pt>
                <c:pt idx="89">
                  <c:v>R/C/S#73</c:v>
                </c:pt>
                <c:pt idx="90">
                  <c:v>R/C/S#74</c:v>
                </c:pt>
                <c:pt idx="91">
                  <c:v>R/C/S#75</c:v>
                </c:pt>
                <c:pt idx="92">
                  <c:v>R/C/S#76</c:v>
                </c:pt>
                <c:pt idx="93">
                  <c:v>R/C/S#77</c:v>
                </c:pt>
                <c:pt idx="94">
                  <c:v>R/C/S#78</c:v>
                </c:pt>
                <c:pt idx="95">
                  <c:v>R/C/S#79</c:v>
                </c:pt>
                <c:pt idx="96">
                  <c:v>R/C/S#80</c:v>
                </c:pt>
                <c:pt idx="97">
                  <c:v>R/C/S#81</c:v>
                </c:pt>
                <c:pt idx="98">
                  <c:v>R/C/S#82</c:v>
                </c:pt>
                <c:pt idx="99">
                  <c:v>R/C/S#84</c:v>
                </c:pt>
                <c:pt idx="100">
                  <c:v>R/C/S#85</c:v>
                </c:pt>
                <c:pt idx="101">
                  <c:v>R/C/S#86</c:v>
                </c:pt>
                <c:pt idx="102">
                  <c:v>R/C/S#87-e</c:v>
                </c:pt>
                <c:pt idx="103">
                  <c:v>R/C/S#88-e</c:v>
                </c:pt>
              </c:strCache>
            </c:strRef>
          </c:cat>
          <c:val>
            <c:numRef>
              <c:f>'Specs availability'!$N$4:$N$107</c:f>
              <c:numCache>
                <c:formatCode>General</c:formatCode>
                <c:ptCount val="104"/>
                <c:pt idx="0">
                  <c:v>165</c:v>
                </c:pt>
                <c:pt idx="1">
                  <c:v>2</c:v>
                </c:pt>
                <c:pt idx="2">
                  <c:v>22</c:v>
                </c:pt>
                <c:pt idx="3">
                  <c:v>8</c:v>
                </c:pt>
                <c:pt idx="4">
                  <c:v>1</c:v>
                </c:pt>
                <c:pt idx="5">
                  <c:v>11</c:v>
                </c:pt>
                <c:pt idx="6">
                  <c:v>0</c:v>
                </c:pt>
                <c:pt idx="7">
                  <c:v>70</c:v>
                </c:pt>
                <c:pt idx="8">
                  <c:v>2</c:v>
                </c:pt>
                <c:pt idx="9">
                  <c:v>81</c:v>
                </c:pt>
                <c:pt idx="10">
                  <c:v>31</c:v>
                </c:pt>
                <c:pt idx="11">
                  <c:v>83</c:v>
                </c:pt>
                <c:pt idx="12">
                  <c:v>68</c:v>
                </c:pt>
                <c:pt idx="13">
                  <c:v>0</c:v>
                </c:pt>
                <c:pt idx="14">
                  <c:v>88</c:v>
                </c:pt>
                <c:pt idx="15">
                  <c:v>0</c:v>
                </c:pt>
                <c:pt idx="16">
                  <c:v>189</c:v>
                </c:pt>
                <c:pt idx="17">
                  <c:v>1</c:v>
                </c:pt>
                <c:pt idx="18">
                  <c:v>11</c:v>
                </c:pt>
                <c:pt idx="19">
                  <c:v>12</c:v>
                </c:pt>
                <c:pt idx="20">
                  <c:v>24</c:v>
                </c:pt>
                <c:pt idx="21">
                  <c:v>1</c:v>
                </c:pt>
                <c:pt idx="22">
                  <c:v>7</c:v>
                </c:pt>
                <c:pt idx="23">
                  <c:v>21</c:v>
                </c:pt>
                <c:pt idx="24">
                  <c:v>0</c:v>
                </c:pt>
                <c:pt idx="25">
                  <c:v>33</c:v>
                </c:pt>
                <c:pt idx="26">
                  <c:v>24</c:v>
                </c:pt>
                <c:pt idx="27">
                  <c:v>10</c:v>
                </c:pt>
                <c:pt idx="28">
                  <c:v>3</c:v>
                </c:pt>
                <c:pt idx="29">
                  <c:v>10</c:v>
                </c:pt>
                <c:pt idx="30">
                  <c:v>0</c:v>
                </c:pt>
                <c:pt idx="31">
                  <c:v>1</c:v>
                </c:pt>
                <c:pt idx="32">
                  <c:v>7</c:v>
                </c:pt>
                <c:pt idx="33">
                  <c:v>58</c:v>
                </c:pt>
                <c:pt idx="34">
                  <c:v>14</c:v>
                </c:pt>
                <c:pt idx="35">
                  <c:v>15</c:v>
                </c:pt>
                <c:pt idx="36">
                  <c:v>14</c:v>
                </c:pt>
                <c:pt idx="37">
                  <c:v>14</c:v>
                </c:pt>
                <c:pt idx="38">
                  <c:v>42</c:v>
                </c:pt>
                <c:pt idx="39">
                  <c:v>12</c:v>
                </c:pt>
                <c:pt idx="40">
                  <c:v>2</c:v>
                </c:pt>
                <c:pt idx="41">
                  <c:v>11</c:v>
                </c:pt>
                <c:pt idx="42">
                  <c:v>0</c:v>
                </c:pt>
                <c:pt idx="43">
                  <c:v>24</c:v>
                </c:pt>
                <c:pt idx="44">
                  <c:v>3</c:v>
                </c:pt>
                <c:pt idx="45">
                  <c:v>22</c:v>
                </c:pt>
                <c:pt idx="46">
                  <c:v>1</c:v>
                </c:pt>
                <c:pt idx="47">
                  <c:v>18</c:v>
                </c:pt>
                <c:pt idx="48">
                  <c:v>0</c:v>
                </c:pt>
                <c:pt idx="49">
                  <c:v>51</c:v>
                </c:pt>
                <c:pt idx="50">
                  <c:v>29</c:v>
                </c:pt>
                <c:pt idx="51">
                  <c:v>16</c:v>
                </c:pt>
                <c:pt idx="52">
                  <c:v>0</c:v>
                </c:pt>
                <c:pt idx="53">
                  <c:v>0</c:v>
                </c:pt>
                <c:pt idx="54">
                  <c:v>12</c:v>
                </c:pt>
                <c:pt idx="55">
                  <c:v>11</c:v>
                </c:pt>
                <c:pt idx="56">
                  <c:v>16</c:v>
                </c:pt>
                <c:pt idx="57">
                  <c:v>8</c:v>
                </c:pt>
                <c:pt idx="58">
                  <c:v>208</c:v>
                </c:pt>
                <c:pt idx="59">
                  <c:v>65</c:v>
                </c:pt>
                <c:pt idx="60">
                  <c:v>68</c:v>
                </c:pt>
                <c:pt idx="61">
                  <c:v>19</c:v>
                </c:pt>
                <c:pt idx="62">
                  <c:v>125</c:v>
                </c:pt>
                <c:pt idx="63">
                  <c:v>207</c:v>
                </c:pt>
                <c:pt idx="64">
                  <c:v>16</c:v>
                </c:pt>
                <c:pt idx="65">
                  <c:v>9</c:v>
                </c:pt>
                <c:pt idx="66">
                  <c:v>178</c:v>
                </c:pt>
                <c:pt idx="67">
                  <c:v>790</c:v>
                </c:pt>
                <c:pt idx="68">
                  <c:v>146</c:v>
                </c:pt>
                <c:pt idx="69">
                  <c:v>33</c:v>
                </c:pt>
                <c:pt idx="70">
                  <c:v>24</c:v>
                </c:pt>
                <c:pt idx="71">
                  <c:v>115</c:v>
                </c:pt>
                <c:pt idx="72">
                  <c:v>88</c:v>
                </c:pt>
                <c:pt idx="73">
                  <c:v>369</c:v>
                </c:pt>
                <c:pt idx="74">
                  <c:v>31</c:v>
                </c:pt>
                <c:pt idx="75">
                  <c:v>59</c:v>
                </c:pt>
                <c:pt idx="76">
                  <c:v>94</c:v>
                </c:pt>
                <c:pt idx="77">
                  <c:v>17</c:v>
                </c:pt>
                <c:pt idx="78">
                  <c:v>48</c:v>
                </c:pt>
                <c:pt idx="79">
                  <c:v>22</c:v>
                </c:pt>
                <c:pt idx="80">
                  <c:v>99</c:v>
                </c:pt>
                <c:pt idx="81">
                  <c:v>458</c:v>
                </c:pt>
                <c:pt idx="82">
                  <c:v>121</c:v>
                </c:pt>
                <c:pt idx="83">
                  <c:v>11</c:v>
                </c:pt>
                <c:pt idx="84">
                  <c:v>88</c:v>
                </c:pt>
                <c:pt idx="85">
                  <c:v>6</c:v>
                </c:pt>
                <c:pt idx="86">
                  <c:v>456</c:v>
                </c:pt>
                <c:pt idx="87">
                  <c:v>141</c:v>
                </c:pt>
                <c:pt idx="88">
                  <c:v>300</c:v>
                </c:pt>
                <c:pt idx="89">
                  <c:v>178</c:v>
                </c:pt>
                <c:pt idx="90">
                  <c:v>18</c:v>
                </c:pt>
                <c:pt idx="91">
                  <c:v>661</c:v>
                </c:pt>
                <c:pt idx="92">
                  <c:v>259</c:v>
                </c:pt>
                <c:pt idx="93">
                  <c:v>124</c:v>
                </c:pt>
                <c:pt idx="94">
                  <c:v>150</c:v>
                </c:pt>
                <c:pt idx="95">
                  <c:v>44</c:v>
                </c:pt>
                <c:pt idx="96">
                  <c:v>724</c:v>
                </c:pt>
                <c:pt idx="97">
                  <c:v>257</c:v>
                </c:pt>
                <c:pt idx="98">
                  <c:v>276</c:v>
                </c:pt>
                <c:pt idx="99">
                  <c:v>197</c:v>
                </c:pt>
                <c:pt idx="100">
                  <c:v>194</c:v>
                </c:pt>
                <c:pt idx="101">
                  <c:v>369</c:v>
                </c:pt>
                <c:pt idx="102">
                  <c:v>254</c:v>
                </c:pt>
                <c:pt idx="103">
                  <c:v>787</c:v>
                </c:pt>
              </c:numCache>
            </c:numRef>
          </c:val>
          <c:extLst>
            <c:ext xmlns:c16="http://schemas.microsoft.com/office/drawing/2014/chart" uri="{C3380CC4-5D6E-409C-BE32-E72D297353CC}">
              <c16:uniqueId val="{00000001-E387-4AD8-B453-15A2ABF72D02}"/>
            </c:ext>
          </c:extLst>
        </c:ser>
        <c:ser>
          <c:idx val="2"/>
          <c:order val="2"/>
          <c:tx>
            <c:strRef>
              <c:f>'Specs availability'!$O$3</c:f>
              <c:strCache>
                <c:ptCount val="1"/>
                <c:pt idx="0">
                  <c:v>late</c:v>
                </c:pt>
              </c:strCache>
            </c:strRef>
          </c:tx>
          <c:spPr>
            <a:solidFill>
              <a:srgbClr val="FF0000"/>
            </a:solidFill>
            <a:ln w="12700">
              <a:solidFill>
                <a:srgbClr val="000000"/>
              </a:solidFill>
              <a:prstDash val="solid"/>
            </a:ln>
          </c:spPr>
          <c:invertIfNegative val="0"/>
          <c:cat>
            <c:strRef>
              <c:f>'Specs availability'!$L$4:$L$107</c:f>
              <c:strCache>
                <c:ptCount val="104"/>
                <c:pt idx="0">
                  <c:v>TSG#11</c:v>
                </c:pt>
                <c:pt idx="1">
                  <c:v>GERAN#04</c:v>
                </c:pt>
                <c:pt idx="2">
                  <c:v>GERAN#05</c:v>
                </c:pt>
                <c:pt idx="3">
                  <c:v>TSG#12</c:v>
                </c:pt>
                <c:pt idx="4">
                  <c:v>GERAN#06</c:v>
                </c:pt>
                <c:pt idx="5">
                  <c:v>TSG#13</c:v>
                </c:pt>
                <c:pt idx="6">
                  <c:v>GERAN#07</c:v>
                </c:pt>
                <c:pt idx="7">
                  <c:v>TSG#14</c:v>
                </c:pt>
                <c:pt idx="8">
                  <c:v>GERAN#08</c:v>
                </c:pt>
                <c:pt idx="9">
                  <c:v>TSG#15</c:v>
                </c:pt>
                <c:pt idx="10">
                  <c:v>GERAN#09</c:v>
                </c:pt>
                <c:pt idx="11">
                  <c:v>TSG#16</c:v>
                </c:pt>
                <c:pt idx="12">
                  <c:v>GERAN#10</c:v>
                </c:pt>
                <c:pt idx="13">
                  <c:v>GERAN#11</c:v>
                </c:pt>
                <c:pt idx="14">
                  <c:v>TSG#17</c:v>
                </c:pt>
                <c:pt idx="15">
                  <c:v>GERAN#12</c:v>
                </c:pt>
                <c:pt idx="16">
                  <c:v>TSG#18</c:v>
                </c:pt>
                <c:pt idx="17">
                  <c:v>GERAN#13</c:v>
                </c:pt>
                <c:pt idx="18">
                  <c:v>TSG#19</c:v>
                </c:pt>
                <c:pt idx="19">
                  <c:v>GERAN#14</c:v>
                </c:pt>
                <c:pt idx="20">
                  <c:v>TSG#20</c:v>
                </c:pt>
                <c:pt idx="21">
                  <c:v>GERAN#15</c:v>
                </c:pt>
                <c:pt idx="22">
                  <c:v>GERAN#16</c:v>
                </c:pt>
                <c:pt idx="23">
                  <c:v>TSG#21</c:v>
                </c:pt>
                <c:pt idx="24">
                  <c:v>GERAN#17</c:v>
                </c:pt>
                <c:pt idx="25">
                  <c:v>TSG#22</c:v>
                </c:pt>
                <c:pt idx="26">
                  <c:v>GERAN#18</c:v>
                </c:pt>
                <c:pt idx="27">
                  <c:v>TSG#23</c:v>
                </c:pt>
                <c:pt idx="28">
                  <c:v>GERAN#19</c:v>
                </c:pt>
                <c:pt idx="29">
                  <c:v>TSGs#24</c:v>
                </c:pt>
                <c:pt idx="30">
                  <c:v>GERAN#20</c:v>
                </c:pt>
                <c:pt idx="31">
                  <c:v>GERAN#21</c:v>
                </c:pt>
                <c:pt idx="32">
                  <c:v>TSGs#25</c:v>
                </c:pt>
                <c:pt idx="33">
                  <c:v>GERAN#22</c:v>
                </c:pt>
                <c:pt idx="34">
                  <c:v>TSGs#26</c:v>
                </c:pt>
                <c:pt idx="35">
                  <c:v>GERAN#23</c:v>
                </c:pt>
                <c:pt idx="36">
                  <c:v>TSGs#27</c:v>
                </c:pt>
                <c:pt idx="37">
                  <c:v>GERAN#24</c:v>
                </c:pt>
                <c:pt idx="38">
                  <c:v>TSGs#28</c:v>
                </c:pt>
                <c:pt idx="39">
                  <c:v>GERAN#25</c:v>
                </c:pt>
                <c:pt idx="40">
                  <c:v>GERAN#26</c:v>
                </c:pt>
                <c:pt idx="41">
                  <c:v>TSGs#29</c:v>
                </c:pt>
                <c:pt idx="42">
                  <c:v>GERAN#27</c:v>
                </c:pt>
                <c:pt idx="43">
                  <c:v>TSGs#30</c:v>
                </c:pt>
                <c:pt idx="44">
                  <c:v>GERAN#28</c:v>
                </c:pt>
                <c:pt idx="45">
                  <c:v>TSGs#31</c:v>
                </c:pt>
                <c:pt idx="46">
                  <c:v>GERAN#29</c:v>
                </c:pt>
                <c:pt idx="47">
                  <c:v>TSGs#32</c:v>
                </c:pt>
                <c:pt idx="48">
                  <c:v>GERAN#30</c:v>
                </c:pt>
                <c:pt idx="49">
                  <c:v>G#31,R/C/S#33</c:v>
                </c:pt>
                <c:pt idx="50">
                  <c:v>G#32,R/C/S#34</c:v>
                </c:pt>
                <c:pt idx="51">
                  <c:v>G#33, R/C/S#35</c:v>
                </c:pt>
                <c:pt idx="52">
                  <c:v>G#34, R/C/S#36</c:v>
                </c:pt>
                <c:pt idx="53">
                  <c:v>G#35, R/C/S#37</c:v>
                </c:pt>
                <c:pt idx="54">
                  <c:v>G#36, R/C/S#38</c:v>
                </c:pt>
                <c:pt idx="55">
                  <c:v>G#37, R/C/S#39</c:v>
                </c:pt>
                <c:pt idx="56">
                  <c:v>G#38, R/C/S#40</c:v>
                </c:pt>
                <c:pt idx="57">
                  <c:v>G#39-R/C/S#41</c:v>
                </c:pt>
                <c:pt idx="58">
                  <c:v>G#40-R/C/S#42</c:v>
                </c:pt>
                <c:pt idx="59">
                  <c:v>G#41-R/C/S#43</c:v>
                </c:pt>
                <c:pt idx="60">
                  <c:v>G#41-R/C/S#43</c:v>
                </c:pt>
                <c:pt idx="61">
                  <c:v>G#43-R/C/S#45</c:v>
                </c:pt>
                <c:pt idx="62">
                  <c:v>G#44-R/C/S#46</c:v>
                </c:pt>
                <c:pt idx="63">
                  <c:v>G#45-R/C/S#47</c:v>
                </c:pt>
                <c:pt idx="64">
                  <c:v>G#46-R/C/S#48</c:v>
                </c:pt>
                <c:pt idx="65">
                  <c:v>G#47-R/C/S#49</c:v>
                </c:pt>
                <c:pt idx="66">
                  <c:v>G#48-R/C/S#50</c:v>
                </c:pt>
                <c:pt idx="67">
                  <c:v>G#49-R/C/S#51</c:v>
                </c:pt>
                <c:pt idx="68">
                  <c:v>G#50-R/C/S#52</c:v>
                </c:pt>
                <c:pt idx="69">
                  <c:v>G#51-R/C/S#53</c:v>
                </c:pt>
                <c:pt idx="70">
                  <c:v>G#52-R/C/S#54</c:v>
                </c:pt>
                <c:pt idx="71">
                  <c:v>G#53-R/C/S#55</c:v>
                </c:pt>
                <c:pt idx="72">
                  <c:v>G#54-R/C/S#56</c:v>
                </c:pt>
                <c:pt idx="73">
                  <c:v>G#55-R/C/S#57</c:v>
                </c:pt>
                <c:pt idx="74">
                  <c:v>G#56-R/C/S#58</c:v>
                </c:pt>
                <c:pt idx="75">
                  <c:v>G#57-R/C/S#59</c:v>
                </c:pt>
                <c:pt idx="76">
                  <c:v>G#58-R/C/S#60</c:v>
                </c:pt>
                <c:pt idx="77">
                  <c:v>G#59-R/C/S#61</c:v>
                </c:pt>
                <c:pt idx="78">
                  <c:v>G#60-R/C/S#62</c:v>
                </c:pt>
                <c:pt idx="79">
                  <c:v>G#61-R/C/S#63</c:v>
                </c:pt>
                <c:pt idx="80">
                  <c:v>G#62-R/C/S#64</c:v>
                </c:pt>
                <c:pt idx="81">
                  <c:v>G#63-R/C/S#65</c:v>
                </c:pt>
                <c:pt idx="82">
                  <c:v>G#64-R/C/S#66</c:v>
                </c:pt>
                <c:pt idx="83">
                  <c:v>G#64-R/C/S#67</c:v>
                </c:pt>
                <c:pt idx="84">
                  <c:v>G#66-R/C/S#68</c:v>
                </c:pt>
                <c:pt idx="85">
                  <c:v>G#67-R/C/S#69</c:v>
                </c:pt>
                <c:pt idx="86">
                  <c:v>G#68-R/C/S#70</c:v>
                </c:pt>
                <c:pt idx="87">
                  <c:v>G#69-R/C/S#71</c:v>
                </c:pt>
                <c:pt idx="88">
                  <c:v>G#70-R/C/S#72</c:v>
                </c:pt>
                <c:pt idx="89">
                  <c:v>R/C/S#73</c:v>
                </c:pt>
                <c:pt idx="90">
                  <c:v>R/C/S#74</c:v>
                </c:pt>
                <c:pt idx="91">
                  <c:v>R/C/S#75</c:v>
                </c:pt>
                <c:pt idx="92">
                  <c:v>R/C/S#76</c:v>
                </c:pt>
                <c:pt idx="93">
                  <c:v>R/C/S#77</c:v>
                </c:pt>
                <c:pt idx="94">
                  <c:v>R/C/S#78</c:v>
                </c:pt>
                <c:pt idx="95">
                  <c:v>R/C/S#79</c:v>
                </c:pt>
                <c:pt idx="96">
                  <c:v>R/C/S#80</c:v>
                </c:pt>
                <c:pt idx="97">
                  <c:v>R/C/S#81</c:v>
                </c:pt>
                <c:pt idx="98">
                  <c:v>R/C/S#82</c:v>
                </c:pt>
                <c:pt idx="99">
                  <c:v>R/C/S#84</c:v>
                </c:pt>
                <c:pt idx="100">
                  <c:v>R/C/S#85</c:v>
                </c:pt>
                <c:pt idx="101">
                  <c:v>R/C/S#86</c:v>
                </c:pt>
                <c:pt idx="102">
                  <c:v>R/C/S#87-e</c:v>
                </c:pt>
                <c:pt idx="103">
                  <c:v>R/C/S#88-e</c:v>
                </c:pt>
              </c:strCache>
            </c:strRef>
          </c:cat>
          <c:val>
            <c:numRef>
              <c:f>'Specs availability'!$O$4:$O$107</c:f>
              <c:numCache>
                <c:formatCode>General</c:formatCode>
                <c:ptCount val="104"/>
                <c:pt idx="0">
                  <c:v>14</c:v>
                </c:pt>
                <c:pt idx="1">
                  <c:v>42</c:v>
                </c:pt>
                <c:pt idx="2">
                  <c:v>20</c:v>
                </c:pt>
                <c:pt idx="3">
                  <c:v>4</c:v>
                </c:pt>
                <c:pt idx="4">
                  <c:v>29</c:v>
                </c:pt>
                <c:pt idx="5">
                  <c:v>1</c:v>
                </c:pt>
                <c:pt idx="6">
                  <c:v>2</c:v>
                </c:pt>
                <c:pt idx="7">
                  <c:v>2</c:v>
                </c:pt>
                <c:pt idx="8">
                  <c:v>2</c:v>
                </c:pt>
                <c:pt idx="9">
                  <c:v>7</c:v>
                </c:pt>
                <c:pt idx="10">
                  <c:v>1</c:v>
                </c:pt>
                <c:pt idx="11">
                  <c:v>47</c:v>
                </c:pt>
                <c:pt idx="12">
                  <c:v>3</c:v>
                </c:pt>
                <c:pt idx="13">
                  <c:v>0</c:v>
                </c:pt>
                <c:pt idx="14">
                  <c:v>11</c:v>
                </c:pt>
                <c:pt idx="15">
                  <c:v>0</c:v>
                </c:pt>
                <c:pt idx="16">
                  <c:v>19</c:v>
                </c:pt>
                <c:pt idx="17">
                  <c:v>0</c:v>
                </c:pt>
                <c:pt idx="18">
                  <c:v>2</c:v>
                </c:pt>
                <c:pt idx="19">
                  <c:v>0</c:v>
                </c:pt>
                <c:pt idx="20">
                  <c:v>2</c:v>
                </c:pt>
                <c:pt idx="21">
                  <c:v>1</c:v>
                </c:pt>
                <c:pt idx="22">
                  <c:v>2</c:v>
                </c:pt>
                <c:pt idx="23">
                  <c:v>1</c:v>
                </c:pt>
                <c:pt idx="24">
                  <c:v>0</c:v>
                </c:pt>
                <c:pt idx="25">
                  <c:v>42</c:v>
                </c:pt>
                <c:pt idx="26">
                  <c:v>1</c:v>
                </c:pt>
                <c:pt idx="27">
                  <c:v>1</c:v>
                </c:pt>
                <c:pt idx="28">
                  <c:v>0</c:v>
                </c:pt>
                <c:pt idx="29">
                  <c:v>29</c:v>
                </c:pt>
                <c:pt idx="30">
                  <c:v>26</c:v>
                </c:pt>
                <c:pt idx="31">
                  <c:v>0</c:v>
                </c:pt>
                <c:pt idx="32">
                  <c:v>19</c:v>
                </c:pt>
                <c:pt idx="33">
                  <c:v>2</c:v>
                </c:pt>
                <c:pt idx="34">
                  <c:v>39</c:v>
                </c:pt>
                <c:pt idx="35">
                  <c:v>4</c:v>
                </c:pt>
                <c:pt idx="36">
                  <c:v>4</c:v>
                </c:pt>
                <c:pt idx="37">
                  <c:v>0</c:v>
                </c:pt>
                <c:pt idx="38">
                  <c:v>7</c:v>
                </c:pt>
                <c:pt idx="39">
                  <c:v>0</c:v>
                </c:pt>
                <c:pt idx="40">
                  <c:v>0</c:v>
                </c:pt>
                <c:pt idx="41">
                  <c:v>0</c:v>
                </c:pt>
                <c:pt idx="42">
                  <c:v>0</c:v>
                </c:pt>
                <c:pt idx="43">
                  <c:v>3</c:v>
                </c:pt>
                <c:pt idx="44">
                  <c:v>0</c:v>
                </c:pt>
                <c:pt idx="45">
                  <c:v>1</c:v>
                </c:pt>
                <c:pt idx="46">
                  <c:v>0</c:v>
                </c:pt>
                <c:pt idx="47">
                  <c:v>25</c:v>
                </c:pt>
                <c:pt idx="48">
                  <c:v>0</c:v>
                </c:pt>
                <c:pt idx="49">
                  <c:v>6</c:v>
                </c:pt>
                <c:pt idx="50">
                  <c:v>6</c:v>
                </c:pt>
                <c:pt idx="51">
                  <c:v>11</c:v>
                </c:pt>
                <c:pt idx="52">
                  <c:v>82</c:v>
                </c:pt>
                <c:pt idx="53">
                  <c:v>35</c:v>
                </c:pt>
                <c:pt idx="54">
                  <c:v>27</c:v>
                </c:pt>
                <c:pt idx="55">
                  <c:v>7</c:v>
                </c:pt>
                <c:pt idx="56">
                  <c:v>15</c:v>
                </c:pt>
                <c:pt idx="57">
                  <c:v>2</c:v>
                </c:pt>
                <c:pt idx="58">
                  <c:v>85</c:v>
                </c:pt>
                <c:pt idx="59">
                  <c:v>15</c:v>
                </c:pt>
                <c:pt idx="60">
                  <c:v>17</c:v>
                </c:pt>
                <c:pt idx="61">
                  <c:v>13</c:v>
                </c:pt>
                <c:pt idx="62">
                  <c:v>233</c:v>
                </c:pt>
                <c:pt idx="63">
                  <c:v>54</c:v>
                </c:pt>
                <c:pt idx="64">
                  <c:v>10</c:v>
                </c:pt>
                <c:pt idx="65">
                  <c:v>4</c:v>
                </c:pt>
                <c:pt idx="66">
                  <c:v>33</c:v>
                </c:pt>
                <c:pt idx="67">
                  <c:v>31</c:v>
                </c:pt>
                <c:pt idx="68">
                  <c:v>6</c:v>
                </c:pt>
                <c:pt idx="69">
                  <c:v>16</c:v>
                </c:pt>
                <c:pt idx="70">
                  <c:v>10</c:v>
                </c:pt>
                <c:pt idx="71">
                  <c:v>5</c:v>
                </c:pt>
                <c:pt idx="72">
                  <c:v>6</c:v>
                </c:pt>
                <c:pt idx="73">
                  <c:v>32</c:v>
                </c:pt>
                <c:pt idx="74">
                  <c:v>21</c:v>
                </c:pt>
                <c:pt idx="75">
                  <c:v>8</c:v>
                </c:pt>
                <c:pt idx="76">
                  <c:v>17</c:v>
                </c:pt>
                <c:pt idx="77">
                  <c:v>9</c:v>
                </c:pt>
                <c:pt idx="78">
                  <c:v>7</c:v>
                </c:pt>
                <c:pt idx="79">
                  <c:v>15</c:v>
                </c:pt>
                <c:pt idx="80">
                  <c:v>16</c:v>
                </c:pt>
                <c:pt idx="81">
                  <c:v>9</c:v>
                </c:pt>
                <c:pt idx="82">
                  <c:v>8</c:v>
                </c:pt>
                <c:pt idx="83">
                  <c:v>9</c:v>
                </c:pt>
                <c:pt idx="84">
                  <c:v>15</c:v>
                </c:pt>
                <c:pt idx="85">
                  <c:v>5</c:v>
                </c:pt>
                <c:pt idx="86">
                  <c:v>309</c:v>
                </c:pt>
                <c:pt idx="87">
                  <c:v>27</c:v>
                </c:pt>
                <c:pt idx="88">
                  <c:v>37</c:v>
                </c:pt>
                <c:pt idx="89">
                  <c:v>27</c:v>
                </c:pt>
                <c:pt idx="90">
                  <c:v>45</c:v>
                </c:pt>
                <c:pt idx="91">
                  <c:v>359</c:v>
                </c:pt>
                <c:pt idx="92">
                  <c:v>71</c:v>
                </c:pt>
                <c:pt idx="93">
                  <c:v>8</c:v>
                </c:pt>
                <c:pt idx="94">
                  <c:v>18</c:v>
                </c:pt>
                <c:pt idx="95">
                  <c:v>13</c:v>
                </c:pt>
                <c:pt idx="96">
                  <c:v>357</c:v>
                </c:pt>
                <c:pt idx="97">
                  <c:v>73</c:v>
                </c:pt>
                <c:pt idx="98">
                  <c:v>36</c:v>
                </c:pt>
                <c:pt idx="99">
                  <c:v>136</c:v>
                </c:pt>
                <c:pt idx="100">
                  <c:v>23</c:v>
                </c:pt>
                <c:pt idx="101">
                  <c:v>112</c:v>
                </c:pt>
                <c:pt idx="102">
                  <c:v>13</c:v>
                </c:pt>
                <c:pt idx="103">
                  <c:v>377</c:v>
                </c:pt>
              </c:numCache>
            </c:numRef>
          </c:val>
          <c:extLst>
            <c:ext xmlns:c16="http://schemas.microsoft.com/office/drawing/2014/chart" uri="{C3380CC4-5D6E-409C-BE32-E72D297353CC}">
              <c16:uniqueId val="{00000002-E387-4AD8-B453-15A2ABF72D02}"/>
            </c:ext>
          </c:extLst>
        </c:ser>
        <c:dLbls>
          <c:showLegendKey val="0"/>
          <c:showVal val="0"/>
          <c:showCatName val="0"/>
          <c:showSerName val="0"/>
          <c:showPercent val="0"/>
          <c:showBubbleSize val="0"/>
        </c:dLbls>
        <c:gapWidth val="150"/>
        <c:overlap val="100"/>
        <c:axId val="100715904"/>
        <c:axId val="100721792"/>
      </c:barChart>
      <c:catAx>
        <c:axId val="100715904"/>
        <c:scaling>
          <c:orientation val="minMax"/>
        </c:scaling>
        <c:delete val="0"/>
        <c:axPos val="b"/>
        <c:numFmt formatCode="General" sourceLinked="1"/>
        <c:majorTickMark val="out"/>
        <c:minorTickMark val="none"/>
        <c:tickLblPos val="nextTo"/>
        <c:spPr>
          <a:ln w="3175">
            <a:solidFill>
              <a:srgbClr val="000000"/>
            </a:solidFill>
            <a:prstDash val="solid"/>
          </a:ln>
        </c:spPr>
        <c:txPr>
          <a:bodyPr rot="-5400000" vert="horz"/>
          <a:lstStyle/>
          <a:p>
            <a:pPr>
              <a:defRPr sz="550" b="0" i="0" u="none" strike="noStrike" baseline="0">
                <a:solidFill>
                  <a:srgbClr val="000000"/>
                </a:solidFill>
                <a:latin typeface="Arial"/>
                <a:ea typeface="Arial"/>
                <a:cs typeface="Arial"/>
              </a:defRPr>
            </a:pPr>
            <a:endParaRPr lang="en-US"/>
          </a:p>
        </c:txPr>
        <c:crossAx val="100721792"/>
        <c:crosses val="autoZero"/>
        <c:auto val="1"/>
        <c:lblAlgn val="ctr"/>
        <c:lblOffset val="100"/>
        <c:tickLblSkip val="1"/>
        <c:tickMarkSkip val="1"/>
        <c:noMultiLvlLbl val="0"/>
      </c:catAx>
      <c:valAx>
        <c:axId val="100721792"/>
        <c:scaling>
          <c:orientation val="minMax"/>
        </c:scaling>
        <c:delete val="0"/>
        <c:axPos val="l"/>
        <c:majorGridlines>
          <c:spPr>
            <a:ln w="3175">
              <a:solidFill>
                <a:srgbClr val="000000"/>
              </a:solidFill>
              <a:prstDash val="solid"/>
            </a:ln>
          </c:spPr>
        </c:majorGridlines>
        <c:numFmt formatCode="General" sourceLinked="1"/>
        <c:majorTickMark val="out"/>
        <c:minorTickMark val="none"/>
        <c:tickLblPos val="nextTo"/>
        <c:spPr>
          <a:ln w="3175">
            <a:solidFill>
              <a:srgbClr val="000000"/>
            </a:solidFill>
            <a:prstDash val="solid"/>
          </a:ln>
        </c:spPr>
        <c:txPr>
          <a:bodyPr rot="0" vert="horz"/>
          <a:lstStyle/>
          <a:p>
            <a:pPr>
              <a:defRPr sz="800" b="0" i="0" u="none" strike="noStrike" baseline="0">
                <a:solidFill>
                  <a:srgbClr val="000000"/>
                </a:solidFill>
                <a:latin typeface="Arial"/>
                <a:ea typeface="Arial"/>
                <a:cs typeface="Arial"/>
              </a:defRPr>
            </a:pPr>
            <a:endParaRPr lang="en-US"/>
          </a:p>
        </c:txPr>
        <c:crossAx val="100715904"/>
        <c:crosses val="autoZero"/>
        <c:crossBetween val="between"/>
      </c:valAx>
      <c:spPr>
        <a:gradFill rotWithShape="0">
          <a:gsLst>
            <a:gs pos="0">
              <a:srgbClr val="FFFF00"/>
            </a:gs>
            <a:gs pos="100000">
              <a:srgbClr val="CCFFFF"/>
            </a:gs>
          </a:gsLst>
          <a:lin ang="5400000" scaled="1"/>
        </a:gradFill>
        <a:ln w="12700">
          <a:solidFill>
            <a:srgbClr val="808080"/>
          </a:solidFill>
          <a:prstDash val="solid"/>
        </a:ln>
      </c:spPr>
    </c:plotArea>
    <c:plotVisOnly val="1"/>
    <c:dispBlanksAs val="gap"/>
    <c:showDLblsOverMax val="0"/>
  </c:chart>
  <c:spPr>
    <a:solidFill>
      <a:srgbClr val="FFFFFF"/>
    </a:solidFill>
    <a:ln w="3175">
      <a:solidFill>
        <a:srgbClr val="000000"/>
      </a:solidFill>
      <a:prstDash val="solid"/>
    </a:ln>
  </c:spPr>
  <c:txPr>
    <a:bodyPr/>
    <a:lstStyle/>
    <a:p>
      <a:pPr>
        <a:defRPr sz="800" b="0" i="0" u="none" strike="noStrike" baseline="0">
          <a:solidFill>
            <a:srgbClr val="000000"/>
          </a:solidFill>
          <a:latin typeface="Arial"/>
          <a:ea typeface="Arial"/>
          <a:cs typeface="Arial"/>
        </a:defRPr>
      </a:pPr>
      <a:endParaRPr lang="en-US"/>
    </a:p>
  </c:tx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sz="1200" b="1" i="0" u="none" strike="noStrike" baseline="0">
                <a:solidFill>
                  <a:srgbClr val="000000"/>
                </a:solidFill>
                <a:latin typeface="Arial"/>
                <a:ea typeface="Arial"/>
                <a:cs typeface="Arial"/>
              </a:defRPr>
            </a:pPr>
            <a:r>
              <a:rPr lang="en-GB"/>
              <a:t>Spec availability</a:t>
            </a:r>
          </a:p>
        </c:rich>
      </c:tx>
      <c:layout>
        <c:manualLayout>
          <c:xMode val="edge"/>
          <c:yMode val="edge"/>
          <c:x val="0.39574014571048582"/>
          <c:y val="7.4144486692015232E-2"/>
        </c:manualLayout>
      </c:layout>
      <c:overlay val="0"/>
      <c:spPr>
        <a:noFill/>
        <a:ln w="25400">
          <a:noFill/>
        </a:ln>
      </c:spPr>
    </c:title>
    <c:autoTitleDeleted val="0"/>
    <c:plotArea>
      <c:layout>
        <c:manualLayout>
          <c:layoutTarget val="inner"/>
          <c:xMode val="edge"/>
          <c:yMode val="edge"/>
          <c:x val="0.16591937333555942"/>
          <c:y val="0.16349825063332893"/>
          <c:w val="0.75784794847864134"/>
          <c:h val="0.60836558375191008"/>
        </c:manualLayout>
      </c:layout>
      <c:areaChart>
        <c:grouping val="stacked"/>
        <c:varyColors val="0"/>
        <c:ser>
          <c:idx val="0"/>
          <c:order val="0"/>
          <c:tx>
            <c:strRef>
              <c:f>'Specs availability'!$V$3</c:f>
              <c:strCache>
                <c:ptCount val="1"/>
                <c:pt idx="0">
                  <c:v>available by deadline 1</c:v>
                </c:pt>
              </c:strCache>
            </c:strRef>
          </c:tx>
          <c:spPr>
            <a:solidFill>
              <a:srgbClr val="99CC00"/>
            </a:solidFill>
            <a:ln w="12700">
              <a:solidFill>
                <a:srgbClr val="000000"/>
              </a:solidFill>
              <a:prstDash val="solid"/>
            </a:ln>
          </c:spPr>
          <c:cat>
            <c:strRef>
              <c:f>'Specs availability'!$U$4:$U$107</c:f>
              <c:strCache>
                <c:ptCount val="104"/>
                <c:pt idx="0">
                  <c:v>TSG#11</c:v>
                </c:pt>
                <c:pt idx="1">
                  <c:v>GERAN#04</c:v>
                </c:pt>
                <c:pt idx="2">
                  <c:v>GERAN#05</c:v>
                </c:pt>
                <c:pt idx="3">
                  <c:v>TSG#12</c:v>
                </c:pt>
                <c:pt idx="4">
                  <c:v>GERAN#06</c:v>
                </c:pt>
                <c:pt idx="5">
                  <c:v>TSG#13</c:v>
                </c:pt>
                <c:pt idx="6">
                  <c:v>GERAN#07</c:v>
                </c:pt>
                <c:pt idx="7">
                  <c:v>TSG#14</c:v>
                </c:pt>
                <c:pt idx="8">
                  <c:v>GERAN#08</c:v>
                </c:pt>
                <c:pt idx="9">
                  <c:v>TSG#15</c:v>
                </c:pt>
                <c:pt idx="10">
                  <c:v>GERAN#09</c:v>
                </c:pt>
                <c:pt idx="11">
                  <c:v>TSG#16</c:v>
                </c:pt>
                <c:pt idx="12">
                  <c:v>GERAN#10</c:v>
                </c:pt>
                <c:pt idx="13">
                  <c:v>GERAN#11</c:v>
                </c:pt>
                <c:pt idx="14">
                  <c:v>TSG#17</c:v>
                </c:pt>
                <c:pt idx="15">
                  <c:v>GERAN#12</c:v>
                </c:pt>
                <c:pt idx="16">
                  <c:v>TSG#18</c:v>
                </c:pt>
                <c:pt idx="17">
                  <c:v>GERAN#13</c:v>
                </c:pt>
                <c:pt idx="18">
                  <c:v>TSG#19</c:v>
                </c:pt>
                <c:pt idx="19">
                  <c:v>GERAN#14</c:v>
                </c:pt>
                <c:pt idx="20">
                  <c:v>TSG#20</c:v>
                </c:pt>
                <c:pt idx="21">
                  <c:v>GERAN#15</c:v>
                </c:pt>
                <c:pt idx="22">
                  <c:v>GERAN#16</c:v>
                </c:pt>
                <c:pt idx="23">
                  <c:v>TSG#21</c:v>
                </c:pt>
                <c:pt idx="24">
                  <c:v>GERAN#17</c:v>
                </c:pt>
                <c:pt idx="25">
                  <c:v>TSG#22</c:v>
                </c:pt>
                <c:pt idx="26">
                  <c:v>GERAN#18</c:v>
                </c:pt>
                <c:pt idx="27">
                  <c:v>TSG#23</c:v>
                </c:pt>
                <c:pt idx="28">
                  <c:v>GERAN#19</c:v>
                </c:pt>
                <c:pt idx="29">
                  <c:v>TSGs#24</c:v>
                </c:pt>
                <c:pt idx="30">
                  <c:v>GERAN#20</c:v>
                </c:pt>
                <c:pt idx="31">
                  <c:v>GERAN#21</c:v>
                </c:pt>
                <c:pt idx="32">
                  <c:v>TSGs#25</c:v>
                </c:pt>
                <c:pt idx="33">
                  <c:v>GERAN#22</c:v>
                </c:pt>
                <c:pt idx="34">
                  <c:v>TSGs#26</c:v>
                </c:pt>
                <c:pt idx="35">
                  <c:v>GERAN#23</c:v>
                </c:pt>
                <c:pt idx="36">
                  <c:v>TSGs#27</c:v>
                </c:pt>
                <c:pt idx="37">
                  <c:v>GERAN#24</c:v>
                </c:pt>
                <c:pt idx="38">
                  <c:v>TSGs#28</c:v>
                </c:pt>
                <c:pt idx="39">
                  <c:v>GERAN#25</c:v>
                </c:pt>
                <c:pt idx="40">
                  <c:v>GERAN#26</c:v>
                </c:pt>
                <c:pt idx="41">
                  <c:v>TSGs#29</c:v>
                </c:pt>
                <c:pt idx="42">
                  <c:v>GERAN#27</c:v>
                </c:pt>
                <c:pt idx="43">
                  <c:v>TSGs#30</c:v>
                </c:pt>
                <c:pt idx="44">
                  <c:v>GERAN#28</c:v>
                </c:pt>
                <c:pt idx="45">
                  <c:v>TSGs#31</c:v>
                </c:pt>
                <c:pt idx="46">
                  <c:v>GERAN#29</c:v>
                </c:pt>
                <c:pt idx="47">
                  <c:v>TSGs#32</c:v>
                </c:pt>
                <c:pt idx="48">
                  <c:v>GERAN#30</c:v>
                </c:pt>
                <c:pt idx="49">
                  <c:v>G#31,R/C/S#33</c:v>
                </c:pt>
                <c:pt idx="50">
                  <c:v>G#32,R/C/S#34</c:v>
                </c:pt>
                <c:pt idx="51">
                  <c:v>G#33, R/C/S#35</c:v>
                </c:pt>
                <c:pt idx="52">
                  <c:v>G#34, R/C/S#36</c:v>
                </c:pt>
                <c:pt idx="53">
                  <c:v>G#35, R/C/S#37</c:v>
                </c:pt>
                <c:pt idx="54">
                  <c:v>G#36, R/C/S#38</c:v>
                </c:pt>
                <c:pt idx="55">
                  <c:v>G#37, R/C/S#39</c:v>
                </c:pt>
                <c:pt idx="56">
                  <c:v>G#38, R/C/S#40</c:v>
                </c:pt>
                <c:pt idx="57">
                  <c:v>G#39-R/C/S#41</c:v>
                </c:pt>
                <c:pt idx="58">
                  <c:v>G#40-R/C/S#42</c:v>
                </c:pt>
                <c:pt idx="59">
                  <c:v>G#41-R/C/S#43</c:v>
                </c:pt>
                <c:pt idx="60">
                  <c:v>G#41-R/C/S#43</c:v>
                </c:pt>
                <c:pt idx="61">
                  <c:v>G#43-R/C/S#45</c:v>
                </c:pt>
                <c:pt idx="62">
                  <c:v>G#44-R/C/S#46</c:v>
                </c:pt>
                <c:pt idx="63">
                  <c:v>G#45-R/C/S#47</c:v>
                </c:pt>
                <c:pt idx="64">
                  <c:v>G#46-R/C/S#48</c:v>
                </c:pt>
                <c:pt idx="65">
                  <c:v>G#47-R/C/S#49</c:v>
                </c:pt>
                <c:pt idx="66">
                  <c:v>G#48-R/C/S#50</c:v>
                </c:pt>
                <c:pt idx="67">
                  <c:v>G#49-R/C/S#51</c:v>
                </c:pt>
                <c:pt idx="68">
                  <c:v>G#50-R/C/S#52</c:v>
                </c:pt>
                <c:pt idx="69">
                  <c:v>G#51-R/C/S#53</c:v>
                </c:pt>
                <c:pt idx="70">
                  <c:v>G#52-R/C/S#54</c:v>
                </c:pt>
                <c:pt idx="71">
                  <c:v>G#53-R/C/S#55</c:v>
                </c:pt>
                <c:pt idx="72">
                  <c:v>G#54-R/C/S#56</c:v>
                </c:pt>
                <c:pt idx="73">
                  <c:v>G#55-R/C/S#57</c:v>
                </c:pt>
                <c:pt idx="74">
                  <c:v>G#56-R/C/S#58</c:v>
                </c:pt>
                <c:pt idx="75">
                  <c:v>G#57-R/C/S#59</c:v>
                </c:pt>
                <c:pt idx="76">
                  <c:v>G#58-R/C/S#60</c:v>
                </c:pt>
                <c:pt idx="77">
                  <c:v>G#59-R/C/S#61</c:v>
                </c:pt>
                <c:pt idx="78">
                  <c:v>G#60-R/C/S#62</c:v>
                </c:pt>
                <c:pt idx="79">
                  <c:v>G#61-R/C/S#63</c:v>
                </c:pt>
                <c:pt idx="80">
                  <c:v>G#62-R/C/S#64</c:v>
                </c:pt>
                <c:pt idx="81">
                  <c:v>G#63-R/C/S#65</c:v>
                </c:pt>
                <c:pt idx="82">
                  <c:v>G#64-R/C/S#66</c:v>
                </c:pt>
                <c:pt idx="83">
                  <c:v>G#64-R/C/S#67</c:v>
                </c:pt>
                <c:pt idx="84">
                  <c:v>G#66-R/C/S#68</c:v>
                </c:pt>
                <c:pt idx="85">
                  <c:v>G#67-R/C/S#69</c:v>
                </c:pt>
                <c:pt idx="86">
                  <c:v>G#68-R/C/S#70</c:v>
                </c:pt>
                <c:pt idx="87">
                  <c:v>G#69-R/C/S#71</c:v>
                </c:pt>
                <c:pt idx="88">
                  <c:v>G#70-R/C/S#72</c:v>
                </c:pt>
                <c:pt idx="89">
                  <c:v>R/C/S#73</c:v>
                </c:pt>
                <c:pt idx="90">
                  <c:v>R/C/S#74</c:v>
                </c:pt>
                <c:pt idx="91">
                  <c:v>R/C/S#75</c:v>
                </c:pt>
                <c:pt idx="92">
                  <c:v>R/C/S#76</c:v>
                </c:pt>
                <c:pt idx="93">
                  <c:v>R/C/S#77</c:v>
                </c:pt>
                <c:pt idx="94">
                  <c:v>R/C/S#78</c:v>
                </c:pt>
                <c:pt idx="95">
                  <c:v>R/C/S#79</c:v>
                </c:pt>
                <c:pt idx="96">
                  <c:v>R/C/S#80</c:v>
                </c:pt>
                <c:pt idx="97">
                  <c:v>R/C/S#81</c:v>
                </c:pt>
                <c:pt idx="98">
                  <c:v>R/C/S#82</c:v>
                </c:pt>
                <c:pt idx="99">
                  <c:v>R/C/S#84</c:v>
                </c:pt>
                <c:pt idx="100">
                  <c:v>R/C/S#85</c:v>
                </c:pt>
                <c:pt idx="101">
                  <c:v>R/C/S#86</c:v>
                </c:pt>
                <c:pt idx="102">
                  <c:v>R/C/S#87-e</c:v>
                </c:pt>
                <c:pt idx="103">
                  <c:v>R/C/S#88-e</c:v>
                </c:pt>
              </c:strCache>
            </c:strRef>
          </c:cat>
          <c:val>
            <c:numRef>
              <c:f>'Specs availability'!$V$4:$V$107</c:f>
              <c:numCache>
                <c:formatCode>0%</c:formatCode>
                <c:ptCount val="104"/>
                <c:pt idx="0">
                  <c:v>0.66790352504638217</c:v>
                </c:pt>
                <c:pt idx="1">
                  <c:v>0.40540540540540543</c:v>
                </c:pt>
                <c:pt idx="2">
                  <c:v>4.5454545454545456E-2</c:v>
                </c:pt>
                <c:pt idx="3">
                  <c:v>0.96352583586626139</c:v>
                </c:pt>
                <c:pt idx="4">
                  <c:v>0.54545454545454541</c:v>
                </c:pt>
                <c:pt idx="5">
                  <c:v>0.95652173913043481</c:v>
                </c:pt>
                <c:pt idx="6">
                  <c:v>0.97058823529411764</c:v>
                </c:pt>
                <c:pt idx="7">
                  <c:v>0.78698224852071008</c:v>
                </c:pt>
                <c:pt idx="8">
                  <c:v>0.91666666666666663</c:v>
                </c:pt>
                <c:pt idx="9">
                  <c:v>0.79342723004694837</c:v>
                </c:pt>
                <c:pt idx="10">
                  <c:v>0.28888888888888886</c:v>
                </c:pt>
                <c:pt idx="11">
                  <c:v>0.78040540540540537</c:v>
                </c:pt>
                <c:pt idx="12">
                  <c:v>1.3888888888888888E-2</c:v>
                </c:pt>
                <c:pt idx="13">
                  <c:v>1</c:v>
                </c:pt>
                <c:pt idx="14">
                  <c:v>0.75187969924812026</c:v>
                </c:pt>
                <c:pt idx="15">
                  <c:v>1</c:v>
                </c:pt>
                <c:pt idx="16">
                  <c:v>0.42699724517906334</c:v>
                </c:pt>
                <c:pt idx="17">
                  <c:v>0.97297297297297303</c:v>
                </c:pt>
                <c:pt idx="18">
                  <c:v>0.96209912536443154</c:v>
                </c:pt>
                <c:pt idx="19">
                  <c:v>0.72727272727272729</c:v>
                </c:pt>
                <c:pt idx="20">
                  <c:v>0.91975308641975306</c:v>
                </c:pt>
                <c:pt idx="21">
                  <c:v>0.96226415094339623</c:v>
                </c:pt>
                <c:pt idx="22">
                  <c:v>0.8125</c:v>
                </c:pt>
                <c:pt idx="23">
                  <c:v>0.9273927392739274</c:v>
                </c:pt>
                <c:pt idx="24">
                  <c:v>1</c:v>
                </c:pt>
                <c:pt idx="25">
                  <c:v>0.80569948186528495</c:v>
                </c:pt>
                <c:pt idx="26">
                  <c:v>0.32432432432432434</c:v>
                </c:pt>
                <c:pt idx="27">
                  <c:v>0.96583850931677018</c:v>
                </c:pt>
                <c:pt idx="28">
                  <c:v>0.93877551020408168</c:v>
                </c:pt>
                <c:pt idx="29">
                  <c:v>0.87925696594427249</c:v>
                </c:pt>
                <c:pt idx="30">
                  <c:v>0.31578947368421051</c:v>
                </c:pt>
                <c:pt idx="31">
                  <c:v>0.96875</c:v>
                </c:pt>
                <c:pt idx="32">
                  <c:v>0.92757660167130918</c:v>
                </c:pt>
                <c:pt idx="33">
                  <c:v>0</c:v>
                </c:pt>
                <c:pt idx="34">
                  <c:v>0.91339869281045749</c:v>
                </c:pt>
                <c:pt idx="35">
                  <c:v>0.72463768115942029</c:v>
                </c:pt>
                <c:pt idx="36">
                  <c:v>0.9744408945686901</c:v>
                </c:pt>
                <c:pt idx="37">
                  <c:v>0.73076923076923073</c:v>
                </c:pt>
                <c:pt idx="38">
                  <c:v>0.87749999999999995</c:v>
                </c:pt>
                <c:pt idx="39">
                  <c:v>0.75</c:v>
                </c:pt>
                <c:pt idx="40">
                  <c:v>0.94285714285714284</c:v>
                </c:pt>
                <c:pt idx="41">
                  <c:v>0.96594427244582048</c:v>
                </c:pt>
                <c:pt idx="42">
                  <c:v>1</c:v>
                </c:pt>
                <c:pt idx="43">
                  <c:v>0.91818181818181821</c:v>
                </c:pt>
                <c:pt idx="44">
                  <c:v>0.90625</c:v>
                </c:pt>
                <c:pt idx="45">
                  <c:v>0.82706766917293228</c:v>
                </c:pt>
                <c:pt idx="46">
                  <c:v>0.97499999999999998</c:v>
                </c:pt>
                <c:pt idx="47">
                  <c:v>0.87643678160919536</c:v>
                </c:pt>
                <c:pt idx="48">
                  <c:v>1</c:v>
                </c:pt>
                <c:pt idx="49">
                  <c:v>0.83898305084745761</c:v>
                </c:pt>
                <c:pt idx="50">
                  <c:v>0.90358126721763088</c:v>
                </c:pt>
                <c:pt idx="51">
                  <c:v>0.93807339449541283</c:v>
                </c:pt>
                <c:pt idx="52">
                  <c:v>0.85512367491166075</c:v>
                </c:pt>
                <c:pt idx="53">
                  <c:v>0.91686460807600945</c:v>
                </c:pt>
                <c:pt idx="54">
                  <c:v>0.89344262295081966</c:v>
                </c:pt>
                <c:pt idx="55">
                  <c:v>0.9484240687679083</c:v>
                </c:pt>
                <c:pt idx="56">
                  <c:v>0.91091954022988508</c:v>
                </c:pt>
                <c:pt idx="57">
                  <c:v>0.9668874172185431</c:v>
                </c:pt>
                <c:pt idx="58">
                  <c:v>0.68663101604278076</c:v>
                </c:pt>
                <c:pt idx="59">
                  <c:v>0.82570806100217864</c:v>
                </c:pt>
                <c:pt idx="60">
                  <c:v>0.81681034482758619</c:v>
                </c:pt>
                <c:pt idx="61">
                  <c:v>0.9377431906614786</c:v>
                </c:pt>
                <c:pt idx="62">
                  <c:v>0.7174427782162589</c:v>
                </c:pt>
                <c:pt idx="63">
                  <c:v>0.37708830548926014</c:v>
                </c:pt>
                <c:pt idx="64">
                  <c:v>0.94432548179871523</c:v>
                </c:pt>
                <c:pt idx="65">
                  <c:v>0.97523809523809524</c:v>
                </c:pt>
                <c:pt idx="66">
                  <c:v>0.65296052631578949</c:v>
                </c:pt>
                <c:pt idx="67">
                  <c:v>0.32539030402629415</c:v>
                </c:pt>
                <c:pt idx="68">
                  <c:v>0.74237288135593216</c:v>
                </c:pt>
                <c:pt idx="69">
                  <c:v>0.90648854961832059</c:v>
                </c:pt>
                <c:pt idx="70">
                  <c:v>0.94295302013422821</c:v>
                </c:pt>
                <c:pt idx="71">
                  <c:v>0.77011494252873558</c:v>
                </c:pt>
                <c:pt idx="72">
                  <c:v>0.81957773512476007</c:v>
                </c:pt>
                <c:pt idx="73">
                  <c:v>0.66074450084602365</c:v>
                </c:pt>
                <c:pt idx="74">
                  <c:v>0.92073170731707321</c:v>
                </c:pt>
                <c:pt idx="75">
                  <c:v>0.86185567010309283</c:v>
                </c:pt>
                <c:pt idx="76">
                  <c:v>0.79252336448598126</c:v>
                </c:pt>
                <c:pt idx="77">
                  <c:v>0.93925233644859818</c:v>
                </c:pt>
                <c:pt idx="78">
                  <c:v>0.89871086556169433</c:v>
                </c:pt>
                <c:pt idx="79">
                  <c:v>0.90841584158415845</c:v>
                </c:pt>
                <c:pt idx="80">
                  <c:v>0.79353680430879714</c:v>
                </c:pt>
                <c:pt idx="81">
                  <c:v>0.58599290780141844</c:v>
                </c:pt>
                <c:pt idx="82">
                  <c:v>0.74951456310679609</c:v>
                </c:pt>
                <c:pt idx="83">
                  <c:v>0.94623655913978499</c:v>
                </c:pt>
                <c:pt idx="84">
                  <c:v>0.76212471131639725</c:v>
                </c:pt>
                <c:pt idx="85">
                  <c:v>0.96666666666666667</c:v>
                </c:pt>
                <c:pt idx="86">
                  <c:v>0.42133131618759456</c:v>
                </c:pt>
                <c:pt idx="87">
                  <c:v>0.6</c:v>
                </c:pt>
                <c:pt idx="88">
                  <c:v>0.31504065040650409</c:v>
                </c:pt>
                <c:pt idx="89">
                  <c:v>0.48621553884711777</c:v>
                </c:pt>
                <c:pt idx="90">
                  <c:v>0.86451612903225805</c:v>
                </c:pt>
                <c:pt idx="91">
                  <c:v>0.22137404580152673</c:v>
                </c:pt>
                <c:pt idx="92">
                  <c:v>0.38547486033519551</c:v>
                </c:pt>
                <c:pt idx="93">
                  <c:v>0.69158878504672894</c:v>
                </c:pt>
                <c:pt idx="94">
                  <c:v>0.66600397614314111</c:v>
                </c:pt>
                <c:pt idx="95">
                  <c:v>0.85856079404466501</c:v>
                </c:pt>
                <c:pt idx="96">
                  <c:v>0.23005698005698005</c:v>
                </c:pt>
                <c:pt idx="97">
                  <c:v>0.34653465346534651</c:v>
                </c:pt>
                <c:pt idx="98">
                  <c:v>0.4157303370786517</c:v>
                </c:pt>
                <c:pt idx="99">
                  <c:v>0.31901840490797545</c:v>
                </c:pt>
                <c:pt idx="100">
                  <c:v>0.63772954924874792</c:v>
                </c:pt>
                <c:pt idx="101">
                  <c:v>8.9015151515151519E-2</c:v>
                </c:pt>
                <c:pt idx="102">
                  <c:v>0.38051044083526681</c:v>
                </c:pt>
                <c:pt idx="103">
                  <c:v>0.26607818411097101</c:v>
                </c:pt>
              </c:numCache>
            </c:numRef>
          </c:val>
          <c:extLst>
            <c:ext xmlns:c16="http://schemas.microsoft.com/office/drawing/2014/chart" uri="{C3380CC4-5D6E-409C-BE32-E72D297353CC}">
              <c16:uniqueId val="{00000000-E1F0-422B-9D1D-39479856D08A}"/>
            </c:ext>
          </c:extLst>
        </c:ser>
        <c:ser>
          <c:idx val="1"/>
          <c:order val="1"/>
          <c:tx>
            <c:strRef>
              <c:f>'Specs availability'!$W$3</c:f>
              <c:strCache>
                <c:ptCount val="1"/>
                <c:pt idx="0">
                  <c:v>available by deadline 2</c:v>
                </c:pt>
              </c:strCache>
            </c:strRef>
          </c:tx>
          <c:spPr>
            <a:solidFill>
              <a:srgbClr val="FF9900"/>
            </a:solidFill>
            <a:ln w="12700">
              <a:solidFill>
                <a:srgbClr val="000000"/>
              </a:solidFill>
              <a:prstDash val="solid"/>
            </a:ln>
          </c:spPr>
          <c:cat>
            <c:strRef>
              <c:f>'Specs availability'!$U$4:$U$107</c:f>
              <c:strCache>
                <c:ptCount val="104"/>
                <c:pt idx="0">
                  <c:v>TSG#11</c:v>
                </c:pt>
                <c:pt idx="1">
                  <c:v>GERAN#04</c:v>
                </c:pt>
                <c:pt idx="2">
                  <c:v>GERAN#05</c:v>
                </c:pt>
                <c:pt idx="3">
                  <c:v>TSG#12</c:v>
                </c:pt>
                <c:pt idx="4">
                  <c:v>GERAN#06</c:v>
                </c:pt>
                <c:pt idx="5">
                  <c:v>TSG#13</c:v>
                </c:pt>
                <c:pt idx="6">
                  <c:v>GERAN#07</c:v>
                </c:pt>
                <c:pt idx="7">
                  <c:v>TSG#14</c:v>
                </c:pt>
                <c:pt idx="8">
                  <c:v>GERAN#08</c:v>
                </c:pt>
                <c:pt idx="9">
                  <c:v>TSG#15</c:v>
                </c:pt>
                <c:pt idx="10">
                  <c:v>GERAN#09</c:v>
                </c:pt>
                <c:pt idx="11">
                  <c:v>TSG#16</c:v>
                </c:pt>
                <c:pt idx="12">
                  <c:v>GERAN#10</c:v>
                </c:pt>
                <c:pt idx="13">
                  <c:v>GERAN#11</c:v>
                </c:pt>
                <c:pt idx="14">
                  <c:v>TSG#17</c:v>
                </c:pt>
                <c:pt idx="15">
                  <c:v>GERAN#12</c:v>
                </c:pt>
                <c:pt idx="16">
                  <c:v>TSG#18</c:v>
                </c:pt>
                <c:pt idx="17">
                  <c:v>GERAN#13</c:v>
                </c:pt>
                <c:pt idx="18">
                  <c:v>TSG#19</c:v>
                </c:pt>
                <c:pt idx="19">
                  <c:v>GERAN#14</c:v>
                </c:pt>
                <c:pt idx="20">
                  <c:v>TSG#20</c:v>
                </c:pt>
                <c:pt idx="21">
                  <c:v>GERAN#15</c:v>
                </c:pt>
                <c:pt idx="22">
                  <c:v>GERAN#16</c:v>
                </c:pt>
                <c:pt idx="23">
                  <c:v>TSG#21</c:v>
                </c:pt>
                <c:pt idx="24">
                  <c:v>GERAN#17</c:v>
                </c:pt>
                <c:pt idx="25">
                  <c:v>TSG#22</c:v>
                </c:pt>
                <c:pt idx="26">
                  <c:v>GERAN#18</c:v>
                </c:pt>
                <c:pt idx="27">
                  <c:v>TSG#23</c:v>
                </c:pt>
                <c:pt idx="28">
                  <c:v>GERAN#19</c:v>
                </c:pt>
                <c:pt idx="29">
                  <c:v>TSGs#24</c:v>
                </c:pt>
                <c:pt idx="30">
                  <c:v>GERAN#20</c:v>
                </c:pt>
                <c:pt idx="31">
                  <c:v>GERAN#21</c:v>
                </c:pt>
                <c:pt idx="32">
                  <c:v>TSGs#25</c:v>
                </c:pt>
                <c:pt idx="33">
                  <c:v>GERAN#22</c:v>
                </c:pt>
                <c:pt idx="34">
                  <c:v>TSGs#26</c:v>
                </c:pt>
                <c:pt idx="35">
                  <c:v>GERAN#23</c:v>
                </c:pt>
                <c:pt idx="36">
                  <c:v>TSGs#27</c:v>
                </c:pt>
                <c:pt idx="37">
                  <c:v>GERAN#24</c:v>
                </c:pt>
                <c:pt idx="38">
                  <c:v>TSGs#28</c:v>
                </c:pt>
                <c:pt idx="39">
                  <c:v>GERAN#25</c:v>
                </c:pt>
                <c:pt idx="40">
                  <c:v>GERAN#26</c:v>
                </c:pt>
                <c:pt idx="41">
                  <c:v>TSGs#29</c:v>
                </c:pt>
                <c:pt idx="42">
                  <c:v>GERAN#27</c:v>
                </c:pt>
                <c:pt idx="43">
                  <c:v>TSGs#30</c:v>
                </c:pt>
                <c:pt idx="44">
                  <c:v>GERAN#28</c:v>
                </c:pt>
                <c:pt idx="45">
                  <c:v>TSGs#31</c:v>
                </c:pt>
                <c:pt idx="46">
                  <c:v>GERAN#29</c:v>
                </c:pt>
                <c:pt idx="47">
                  <c:v>TSGs#32</c:v>
                </c:pt>
                <c:pt idx="48">
                  <c:v>GERAN#30</c:v>
                </c:pt>
                <c:pt idx="49">
                  <c:v>G#31,R/C/S#33</c:v>
                </c:pt>
                <c:pt idx="50">
                  <c:v>G#32,R/C/S#34</c:v>
                </c:pt>
                <c:pt idx="51">
                  <c:v>G#33, R/C/S#35</c:v>
                </c:pt>
                <c:pt idx="52">
                  <c:v>G#34, R/C/S#36</c:v>
                </c:pt>
                <c:pt idx="53">
                  <c:v>G#35, R/C/S#37</c:v>
                </c:pt>
                <c:pt idx="54">
                  <c:v>G#36, R/C/S#38</c:v>
                </c:pt>
                <c:pt idx="55">
                  <c:v>G#37, R/C/S#39</c:v>
                </c:pt>
                <c:pt idx="56">
                  <c:v>G#38, R/C/S#40</c:v>
                </c:pt>
                <c:pt idx="57">
                  <c:v>G#39-R/C/S#41</c:v>
                </c:pt>
                <c:pt idx="58">
                  <c:v>G#40-R/C/S#42</c:v>
                </c:pt>
                <c:pt idx="59">
                  <c:v>G#41-R/C/S#43</c:v>
                </c:pt>
                <c:pt idx="60">
                  <c:v>G#41-R/C/S#43</c:v>
                </c:pt>
                <c:pt idx="61">
                  <c:v>G#43-R/C/S#45</c:v>
                </c:pt>
                <c:pt idx="62">
                  <c:v>G#44-R/C/S#46</c:v>
                </c:pt>
                <c:pt idx="63">
                  <c:v>G#45-R/C/S#47</c:v>
                </c:pt>
                <c:pt idx="64">
                  <c:v>G#46-R/C/S#48</c:v>
                </c:pt>
                <c:pt idx="65">
                  <c:v>G#47-R/C/S#49</c:v>
                </c:pt>
                <c:pt idx="66">
                  <c:v>G#48-R/C/S#50</c:v>
                </c:pt>
                <c:pt idx="67">
                  <c:v>G#49-R/C/S#51</c:v>
                </c:pt>
                <c:pt idx="68">
                  <c:v>G#50-R/C/S#52</c:v>
                </c:pt>
                <c:pt idx="69">
                  <c:v>G#51-R/C/S#53</c:v>
                </c:pt>
                <c:pt idx="70">
                  <c:v>G#52-R/C/S#54</c:v>
                </c:pt>
                <c:pt idx="71">
                  <c:v>G#53-R/C/S#55</c:v>
                </c:pt>
                <c:pt idx="72">
                  <c:v>G#54-R/C/S#56</c:v>
                </c:pt>
                <c:pt idx="73">
                  <c:v>G#55-R/C/S#57</c:v>
                </c:pt>
                <c:pt idx="74">
                  <c:v>G#56-R/C/S#58</c:v>
                </c:pt>
                <c:pt idx="75">
                  <c:v>G#57-R/C/S#59</c:v>
                </c:pt>
                <c:pt idx="76">
                  <c:v>G#58-R/C/S#60</c:v>
                </c:pt>
                <c:pt idx="77">
                  <c:v>G#59-R/C/S#61</c:v>
                </c:pt>
                <c:pt idx="78">
                  <c:v>G#60-R/C/S#62</c:v>
                </c:pt>
                <c:pt idx="79">
                  <c:v>G#61-R/C/S#63</c:v>
                </c:pt>
                <c:pt idx="80">
                  <c:v>G#62-R/C/S#64</c:v>
                </c:pt>
                <c:pt idx="81">
                  <c:v>G#63-R/C/S#65</c:v>
                </c:pt>
                <c:pt idx="82">
                  <c:v>G#64-R/C/S#66</c:v>
                </c:pt>
                <c:pt idx="83">
                  <c:v>G#64-R/C/S#67</c:v>
                </c:pt>
                <c:pt idx="84">
                  <c:v>G#66-R/C/S#68</c:v>
                </c:pt>
                <c:pt idx="85">
                  <c:v>G#67-R/C/S#69</c:v>
                </c:pt>
                <c:pt idx="86">
                  <c:v>G#68-R/C/S#70</c:v>
                </c:pt>
                <c:pt idx="87">
                  <c:v>G#69-R/C/S#71</c:v>
                </c:pt>
                <c:pt idx="88">
                  <c:v>G#70-R/C/S#72</c:v>
                </c:pt>
                <c:pt idx="89">
                  <c:v>R/C/S#73</c:v>
                </c:pt>
                <c:pt idx="90">
                  <c:v>R/C/S#74</c:v>
                </c:pt>
                <c:pt idx="91">
                  <c:v>R/C/S#75</c:v>
                </c:pt>
                <c:pt idx="92">
                  <c:v>R/C/S#76</c:v>
                </c:pt>
                <c:pt idx="93">
                  <c:v>R/C/S#77</c:v>
                </c:pt>
                <c:pt idx="94">
                  <c:v>R/C/S#78</c:v>
                </c:pt>
                <c:pt idx="95">
                  <c:v>R/C/S#79</c:v>
                </c:pt>
                <c:pt idx="96">
                  <c:v>R/C/S#80</c:v>
                </c:pt>
                <c:pt idx="97">
                  <c:v>R/C/S#81</c:v>
                </c:pt>
                <c:pt idx="98">
                  <c:v>R/C/S#82</c:v>
                </c:pt>
                <c:pt idx="99">
                  <c:v>R/C/S#84</c:v>
                </c:pt>
                <c:pt idx="100">
                  <c:v>R/C/S#85</c:v>
                </c:pt>
                <c:pt idx="101">
                  <c:v>R/C/S#86</c:v>
                </c:pt>
                <c:pt idx="102">
                  <c:v>R/C/S#87-e</c:v>
                </c:pt>
                <c:pt idx="103">
                  <c:v>R/C/S#88-e</c:v>
                </c:pt>
              </c:strCache>
            </c:strRef>
          </c:cat>
          <c:val>
            <c:numRef>
              <c:f>'Specs availability'!$W$4:$W$107</c:f>
              <c:numCache>
                <c:formatCode>0%</c:formatCode>
                <c:ptCount val="104"/>
                <c:pt idx="0">
                  <c:v>0.30612244897959184</c:v>
                </c:pt>
                <c:pt idx="1">
                  <c:v>2.7027027027027029E-2</c:v>
                </c:pt>
                <c:pt idx="2">
                  <c:v>0.5</c:v>
                </c:pt>
                <c:pt idx="3">
                  <c:v>2.4316109422492401E-2</c:v>
                </c:pt>
                <c:pt idx="4">
                  <c:v>1.5151515151515152E-2</c:v>
                </c:pt>
                <c:pt idx="5">
                  <c:v>3.9855072463768113E-2</c:v>
                </c:pt>
                <c:pt idx="6">
                  <c:v>0</c:v>
                </c:pt>
                <c:pt idx="7">
                  <c:v>0.20710059171597633</c:v>
                </c:pt>
                <c:pt idx="8">
                  <c:v>4.1666666666666664E-2</c:v>
                </c:pt>
                <c:pt idx="9">
                  <c:v>0.19014084507042253</c:v>
                </c:pt>
                <c:pt idx="10">
                  <c:v>0.68888888888888888</c:v>
                </c:pt>
                <c:pt idx="11">
                  <c:v>0.14020270270270271</c:v>
                </c:pt>
                <c:pt idx="12">
                  <c:v>0.94444444444444442</c:v>
                </c:pt>
                <c:pt idx="13">
                  <c:v>0</c:v>
                </c:pt>
                <c:pt idx="14">
                  <c:v>0.22055137844611528</c:v>
                </c:pt>
                <c:pt idx="15">
                  <c:v>0</c:v>
                </c:pt>
                <c:pt idx="16">
                  <c:v>0.52066115702479343</c:v>
                </c:pt>
                <c:pt idx="17">
                  <c:v>2.7027027027027029E-2</c:v>
                </c:pt>
                <c:pt idx="18">
                  <c:v>3.2069970845481049E-2</c:v>
                </c:pt>
                <c:pt idx="19">
                  <c:v>0.27272727272727271</c:v>
                </c:pt>
                <c:pt idx="20">
                  <c:v>7.407407407407407E-2</c:v>
                </c:pt>
                <c:pt idx="21">
                  <c:v>1.8867924528301886E-2</c:v>
                </c:pt>
                <c:pt idx="22">
                  <c:v>0.14583333333333334</c:v>
                </c:pt>
                <c:pt idx="23">
                  <c:v>6.9306930693069313E-2</c:v>
                </c:pt>
                <c:pt idx="24">
                  <c:v>0</c:v>
                </c:pt>
                <c:pt idx="25">
                  <c:v>8.549222797927461E-2</c:v>
                </c:pt>
                <c:pt idx="26">
                  <c:v>0.64864864864864868</c:v>
                </c:pt>
                <c:pt idx="27">
                  <c:v>3.1055900621118012E-2</c:v>
                </c:pt>
                <c:pt idx="28">
                  <c:v>6.1224489795918366E-2</c:v>
                </c:pt>
                <c:pt idx="29">
                  <c:v>3.0959752321981424E-2</c:v>
                </c:pt>
                <c:pt idx="30">
                  <c:v>0</c:v>
                </c:pt>
                <c:pt idx="31">
                  <c:v>3.125E-2</c:v>
                </c:pt>
                <c:pt idx="32">
                  <c:v>1.9498607242339833E-2</c:v>
                </c:pt>
                <c:pt idx="33">
                  <c:v>0.96666666666666667</c:v>
                </c:pt>
                <c:pt idx="34">
                  <c:v>2.2875816993464051E-2</c:v>
                </c:pt>
                <c:pt idx="35">
                  <c:v>0.21739130434782608</c:v>
                </c:pt>
                <c:pt idx="36">
                  <c:v>4.472843450479233E-2</c:v>
                </c:pt>
                <c:pt idx="37">
                  <c:v>0.26923076923076922</c:v>
                </c:pt>
                <c:pt idx="38">
                  <c:v>0.105</c:v>
                </c:pt>
                <c:pt idx="39">
                  <c:v>0.25</c:v>
                </c:pt>
                <c:pt idx="40">
                  <c:v>5.7142857142857141E-2</c:v>
                </c:pt>
                <c:pt idx="41">
                  <c:v>3.4055727554179564E-2</c:v>
                </c:pt>
                <c:pt idx="42">
                  <c:v>0</c:v>
                </c:pt>
                <c:pt idx="43">
                  <c:v>7.2727272727272724E-2</c:v>
                </c:pt>
                <c:pt idx="44">
                  <c:v>9.375E-2</c:v>
                </c:pt>
                <c:pt idx="45">
                  <c:v>0.16541353383458646</c:v>
                </c:pt>
                <c:pt idx="46">
                  <c:v>2.5000000000000001E-2</c:v>
                </c:pt>
                <c:pt idx="47">
                  <c:v>5.1724137931034482E-2</c:v>
                </c:pt>
                <c:pt idx="48">
                  <c:v>0</c:v>
                </c:pt>
                <c:pt idx="49">
                  <c:v>0.1440677966101695</c:v>
                </c:pt>
                <c:pt idx="50">
                  <c:v>7.9889807162534437E-2</c:v>
                </c:pt>
                <c:pt idx="51">
                  <c:v>3.669724770642202E-2</c:v>
                </c:pt>
                <c:pt idx="52">
                  <c:v>0</c:v>
                </c:pt>
                <c:pt idx="53">
                  <c:v>0</c:v>
                </c:pt>
                <c:pt idx="54">
                  <c:v>3.2786885245901641E-2</c:v>
                </c:pt>
                <c:pt idx="55">
                  <c:v>3.151862464183381E-2</c:v>
                </c:pt>
                <c:pt idx="56">
                  <c:v>4.5977011494252873E-2</c:v>
                </c:pt>
                <c:pt idx="57">
                  <c:v>2.6490066225165563E-2</c:v>
                </c:pt>
                <c:pt idx="58">
                  <c:v>0.22245989304812835</c:v>
                </c:pt>
                <c:pt idx="59">
                  <c:v>0.14161220043572983</c:v>
                </c:pt>
                <c:pt idx="60">
                  <c:v>0.14655172413793102</c:v>
                </c:pt>
                <c:pt idx="61">
                  <c:v>3.6964980544747082E-2</c:v>
                </c:pt>
                <c:pt idx="62">
                  <c:v>9.8658247829518542E-2</c:v>
                </c:pt>
                <c:pt idx="63">
                  <c:v>0.49403341288782815</c:v>
                </c:pt>
                <c:pt idx="64">
                  <c:v>3.4261241970021415E-2</c:v>
                </c:pt>
                <c:pt idx="65">
                  <c:v>1.7142857142857144E-2</c:v>
                </c:pt>
                <c:pt idx="66">
                  <c:v>0.29276315789473684</c:v>
                </c:pt>
                <c:pt idx="67">
                  <c:v>0.64913722267871821</c:v>
                </c:pt>
                <c:pt idx="68">
                  <c:v>0.24745762711864408</c:v>
                </c:pt>
                <c:pt idx="69">
                  <c:v>6.2977099236641215E-2</c:v>
                </c:pt>
                <c:pt idx="70">
                  <c:v>4.0268456375838924E-2</c:v>
                </c:pt>
                <c:pt idx="71">
                  <c:v>0.22030651340996169</c:v>
                </c:pt>
                <c:pt idx="72">
                  <c:v>0.16890595009596929</c:v>
                </c:pt>
                <c:pt idx="73">
                  <c:v>0.31218274111675126</c:v>
                </c:pt>
                <c:pt idx="74">
                  <c:v>4.725609756097561E-2</c:v>
                </c:pt>
                <c:pt idx="75">
                  <c:v>0.12164948453608247</c:v>
                </c:pt>
                <c:pt idx="76">
                  <c:v>0.17570093457943925</c:v>
                </c:pt>
                <c:pt idx="77">
                  <c:v>3.9719626168224297E-2</c:v>
                </c:pt>
                <c:pt idx="78">
                  <c:v>8.8397790055248615E-2</c:v>
                </c:pt>
                <c:pt idx="79">
                  <c:v>5.4455445544554455E-2</c:v>
                </c:pt>
                <c:pt idx="80">
                  <c:v>0.17773788150807898</c:v>
                </c:pt>
                <c:pt idx="81">
                  <c:v>0.40602836879432624</c:v>
                </c:pt>
                <c:pt idx="82">
                  <c:v>0.23495145631067962</c:v>
                </c:pt>
                <c:pt idx="83">
                  <c:v>2.9569892473118281E-2</c:v>
                </c:pt>
                <c:pt idx="84">
                  <c:v>0.20323325635103925</c:v>
                </c:pt>
                <c:pt idx="85">
                  <c:v>1.8181818181818181E-2</c:v>
                </c:pt>
                <c:pt idx="86">
                  <c:v>0.34493192133131617</c:v>
                </c:pt>
                <c:pt idx="87">
                  <c:v>0.33571428571428569</c:v>
                </c:pt>
                <c:pt idx="88">
                  <c:v>0.6097560975609756</c:v>
                </c:pt>
                <c:pt idx="89">
                  <c:v>0.44611528822055135</c:v>
                </c:pt>
                <c:pt idx="90">
                  <c:v>3.870967741935484E-2</c:v>
                </c:pt>
                <c:pt idx="91">
                  <c:v>0.50458015267175571</c:v>
                </c:pt>
                <c:pt idx="92">
                  <c:v>0.48230912476722532</c:v>
                </c:pt>
                <c:pt idx="93">
                  <c:v>0.28971962616822428</c:v>
                </c:pt>
                <c:pt idx="94">
                  <c:v>0.29821073558648109</c:v>
                </c:pt>
                <c:pt idx="95">
                  <c:v>0.10918114143920596</c:v>
                </c:pt>
                <c:pt idx="96">
                  <c:v>0.51566951566951569</c:v>
                </c:pt>
                <c:pt idx="97">
                  <c:v>0.50891089108910892</c:v>
                </c:pt>
                <c:pt idx="98">
                  <c:v>0.5168539325842697</c:v>
                </c:pt>
                <c:pt idx="99">
                  <c:v>0.40286298568507156</c:v>
                </c:pt>
                <c:pt idx="100">
                  <c:v>0.32387312186978295</c:v>
                </c:pt>
                <c:pt idx="101">
                  <c:v>0.69886363636363635</c:v>
                </c:pt>
                <c:pt idx="102">
                  <c:v>0.58932714617169368</c:v>
                </c:pt>
                <c:pt idx="103">
                  <c:v>0.49621689785624212</c:v>
                </c:pt>
              </c:numCache>
            </c:numRef>
          </c:val>
          <c:extLst>
            <c:ext xmlns:c16="http://schemas.microsoft.com/office/drawing/2014/chart" uri="{C3380CC4-5D6E-409C-BE32-E72D297353CC}">
              <c16:uniqueId val="{00000001-E1F0-422B-9D1D-39479856D08A}"/>
            </c:ext>
          </c:extLst>
        </c:ser>
        <c:ser>
          <c:idx val="2"/>
          <c:order val="2"/>
          <c:tx>
            <c:strRef>
              <c:f>'Specs availability'!$X$3</c:f>
              <c:strCache>
                <c:ptCount val="1"/>
                <c:pt idx="0">
                  <c:v>late</c:v>
                </c:pt>
              </c:strCache>
            </c:strRef>
          </c:tx>
          <c:spPr>
            <a:solidFill>
              <a:srgbClr val="FF0000"/>
            </a:solidFill>
            <a:ln w="12700">
              <a:solidFill>
                <a:srgbClr val="000000"/>
              </a:solidFill>
              <a:prstDash val="solid"/>
            </a:ln>
          </c:spPr>
          <c:cat>
            <c:strRef>
              <c:f>'Specs availability'!$U$4:$U$107</c:f>
              <c:strCache>
                <c:ptCount val="104"/>
                <c:pt idx="0">
                  <c:v>TSG#11</c:v>
                </c:pt>
                <c:pt idx="1">
                  <c:v>GERAN#04</c:v>
                </c:pt>
                <c:pt idx="2">
                  <c:v>GERAN#05</c:v>
                </c:pt>
                <c:pt idx="3">
                  <c:v>TSG#12</c:v>
                </c:pt>
                <c:pt idx="4">
                  <c:v>GERAN#06</c:v>
                </c:pt>
                <c:pt idx="5">
                  <c:v>TSG#13</c:v>
                </c:pt>
                <c:pt idx="6">
                  <c:v>GERAN#07</c:v>
                </c:pt>
                <c:pt idx="7">
                  <c:v>TSG#14</c:v>
                </c:pt>
                <c:pt idx="8">
                  <c:v>GERAN#08</c:v>
                </c:pt>
                <c:pt idx="9">
                  <c:v>TSG#15</c:v>
                </c:pt>
                <c:pt idx="10">
                  <c:v>GERAN#09</c:v>
                </c:pt>
                <c:pt idx="11">
                  <c:v>TSG#16</c:v>
                </c:pt>
                <c:pt idx="12">
                  <c:v>GERAN#10</c:v>
                </c:pt>
                <c:pt idx="13">
                  <c:v>GERAN#11</c:v>
                </c:pt>
                <c:pt idx="14">
                  <c:v>TSG#17</c:v>
                </c:pt>
                <c:pt idx="15">
                  <c:v>GERAN#12</c:v>
                </c:pt>
                <c:pt idx="16">
                  <c:v>TSG#18</c:v>
                </c:pt>
                <c:pt idx="17">
                  <c:v>GERAN#13</c:v>
                </c:pt>
                <c:pt idx="18">
                  <c:v>TSG#19</c:v>
                </c:pt>
                <c:pt idx="19">
                  <c:v>GERAN#14</c:v>
                </c:pt>
                <c:pt idx="20">
                  <c:v>TSG#20</c:v>
                </c:pt>
                <c:pt idx="21">
                  <c:v>GERAN#15</c:v>
                </c:pt>
                <c:pt idx="22">
                  <c:v>GERAN#16</c:v>
                </c:pt>
                <c:pt idx="23">
                  <c:v>TSG#21</c:v>
                </c:pt>
                <c:pt idx="24">
                  <c:v>GERAN#17</c:v>
                </c:pt>
                <c:pt idx="25">
                  <c:v>TSG#22</c:v>
                </c:pt>
                <c:pt idx="26">
                  <c:v>GERAN#18</c:v>
                </c:pt>
                <c:pt idx="27">
                  <c:v>TSG#23</c:v>
                </c:pt>
                <c:pt idx="28">
                  <c:v>GERAN#19</c:v>
                </c:pt>
                <c:pt idx="29">
                  <c:v>TSGs#24</c:v>
                </c:pt>
                <c:pt idx="30">
                  <c:v>GERAN#20</c:v>
                </c:pt>
                <c:pt idx="31">
                  <c:v>GERAN#21</c:v>
                </c:pt>
                <c:pt idx="32">
                  <c:v>TSGs#25</c:v>
                </c:pt>
                <c:pt idx="33">
                  <c:v>GERAN#22</c:v>
                </c:pt>
                <c:pt idx="34">
                  <c:v>TSGs#26</c:v>
                </c:pt>
                <c:pt idx="35">
                  <c:v>GERAN#23</c:v>
                </c:pt>
                <c:pt idx="36">
                  <c:v>TSGs#27</c:v>
                </c:pt>
                <c:pt idx="37">
                  <c:v>GERAN#24</c:v>
                </c:pt>
                <c:pt idx="38">
                  <c:v>TSGs#28</c:v>
                </c:pt>
                <c:pt idx="39">
                  <c:v>GERAN#25</c:v>
                </c:pt>
                <c:pt idx="40">
                  <c:v>GERAN#26</c:v>
                </c:pt>
                <c:pt idx="41">
                  <c:v>TSGs#29</c:v>
                </c:pt>
                <c:pt idx="42">
                  <c:v>GERAN#27</c:v>
                </c:pt>
                <c:pt idx="43">
                  <c:v>TSGs#30</c:v>
                </c:pt>
                <c:pt idx="44">
                  <c:v>GERAN#28</c:v>
                </c:pt>
                <c:pt idx="45">
                  <c:v>TSGs#31</c:v>
                </c:pt>
                <c:pt idx="46">
                  <c:v>GERAN#29</c:v>
                </c:pt>
                <c:pt idx="47">
                  <c:v>TSGs#32</c:v>
                </c:pt>
                <c:pt idx="48">
                  <c:v>GERAN#30</c:v>
                </c:pt>
                <c:pt idx="49">
                  <c:v>G#31,R/C/S#33</c:v>
                </c:pt>
                <c:pt idx="50">
                  <c:v>G#32,R/C/S#34</c:v>
                </c:pt>
                <c:pt idx="51">
                  <c:v>G#33, R/C/S#35</c:v>
                </c:pt>
                <c:pt idx="52">
                  <c:v>G#34, R/C/S#36</c:v>
                </c:pt>
                <c:pt idx="53">
                  <c:v>G#35, R/C/S#37</c:v>
                </c:pt>
                <c:pt idx="54">
                  <c:v>G#36, R/C/S#38</c:v>
                </c:pt>
                <c:pt idx="55">
                  <c:v>G#37, R/C/S#39</c:v>
                </c:pt>
                <c:pt idx="56">
                  <c:v>G#38, R/C/S#40</c:v>
                </c:pt>
                <c:pt idx="57">
                  <c:v>G#39-R/C/S#41</c:v>
                </c:pt>
                <c:pt idx="58">
                  <c:v>G#40-R/C/S#42</c:v>
                </c:pt>
                <c:pt idx="59">
                  <c:v>G#41-R/C/S#43</c:v>
                </c:pt>
                <c:pt idx="60">
                  <c:v>G#41-R/C/S#43</c:v>
                </c:pt>
                <c:pt idx="61">
                  <c:v>G#43-R/C/S#45</c:v>
                </c:pt>
                <c:pt idx="62">
                  <c:v>G#44-R/C/S#46</c:v>
                </c:pt>
                <c:pt idx="63">
                  <c:v>G#45-R/C/S#47</c:v>
                </c:pt>
                <c:pt idx="64">
                  <c:v>G#46-R/C/S#48</c:v>
                </c:pt>
                <c:pt idx="65">
                  <c:v>G#47-R/C/S#49</c:v>
                </c:pt>
                <c:pt idx="66">
                  <c:v>G#48-R/C/S#50</c:v>
                </c:pt>
                <c:pt idx="67">
                  <c:v>G#49-R/C/S#51</c:v>
                </c:pt>
                <c:pt idx="68">
                  <c:v>G#50-R/C/S#52</c:v>
                </c:pt>
                <c:pt idx="69">
                  <c:v>G#51-R/C/S#53</c:v>
                </c:pt>
                <c:pt idx="70">
                  <c:v>G#52-R/C/S#54</c:v>
                </c:pt>
                <c:pt idx="71">
                  <c:v>G#53-R/C/S#55</c:v>
                </c:pt>
                <c:pt idx="72">
                  <c:v>G#54-R/C/S#56</c:v>
                </c:pt>
                <c:pt idx="73">
                  <c:v>G#55-R/C/S#57</c:v>
                </c:pt>
                <c:pt idx="74">
                  <c:v>G#56-R/C/S#58</c:v>
                </c:pt>
                <c:pt idx="75">
                  <c:v>G#57-R/C/S#59</c:v>
                </c:pt>
                <c:pt idx="76">
                  <c:v>G#58-R/C/S#60</c:v>
                </c:pt>
                <c:pt idx="77">
                  <c:v>G#59-R/C/S#61</c:v>
                </c:pt>
                <c:pt idx="78">
                  <c:v>G#60-R/C/S#62</c:v>
                </c:pt>
                <c:pt idx="79">
                  <c:v>G#61-R/C/S#63</c:v>
                </c:pt>
                <c:pt idx="80">
                  <c:v>G#62-R/C/S#64</c:v>
                </c:pt>
                <c:pt idx="81">
                  <c:v>G#63-R/C/S#65</c:v>
                </c:pt>
                <c:pt idx="82">
                  <c:v>G#64-R/C/S#66</c:v>
                </c:pt>
                <c:pt idx="83">
                  <c:v>G#64-R/C/S#67</c:v>
                </c:pt>
                <c:pt idx="84">
                  <c:v>G#66-R/C/S#68</c:v>
                </c:pt>
                <c:pt idx="85">
                  <c:v>G#67-R/C/S#69</c:v>
                </c:pt>
                <c:pt idx="86">
                  <c:v>G#68-R/C/S#70</c:v>
                </c:pt>
                <c:pt idx="87">
                  <c:v>G#69-R/C/S#71</c:v>
                </c:pt>
                <c:pt idx="88">
                  <c:v>G#70-R/C/S#72</c:v>
                </c:pt>
                <c:pt idx="89">
                  <c:v>R/C/S#73</c:v>
                </c:pt>
                <c:pt idx="90">
                  <c:v>R/C/S#74</c:v>
                </c:pt>
                <c:pt idx="91">
                  <c:v>R/C/S#75</c:v>
                </c:pt>
                <c:pt idx="92">
                  <c:v>R/C/S#76</c:v>
                </c:pt>
                <c:pt idx="93">
                  <c:v>R/C/S#77</c:v>
                </c:pt>
                <c:pt idx="94">
                  <c:v>R/C/S#78</c:v>
                </c:pt>
                <c:pt idx="95">
                  <c:v>R/C/S#79</c:v>
                </c:pt>
                <c:pt idx="96">
                  <c:v>R/C/S#80</c:v>
                </c:pt>
                <c:pt idx="97">
                  <c:v>R/C/S#81</c:v>
                </c:pt>
                <c:pt idx="98">
                  <c:v>R/C/S#82</c:v>
                </c:pt>
                <c:pt idx="99">
                  <c:v>R/C/S#84</c:v>
                </c:pt>
                <c:pt idx="100">
                  <c:v>R/C/S#85</c:v>
                </c:pt>
                <c:pt idx="101">
                  <c:v>R/C/S#86</c:v>
                </c:pt>
                <c:pt idx="102">
                  <c:v>R/C/S#87-e</c:v>
                </c:pt>
                <c:pt idx="103">
                  <c:v>R/C/S#88-e</c:v>
                </c:pt>
              </c:strCache>
            </c:strRef>
          </c:cat>
          <c:val>
            <c:numRef>
              <c:f>'Specs availability'!$X$4:$X$107</c:f>
              <c:numCache>
                <c:formatCode>0%</c:formatCode>
                <c:ptCount val="104"/>
                <c:pt idx="0">
                  <c:v>2.5974025974025976E-2</c:v>
                </c:pt>
                <c:pt idx="1">
                  <c:v>0.56756756756756754</c:v>
                </c:pt>
                <c:pt idx="2">
                  <c:v>0.45454545454545453</c:v>
                </c:pt>
                <c:pt idx="3">
                  <c:v>1.2158054711246201E-2</c:v>
                </c:pt>
                <c:pt idx="4">
                  <c:v>0.43939393939393939</c:v>
                </c:pt>
                <c:pt idx="5">
                  <c:v>3.6231884057971015E-3</c:v>
                </c:pt>
                <c:pt idx="6">
                  <c:v>2.9411764705882353E-2</c:v>
                </c:pt>
                <c:pt idx="7">
                  <c:v>5.9171597633136093E-3</c:v>
                </c:pt>
                <c:pt idx="8">
                  <c:v>4.1666666666666664E-2</c:v>
                </c:pt>
                <c:pt idx="9">
                  <c:v>1.6431924882629109E-2</c:v>
                </c:pt>
                <c:pt idx="10">
                  <c:v>2.2222222222222223E-2</c:v>
                </c:pt>
                <c:pt idx="11">
                  <c:v>7.9391891891891886E-2</c:v>
                </c:pt>
                <c:pt idx="12">
                  <c:v>4.1666666666666664E-2</c:v>
                </c:pt>
                <c:pt idx="13">
                  <c:v>0</c:v>
                </c:pt>
                <c:pt idx="14">
                  <c:v>2.7568922305764409E-2</c:v>
                </c:pt>
                <c:pt idx="15">
                  <c:v>0</c:v>
                </c:pt>
                <c:pt idx="16">
                  <c:v>5.2341597796143252E-2</c:v>
                </c:pt>
                <c:pt idx="17">
                  <c:v>0</c:v>
                </c:pt>
                <c:pt idx="18">
                  <c:v>5.8309037900874635E-3</c:v>
                </c:pt>
                <c:pt idx="19">
                  <c:v>0</c:v>
                </c:pt>
                <c:pt idx="20">
                  <c:v>6.1728395061728392E-3</c:v>
                </c:pt>
                <c:pt idx="21">
                  <c:v>1.8867924528301886E-2</c:v>
                </c:pt>
                <c:pt idx="22">
                  <c:v>4.1666666666666664E-2</c:v>
                </c:pt>
                <c:pt idx="23">
                  <c:v>3.3003300330033004E-3</c:v>
                </c:pt>
                <c:pt idx="24">
                  <c:v>0</c:v>
                </c:pt>
                <c:pt idx="25">
                  <c:v>0.10880829015544041</c:v>
                </c:pt>
                <c:pt idx="26">
                  <c:v>2.7027027027027029E-2</c:v>
                </c:pt>
                <c:pt idx="27">
                  <c:v>3.105590062111801E-3</c:v>
                </c:pt>
                <c:pt idx="28">
                  <c:v>0</c:v>
                </c:pt>
                <c:pt idx="29">
                  <c:v>8.9783281733746126E-2</c:v>
                </c:pt>
                <c:pt idx="30">
                  <c:v>0.68421052631578949</c:v>
                </c:pt>
                <c:pt idx="31">
                  <c:v>0</c:v>
                </c:pt>
                <c:pt idx="32">
                  <c:v>5.2924791086350974E-2</c:v>
                </c:pt>
                <c:pt idx="33">
                  <c:v>3.3333333333333333E-2</c:v>
                </c:pt>
                <c:pt idx="34">
                  <c:v>6.3725490196078427E-2</c:v>
                </c:pt>
                <c:pt idx="35">
                  <c:v>5.7971014492753624E-2</c:v>
                </c:pt>
                <c:pt idx="36">
                  <c:v>1.2779552715654952E-2</c:v>
                </c:pt>
                <c:pt idx="37">
                  <c:v>0</c:v>
                </c:pt>
                <c:pt idx="38">
                  <c:v>1.7500000000000002E-2</c:v>
                </c:pt>
                <c:pt idx="39">
                  <c:v>0</c:v>
                </c:pt>
                <c:pt idx="40">
                  <c:v>0</c:v>
                </c:pt>
                <c:pt idx="41">
                  <c:v>0</c:v>
                </c:pt>
                <c:pt idx="42">
                  <c:v>0</c:v>
                </c:pt>
                <c:pt idx="43">
                  <c:v>9.0909090909090905E-3</c:v>
                </c:pt>
                <c:pt idx="44">
                  <c:v>0</c:v>
                </c:pt>
                <c:pt idx="45">
                  <c:v>7.5187969924812026E-3</c:v>
                </c:pt>
                <c:pt idx="46">
                  <c:v>0</c:v>
                </c:pt>
                <c:pt idx="47">
                  <c:v>7.183908045977011E-2</c:v>
                </c:pt>
                <c:pt idx="48">
                  <c:v>0</c:v>
                </c:pt>
                <c:pt idx="49">
                  <c:v>1.6949152542372881E-2</c:v>
                </c:pt>
                <c:pt idx="50">
                  <c:v>1.6528925619834711E-2</c:v>
                </c:pt>
                <c:pt idx="51">
                  <c:v>2.5229357798165139E-2</c:v>
                </c:pt>
                <c:pt idx="52">
                  <c:v>0.14487632508833923</c:v>
                </c:pt>
                <c:pt idx="53">
                  <c:v>8.3135391923990498E-2</c:v>
                </c:pt>
                <c:pt idx="54">
                  <c:v>7.3770491803278687E-2</c:v>
                </c:pt>
                <c:pt idx="55">
                  <c:v>2.0057306590257881E-2</c:v>
                </c:pt>
                <c:pt idx="56">
                  <c:v>4.3103448275862072E-2</c:v>
                </c:pt>
                <c:pt idx="57">
                  <c:v>6.6225165562913907E-3</c:v>
                </c:pt>
                <c:pt idx="58">
                  <c:v>9.0909090909090912E-2</c:v>
                </c:pt>
                <c:pt idx="59">
                  <c:v>3.2679738562091505E-2</c:v>
                </c:pt>
                <c:pt idx="60">
                  <c:v>3.6637931034482756E-2</c:v>
                </c:pt>
                <c:pt idx="61">
                  <c:v>2.5291828793774319E-2</c:v>
                </c:pt>
                <c:pt idx="62">
                  <c:v>0.18389897395422258</c:v>
                </c:pt>
                <c:pt idx="63">
                  <c:v>0.12887828162291171</c:v>
                </c:pt>
                <c:pt idx="64">
                  <c:v>2.1413276231263382E-2</c:v>
                </c:pt>
                <c:pt idx="65">
                  <c:v>7.619047619047619E-3</c:v>
                </c:pt>
                <c:pt idx="66">
                  <c:v>5.4276315789473686E-2</c:v>
                </c:pt>
                <c:pt idx="67">
                  <c:v>2.5472473294987676E-2</c:v>
                </c:pt>
                <c:pt idx="68">
                  <c:v>1.0169491525423728E-2</c:v>
                </c:pt>
                <c:pt idx="69">
                  <c:v>3.0534351145038167E-2</c:v>
                </c:pt>
                <c:pt idx="70">
                  <c:v>1.6778523489932886E-2</c:v>
                </c:pt>
                <c:pt idx="71">
                  <c:v>9.5785440613026813E-3</c:v>
                </c:pt>
                <c:pt idx="72">
                  <c:v>1.1516314779270634E-2</c:v>
                </c:pt>
                <c:pt idx="73">
                  <c:v>2.7072758037225041E-2</c:v>
                </c:pt>
                <c:pt idx="74">
                  <c:v>3.201219512195122E-2</c:v>
                </c:pt>
                <c:pt idx="75">
                  <c:v>1.6494845360824743E-2</c:v>
                </c:pt>
                <c:pt idx="76">
                  <c:v>3.1775700934579439E-2</c:v>
                </c:pt>
                <c:pt idx="77">
                  <c:v>2.1028037383177569E-2</c:v>
                </c:pt>
                <c:pt idx="78">
                  <c:v>1.289134438305709E-2</c:v>
                </c:pt>
                <c:pt idx="79">
                  <c:v>3.7128712871287127E-2</c:v>
                </c:pt>
                <c:pt idx="80">
                  <c:v>2.8725314183123879E-2</c:v>
                </c:pt>
                <c:pt idx="81">
                  <c:v>7.9787234042553185E-3</c:v>
                </c:pt>
                <c:pt idx="82">
                  <c:v>1.5533980582524271E-2</c:v>
                </c:pt>
                <c:pt idx="83">
                  <c:v>2.4193548387096774E-2</c:v>
                </c:pt>
                <c:pt idx="84">
                  <c:v>3.4642032332563508E-2</c:v>
                </c:pt>
                <c:pt idx="85">
                  <c:v>1.5151515151515152E-2</c:v>
                </c:pt>
                <c:pt idx="86">
                  <c:v>0.23373676248108927</c:v>
                </c:pt>
                <c:pt idx="87">
                  <c:v>6.4285714285714279E-2</c:v>
                </c:pt>
                <c:pt idx="88">
                  <c:v>7.5203252032520332E-2</c:v>
                </c:pt>
                <c:pt idx="89">
                  <c:v>6.7669172932330823E-2</c:v>
                </c:pt>
                <c:pt idx="90">
                  <c:v>9.6774193548387094E-2</c:v>
                </c:pt>
                <c:pt idx="91">
                  <c:v>0.27404580152671754</c:v>
                </c:pt>
                <c:pt idx="92">
                  <c:v>0.13221601489757914</c:v>
                </c:pt>
                <c:pt idx="93">
                  <c:v>1.8691588785046728E-2</c:v>
                </c:pt>
                <c:pt idx="94">
                  <c:v>3.5785288270377733E-2</c:v>
                </c:pt>
                <c:pt idx="95">
                  <c:v>3.2258064516129031E-2</c:v>
                </c:pt>
                <c:pt idx="96">
                  <c:v>0.25427350427350426</c:v>
                </c:pt>
                <c:pt idx="97">
                  <c:v>0.14455445544554454</c:v>
                </c:pt>
                <c:pt idx="98">
                  <c:v>6.741573033707865E-2</c:v>
                </c:pt>
                <c:pt idx="99">
                  <c:v>0.27811860940695299</c:v>
                </c:pt>
                <c:pt idx="100">
                  <c:v>3.8397328881469114E-2</c:v>
                </c:pt>
                <c:pt idx="101">
                  <c:v>0.21212121212121213</c:v>
                </c:pt>
                <c:pt idx="102">
                  <c:v>3.0162412993039442E-2</c:v>
                </c:pt>
                <c:pt idx="103">
                  <c:v>0.23770491803278687</c:v>
                </c:pt>
              </c:numCache>
            </c:numRef>
          </c:val>
          <c:extLst>
            <c:ext xmlns:c16="http://schemas.microsoft.com/office/drawing/2014/chart" uri="{C3380CC4-5D6E-409C-BE32-E72D297353CC}">
              <c16:uniqueId val="{00000002-E1F0-422B-9D1D-39479856D08A}"/>
            </c:ext>
          </c:extLst>
        </c:ser>
        <c:dLbls>
          <c:showLegendKey val="0"/>
          <c:showVal val="0"/>
          <c:showCatName val="0"/>
          <c:showSerName val="0"/>
          <c:showPercent val="0"/>
          <c:showBubbleSize val="0"/>
        </c:dLbls>
        <c:axId val="100667392"/>
        <c:axId val="100669312"/>
      </c:areaChart>
      <c:catAx>
        <c:axId val="100667392"/>
        <c:scaling>
          <c:orientation val="minMax"/>
        </c:scaling>
        <c:delete val="0"/>
        <c:axPos val="b"/>
        <c:title>
          <c:tx>
            <c:rich>
              <a:bodyPr/>
              <a:lstStyle/>
              <a:p>
                <a:pPr>
                  <a:defRPr sz="1150" b="1" i="0" u="none" strike="noStrike" baseline="0">
                    <a:solidFill>
                      <a:srgbClr val="000000"/>
                    </a:solidFill>
                    <a:latin typeface="Arial"/>
                    <a:ea typeface="Arial"/>
                    <a:cs typeface="Arial"/>
                  </a:defRPr>
                </a:pPr>
                <a:r>
                  <a:rPr lang="en-GB"/>
                  <a:t>following meeting</a:t>
                </a:r>
              </a:p>
            </c:rich>
          </c:tx>
          <c:layout>
            <c:manualLayout>
              <c:xMode val="edge"/>
              <c:yMode val="edge"/>
              <c:x val="0.46973117710062035"/>
              <c:y val="0.93916429647815514"/>
            </c:manualLayout>
          </c:layout>
          <c:overlay val="0"/>
          <c:spPr>
            <a:noFill/>
            <a:ln w="25400">
              <a:noFill/>
            </a:ln>
          </c:spPr>
        </c:title>
        <c:numFmt formatCode="General" sourceLinked="1"/>
        <c:majorTickMark val="out"/>
        <c:minorTickMark val="none"/>
        <c:tickLblPos val="nextTo"/>
        <c:spPr>
          <a:ln w="3175">
            <a:solidFill>
              <a:srgbClr val="000000"/>
            </a:solidFill>
            <a:prstDash val="solid"/>
          </a:ln>
        </c:spPr>
        <c:txPr>
          <a:bodyPr rot="-5400000" vert="horz"/>
          <a:lstStyle/>
          <a:p>
            <a:pPr>
              <a:defRPr sz="550" b="0" i="0" u="none" strike="noStrike" baseline="0">
                <a:solidFill>
                  <a:srgbClr val="000000"/>
                </a:solidFill>
                <a:latin typeface="Arial"/>
                <a:ea typeface="Arial"/>
                <a:cs typeface="Arial"/>
              </a:defRPr>
            </a:pPr>
            <a:endParaRPr lang="en-US"/>
          </a:p>
        </c:txPr>
        <c:crossAx val="100669312"/>
        <c:crosses val="autoZero"/>
        <c:auto val="1"/>
        <c:lblAlgn val="ctr"/>
        <c:lblOffset val="100"/>
        <c:tickLblSkip val="1"/>
        <c:tickMarkSkip val="1"/>
        <c:noMultiLvlLbl val="0"/>
      </c:catAx>
      <c:valAx>
        <c:axId val="100669312"/>
        <c:scaling>
          <c:orientation val="minMax"/>
        </c:scaling>
        <c:delete val="0"/>
        <c:axPos val="l"/>
        <c:majorGridlines>
          <c:spPr>
            <a:ln w="3175">
              <a:solidFill>
                <a:srgbClr val="000000"/>
              </a:solidFill>
              <a:prstDash val="solid"/>
            </a:ln>
          </c:spPr>
        </c:majorGridlines>
        <c:title>
          <c:tx>
            <c:rich>
              <a:bodyPr/>
              <a:lstStyle/>
              <a:p>
                <a:pPr>
                  <a:defRPr sz="1150" b="1" i="0" u="none" strike="noStrike" baseline="0">
                    <a:solidFill>
                      <a:srgbClr val="000000"/>
                    </a:solidFill>
                    <a:latin typeface="Arial"/>
                    <a:ea typeface="Arial"/>
                    <a:cs typeface="Arial"/>
                  </a:defRPr>
                </a:pPr>
                <a:r>
                  <a:rPr lang="en-GB"/>
                  <a:t>percent of specs available by deadline</a:t>
                </a:r>
              </a:p>
            </c:rich>
          </c:tx>
          <c:layout>
            <c:manualLayout>
              <c:xMode val="edge"/>
              <c:yMode val="edge"/>
              <c:x val="5.9417040358745017E-2"/>
              <c:y val="0.20722453419558295"/>
            </c:manualLayout>
          </c:layout>
          <c:overlay val="0"/>
          <c:spPr>
            <a:noFill/>
            <a:ln w="25400">
              <a:noFill/>
            </a:ln>
          </c:spPr>
        </c:title>
        <c:numFmt formatCode="0%" sourceLinked="1"/>
        <c:majorTickMark val="out"/>
        <c:minorTickMark val="none"/>
        <c:tickLblPos val="nextTo"/>
        <c:spPr>
          <a:ln w="3175">
            <a:solidFill>
              <a:srgbClr val="000000"/>
            </a:solidFill>
            <a:prstDash val="solid"/>
          </a:ln>
        </c:spPr>
        <c:txPr>
          <a:bodyPr rot="0" vert="horz"/>
          <a:lstStyle/>
          <a:p>
            <a:pPr>
              <a:defRPr sz="1150" b="0" i="0" u="none" strike="noStrike" baseline="0">
                <a:solidFill>
                  <a:srgbClr val="000000"/>
                </a:solidFill>
                <a:latin typeface="Arial"/>
                <a:ea typeface="Arial"/>
                <a:cs typeface="Arial"/>
              </a:defRPr>
            </a:pPr>
            <a:endParaRPr lang="en-US"/>
          </a:p>
        </c:txPr>
        <c:crossAx val="100667392"/>
        <c:crosses val="autoZero"/>
        <c:crossBetween val="midCat"/>
      </c:valAx>
      <c:spPr>
        <a:gradFill rotWithShape="0">
          <a:gsLst>
            <a:gs pos="0">
              <a:srgbClr val="FFFFFF"/>
            </a:gs>
            <a:gs pos="100000">
              <a:srgbClr val="C0C0C0"/>
            </a:gs>
          </a:gsLst>
          <a:lin ang="5400000" scaled="1"/>
        </a:gradFill>
        <a:ln w="12700">
          <a:solidFill>
            <a:srgbClr val="808080"/>
          </a:solidFill>
          <a:prstDash val="solid"/>
        </a:ln>
      </c:spPr>
    </c:plotArea>
    <c:legend>
      <c:legendPos val="r"/>
      <c:layout>
        <c:manualLayout>
          <c:xMode val="edge"/>
          <c:yMode val="edge"/>
          <c:x val="5.6053811659192822E-3"/>
          <c:y val="9.5057034220532508E-3"/>
          <c:w val="0.150180902275108"/>
          <c:h val="0.11669590730816451"/>
        </c:manualLayout>
      </c:layout>
      <c:overlay val="0"/>
      <c:spPr>
        <a:solidFill>
          <a:srgbClr val="FFFFFF"/>
        </a:solidFill>
        <a:ln w="3175">
          <a:solidFill>
            <a:srgbClr val="000000"/>
          </a:solidFill>
          <a:prstDash val="solid"/>
        </a:ln>
      </c:spPr>
      <c:txPr>
        <a:bodyPr/>
        <a:lstStyle/>
        <a:p>
          <a:pPr>
            <a:defRPr sz="845" b="0" i="0" u="none" strike="noStrike" baseline="0">
              <a:solidFill>
                <a:srgbClr val="000000"/>
              </a:solidFill>
              <a:latin typeface="Arial"/>
              <a:ea typeface="Arial"/>
              <a:cs typeface="Arial"/>
            </a:defRPr>
          </a:pPr>
          <a:endParaRPr lang="en-US"/>
        </a:p>
      </c:txPr>
    </c:legend>
    <c:plotVisOnly val="1"/>
    <c:dispBlanksAs val="zero"/>
    <c:showDLblsOverMax val="0"/>
  </c:chart>
  <c:spPr>
    <a:solidFill>
      <a:srgbClr val="FFFFFF"/>
    </a:solidFill>
    <a:ln w="3175">
      <a:solidFill>
        <a:srgbClr val="000000"/>
      </a:solidFill>
      <a:prstDash val="solid"/>
    </a:ln>
  </c:spPr>
  <c:txPr>
    <a:bodyPr/>
    <a:lstStyle/>
    <a:p>
      <a:pPr>
        <a:defRPr sz="1000" b="0" i="0" u="none" strike="noStrike" baseline="0">
          <a:solidFill>
            <a:srgbClr val="000000"/>
          </a:solidFill>
          <a:latin typeface="Arial"/>
          <a:ea typeface="Arial"/>
          <a:cs typeface="Arial"/>
        </a:defRPr>
      </a:pPr>
      <a:endParaRPr lang="en-US"/>
    </a:p>
  </c:txPr>
  <c:externalData r:id="rId1">
    <c:autoUpdate val="0"/>
  </c:externalData>
</c:chartSpace>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789072D9-2976-48D6-91CC-F3B81D5BC3D5}"/>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a:extLst>
              <a:ext uri="{FF2B5EF4-FFF2-40B4-BE49-F238E27FC236}">
                <a16:creationId xmlns:a16="http://schemas.microsoft.com/office/drawing/2014/main" id="{5337DD13-51AD-4B02-8A68-D1AEA3BFD1E7}"/>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a:extLst>
              <a:ext uri="{FF2B5EF4-FFF2-40B4-BE49-F238E27FC236}">
                <a16:creationId xmlns:a16="http://schemas.microsoft.com/office/drawing/2014/main" id="{A3DFC17F-0481-4905-8632-1C02E3E3DC52}"/>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a:extLst>
              <a:ext uri="{FF2B5EF4-FFF2-40B4-BE49-F238E27FC236}">
                <a16:creationId xmlns:a16="http://schemas.microsoft.com/office/drawing/2014/main" id="{EE81EF3A-A1DE-4C8C-8602-3BA1B0BECDBF}"/>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A3198B39-BF8D-4494-9821-E6701364FD81}"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A072CA75-53D7-445B-9EF5-6CAEF1776D6A}"/>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a:extLst>
              <a:ext uri="{FF2B5EF4-FFF2-40B4-BE49-F238E27FC236}">
                <a16:creationId xmlns:a16="http://schemas.microsoft.com/office/drawing/2014/main" id="{6A4E70E9-E8A6-4EC8-9A63-B36D42527792}"/>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3076" name="Rectangle 4">
            <a:extLst>
              <a:ext uri="{FF2B5EF4-FFF2-40B4-BE49-F238E27FC236}">
                <a16:creationId xmlns:a16="http://schemas.microsoft.com/office/drawing/2014/main" id="{B0437FF1-442D-43A2-8C73-F8F083ADF658}"/>
              </a:ext>
            </a:extLst>
          </p:cNvPr>
          <p:cNvSpPr>
            <a:spLocks noGrp="1" noRot="1" noChangeAspect="1" noChangeArrowheads="1" noTextEdit="1"/>
          </p:cNvSpPr>
          <p:nvPr>
            <p:ph type="sldImg" idx="2"/>
          </p:nvPr>
        </p:nvSpPr>
        <p:spPr bwMode="auto">
          <a:xfrm>
            <a:off x="939800" y="755650"/>
            <a:ext cx="5041900"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0EA3C5F4-38C2-4B34-837F-12B7982390FF}"/>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FCA29B65-32F6-409B-983D-A505954C0DCE}"/>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a:extLst>
              <a:ext uri="{FF2B5EF4-FFF2-40B4-BE49-F238E27FC236}">
                <a16:creationId xmlns:a16="http://schemas.microsoft.com/office/drawing/2014/main" id="{C32814BC-4525-4F02-B0DA-914D143EF2AC}"/>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ECB452CC-48C9-4997-9257-C682E2A70ECE}"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a:defRPr/>
            </a:pPr>
            <a:fld id="{ECB452CC-48C9-4997-9257-C682E2A70ECE}" type="slidenum">
              <a:rPr lang="en-GB" altLang="en-US" smtClean="0"/>
              <a:pPr>
                <a:defRPr/>
              </a:pPr>
              <a:t>25</a:t>
            </a:fld>
            <a:endParaRPr lang="en-GB" altLang="en-US"/>
          </a:p>
        </p:txBody>
      </p:sp>
    </p:spTree>
    <p:extLst>
      <p:ext uri="{BB962C8B-B14F-4D97-AF65-F5344CB8AC3E}">
        <p14:creationId xmlns:p14="http://schemas.microsoft.com/office/powerpoint/2010/main" val="424263354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a:defRPr/>
            </a:pPr>
            <a:fld id="{ECB452CC-48C9-4997-9257-C682E2A70ECE}" type="slidenum">
              <a:rPr lang="en-GB" altLang="en-US" smtClean="0"/>
              <a:pPr>
                <a:defRPr/>
              </a:pPr>
              <a:t>26</a:t>
            </a:fld>
            <a:endParaRPr lang="en-GB" altLang="en-US"/>
          </a:p>
        </p:txBody>
      </p:sp>
    </p:spTree>
    <p:extLst>
      <p:ext uri="{BB962C8B-B14F-4D97-AF65-F5344CB8AC3E}">
        <p14:creationId xmlns:p14="http://schemas.microsoft.com/office/powerpoint/2010/main" val="16870177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C764DE79-268F-4C1A-8933-263129D2AF90}" type="datetimeFigureOut">
              <a:rPr lang="en-US" dirty="0"/>
              <a:t>9/11/2020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dirty="0"/>
              <a:t>‹#›</a:t>
            </a:fld>
            <a:endParaRPr lang="en-US" dirty="0"/>
          </a:p>
        </p:txBody>
      </p:sp>
      <p:sp>
        <p:nvSpPr>
          <p:cNvPr id="7" name="Text Box 14">
            <a:extLst>
              <a:ext uri="{FF2B5EF4-FFF2-40B4-BE49-F238E27FC236}">
                <a16:creationId xmlns:a16="http://schemas.microsoft.com/office/drawing/2014/main" id="{BD91D7A5-F31F-40B7-9098-910BE6B1DF82}"/>
              </a:ext>
            </a:extLst>
          </p:cNvPr>
          <p:cNvSpPr txBox="1">
            <a:spLocks noChangeArrowheads="1"/>
          </p:cNvSpPr>
          <p:nvPr userDrawn="1"/>
        </p:nvSpPr>
        <p:spPr bwMode="auto">
          <a:xfrm>
            <a:off x="100012" y="36513"/>
            <a:ext cx="4357688" cy="46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
              </a:rPr>
              <a:t>3GPP &lt;</a:t>
            </a:r>
            <a:r>
              <a:rPr lang="sv-SE" altLang="en-US" sz="1200" b="1" i="1" dirty="0">
                <a:latin typeface="Arial "/>
              </a:rPr>
              <a:t>meeting</a:t>
            </a:r>
            <a:r>
              <a:rPr lang="sv-SE" altLang="en-US" sz="1200" b="1" dirty="0">
                <a:latin typeface="Arial "/>
              </a:rPr>
              <a:t>&gt;</a:t>
            </a:r>
          </a:p>
          <a:p>
            <a:pPr eaLnBrk="1" hangingPunct="1">
              <a:defRPr/>
            </a:pPr>
            <a:r>
              <a:rPr lang="sv-SE" altLang="en-US" sz="1200" b="1" dirty="0">
                <a:latin typeface="Arial "/>
              </a:rPr>
              <a:t>&lt;</a:t>
            </a:r>
            <a:r>
              <a:rPr lang="sv-SE" altLang="en-US" sz="1200" b="1" i="1" dirty="0">
                <a:latin typeface="Arial "/>
              </a:rPr>
              <a:t>location</a:t>
            </a:r>
            <a:r>
              <a:rPr lang="sv-SE" altLang="en-US" sz="1200" b="1" dirty="0">
                <a:latin typeface="Arial "/>
              </a:rPr>
              <a:t>&gt; – &lt;</a:t>
            </a:r>
            <a:r>
              <a:rPr lang="sv-SE" altLang="en-US" sz="1200" b="1" i="1" dirty="0">
                <a:latin typeface="Arial "/>
              </a:rPr>
              <a:t>month</a:t>
            </a:r>
            <a:r>
              <a:rPr lang="sv-SE" altLang="en-US" sz="1200" b="1" dirty="0">
                <a:latin typeface="Arial "/>
              </a:rPr>
              <a:t>&gt; 2019</a:t>
            </a:r>
          </a:p>
        </p:txBody>
      </p:sp>
    </p:spTree>
    <p:extLst>
      <p:ext uri="{BB962C8B-B14F-4D97-AF65-F5344CB8AC3E}">
        <p14:creationId xmlns:p14="http://schemas.microsoft.com/office/powerpoint/2010/main" val="399678287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764DE79-268F-4C1A-8933-263129D2AF90}" type="datetimeFigureOut">
              <a:rPr lang="en-US" dirty="0"/>
              <a:t>9/11/2020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1807480438"/>
      </p:ext>
    </p:extLst>
  </p:cSld>
  <p:clrMapOvr>
    <a:masterClrMapping/>
  </p:clrMapOvr>
  <p:hf hdr="0" ftr="0"/>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764DE79-268F-4C1A-8933-263129D2AF90}" type="datetimeFigureOut">
              <a:rPr lang="en-US" dirty="0"/>
              <a:t>9/11/2020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2848987041"/>
      </p:ext>
    </p:extLst>
  </p:cSld>
  <p:clrMapOvr>
    <a:masterClrMapping/>
  </p:clrMapOvr>
  <p:hf hdr="0" ftr="0"/>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41"/>
            <a:ext cx="7886700" cy="2852737"/>
          </a:xfrm>
        </p:spPr>
        <p:txBody>
          <a:bodyPr anchor="b"/>
          <a:lstStyle>
            <a:lvl1pPr>
              <a:defRPr sz="6000"/>
            </a:lvl1pPr>
          </a:lstStyle>
          <a:p>
            <a:r>
              <a:rPr lang="en-US" dirty="0"/>
              <a:t>Click to edit Master title style</a:t>
            </a:r>
          </a:p>
        </p:txBody>
      </p:sp>
    </p:spTree>
    <p:extLst>
      <p:ext uri="{BB962C8B-B14F-4D97-AF65-F5344CB8AC3E}">
        <p14:creationId xmlns:p14="http://schemas.microsoft.com/office/powerpoint/2010/main" val="150577781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29C7BD9-6165-44BA-80DB-837340F2F008}"/>
              </a:ext>
            </a:extLst>
          </p:cNvPr>
          <p:cNvSpPr>
            <a:spLocks noGrp="1"/>
          </p:cNvSpPr>
          <p:nvPr>
            <p:ph type="ctrTitle"/>
          </p:nvPr>
        </p:nvSpPr>
        <p:spPr>
          <a:xfrm>
            <a:off x="1143000" y="1122363"/>
            <a:ext cx="6858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id="{6E9CA0C7-7D69-4FC1-96E1-F5E35132C659}"/>
              </a:ext>
            </a:extLst>
          </p:cNvPr>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AB25F087-512A-4C31-8722-1FFAECB52125}"/>
              </a:ext>
            </a:extLst>
          </p:cNvPr>
          <p:cNvSpPr>
            <a:spLocks noGrp="1"/>
          </p:cNvSpPr>
          <p:nvPr>
            <p:ph type="dt" sz="half" idx="10"/>
          </p:nvPr>
        </p:nvSpPr>
        <p:spPr/>
        <p:txBody>
          <a:bodyPr/>
          <a:lstStyle/>
          <a:p>
            <a:fld id="{4B1025A0-1753-4A39-A3C2-9E9DA22AC20C}" type="datetimeFigureOut">
              <a:rPr lang="en-GB" smtClean="0"/>
              <a:t>11/09/2020</a:t>
            </a:fld>
            <a:endParaRPr lang="en-GB"/>
          </a:p>
        </p:txBody>
      </p:sp>
      <p:sp>
        <p:nvSpPr>
          <p:cNvPr id="5" name="Footer Placeholder 4">
            <a:extLst>
              <a:ext uri="{FF2B5EF4-FFF2-40B4-BE49-F238E27FC236}">
                <a16:creationId xmlns:a16="http://schemas.microsoft.com/office/drawing/2014/main" id="{348AA87F-49B1-4CD6-8897-690848C29614}"/>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88739AD7-92D7-4594-8701-A797A0916EE0}"/>
              </a:ext>
            </a:extLst>
          </p:cNvPr>
          <p:cNvSpPr>
            <a:spLocks noGrp="1"/>
          </p:cNvSpPr>
          <p:nvPr>
            <p:ph type="sldNum" sz="quarter" idx="12"/>
          </p:nvPr>
        </p:nvSpPr>
        <p:spPr/>
        <p:txBody>
          <a:bodyPr/>
          <a:lstStyle/>
          <a:p>
            <a:fld id="{DB4E160C-14CD-404A-B296-BE255A38BD64}" type="slidenum">
              <a:rPr lang="en-GB" smtClean="0"/>
              <a:t>‹#›</a:t>
            </a:fld>
            <a:endParaRPr lang="en-GB"/>
          </a:p>
        </p:txBody>
      </p:sp>
    </p:spTree>
    <p:extLst>
      <p:ext uri="{BB962C8B-B14F-4D97-AF65-F5344CB8AC3E}">
        <p14:creationId xmlns:p14="http://schemas.microsoft.com/office/powerpoint/2010/main" val="270794726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67BB40-64DE-47A5-800B-73CCADF4E806}"/>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2C66C756-A098-4E35-9E0E-5879B746723C}"/>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CAE315B0-2EC1-4E02-91D2-69C174DFA3FC}"/>
              </a:ext>
            </a:extLst>
          </p:cNvPr>
          <p:cNvSpPr>
            <a:spLocks noGrp="1"/>
          </p:cNvSpPr>
          <p:nvPr>
            <p:ph type="dt" sz="half" idx="10"/>
          </p:nvPr>
        </p:nvSpPr>
        <p:spPr/>
        <p:txBody>
          <a:bodyPr/>
          <a:lstStyle/>
          <a:p>
            <a:fld id="{4B1025A0-1753-4A39-A3C2-9E9DA22AC20C}" type="datetimeFigureOut">
              <a:rPr lang="en-GB" smtClean="0"/>
              <a:t>11/09/2020</a:t>
            </a:fld>
            <a:endParaRPr lang="en-GB"/>
          </a:p>
        </p:txBody>
      </p:sp>
      <p:sp>
        <p:nvSpPr>
          <p:cNvPr id="5" name="Footer Placeholder 4">
            <a:extLst>
              <a:ext uri="{FF2B5EF4-FFF2-40B4-BE49-F238E27FC236}">
                <a16:creationId xmlns:a16="http://schemas.microsoft.com/office/drawing/2014/main" id="{F5DB2D20-13A5-4889-A350-141BE8334E06}"/>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33E14B8B-BC51-4B4C-BD6D-DF921440F7D5}"/>
              </a:ext>
            </a:extLst>
          </p:cNvPr>
          <p:cNvSpPr>
            <a:spLocks noGrp="1"/>
          </p:cNvSpPr>
          <p:nvPr>
            <p:ph type="sldNum" sz="quarter" idx="12"/>
          </p:nvPr>
        </p:nvSpPr>
        <p:spPr/>
        <p:txBody>
          <a:bodyPr/>
          <a:lstStyle/>
          <a:p>
            <a:fld id="{DB4E160C-14CD-404A-B296-BE255A38BD64}" type="slidenum">
              <a:rPr lang="en-GB" smtClean="0"/>
              <a:t>‹#›</a:t>
            </a:fld>
            <a:endParaRPr lang="en-GB"/>
          </a:p>
        </p:txBody>
      </p:sp>
    </p:spTree>
    <p:extLst>
      <p:ext uri="{BB962C8B-B14F-4D97-AF65-F5344CB8AC3E}">
        <p14:creationId xmlns:p14="http://schemas.microsoft.com/office/powerpoint/2010/main" val="223989274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04B412-8C64-48CE-91E6-86B9D21A0EBC}"/>
              </a:ext>
            </a:extLst>
          </p:cNvPr>
          <p:cNvSpPr>
            <a:spLocks noGrp="1"/>
          </p:cNvSpPr>
          <p:nvPr>
            <p:ph type="title"/>
          </p:nvPr>
        </p:nvSpPr>
        <p:spPr>
          <a:xfrm>
            <a:off x="623888" y="1709738"/>
            <a:ext cx="7886700" cy="2852737"/>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5A848C9F-779D-4570-8ADA-E0547D4DB2B0}"/>
              </a:ext>
            </a:extLst>
          </p:cNvPr>
          <p:cNvSpPr>
            <a:spLocks noGrp="1"/>
          </p:cNvSpPr>
          <p:nvPr>
            <p:ph type="body" idx="1"/>
          </p:nvPr>
        </p:nvSpPr>
        <p:spPr>
          <a:xfrm>
            <a:off x="623888" y="4589463"/>
            <a:ext cx="78867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AC77D913-3D4D-4CAC-9B52-F9C77E4231AD}"/>
              </a:ext>
            </a:extLst>
          </p:cNvPr>
          <p:cNvSpPr>
            <a:spLocks noGrp="1"/>
          </p:cNvSpPr>
          <p:nvPr>
            <p:ph type="dt" sz="half" idx="10"/>
          </p:nvPr>
        </p:nvSpPr>
        <p:spPr/>
        <p:txBody>
          <a:bodyPr/>
          <a:lstStyle/>
          <a:p>
            <a:fld id="{4B1025A0-1753-4A39-A3C2-9E9DA22AC20C}" type="datetimeFigureOut">
              <a:rPr lang="en-GB" smtClean="0"/>
              <a:t>11/09/2020</a:t>
            </a:fld>
            <a:endParaRPr lang="en-GB"/>
          </a:p>
        </p:txBody>
      </p:sp>
      <p:sp>
        <p:nvSpPr>
          <p:cNvPr id="5" name="Footer Placeholder 4">
            <a:extLst>
              <a:ext uri="{FF2B5EF4-FFF2-40B4-BE49-F238E27FC236}">
                <a16:creationId xmlns:a16="http://schemas.microsoft.com/office/drawing/2014/main" id="{724EE14B-CA71-468C-BB6C-8A3D1382081A}"/>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81FF0CD2-08C1-4613-8492-279FD489BA67}"/>
              </a:ext>
            </a:extLst>
          </p:cNvPr>
          <p:cNvSpPr>
            <a:spLocks noGrp="1"/>
          </p:cNvSpPr>
          <p:nvPr>
            <p:ph type="sldNum" sz="quarter" idx="12"/>
          </p:nvPr>
        </p:nvSpPr>
        <p:spPr/>
        <p:txBody>
          <a:bodyPr/>
          <a:lstStyle/>
          <a:p>
            <a:fld id="{DB4E160C-14CD-404A-B296-BE255A38BD64}" type="slidenum">
              <a:rPr lang="en-GB" smtClean="0"/>
              <a:t>‹#›</a:t>
            </a:fld>
            <a:endParaRPr lang="en-GB"/>
          </a:p>
        </p:txBody>
      </p:sp>
    </p:spTree>
    <p:extLst>
      <p:ext uri="{BB962C8B-B14F-4D97-AF65-F5344CB8AC3E}">
        <p14:creationId xmlns:p14="http://schemas.microsoft.com/office/powerpoint/2010/main" val="359896420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7A0DCE-601B-46FD-A578-FF325F58A7CB}"/>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5CB31D98-28DE-42AA-9A04-06C3B560CDF6}"/>
              </a:ext>
            </a:extLst>
          </p:cNvPr>
          <p:cNvSpPr>
            <a:spLocks noGrp="1"/>
          </p:cNvSpPr>
          <p:nvPr>
            <p:ph sz="half" idx="1"/>
          </p:nvPr>
        </p:nvSpPr>
        <p:spPr>
          <a:xfrm>
            <a:off x="628650" y="1825625"/>
            <a:ext cx="386715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8E75374B-A464-4A8E-95FB-1F505C868A66}"/>
              </a:ext>
            </a:extLst>
          </p:cNvPr>
          <p:cNvSpPr>
            <a:spLocks noGrp="1"/>
          </p:cNvSpPr>
          <p:nvPr>
            <p:ph sz="half" idx="2"/>
          </p:nvPr>
        </p:nvSpPr>
        <p:spPr>
          <a:xfrm>
            <a:off x="4648200" y="1825625"/>
            <a:ext cx="386715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8FA34651-1CC0-443A-AE89-0933648DA24B}"/>
              </a:ext>
            </a:extLst>
          </p:cNvPr>
          <p:cNvSpPr>
            <a:spLocks noGrp="1"/>
          </p:cNvSpPr>
          <p:nvPr>
            <p:ph type="dt" sz="half" idx="10"/>
          </p:nvPr>
        </p:nvSpPr>
        <p:spPr/>
        <p:txBody>
          <a:bodyPr/>
          <a:lstStyle/>
          <a:p>
            <a:fld id="{4B1025A0-1753-4A39-A3C2-9E9DA22AC20C}" type="datetimeFigureOut">
              <a:rPr lang="en-GB" smtClean="0"/>
              <a:t>11/09/2020</a:t>
            </a:fld>
            <a:endParaRPr lang="en-GB"/>
          </a:p>
        </p:txBody>
      </p:sp>
      <p:sp>
        <p:nvSpPr>
          <p:cNvPr id="6" name="Footer Placeholder 5">
            <a:extLst>
              <a:ext uri="{FF2B5EF4-FFF2-40B4-BE49-F238E27FC236}">
                <a16:creationId xmlns:a16="http://schemas.microsoft.com/office/drawing/2014/main" id="{640514EB-523D-43F9-AD0A-7308AF3864B9}"/>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45CEA492-9F38-4D31-8FAB-072B1AA7859E}"/>
              </a:ext>
            </a:extLst>
          </p:cNvPr>
          <p:cNvSpPr>
            <a:spLocks noGrp="1"/>
          </p:cNvSpPr>
          <p:nvPr>
            <p:ph type="sldNum" sz="quarter" idx="12"/>
          </p:nvPr>
        </p:nvSpPr>
        <p:spPr/>
        <p:txBody>
          <a:bodyPr/>
          <a:lstStyle/>
          <a:p>
            <a:fld id="{DB4E160C-14CD-404A-B296-BE255A38BD64}" type="slidenum">
              <a:rPr lang="en-GB" smtClean="0"/>
              <a:t>‹#›</a:t>
            </a:fld>
            <a:endParaRPr lang="en-GB"/>
          </a:p>
        </p:txBody>
      </p:sp>
    </p:spTree>
    <p:extLst>
      <p:ext uri="{BB962C8B-B14F-4D97-AF65-F5344CB8AC3E}">
        <p14:creationId xmlns:p14="http://schemas.microsoft.com/office/powerpoint/2010/main" val="409989065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5D5A2B-70B3-4E86-864C-8BC053B82952}"/>
              </a:ext>
            </a:extLst>
          </p:cNvPr>
          <p:cNvSpPr>
            <a:spLocks noGrp="1"/>
          </p:cNvSpPr>
          <p:nvPr>
            <p:ph type="title"/>
          </p:nvPr>
        </p:nvSpPr>
        <p:spPr>
          <a:xfrm>
            <a:off x="630238" y="365125"/>
            <a:ext cx="78867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F5B36E0A-611B-4222-996F-65BA9150A9AF}"/>
              </a:ext>
            </a:extLst>
          </p:cNvPr>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0F415F18-6CA7-4409-A41C-951799B9F49C}"/>
              </a:ext>
            </a:extLst>
          </p:cNvPr>
          <p:cNvSpPr>
            <a:spLocks noGrp="1"/>
          </p:cNvSpPr>
          <p:nvPr>
            <p:ph sz="half" idx="2"/>
          </p:nvPr>
        </p:nvSpPr>
        <p:spPr>
          <a:xfrm>
            <a:off x="630238" y="2505075"/>
            <a:ext cx="386873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10079ACD-2586-4A2C-87F5-BEC1208C44A3}"/>
              </a:ext>
            </a:extLst>
          </p:cNvPr>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07959B88-C211-49D7-8B75-243BAF066EB1}"/>
              </a:ext>
            </a:extLst>
          </p:cNvPr>
          <p:cNvSpPr>
            <a:spLocks noGrp="1"/>
          </p:cNvSpPr>
          <p:nvPr>
            <p:ph sz="quarter" idx="4"/>
          </p:nvPr>
        </p:nvSpPr>
        <p:spPr>
          <a:xfrm>
            <a:off x="4629150" y="2505075"/>
            <a:ext cx="38877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E55289BA-91D7-4E85-97D7-6828C6E01456}"/>
              </a:ext>
            </a:extLst>
          </p:cNvPr>
          <p:cNvSpPr>
            <a:spLocks noGrp="1"/>
          </p:cNvSpPr>
          <p:nvPr>
            <p:ph type="dt" sz="half" idx="10"/>
          </p:nvPr>
        </p:nvSpPr>
        <p:spPr/>
        <p:txBody>
          <a:bodyPr/>
          <a:lstStyle/>
          <a:p>
            <a:fld id="{4B1025A0-1753-4A39-A3C2-9E9DA22AC20C}" type="datetimeFigureOut">
              <a:rPr lang="en-GB" smtClean="0"/>
              <a:t>11/09/2020</a:t>
            </a:fld>
            <a:endParaRPr lang="en-GB"/>
          </a:p>
        </p:txBody>
      </p:sp>
      <p:sp>
        <p:nvSpPr>
          <p:cNvPr id="8" name="Footer Placeholder 7">
            <a:extLst>
              <a:ext uri="{FF2B5EF4-FFF2-40B4-BE49-F238E27FC236}">
                <a16:creationId xmlns:a16="http://schemas.microsoft.com/office/drawing/2014/main" id="{8D346F11-EDA3-48FC-BE0C-A40E86829EEB}"/>
              </a:ext>
            </a:extLst>
          </p:cNvPr>
          <p:cNvSpPr>
            <a:spLocks noGrp="1"/>
          </p:cNvSpPr>
          <p:nvPr>
            <p:ph type="ftr" sz="quarter" idx="11"/>
          </p:nvPr>
        </p:nvSpPr>
        <p:spPr/>
        <p:txBody>
          <a:bodyPr/>
          <a:lstStyle/>
          <a:p>
            <a:endParaRPr lang="en-GB"/>
          </a:p>
        </p:txBody>
      </p:sp>
      <p:sp>
        <p:nvSpPr>
          <p:cNvPr id="9" name="Slide Number Placeholder 8">
            <a:extLst>
              <a:ext uri="{FF2B5EF4-FFF2-40B4-BE49-F238E27FC236}">
                <a16:creationId xmlns:a16="http://schemas.microsoft.com/office/drawing/2014/main" id="{D705F16F-6C78-467F-A1A5-288D6931D953}"/>
              </a:ext>
            </a:extLst>
          </p:cNvPr>
          <p:cNvSpPr>
            <a:spLocks noGrp="1"/>
          </p:cNvSpPr>
          <p:nvPr>
            <p:ph type="sldNum" sz="quarter" idx="12"/>
          </p:nvPr>
        </p:nvSpPr>
        <p:spPr/>
        <p:txBody>
          <a:bodyPr/>
          <a:lstStyle/>
          <a:p>
            <a:fld id="{DB4E160C-14CD-404A-B296-BE255A38BD64}" type="slidenum">
              <a:rPr lang="en-GB" smtClean="0"/>
              <a:t>‹#›</a:t>
            </a:fld>
            <a:endParaRPr lang="en-GB"/>
          </a:p>
        </p:txBody>
      </p:sp>
    </p:spTree>
    <p:extLst>
      <p:ext uri="{BB962C8B-B14F-4D97-AF65-F5344CB8AC3E}">
        <p14:creationId xmlns:p14="http://schemas.microsoft.com/office/powerpoint/2010/main" val="309392143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094628-A82E-4C80-9F65-C2493E3F520E}"/>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D184E046-86ED-4FAC-A3A0-DEF69B33323C}"/>
              </a:ext>
            </a:extLst>
          </p:cNvPr>
          <p:cNvSpPr>
            <a:spLocks noGrp="1"/>
          </p:cNvSpPr>
          <p:nvPr>
            <p:ph type="dt" sz="half" idx="10"/>
          </p:nvPr>
        </p:nvSpPr>
        <p:spPr/>
        <p:txBody>
          <a:bodyPr/>
          <a:lstStyle/>
          <a:p>
            <a:fld id="{4B1025A0-1753-4A39-A3C2-9E9DA22AC20C}" type="datetimeFigureOut">
              <a:rPr lang="en-GB" smtClean="0"/>
              <a:t>11/09/2020</a:t>
            </a:fld>
            <a:endParaRPr lang="en-GB"/>
          </a:p>
        </p:txBody>
      </p:sp>
      <p:sp>
        <p:nvSpPr>
          <p:cNvPr id="4" name="Footer Placeholder 3">
            <a:extLst>
              <a:ext uri="{FF2B5EF4-FFF2-40B4-BE49-F238E27FC236}">
                <a16:creationId xmlns:a16="http://schemas.microsoft.com/office/drawing/2014/main" id="{8770CEDC-A11F-4556-9B30-676D7E5BC1A0}"/>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A94826D3-2B63-4007-927D-EBCFB03889AB}"/>
              </a:ext>
            </a:extLst>
          </p:cNvPr>
          <p:cNvSpPr>
            <a:spLocks noGrp="1"/>
          </p:cNvSpPr>
          <p:nvPr>
            <p:ph type="sldNum" sz="quarter" idx="12"/>
          </p:nvPr>
        </p:nvSpPr>
        <p:spPr/>
        <p:txBody>
          <a:bodyPr/>
          <a:lstStyle/>
          <a:p>
            <a:fld id="{DB4E160C-14CD-404A-B296-BE255A38BD64}" type="slidenum">
              <a:rPr lang="en-GB" smtClean="0"/>
              <a:t>‹#›</a:t>
            </a:fld>
            <a:endParaRPr lang="en-GB"/>
          </a:p>
        </p:txBody>
      </p:sp>
    </p:spTree>
    <p:extLst>
      <p:ext uri="{BB962C8B-B14F-4D97-AF65-F5344CB8AC3E}">
        <p14:creationId xmlns:p14="http://schemas.microsoft.com/office/powerpoint/2010/main" val="76783586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39FCD3A8-4F85-406F-8012-533618A131E1}"/>
              </a:ext>
            </a:extLst>
          </p:cNvPr>
          <p:cNvSpPr>
            <a:spLocks noGrp="1"/>
          </p:cNvSpPr>
          <p:nvPr>
            <p:ph type="dt" sz="half" idx="10"/>
          </p:nvPr>
        </p:nvSpPr>
        <p:spPr/>
        <p:txBody>
          <a:bodyPr/>
          <a:lstStyle/>
          <a:p>
            <a:fld id="{4B1025A0-1753-4A39-A3C2-9E9DA22AC20C}" type="datetimeFigureOut">
              <a:rPr lang="en-GB" smtClean="0"/>
              <a:t>11/09/2020</a:t>
            </a:fld>
            <a:endParaRPr lang="en-GB"/>
          </a:p>
        </p:txBody>
      </p:sp>
      <p:sp>
        <p:nvSpPr>
          <p:cNvPr id="3" name="Footer Placeholder 2">
            <a:extLst>
              <a:ext uri="{FF2B5EF4-FFF2-40B4-BE49-F238E27FC236}">
                <a16:creationId xmlns:a16="http://schemas.microsoft.com/office/drawing/2014/main" id="{20A23F6D-E465-4A9B-B403-718D6C4427C4}"/>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522F0243-7442-4681-9BBB-BA8FE0408483}"/>
              </a:ext>
            </a:extLst>
          </p:cNvPr>
          <p:cNvSpPr>
            <a:spLocks noGrp="1"/>
          </p:cNvSpPr>
          <p:nvPr>
            <p:ph type="sldNum" sz="quarter" idx="12"/>
          </p:nvPr>
        </p:nvSpPr>
        <p:spPr/>
        <p:txBody>
          <a:bodyPr/>
          <a:lstStyle/>
          <a:p>
            <a:fld id="{DB4E160C-14CD-404A-B296-BE255A38BD64}" type="slidenum">
              <a:rPr lang="en-GB" smtClean="0"/>
              <a:t>‹#›</a:t>
            </a:fld>
            <a:endParaRPr lang="en-GB"/>
          </a:p>
        </p:txBody>
      </p:sp>
    </p:spTree>
    <p:extLst>
      <p:ext uri="{BB962C8B-B14F-4D97-AF65-F5344CB8AC3E}">
        <p14:creationId xmlns:p14="http://schemas.microsoft.com/office/powerpoint/2010/main" val="239642817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764DE79-268F-4C1A-8933-263129D2AF90}" type="datetimeFigureOut">
              <a:rPr lang="en-US" dirty="0"/>
              <a:t>9/11/2020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917520990"/>
      </p:ext>
    </p:extLst>
  </p:cSld>
  <p:clrMapOvr>
    <a:masterClrMapping/>
  </p:clrMapOvr>
  <p:transition>
    <p:wipe dir="r"/>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DCB8FE-CFAB-444F-8D99-9EFDE152B781}"/>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126F2EA3-8510-4729-BD7F-CF4346736B10}"/>
              </a:ext>
            </a:extLst>
          </p:cNvPr>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21A8C1B2-5027-4B34-89AC-9605C923185D}"/>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AB0826A8-783A-44F0-9FE9-AC964B953AA4}"/>
              </a:ext>
            </a:extLst>
          </p:cNvPr>
          <p:cNvSpPr>
            <a:spLocks noGrp="1"/>
          </p:cNvSpPr>
          <p:nvPr>
            <p:ph type="dt" sz="half" idx="10"/>
          </p:nvPr>
        </p:nvSpPr>
        <p:spPr/>
        <p:txBody>
          <a:bodyPr/>
          <a:lstStyle/>
          <a:p>
            <a:fld id="{4B1025A0-1753-4A39-A3C2-9E9DA22AC20C}" type="datetimeFigureOut">
              <a:rPr lang="en-GB" smtClean="0"/>
              <a:t>11/09/2020</a:t>
            </a:fld>
            <a:endParaRPr lang="en-GB"/>
          </a:p>
        </p:txBody>
      </p:sp>
      <p:sp>
        <p:nvSpPr>
          <p:cNvPr id="6" name="Footer Placeholder 5">
            <a:extLst>
              <a:ext uri="{FF2B5EF4-FFF2-40B4-BE49-F238E27FC236}">
                <a16:creationId xmlns:a16="http://schemas.microsoft.com/office/drawing/2014/main" id="{1FA1212F-B6DF-4CD6-A0D9-7CCF2E5B32B3}"/>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6AF26B84-48BC-400D-9C81-C404F2F47A08}"/>
              </a:ext>
            </a:extLst>
          </p:cNvPr>
          <p:cNvSpPr>
            <a:spLocks noGrp="1"/>
          </p:cNvSpPr>
          <p:nvPr>
            <p:ph type="sldNum" sz="quarter" idx="12"/>
          </p:nvPr>
        </p:nvSpPr>
        <p:spPr/>
        <p:txBody>
          <a:bodyPr/>
          <a:lstStyle/>
          <a:p>
            <a:fld id="{DB4E160C-14CD-404A-B296-BE255A38BD64}" type="slidenum">
              <a:rPr lang="en-GB" smtClean="0"/>
              <a:t>‹#›</a:t>
            </a:fld>
            <a:endParaRPr lang="en-GB"/>
          </a:p>
        </p:txBody>
      </p:sp>
    </p:spTree>
    <p:extLst>
      <p:ext uri="{BB962C8B-B14F-4D97-AF65-F5344CB8AC3E}">
        <p14:creationId xmlns:p14="http://schemas.microsoft.com/office/powerpoint/2010/main" val="315614286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56AB715-F97D-421E-9E54-92B3621E78DB}"/>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AA5CBB93-B4D4-43AD-A37D-58C56E5960A7}"/>
              </a:ext>
            </a:extLst>
          </p:cNvPr>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a:extLst>
              <a:ext uri="{FF2B5EF4-FFF2-40B4-BE49-F238E27FC236}">
                <a16:creationId xmlns:a16="http://schemas.microsoft.com/office/drawing/2014/main" id="{908A7B05-8937-44A8-B374-8B44CDE65340}"/>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9BACC86F-BDEA-4B6A-AA5C-DD2E1838BE92}"/>
              </a:ext>
            </a:extLst>
          </p:cNvPr>
          <p:cNvSpPr>
            <a:spLocks noGrp="1"/>
          </p:cNvSpPr>
          <p:nvPr>
            <p:ph type="dt" sz="half" idx="10"/>
          </p:nvPr>
        </p:nvSpPr>
        <p:spPr/>
        <p:txBody>
          <a:bodyPr/>
          <a:lstStyle/>
          <a:p>
            <a:fld id="{4B1025A0-1753-4A39-A3C2-9E9DA22AC20C}" type="datetimeFigureOut">
              <a:rPr lang="en-GB" smtClean="0"/>
              <a:t>11/09/2020</a:t>
            </a:fld>
            <a:endParaRPr lang="en-GB"/>
          </a:p>
        </p:txBody>
      </p:sp>
      <p:sp>
        <p:nvSpPr>
          <p:cNvPr id="6" name="Footer Placeholder 5">
            <a:extLst>
              <a:ext uri="{FF2B5EF4-FFF2-40B4-BE49-F238E27FC236}">
                <a16:creationId xmlns:a16="http://schemas.microsoft.com/office/drawing/2014/main" id="{4760BAF5-9B19-446A-A2FC-0B74B08E290D}"/>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AEE1661D-DCFA-4D23-B47E-35906E4A4D84}"/>
              </a:ext>
            </a:extLst>
          </p:cNvPr>
          <p:cNvSpPr>
            <a:spLocks noGrp="1"/>
          </p:cNvSpPr>
          <p:nvPr>
            <p:ph type="sldNum" sz="quarter" idx="12"/>
          </p:nvPr>
        </p:nvSpPr>
        <p:spPr/>
        <p:txBody>
          <a:bodyPr/>
          <a:lstStyle/>
          <a:p>
            <a:fld id="{DB4E160C-14CD-404A-B296-BE255A38BD64}" type="slidenum">
              <a:rPr lang="en-GB" smtClean="0"/>
              <a:t>‹#›</a:t>
            </a:fld>
            <a:endParaRPr lang="en-GB"/>
          </a:p>
        </p:txBody>
      </p:sp>
    </p:spTree>
    <p:extLst>
      <p:ext uri="{BB962C8B-B14F-4D97-AF65-F5344CB8AC3E}">
        <p14:creationId xmlns:p14="http://schemas.microsoft.com/office/powerpoint/2010/main" val="45627777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1F60D6-CF08-463C-B98F-7F4232D40AE3}"/>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565B6250-BCB6-419B-B8CF-871356BBC193}"/>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46FD1634-3128-4ADE-B75A-46C36FA66711}"/>
              </a:ext>
            </a:extLst>
          </p:cNvPr>
          <p:cNvSpPr>
            <a:spLocks noGrp="1"/>
          </p:cNvSpPr>
          <p:nvPr>
            <p:ph type="dt" sz="half" idx="10"/>
          </p:nvPr>
        </p:nvSpPr>
        <p:spPr/>
        <p:txBody>
          <a:bodyPr/>
          <a:lstStyle/>
          <a:p>
            <a:fld id="{4B1025A0-1753-4A39-A3C2-9E9DA22AC20C}" type="datetimeFigureOut">
              <a:rPr lang="en-GB" smtClean="0"/>
              <a:t>11/09/2020</a:t>
            </a:fld>
            <a:endParaRPr lang="en-GB"/>
          </a:p>
        </p:txBody>
      </p:sp>
      <p:sp>
        <p:nvSpPr>
          <p:cNvPr id="5" name="Footer Placeholder 4">
            <a:extLst>
              <a:ext uri="{FF2B5EF4-FFF2-40B4-BE49-F238E27FC236}">
                <a16:creationId xmlns:a16="http://schemas.microsoft.com/office/drawing/2014/main" id="{77A60C38-06C0-403D-B94B-702FE2713B30}"/>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BA521CE5-0680-4BFF-A289-88547F1193D3}"/>
              </a:ext>
            </a:extLst>
          </p:cNvPr>
          <p:cNvSpPr>
            <a:spLocks noGrp="1"/>
          </p:cNvSpPr>
          <p:nvPr>
            <p:ph type="sldNum" sz="quarter" idx="12"/>
          </p:nvPr>
        </p:nvSpPr>
        <p:spPr/>
        <p:txBody>
          <a:bodyPr/>
          <a:lstStyle/>
          <a:p>
            <a:fld id="{DB4E160C-14CD-404A-B296-BE255A38BD64}" type="slidenum">
              <a:rPr lang="en-GB" smtClean="0"/>
              <a:t>‹#›</a:t>
            </a:fld>
            <a:endParaRPr lang="en-GB"/>
          </a:p>
        </p:txBody>
      </p:sp>
    </p:spTree>
    <p:extLst>
      <p:ext uri="{BB962C8B-B14F-4D97-AF65-F5344CB8AC3E}">
        <p14:creationId xmlns:p14="http://schemas.microsoft.com/office/powerpoint/2010/main" val="271400184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79DF07A3-7FDF-4610-803C-04E4B505CE6A}"/>
              </a:ext>
            </a:extLst>
          </p:cNvPr>
          <p:cNvSpPr>
            <a:spLocks noGrp="1"/>
          </p:cNvSpPr>
          <p:nvPr>
            <p:ph type="title" orient="vert"/>
          </p:nvPr>
        </p:nvSpPr>
        <p:spPr>
          <a:xfrm>
            <a:off x="6543675" y="365125"/>
            <a:ext cx="1971675"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AB88E898-1521-4A90-9E2E-E2AE20365D85}"/>
              </a:ext>
            </a:extLst>
          </p:cNvPr>
          <p:cNvSpPr>
            <a:spLocks noGrp="1"/>
          </p:cNvSpPr>
          <p:nvPr>
            <p:ph type="body" orient="vert" idx="1"/>
          </p:nvPr>
        </p:nvSpPr>
        <p:spPr>
          <a:xfrm>
            <a:off x="628650" y="365125"/>
            <a:ext cx="5762625"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BBA81BFE-4104-48E8-B026-197DBC8E060A}"/>
              </a:ext>
            </a:extLst>
          </p:cNvPr>
          <p:cNvSpPr>
            <a:spLocks noGrp="1"/>
          </p:cNvSpPr>
          <p:nvPr>
            <p:ph type="dt" sz="half" idx="10"/>
          </p:nvPr>
        </p:nvSpPr>
        <p:spPr/>
        <p:txBody>
          <a:bodyPr/>
          <a:lstStyle/>
          <a:p>
            <a:fld id="{4B1025A0-1753-4A39-A3C2-9E9DA22AC20C}" type="datetimeFigureOut">
              <a:rPr lang="en-GB" smtClean="0"/>
              <a:t>11/09/2020</a:t>
            </a:fld>
            <a:endParaRPr lang="en-GB"/>
          </a:p>
        </p:txBody>
      </p:sp>
      <p:sp>
        <p:nvSpPr>
          <p:cNvPr id="5" name="Footer Placeholder 4">
            <a:extLst>
              <a:ext uri="{FF2B5EF4-FFF2-40B4-BE49-F238E27FC236}">
                <a16:creationId xmlns:a16="http://schemas.microsoft.com/office/drawing/2014/main" id="{D615D2C3-6F9F-4AEC-BC61-ACB7EE1248AE}"/>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49EA5674-C852-4CB0-9494-70FD220A320E}"/>
              </a:ext>
            </a:extLst>
          </p:cNvPr>
          <p:cNvSpPr>
            <a:spLocks noGrp="1"/>
          </p:cNvSpPr>
          <p:nvPr>
            <p:ph type="sldNum" sz="quarter" idx="12"/>
          </p:nvPr>
        </p:nvSpPr>
        <p:spPr/>
        <p:txBody>
          <a:bodyPr/>
          <a:lstStyle/>
          <a:p>
            <a:fld id="{DB4E160C-14CD-404A-B296-BE255A38BD64}" type="slidenum">
              <a:rPr lang="en-GB" smtClean="0"/>
              <a:t>‹#›</a:t>
            </a:fld>
            <a:endParaRPr lang="en-GB"/>
          </a:p>
        </p:txBody>
      </p:sp>
    </p:spTree>
    <p:extLst>
      <p:ext uri="{BB962C8B-B14F-4D97-AF65-F5344CB8AC3E}">
        <p14:creationId xmlns:p14="http://schemas.microsoft.com/office/powerpoint/2010/main" val="56575047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C764DE79-268F-4C1A-8933-263129D2AF90}" type="datetimeFigureOut">
              <a:rPr lang="en-US" dirty="0"/>
              <a:t>9/11/2020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1606300735"/>
      </p:ext>
    </p:extLst>
  </p:cSld>
  <p:clrMapOvr>
    <a:masterClrMapping/>
  </p:clrMapOvr>
  <p:hf hdr="0" ftr="0"/>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Content Placeholder 2"/>
          <p:cNvSpPr>
            <a:spLocks noGrp="1"/>
          </p:cNvSpPr>
          <p:nvPr>
            <p:ph sz="half" idx="1"/>
          </p:nvPr>
        </p:nvSpPr>
        <p:spPr>
          <a:xfrm>
            <a:off x="6286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C764DE79-268F-4C1A-8933-263129D2AF90}" type="datetimeFigureOut">
              <a:rPr lang="en-US" dirty="0"/>
              <a:t>9/11/2020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3733545904"/>
      </p:ext>
    </p:extLst>
  </p:cSld>
  <p:clrMapOvr>
    <a:masterClrMapping/>
  </p:clrMapOvr>
  <p:hf hdr="0" ftr="0"/>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C764DE79-268F-4C1A-8933-263129D2AF90}" type="datetimeFigureOut">
              <a:rPr lang="en-US" dirty="0"/>
              <a:t>9/11/2020</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48F63A3B-78C7-47BE-AE5E-E10140E04643}" type="slidenum">
              <a:rPr lang="en-US" dirty="0"/>
              <a:t>‹#›</a:t>
            </a:fld>
            <a:endParaRPr lang="en-US" dirty="0"/>
          </a:p>
        </p:txBody>
      </p:sp>
      <p:sp>
        <p:nvSpPr>
          <p:cNvPr id="10" name="Title 9">
            <a:extLst>
              <a:ext uri="{FF2B5EF4-FFF2-40B4-BE49-F238E27FC236}">
                <a16:creationId xmlns:a16="http://schemas.microsoft.com/office/drawing/2014/main" id="{6A537FBD-ABAF-478E-AC8F-E390067A71DC}"/>
              </a:ext>
            </a:extLst>
          </p:cNvPr>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4081006972"/>
      </p:ext>
    </p:extLst>
  </p:cSld>
  <p:clrMapOvr>
    <a:masterClrMapping/>
  </p:clrMapOvr>
  <p:hf hdr="0" ftr="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C764DE79-268F-4C1A-8933-263129D2AF90}" type="datetimeFigureOut">
              <a:rPr lang="en-US" dirty="0"/>
              <a:t>9/11/2020</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862196866"/>
      </p:ext>
    </p:extLst>
  </p:cSld>
  <p:clrMapOvr>
    <a:masterClrMapping/>
  </p:clrMapOvr>
  <p:hf hdr="0" ftr="0"/>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764DE79-268F-4C1A-8933-263129D2AF90}" type="datetimeFigureOut">
              <a:rPr lang="en-US" dirty="0"/>
              <a:t>9/11/2020</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1197184360"/>
      </p:ext>
    </p:extLst>
  </p:cSld>
  <p:clrMapOvr>
    <a:masterClrMapping/>
  </p:clrMapOvr>
  <p:hf hdr="0" ftr="0"/>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C764DE79-268F-4C1A-8933-263129D2AF90}" type="datetimeFigureOut">
              <a:rPr lang="en-US" dirty="0"/>
              <a:t>9/11/2020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3647332898"/>
      </p:ext>
    </p:extLst>
  </p:cSld>
  <p:clrMapOvr>
    <a:masterClrMapping/>
  </p:clrMapOvr>
  <p:hf hdr="0" ftr="0"/>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C764DE79-268F-4C1A-8933-263129D2AF90}" type="datetimeFigureOut">
              <a:rPr lang="en-US" dirty="0"/>
              <a:t>9/11/2020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3766046584"/>
      </p:ext>
    </p:extLst>
  </p:cSld>
  <p:clrMapOvr>
    <a:masterClrMapping/>
  </p:clrMapOvr>
  <p:hf hdr="0" ftr="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764DE79-268F-4C1A-8933-263129D2AF90}" type="datetimeFigureOut">
              <a:rPr lang="en-US" dirty="0"/>
              <a:t>9/11/2020</a:t>
            </a:fld>
            <a:endParaRPr lang="en-US" dirty="0"/>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8F63A3B-78C7-47BE-AE5E-E10140E04643}" type="slidenum">
              <a:rPr lang="en-US" dirty="0"/>
              <a:t>‹#›</a:t>
            </a:fld>
            <a:endParaRPr lang="en-US" dirty="0"/>
          </a:p>
        </p:txBody>
      </p:sp>
      <p:sp>
        <p:nvSpPr>
          <p:cNvPr id="7" name="Snip Single Corner Rectangle 11">
            <a:extLst>
              <a:ext uri="{FF2B5EF4-FFF2-40B4-BE49-F238E27FC236}">
                <a16:creationId xmlns:a16="http://schemas.microsoft.com/office/drawing/2014/main" id="{30740BFA-6004-4473-B79C-65BF908F2687}"/>
              </a:ext>
            </a:extLst>
          </p:cNvPr>
          <p:cNvSpPr/>
          <p:nvPr userDrawn="1"/>
        </p:nvSpPr>
        <p:spPr>
          <a:xfrm>
            <a:off x="1" y="6413503"/>
            <a:ext cx="9149954"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8" name="Snip Single Corner Rectangle 6">
            <a:extLst>
              <a:ext uri="{FF2B5EF4-FFF2-40B4-BE49-F238E27FC236}">
                <a16:creationId xmlns:a16="http://schemas.microsoft.com/office/drawing/2014/main" id="{2264F568-6AC4-435E-8B1A-12747075873C}"/>
              </a:ext>
            </a:extLst>
          </p:cNvPr>
          <p:cNvSpPr/>
          <p:nvPr userDrawn="1"/>
        </p:nvSpPr>
        <p:spPr>
          <a:xfrm>
            <a:off x="-5954" y="1455741"/>
            <a:ext cx="8612982"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dirty="0">
              <a:solidFill>
                <a:schemeClr val="bg1"/>
              </a:solidFill>
            </a:endParaRPr>
          </a:p>
        </p:txBody>
      </p:sp>
      <p:sp>
        <p:nvSpPr>
          <p:cNvPr id="9" name="TextBox 7">
            <a:extLst>
              <a:ext uri="{FF2B5EF4-FFF2-40B4-BE49-F238E27FC236}">
                <a16:creationId xmlns:a16="http://schemas.microsoft.com/office/drawing/2014/main" id="{4BB907A7-F823-4B78-B476-D9B216719C57}"/>
              </a:ext>
            </a:extLst>
          </p:cNvPr>
          <p:cNvSpPr txBox="1">
            <a:spLocks noChangeArrowheads="1"/>
          </p:cNvSpPr>
          <p:nvPr userDrawn="1"/>
        </p:nvSpPr>
        <p:spPr bwMode="auto">
          <a:xfrm>
            <a:off x="8393908" y="6592888"/>
            <a:ext cx="740569"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2020</a:t>
            </a:r>
          </a:p>
        </p:txBody>
      </p:sp>
      <p:pic>
        <p:nvPicPr>
          <p:cNvPr id="10" name="Picture 1">
            <a:extLst>
              <a:ext uri="{FF2B5EF4-FFF2-40B4-BE49-F238E27FC236}">
                <a16:creationId xmlns:a16="http://schemas.microsoft.com/office/drawing/2014/main" id="{81F8F300-02B0-4349-82DC-0DD1EB8D8F52}"/>
              </a:ext>
            </a:extLst>
          </p:cNvPr>
          <p:cNvPicPr>
            <a:picLocks noChangeAspect="1"/>
          </p:cNvPicPr>
          <p:nvPr userDrawn="1"/>
        </p:nvPicPr>
        <p:blipFill>
          <a:blip r:embed="rId14">
            <a:extLst>
              <a:ext uri="{28A0092B-C50C-407E-A947-70E740481C1C}">
                <a14:useLocalDpi xmlns:a14="http://schemas.microsoft.com/office/drawing/2010/main" val="0"/>
              </a:ext>
            </a:extLst>
          </a:blip>
          <a:srcRect/>
          <a:stretch>
            <a:fillRect/>
          </a:stretch>
        </p:blipFill>
        <p:spPr bwMode="auto">
          <a:xfrm>
            <a:off x="7400926" y="476250"/>
            <a:ext cx="1056085"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TextBox 2">
            <a:extLst>
              <a:ext uri="{FF2B5EF4-FFF2-40B4-BE49-F238E27FC236}">
                <a16:creationId xmlns:a16="http://schemas.microsoft.com/office/drawing/2014/main" id="{467095ED-0131-4CC1-80EB-DF897D19B8D9}"/>
              </a:ext>
            </a:extLst>
          </p:cNvPr>
          <p:cNvSpPr txBox="1">
            <a:spLocks noChangeArrowheads="1"/>
          </p:cNvSpPr>
          <p:nvPr userDrawn="1"/>
        </p:nvSpPr>
        <p:spPr bwMode="auto">
          <a:xfrm>
            <a:off x="8621317" y="6351591"/>
            <a:ext cx="39626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pPr>
                <a:defRPr/>
              </a:pPr>
              <a:t>‹#›</a:t>
            </a:fld>
            <a:endParaRPr lang="en-GB" altLang="en-US" sz="1400">
              <a:latin typeface="Calibri" panose="020F0502020204030204" pitchFamily="34" charset="0"/>
            </a:endParaRPr>
          </a:p>
        </p:txBody>
      </p:sp>
      <p:sp>
        <p:nvSpPr>
          <p:cNvPr id="12" name="Text Box 14">
            <a:extLst>
              <a:ext uri="{FF2B5EF4-FFF2-40B4-BE49-F238E27FC236}">
                <a16:creationId xmlns:a16="http://schemas.microsoft.com/office/drawing/2014/main" id="{C2AF6018-FD7C-4DC1-B116-D870BE98C480}"/>
              </a:ext>
            </a:extLst>
          </p:cNvPr>
          <p:cNvSpPr txBox="1">
            <a:spLocks noChangeArrowheads="1"/>
          </p:cNvSpPr>
          <p:nvPr userDrawn="1"/>
        </p:nvSpPr>
        <p:spPr bwMode="auto">
          <a:xfrm>
            <a:off x="100014" y="36515"/>
            <a:ext cx="27294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200" b="1" dirty="0">
                <a:latin typeface="Arial "/>
              </a:rPr>
              <a:t>3GPP TSGs CT, RAN, SA #89-e</a:t>
            </a:r>
          </a:p>
          <a:p>
            <a:pPr eaLnBrk="1" hangingPunct="1">
              <a:defRPr/>
            </a:pPr>
            <a:r>
              <a:rPr lang="en-GB" altLang="en-US" sz="1200" b="1" dirty="0">
                <a:latin typeface="Arial "/>
              </a:rPr>
              <a:t>Electronic meeting, Sept. 2020</a:t>
            </a:r>
          </a:p>
        </p:txBody>
      </p:sp>
      <p:sp>
        <p:nvSpPr>
          <p:cNvPr id="13" name="Text Box 14">
            <a:extLst>
              <a:ext uri="{FF2B5EF4-FFF2-40B4-BE49-F238E27FC236}">
                <a16:creationId xmlns:a16="http://schemas.microsoft.com/office/drawing/2014/main" id="{53A1CCFB-995B-4447-B7D3-2EBD9C04B7A2}"/>
              </a:ext>
            </a:extLst>
          </p:cNvPr>
          <p:cNvSpPr txBox="1">
            <a:spLocks noChangeArrowheads="1"/>
          </p:cNvSpPr>
          <p:nvPr userDrawn="1"/>
        </p:nvSpPr>
        <p:spPr bwMode="auto">
          <a:xfrm>
            <a:off x="6029864" y="133353"/>
            <a:ext cx="279266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defRPr/>
            </a:pPr>
            <a:r>
              <a:rPr lang="en-GB" sz="1200" b="1" dirty="0">
                <a:solidFill>
                  <a:schemeClr val="tx1"/>
                </a:solidFill>
              </a:rPr>
              <a:t>SP-200803, RP-201409, CP-202009 </a:t>
            </a:r>
            <a:r>
              <a:rPr lang="sv-SE" altLang="en-US" sz="1200" b="1" dirty="0">
                <a:latin typeface="Arial "/>
              </a:rPr>
              <a:t>	</a:t>
            </a:r>
          </a:p>
        </p:txBody>
      </p:sp>
    </p:spTree>
    <p:extLst>
      <p:ext uri="{BB962C8B-B14F-4D97-AF65-F5344CB8AC3E}">
        <p14:creationId xmlns:p14="http://schemas.microsoft.com/office/powerpoint/2010/main" val="2472113019"/>
      </p:ext>
    </p:extLst>
  </p:cSld>
  <p:clrMap bg1="lt1" tx1="dk1" bg2="lt2" tx2="dk2" accent1="accent1" accent2="accent2" accent3="accent3" accent4="accent4" accent5="accent5" accent6="accent6" hlink="hlink" folHlink="folHlink"/>
  <p:sldLayoutIdLst>
    <p:sldLayoutId id="2147485165" r:id="rId1"/>
    <p:sldLayoutId id="2147485166" r:id="rId2"/>
    <p:sldLayoutId id="2147485167" r:id="rId3"/>
    <p:sldLayoutId id="2147485168" r:id="rId4"/>
    <p:sldLayoutId id="2147485169" r:id="rId5"/>
    <p:sldLayoutId id="2147485170" r:id="rId6"/>
    <p:sldLayoutId id="2147485171" r:id="rId7"/>
    <p:sldLayoutId id="2147485172" r:id="rId8"/>
    <p:sldLayoutId id="2147485173" r:id="rId9"/>
    <p:sldLayoutId id="2147485174" r:id="rId10"/>
    <p:sldLayoutId id="2147485175" r:id="rId11"/>
    <p:sldLayoutId id="2147485176" r:id="rId12"/>
  </p:sldLayoutIdLst>
  <p:transition>
    <p:wipe dir="r"/>
  </p:transition>
  <p:hf hdr="0" ftr="0"/>
  <p:txStyles>
    <p:titleStyle>
      <a:lvl1pPr algn="l" defTabSz="914400" rtl="0" eaLnBrk="1" latinLnBrk="0" hangingPunct="1">
        <a:lnSpc>
          <a:spcPct val="90000"/>
        </a:lnSpc>
        <a:spcBef>
          <a:spcPct val="0"/>
        </a:spcBef>
        <a:buNone/>
        <a:defRPr sz="4400" kern="1200">
          <a:solidFill>
            <a:srgbClr val="75B91A"/>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D33F6C3E-0A42-4F3C-BD11-A623660907FB}"/>
              </a:ext>
            </a:extLst>
          </p:cNvPr>
          <p:cNvSpPr>
            <a:spLocks noGrp="1"/>
          </p:cNvSpPr>
          <p:nvPr>
            <p:ph type="title"/>
          </p:nvPr>
        </p:nvSpPr>
        <p:spPr>
          <a:xfrm>
            <a:off x="628650" y="365125"/>
            <a:ext cx="78867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30A916B7-87D5-402E-A287-B1433C15334C}"/>
              </a:ext>
            </a:extLst>
          </p:cNvPr>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69EE3044-F502-4862-9A1D-6D3DCC64B51A}"/>
              </a:ext>
            </a:extLst>
          </p:cNvPr>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B1025A0-1753-4A39-A3C2-9E9DA22AC20C}" type="datetimeFigureOut">
              <a:rPr lang="en-GB" smtClean="0"/>
              <a:t>11/09/2020</a:t>
            </a:fld>
            <a:endParaRPr lang="en-GB"/>
          </a:p>
        </p:txBody>
      </p:sp>
      <p:sp>
        <p:nvSpPr>
          <p:cNvPr id="5" name="Footer Placeholder 4">
            <a:extLst>
              <a:ext uri="{FF2B5EF4-FFF2-40B4-BE49-F238E27FC236}">
                <a16:creationId xmlns:a16="http://schemas.microsoft.com/office/drawing/2014/main" id="{EA7F24BC-4DB0-4DC2-A0A1-898DEC4DF53E}"/>
              </a:ext>
            </a:extLst>
          </p:cNvPr>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a:extLst>
              <a:ext uri="{FF2B5EF4-FFF2-40B4-BE49-F238E27FC236}">
                <a16:creationId xmlns:a16="http://schemas.microsoft.com/office/drawing/2014/main" id="{25B5FE4E-130C-4C66-871E-19268E734656}"/>
              </a:ext>
            </a:extLst>
          </p:cNvPr>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B4E160C-14CD-404A-B296-BE255A38BD64}" type="slidenum">
              <a:rPr lang="en-GB" smtClean="0"/>
              <a:t>‹#›</a:t>
            </a:fld>
            <a:endParaRPr lang="en-GB"/>
          </a:p>
        </p:txBody>
      </p:sp>
    </p:spTree>
    <p:extLst>
      <p:ext uri="{BB962C8B-B14F-4D97-AF65-F5344CB8AC3E}">
        <p14:creationId xmlns:p14="http://schemas.microsoft.com/office/powerpoint/2010/main" val="3157414253"/>
      </p:ext>
    </p:extLst>
  </p:cSld>
  <p:clrMap bg1="lt1" tx1="dk1" bg2="lt2" tx2="dk2" accent1="accent1" accent2="accent2" accent3="accent3" accent4="accent4" accent5="accent5" accent6="accent6" hlink="hlink" folHlink="folHlink"/>
  <p:sldLayoutIdLst>
    <p:sldLayoutId id="2147485178" r:id="rId1"/>
    <p:sldLayoutId id="2147485179" r:id="rId2"/>
    <p:sldLayoutId id="2147485180" r:id="rId3"/>
    <p:sldLayoutId id="2147485181" r:id="rId4"/>
    <p:sldLayoutId id="2147485182" r:id="rId5"/>
    <p:sldLayoutId id="2147485183" r:id="rId6"/>
    <p:sldLayoutId id="2147485184" r:id="rId7"/>
    <p:sldLayoutId id="2147485185" r:id="rId8"/>
    <p:sldLayoutId id="2147485186" r:id="rId9"/>
    <p:sldLayoutId id="2147485187" r:id="rId10"/>
    <p:sldLayoutId id="2147485188"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9.png"/><Relationship Id="rId1" Type="http://schemas.openxmlformats.org/officeDocument/2006/relationships/slideLayout" Target="../slideLayouts/slideLayout2.xml"/><Relationship Id="rId5" Type="http://schemas.openxmlformats.org/officeDocument/2006/relationships/chart" Target="../charts/chart1.xml"/><Relationship Id="rId4" Type="http://schemas.openxmlformats.org/officeDocument/2006/relationships/image" Target="../media/image10.png"/></Relationships>
</file>

<file path=ppt/slides/_rels/slide1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emf"/><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chart" Target="../charts/chart2.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chart" Target="../charts/chart4.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hyperlink" Target="https://oceanconnects.com/marketing-solutions/" TargetMode="External"/><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8.jpeg"/><Relationship Id="rId7" Type="http://schemas.openxmlformats.org/officeDocument/2006/relationships/hyperlink" Target="mailto:kevin.flynn@3gpp.org" TargetMode="External"/><Relationship Id="rId2" Type="http://schemas.openxmlformats.org/officeDocument/2006/relationships/image" Target="../media/image17.jpeg"/><Relationship Id="rId1" Type="http://schemas.openxmlformats.org/officeDocument/2006/relationships/slideLayout" Target="../slideLayouts/slideLayout2.xml"/><Relationship Id="rId6" Type="http://schemas.openxmlformats.org/officeDocument/2006/relationships/hyperlink" Target="http://www.3gpp.org/highlights" TargetMode="External"/><Relationship Id="rId5" Type="http://schemas.openxmlformats.org/officeDocument/2006/relationships/hyperlink" Target="https://vimeo.com/3gpplive" TargetMode="External"/><Relationship Id="rId4" Type="http://schemas.openxmlformats.org/officeDocument/2006/relationships/hyperlink" Target="http://www.3gpp.org/" TargetMode="External"/></Relationships>
</file>

<file path=ppt/slides/_rels/slide19.xml.rels><?xml version="1.0" encoding="UTF-8" standalone="yes"?>
<Relationships xmlns="http://schemas.openxmlformats.org/package/2006/relationships"><Relationship Id="rId2" Type="http://schemas.openxmlformats.org/officeDocument/2006/relationships/image" Target="../media/image19.wmf"/><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hyperlink" Target="http://www.3gpp.org/ftp/PCG/PCG_45/Docs/PCG45_10.zip" TargetMode="External"/><Relationship Id="rId2" Type="http://schemas.openxmlformats.org/officeDocument/2006/relationships/hyperlink" Target="http://www.3gpp.org/ftp/PCG/PCG_45/Docs/PCG45_11.zip" TargetMode="Externa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hyperlink" Target="https://www.3gpp.org/tohru/" TargetMode="External"/><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hyperlink" Target="http://www.3gpp.org/" TargetMode="External"/><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image" Target="../media/image20.jpg"/><Relationship Id="rId4" Type="http://schemas.openxmlformats.org/officeDocument/2006/relationships/hyperlink" Target="https://portal.3gpp.org/"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hyperlink" Target="https://www.3gpp.org/people/1527-issam-toufik" TargetMode="External"/><Relationship Id="rId2" Type="http://schemas.openxmlformats.org/officeDocument/2006/relationships/image" Target="../media/image4.jp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hyperlink" Target="https://www.3gpp.org/people/1544-Frederic-Firmin" TargetMode="External"/><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hyperlink" Target="https://pixabay.com/en/statistics-arrows-trend-economy-1020319/" TargetMode="External"/><Relationship Id="rId2" Type="http://schemas.openxmlformats.org/officeDocument/2006/relationships/image" Target="../media/image6.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6BFCA172-672F-4297-B767-9F7EDE373FA1}"/>
              </a:ext>
            </a:extLst>
          </p:cNvPr>
          <p:cNvSpPr>
            <a:spLocks noGrp="1"/>
          </p:cNvSpPr>
          <p:nvPr>
            <p:ph type="title"/>
          </p:nvPr>
        </p:nvSpPr>
        <p:spPr>
          <a:xfrm>
            <a:off x="623888" y="1764576"/>
            <a:ext cx="7886700" cy="2266956"/>
          </a:xfrm>
        </p:spPr>
        <p:txBody>
          <a:bodyPr/>
          <a:lstStyle/>
          <a:p>
            <a:pPr eaLnBrk="1" hangingPunct="1"/>
            <a:r>
              <a:rPr lang="en-US" b="1" dirty="0"/>
              <a:t>Support Team Report</a:t>
            </a:r>
            <a:endParaRPr lang="en-GB" altLang="en-US" dirty="0"/>
          </a:p>
        </p:txBody>
      </p:sp>
      <p:sp>
        <p:nvSpPr>
          <p:cNvPr id="5123" name="Text Placeholder 2">
            <a:extLst>
              <a:ext uri="{FF2B5EF4-FFF2-40B4-BE49-F238E27FC236}">
                <a16:creationId xmlns:a16="http://schemas.microsoft.com/office/drawing/2014/main" id="{9FAD3684-801E-4E1E-85EB-F5F3E5D37277}"/>
              </a:ext>
            </a:extLst>
          </p:cNvPr>
          <p:cNvSpPr>
            <a:spLocks noGrp="1"/>
          </p:cNvSpPr>
          <p:nvPr>
            <p:ph type="body" idx="4294967295"/>
          </p:nvPr>
        </p:nvSpPr>
        <p:spPr>
          <a:xfrm>
            <a:off x="633412" y="4562478"/>
            <a:ext cx="3938588" cy="1099413"/>
          </a:xfrm>
        </p:spPr>
        <p:txBody>
          <a:bodyPr>
            <a:normAutofit/>
          </a:bodyPr>
          <a:lstStyle/>
          <a:p>
            <a:pPr marL="0" indent="0">
              <a:buNone/>
            </a:pPr>
            <a:r>
              <a:rPr lang="en-GB" altLang="en-US" dirty="0"/>
              <a:t>Issam TOUFIK</a:t>
            </a:r>
          </a:p>
          <a:p>
            <a:pPr marL="0" indent="0">
              <a:buNone/>
            </a:pPr>
            <a:r>
              <a:rPr lang="en-GB" altLang="en-US" sz="2600" dirty="0"/>
              <a:t>Director of 3GPP MCC</a:t>
            </a:r>
          </a:p>
        </p:txBody>
      </p:sp>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US" dirty="0"/>
              <a:t>Exciting statistics !</a:t>
            </a:r>
            <a:endParaRPr lang="en-GB" altLang="en-US" dirty="0"/>
          </a:p>
        </p:txBody>
      </p:sp>
      <p:sp>
        <p:nvSpPr>
          <p:cNvPr id="10" name="Title 1">
            <a:extLst>
              <a:ext uri="{FF2B5EF4-FFF2-40B4-BE49-F238E27FC236}">
                <a16:creationId xmlns:a16="http://schemas.microsoft.com/office/drawing/2014/main" id="{6DED0975-B334-4E42-8132-C00A5B390D79}"/>
              </a:ext>
            </a:extLst>
          </p:cNvPr>
          <p:cNvSpPr txBox="1">
            <a:spLocks/>
          </p:cNvSpPr>
          <p:nvPr/>
        </p:nvSpPr>
        <p:spPr>
          <a:xfrm>
            <a:off x="628650" y="1756737"/>
            <a:ext cx="7886700" cy="533881"/>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altLang="en-US" sz="2400" b="1" dirty="0">
                <a:solidFill>
                  <a:srgbClr val="FF0000"/>
                </a:solidFill>
              </a:rPr>
              <a:t>3GPP meeting attendance</a:t>
            </a:r>
          </a:p>
        </p:txBody>
      </p:sp>
      <p:pic>
        <p:nvPicPr>
          <p:cNvPr id="2" name="Picture 1">
            <a:extLst>
              <a:ext uri="{FF2B5EF4-FFF2-40B4-BE49-F238E27FC236}">
                <a16:creationId xmlns:a16="http://schemas.microsoft.com/office/drawing/2014/main" id="{A1FF90DB-61E9-41CD-AF15-E77623B8DBD7}"/>
              </a:ext>
            </a:extLst>
          </p:cNvPr>
          <p:cNvPicPr>
            <a:picLocks noChangeAspect="1"/>
          </p:cNvPicPr>
          <p:nvPr/>
        </p:nvPicPr>
        <p:blipFill>
          <a:blip r:embed="rId2"/>
          <a:stretch>
            <a:fillRect/>
          </a:stretch>
        </p:blipFill>
        <p:spPr>
          <a:xfrm>
            <a:off x="0" y="2134088"/>
            <a:ext cx="5258504" cy="2782491"/>
          </a:xfrm>
          <a:prstGeom prst="rect">
            <a:avLst/>
          </a:prstGeom>
        </p:spPr>
      </p:pic>
      <p:sp>
        <p:nvSpPr>
          <p:cNvPr id="8" name="Rectangle 7">
            <a:extLst>
              <a:ext uri="{FF2B5EF4-FFF2-40B4-BE49-F238E27FC236}">
                <a16:creationId xmlns:a16="http://schemas.microsoft.com/office/drawing/2014/main" id="{641C60D7-F651-4D63-A092-A2648D5E4A6B}"/>
              </a:ext>
            </a:extLst>
          </p:cNvPr>
          <p:cNvSpPr/>
          <p:nvPr/>
        </p:nvSpPr>
        <p:spPr bwMode="auto">
          <a:xfrm>
            <a:off x="5008355" y="1834823"/>
            <a:ext cx="678309" cy="466433"/>
          </a:xfrm>
          <a:prstGeom prst="rect">
            <a:avLst/>
          </a:prstGeom>
          <a:solidFill>
            <a:schemeClr val="accent3">
              <a:lumMod val="40000"/>
              <a:lumOff val="60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indent="0" algn="ctr" defTabSz="914400" rtl="0" eaLnBrk="0" fontAlgn="base" latinLnBrk="0" hangingPunct="0">
              <a:lnSpc>
                <a:spcPct val="100000"/>
              </a:lnSpc>
              <a:spcBef>
                <a:spcPct val="0"/>
              </a:spcBef>
              <a:spcAft>
                <a:spcPct val="0"/>
              </a:spcAft>
              <a:buClrTx/>
              <a:buSzTx/>
              <a:buFontTx/>
              <a:buNone/>
              <a:tabLst/>
            </a:pPr>
            <a:r>
              <a:rPr kumimoji="0" lang="en-GB" sz="900" b="0" i="0" u="none" strike="noStrike" cap="none" normalizeH="0" baseline="0" dirty="0">
                <a:ln>
                  <a:noFill/>
                </a:ln>
                <a:solidFill>
                  <a:schemeClr val="tx1"/>
                </a:solidFill>
                <a:effectLst/>
                <a:latin typeface="Arial" charset="0"/>
              </a:rPr>
              <a:t>E-meetings</a:t>
            </a:r>
          </a:p>
        </p:txBody>
      </p:sp>
      <p:pic>
        <p:nvPicPr>
          <p:cNvPr id="3" name="Picture 2">
            <a:extLst>
              <a:ext uri="{FF2B5EF4-FFF2-40B4-BE49-F238E27FC236}">
                <a16:creationId xmlns:a16="http://schemas.microsoft.com/office/drawing/2014/main" id="{5B731F60-CD7F-45B7-9E06-B63A245E1E7C}"/>
              </a:ext>
            </a:extLst>
          </p:cNvPr>
          <p:cNvPicPr>
            <a:picLocks noChangeAspect="1"/>
          </p:cNvPicPr>
          <p:nvPr/>
        </p:nvPicPr>
        <p:blipFill>
          <a:blip r:embed="rId3"/>
          <a:stretch>
            <a:fillRect/>
          </a:stretch>
        </p:blipFill>
        <p:spPr>
          <a:xfrm>
            <a:off x="5201135" y="4173477"/>
            <a:ext cx="3934483" cy="2084734"/>
          </a:xfrm>
          <a:prstGeom prst="rect">
            <a:avLst/>
          </a:prstGeom>
        </p:spPr>
      </p:pic>
      <p:cxnSp>
        <p:nvCxnSpPr>
          <p:cNvPr id="11" name="Straight Connector 10">
            <a:extLst>
              <a:ext uri="{FF2B5EF4-FFF2-40B4-BE49-F238E27FC236}">
                <a16:creationId xmlns:a16="http://schemas.microsoft.com/office/drawing/2014/main" id="{244C5429-ADD5-4833-B0A7-05D94651D38B}"/>
              </a:ext>
            </a:extLst>
          </p:cNvPr>
          <p:cNvCxnSpPr>
            <a:cxnSpLocks/>
          </p:cNvCxnSpPr>
          <p:nvPr/>
        </p:nvCxnSpPr>
        <p:spPr>
          <a:xfrm>
            <a:off x="5026110" y="2301256"/>
            <a:ext cx="0" cy="1347466"/>
          </a:xfrm>
          <a:prstGeom prst="line">
            <a:avLst/>
          </a:prstGeom>
          <a:ln w="9525" cap="flat" cmpd="sng" algn="ctr">
            <a:solidFill>
              <a:schemeClr val="dk1"/>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spTree>
    <p:extLst>
      <p:ext uri="{BB962C8B-B14F-4D97-AF65-F5344CB8AC3E}">
        <p14:creationId xmlns:p14="http://schemas.microsoft.com/office/powerpoint/2010/main" val="73923830"/>
      </p:ext>
    </p:extLst>
  </p:cSld>
  <p:clrMapOvr>
    <a:masterClrMapping/>
  </p:clrMapOvr>
  <p:transition>
    <p:wipe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US" dirty="0"/>
              <a:t>Exciting statistics !</a:t>
            </a:r>
            <a:endParaRPr lang="en-GB" altLang="en-US" dirty="0"/>
          </a:p>
        </p:txBody>
      </p:sp>
      <p:sp>
        <p:nvSpPr>
          <p:cNvPr id="10" name="Title 1">
            <a:extLst>
              <a:ext uri="{FF2B5EF4-FFF2-40B4-BE49-F238E27FC236}">
                <a16:creationId xmlns:a16="http://schemas.microsoft.com/office/drawing/2014/main" id="{6DED0975-B334-4E42-8132-C00A5B390D79}"/>
              </a:ext>
            </a:extLst>
          </p:cNvPr>
          <p:cNvSpPr txBox="1">
            <a:spLocks/>
          </p:cNvSpPr>
          <p:nvPr/>
        </p:nvSpPr>
        <p:spPr>
          <a:xfrm>
            <a:off x="628650" y="1756737"/>
            <a:ext cx="7886700" cy="533881"/>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altLang="en-US" sz="2400" b="1" dirty="0">
                <a:solidFill>
                  <a:srgbClr val="FF0000"/>
                </a:solidFill>
              </a:rPr>
              <a:t>Meeting delegates by region </a:t>
            </a:r>
          </a:p>
        </p:txBody>
      </p:sp>
      <p:sp>
        <p:nvSpPr>
          <p:cNvPr id="4" name="Text Box 3">
            <a:extLst>
              <a:ext uri="{FF2B5EF4-FFF2-40B4-BE49-F238E27FC236}">
                <a16:creationId xmlns:a16="http://schemas.microsoft.com/office/drawing/2014/main" id="{1F3A5226-6157-487E-A935-08518C2BF4F6}"/>
              </a:ext>
            </a:extLst>
          </p:cNvPr>
          <p:cNvSpPr txBox="1">
            <a:spLocks noChangeArrowheads="1"/>
          </p:cNvSpPr>
          <p:nvPr/>
        </p:nvSpPr>
        <p:spPr bwMode="auto">
          <a:xfrm>
            <a:off x="231191" y="5506600"/>
            <a:ext cx="1659753"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US" sz="1200" dirty="0"/>
              <a:t>* Based on delegates’ </a:t>
            </a:r>
            <a:br>
              <a:rPr lang="en-US" sz="1200" dirty="0"/>
            </a:br>
            <a:r>
              <a:rPr lang="en-US" sz="1200" dirty="0"/>
              <a:t>postal addresses</a:t>
            </a:r>
          </a:p>
        </p:txBody>
      </p:sp>
      <p:sp>
        <p:nvSpPr>
          <p:cNvPr id="5" name="Text Box 8">
            <a:extLst>
              <a:ext uri="{FF2B5EF4-FFF2-40B4-BE49-F238E27FC236}">
                <a16:creationId xmlns:a16="http://schemas.microsoft.com/office/drawing/2014/main" id="{4AD64C6D-170C-48CE-B8C0-47F682116F93}"/>
              </a:ext>
            </a:extLst>
          </p:cNvPr>
          <p:cNvSpPr txBox="1">
            <a:spLocks noChangeArrowheads="1"/>
          </p:cNvSpPr>
          <p:nvPr/>
        </p:nvSpPr>
        <p:spPr bwMode="auto">
          <a:xfrm>
            <a:off x="188140" y="3069867"/>
            <a:ext cx="3178175" cy="12003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dirty="0"/>
              <a:t>The table shows the number of participants in TSG and WG meetings over the last year, by region*.</a:t>
            </a:r>
          </a:p>
        </p:txBody>
      </p:sp>
      <p:sp>
        <p:nvSpPr>
          <p:cNvPr id="6" name="Text Box 6">
            <a:extLst>
              <a:ext uri="{FF2B5EF4-FFF2-40B4-BE49-F238E27FC236}">
                <a16:creationId xmlns:a16="http://schemas.microsoft.com/office/drawing/2014/main" id="{2E551BE1-DE91-4766-AF81-6852D9C21C25}"/>
              </a:ext>
            </a:extLst>
          </p:cNvPr>
          <p:cNvSpPr txBox="1">
            <a:spLocks noChangeArrowheads="1"/>
          </p:cNvSpPr>
          <p:nvPr/>
        </p:nvSpPr>
        <p:spPr bwMode="auto">
          <a:xfrm>
            <a:off x="231191" y="4270196"/>
            <a:ext cx="4054475" cy="942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400" dirty="0"/>
              <a:t>Region 1: Europe, Middle East, Africa</a:t>
            </a:r>
          </a:p>
          <a:p>
            <a:pPr>
              <a:spcBef>
                <a:spcPct val="50000"/>
              </a:spcBef>
            </a:pPr>
            <a:r>
              <a:rPr lang="en-US" sz="1400" dirty="0"/>
              <a:t>Region 2: Americas</a:t>
            </a:r>
          </a:p>
          <a:p>
            <a:pPr>
              <a:spcBef>
                <a:spcPct val="50000"/>
              </a:spcBef>
            </a:pPr>
            <a:r>
              <a:rPr lang="en-US" sz="1400" dirty="0"/>
              <a:t>Region 3: Asia</a:t>
            </a:r>
          </a:p>
        </p:txBody>
      </p:sp>
      <p:pic>
        <p:nvPicPr>
          <p:cNvPr id="7" name="Picture 6">
            <a:extLst>
              <a:ext uri="{FF2B5EF4-FFF2-40B4-BE49-F238E27FC236}">
                <a16:creationId xmlns:a16="http://schemas.microsoft.com/office/drawing/2014/main" id="{136148F2-2C58-4A00-8F53-17757C00F259}"/>
              </a:ext>
            </a:extLst>
          </p:cNvPr>
          <p:cNvPicPr>
            <a:picLocks noChangeAspect="1"/>
          </p:cNvPicPr>
          <p:nvPr/>
        </p:nvPicPr>
        <p:blipFill>
          <a:blip r:embed="rId2" cstate="print">
            <a:clrChange>
              <a:clrFrom>
                <a:srgbClr val="000000"/>
              </a:clrFrom>
              <a:clrTo>
                <a:srgbClr val="000000">
                  <a:alpha val="0"/>
                </a:srgbClr>
              </a:clrTo>
            </a:clrChange>
            <a:extLst>
              <a:ext uri="{BEBA8EAE-BF5A-486C-A8C5-ECC9F3942E4B}">
                <a14:imgProps xmlns:a14="http://schemas.microsoft.com/office/drawing/2010/main">
                  <a14:imgLayer r:embed="rId3">
                    <a14:imgEffect>
                      <a14:brightnessContrast bright="75000"/>
                    </a14:imgEffect>
                  </a14:imgLayer>
                </a14:imgProps>
              </a:ext>
              <a:ext uri="{28A0092B-C50C-407E-A947-70E740481C1C}">
                <a14:useLocalDpi xmlns:a14="http://schemas.microsoft.com/office/drawing/2010/main" val="0"/>
              </a:ext>
            </a:extLst>
          </a:blip>
          <a:stretch>
            <a:fillRect/>
          </a:stretch>
        </p:blipFill>
        <p:spPr>
          <a:xfrm>
            <a:off x="254677" y="2216769"/>
            <a:ext cx="1561176" cy="926948"/>
          </a:xfrm>
          <a:prstGeom prst="rect">
            <a:avLst/>
          </a:prstGeom>
          <a:noFill/>
          <a:ln>
            <a:noFill/>
          </a:ln>
        </p:spPr>
      </p:pic>
      <p:pic>
        <p:nvPicPr>
          <p:cNvPr id="2" name="Picture 1">
            <a:extLst>
              <a:ext uri="{FF2B5EF4-FFF2-40B4-BE49-F238E27FC236}">
                <a16:creationId xmlns:a16="http://schemas.microsoft.com/office/drawing/2014/main" id="{82F86068-DDF2-4226-954D-B857BFDB8B8E}"/>
              </a:ext>
            </a:extLst>
          </p:cNvPr>
          <p:cNvPicPr>
            <a:picLocks noChangeAspect="1"/>
          </p:cNvPicPr>
          <p:nvPr/>
        </p:nvPicPr>
        <p:blipFill>
          <a:blip r:embed="rId4"/>
          <a:stretch>
            <a:fillRect/>
          </a:stretch>
        </p:blipFill>
        <p:spPr>
          <a:xfrm>
            <a:off x="4285666" y="1803167"/>
            <a:ext cx="2207744" cy="2453490"/>
          </a:xfrm>
          <a:prstGeom prst="rect">
            <a:avLst/>
          </a:prstGeom>
        </p:spPr>
      </p:pic>
      <p:graphicFrame>
        <p:nvGraphicFramePr>
          <p:cNvPr id="11" name="Table 10">
            <a:extLst>
              <a:ext uri="{FF2B5EF4-FFF2-40B4-BE49-F238E27FC236}">
                <a16:creationId xmlns:a16="http://schemas.microsoft.com/office/drawing/2014/main" id="{AEBA2B6A-80E5-4482-A6CD-43C83F719CD0}"/>
              </a:ext>
            </a:extLst>
          </p:cNvPr>
          <p:cNvGraphicFramePr>
            <a:graphicFrameLocks noGrp="1"/>
          </p:cNvGraphicFramePr>
          <p:nvPr>
            <p:extLst>
              <p:ext uri="{D42A27DB-BD31-4B8C-83A1-F6EECF244321}">
                <p14:modId xmlns:p14="http://schemas.microsoft.com/office/powerpoint/2010/main" val="3725781673"/>
              </p:ext>
            </p:extLst>
          </p:nvPr>
        </p:nvGraphicFramePr>
        <p:xfrm>
          <a:off x="6943631" y="1879967"/>
          <a:ext cx="1945692" cy="4130040"/>
        </p:xfrm>
        <a:graphic>
          <a:graphicData uri="http://schemas.openxmlformats.org/drawingml/2006/table">
            <a:tbl>
              <a:tblPr>
                <a:tableStyleId>{5C22544A-7EE6-4342-B048-85BDC9FD1C3A}</a:tableStyleId>
              </a:tblPr>
              <a:tblGrid>
                <a:gridCol w="464110">
                  <a:extLst>
                    <a:ext uri="{9D8B030D-6E8A-4147-A177-3AD203B41FA5}">
                      <a16:colId xmlns:a16="http://schemas.microsoft.com/office/drawing/2014/main" val="2503301650"/>
                    </a:ext>
                  </a:extLst>
                </a:gridCol>
                <a:gridCol w="517661">
                  <a:extLst>
                    <a:ext uri="{9D8B030D-6E8A-4147-A177-3AD203B41FA5}">
                      <a16:colId xmlns:a16="http://schemas.microsoft.com/office/drawing/2014/main" val="631124546"/>
                    </a:ext>
                  </a:extLst>
                </a:gridCol>
                <a:gridCol w="321307">
                  <a:extLst>
                    <a:ext uri="{9D8B030D-6E8A-4147-A177-3AD203B41FA5}">
                      <a16:colId xmlns:a16="http://schemas.microsoft.com/office/drawing/2014/main" val="2130215809"/>
                    </a:ext>
                  </a:extLst>
                </a:gridCol>
                <a:gridCol w="321307">
                  <a:extLst>
                    <a:ext uri="{9D8B030D-6E8A-4147-A177-3AD203B41FA5}">
                      <a16:colId xmlns:a16="http://schemas.microsoft.com/office/drawing/2014/main" val="2531669344"/>
                    </a:ext>
                  </a:extLst>
                </a:gridCol>
                <a:gridCol w="321307">
                  <a:extLst>
                    <a:ext uri="{9D8B030D-6E8A-4147-A177-3AD203B41FA5}">
                      <a16:colId xmlns:a16="http://schemas.microsoft.com/office/drawing/2014/main" val="1589065203"/>
                    </a:ext>
                  </a:extLst>
                </a:gridCol>
              </a:tblGrid>
              <a:tr h="115008">
                <a:tc gridSpan="5">
                  <a:txBody>
                    <a:bodyPr/>
                    <a:lstStyle/>
                    <a:p>
                      <a:pPr algn="ctr" fontAlgn="ctr"/>
                      <a:r>
                        <a:rPr lang="en-GB" sz="1000" u="none" strike="noStrike">
                          <a:effectLst/>
                        </a:rPr>
                        <a:t>2008-02-21_meeting-attendance-by-region_step02</a:t>
                      </a:r>
                      <a:endParaRPr lang="en-GB" sz="1000" b="1" i="0" u="none" strike="noStrike">
                        <a:solidFill>
                          <a:srgbClr val="000000"/>
                        </a:solidFill>
                        <a:effectLst/>
                        <a:latin typeface="Calibri" panose="020F0502020204030204" pitchFamily="34" charset="0"/>
                      </a:endParaRPr>
                    </a:p>
                  </a:txBody>
                  <a:tcPr marL="0" marR="0" marT="0" marB="0" anchor="ct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2267532081"/>
                  </a:ext>
                </a:extLst>
              </a:tr>
              <a:tr h="243015">
                <a:tc>
                  <a:txBody>
                    <a:bodyPr/>
                    <a:lstStyle/>
                    <a:p>
                      <a:pPr algn="ctr" fontAlgn="b"/>
                      <a:r>
                        <a:rPr lang="en-GB" sz="1100" u="none" strike="noStrike">
                          <a:effectLst/>
                        </a:rPr>
                        <a:t>body</a:t>
                      </a:r>
                      <a:endParaRPr lang="en-GB" sz="1100" b="0" i="0" u="none" strike="noStrike">
                        <a:solidFill>
                          <a:srgbClr val="000000"/>
                        </a:solidFill>
                        <a:effectLst/>
                        <a:latin typeface="Calibri" panose="020F0502020204030204" pitchFamily="34" charset="0"/>
                      </a:endParaRPr>
                    </a:p>
                  </a:txBody>
                  <a:tcPr marL="0" marR="0" marT="0" marB="0" anchor="b"/>
                </a:tc>
                <a:tc>
                  <a:txBody>
                    <a:bodyPr/>
                    <a:lstStyle/>
                    <a:p>
                      <a:pPr algn="ctr" fontAlgn="b"/>
                      <a:r>
                        <a:rPr lang="en-GB" sz="1100" u="none" strike="noStrike">
                          <a:effectLst/>
                        </a:rPr>
                        <a:t>Total_attendance</a:t>
                      </a:r>
                      <a:endParaRPr lang="en-GB" sz="1100" b="0" i="0" u="none" strike="noStrike">
                        <a:solidFill>
                          <a:srgbClr val="000000"/>
                        </a:solidFill>
                        <a:effectLst/>
                        <a:latin typeface="Calibri" panose="020F0502020204030204" pitchFamily="34" charset="0"/>
                      </a:endParaRPr>
                    </a:p>
                  </a:txBody>
                  <a:tcPr marL="0" marR="0" marT="0" marB="0" anchor="b"/>
                </a:tc>
                <a:tc>
                  <a:txBody>
                    <a:bodyPr/>
                    <a:lstStyle/>
                    <a:p>
                      <a:pPr algn="ctr" fontAlgn="b"/>
                      <a:r>
                        <a:rPr lang="en-GB" sz="1100" u="none" strike="noStrike">
                          <a:effectLst/>
                        </a:rPr>
                        <a:t>1</a:t>
                      </a:r>
                      <a:endParaRPr lang="en-GB" sz="1100" b="0" i="0" u="none" strike="noStrike">
                        <a:solidFill>
                          <a:srgbClr val="000000"/>
                        </a:solidFill>
                        <a:effectLst/>
                        <a:latin typeface="Calibri" panose="020F0502020204030204" pitchFamily="34" charset="0"/>
                      </a:endParaRPr>
                    </a:p>
                  </a:txBody>
                  <a:tcPr marL="0" marR="0" marT="0" marB="0" anchor="b"/>
                </a:tc>
                <a:tc>
                  <a:txBody>
                    <a:bodyPr/>
                    <a:lstStyle/>
                    <a:p>
                      <a:pPr algn="ctr" fontAlgn="b"/>
                      <a:r>
                        <a:rPr lang="en-GB" sz="1100" u="none" strike="noStrike">
                          <a:effectLst/>
                        </a:rPr>
                        <a:t>2</a:t>
                      </a:r>
                      <a:endParaRPr lang="en-GB" sz="1100" b="0" i="0" u="none" strike="noStrike">
                        <a:solidFill>
                          <a:srgbClr val="000000"/>
                        </a:solidFill>
                        <a:effectLst/>
                        <a:latin typeface="Calibri" panose="020F0502020204030204" pitchFamily="34" charset="0"/>
                      </a:endParaRPr>
                    </a:p>
                  </a:txBody>
                  <a:tcPr marL="0" marR="0" marT="0" marB="0" anchor="b"/>
                </a:tc>
                <a:tc>
                  <a:txBody>
                    <a:bodyPr/>
                    <a:lstStyle/>
                    <a:p>
                      <a:pPr algn="ctr" fontAlgn="b"/>
                      <a:r>
                        <a:rPr lang="en-GB" sz="1100" u="none" strike="noStrike">
                          <a:effectLst/>
                        </a:rPr>
                        <a:t>3</a:t>
                      </a:r>
                      <a:endParaRPr lang="en-GB" sz="1100" b="0" i="0" u="none" strike="noStrike">
                        <a:solidFill>
                          <a:srgbClr val="000000"/>
                        </a:solidFill>
                        <a:effectLst/>
                        <a:latin typeface="Calibri" panose="020F0502020204030204" pitchFamily="34" charset="0"/>
                      </a:endParaRPr>
                    </a:p>
                  </a:txBody>
                  <a:tcPr marL="0" marR="0" marT="0" marB="0" anchor="b"/>
                </a:tc>
                <a:extLst>
                  <a:ext uri="{0D108BD9-81ED-4DB2-BD59-A6C34878D82A}">
                    <a16:rowId xmlns:a16="http://schemas.microsoft.com/office/drawing/2014/main" val="191402989"/>
                  </a:ext>
                </a:extLst>
              </a:tr>
              <a:tr h="135303">
                <a:tc>
                  <a:txBody>
                    <a:bodyPr/>
                    <a:lstStyle/>
                    <a:p>
                      <a:pPr algn="l" fontAlgn="b"/>
                      <a:r>
                        <a:rPr lang="en-GB" sz="1100" u="none" strike="noStrike">
                          <a:effectLst/>
                        </a:rPr>
                        <a:t>C1</a:t>
                      </a:r>
                      <a:endParaRPr lang="en-GB" sz="1100" b="0" i="0" u="none" strike="noStrike">
                        <a:solidFill>
                          <a:srgbClr val="000000"/>
                        </a:solidFill>
                        <a:effectLst/>
                        <a:latin typeface="Calibri" panose="020F0502020204030204" pitchFamily="34" charset="0"/>
                      </a:endParaRPr>
                    </a:p>
                  </a:txBody>
                  <a:tcPr marL="0" marR="0" marT="0" marB="0" anchor="b"/>
                </a:tc>
                <a:tc>
                  <a:txBody>
                    <a:bodyPr/>
                    <a:lstStyle/>
                    <a:p>
                      <a:pPr algn="r" fontAlgn="b"/>
                      <a:r>
                        <a:rPr lang="en-GB" sz="1100" u="none" strike="noStrike">
                          <a:effectLst/>
                        </a:rPr>
                        <a:t>700</a:t>
                      </a:r>
                      <a:endParaRPr lang="en-GB" sz="1100" b="0" i="0" u="none" strike="noStrike">
                        <a:solidFill>
                          <a:srgbClr val="000000"/>
                        </a:solidFill>
                        <a:effectLst/>
                        <a:latin typeface="Calibri" panose="020F0502020204030204" pitchFamily="34" charset="0"/>
                      </a:endParaRPr>
                    </a:p>
                  </a:txBody>
                  <a:tcPr marL="0" marR="0" marT="0" marB="0" anchor="b"/>
                </a:tc>
                <a:tc>
                  <a:txBody>
                    <a:bodyPr/>
                    <a:lstStyle/>
                    <a:p>
                      <a:pPr algn="r" fontAlgn="b"/>
                      <a:r>
                        <a:rPr lang="en-GB" sz="1100" u="none" strike="noStrike">
                          <a:effectLst/>
                        </a:rPr>
                        <a:t>280</a:t>
                      </a:r>
                      <a:endParaRPr lang="en-GB" sz="1100" b="0" i="0" u="none" strike="noStrike">
                        <a:solidFill>
                          <a:srgbClr val="000000"/>
                        </a:solidFill>
                        <a:effectLst/>
                        <a:latin typeface="Calibri" panose="020F0502020204030204" pitchFamily="34" charset="0"/>
                      </a:endParaRPr>
                    </a:p>
                  </a:txBody>
                  <a:tcPr marL="0" marR="0" marT="0" marB="0" anchor="b"/>
                </a:tc>
                <a:tc>
                  <a:txBody>
                    <a:bodyPr/>
                    <a:lstStyle/>
                    <a:p>
                      <a:pPr algn="r" fontAlgn="b"/>
                      <a:r>
                        <a:rPr lang="en-GB" sz="1100" u="none" strike="noStrike">
                          <a:effectLst/>
                        </a:rPr>
                        <a:t>152</a:t>
                      </a:r>
                      <a:endParaRPr lang="en-GB" sz="1100" b="0" i="0" u="none" strike="noStrike">
                        <a:solidFill>
                          <a:srgbClr val="000000"/>
                        </a:solidFill>
                        <a:effectLst/>
                        <a:latin typeface="Calibri" panose="020F0502020204030204" pitchFamily="34" charset="0"/>
                      </a:endParaRPr>
                    </a:p>
                  </a:txBody>
                  <a:tcPr marL="0" marR="0" marT="0" marB="0" anchor="b"/>
                </a:tc>
                <a:tc>
                  <a:txBody>
                    <a:bodyPr/>
                    <a:lstStyle/>
                    <a:p>
                      <a:pPr algn="r" fontAlgn="b"/>
                      <a:r>
                        <a:rPr lang="en-GB" sz="1100" u="none" strike="noStrike">
                          <a:effectLst/>
                        </a:rPr>
                        <a:t>268</a:t>
                      </a:r>
                      <a:endParaRPr lang="en-GB" sz="1100" b="0" i="0" u="none" strike="noStrike">
                        <a:solidFill>
                          <a:srgbClr val="000000"/>
                        </a:solidFill>
                        <a:effectLst/>
                        <a:latin typeface="Calibri" panose="020F0502020204030204" pitchFamily="34" charset="0"/>
                      </a:endParaRPr>
                    </a:p>
                  </a:txBody>
                  <a:tcPr marL="0" marR="0" marT="0" marB="0" anchor="b"/>
                </a:tc>
                <a:extLst>
                  <a:ext uri="{0D108BD9-81ED-4DB2-BD59-A6C34878D82A}">
                    <a16:rowId xmlns:a16="http://schemas.microsoft.com/office/drawing/2014/main" val="970278269"/>
                  </a:ext>
                </a:extLst>
              </a:tr>
              <a:tr h="135303">
                <a:tc>
                  <a:txBody>
                    <a:bodyPr/>
                    <a:lstStyle/>
                    <a:p>
                      <a:pPr algn="l" fontAlgn="b"/>
                      <a:r>
                        <a:rPr lang="en-GB" sz="1100" u="none" strike="noStrike">
                          <a:effectLst/>
                        </a:rPr>
                        <a:t>C3</a:t>
                      </a:r>
                      <a:endParaRPr lang="en-GB" sz="1100" b="0" i="0" u="none" strike="noStrike">
                        <a:solidFill>
                          <a:srgbClr val="000000"/>
                        </a:solidFill>
                        <a:effectLst/>
                        <a:latin typeface="Calibri" panose="020F0502020204030204" pitchFamily="34" charset="0"/>
                      </a:endParaRPr>
                    </a:p>
                  </a:txBody>
                  <a:tcPr marL="0" marR="0" marT="0" marB="0" anchor="b"/>
                </a:tc>
                <a:tc>
                  <a:txBody>
                    <a:bodyPr/>
                    <a:lstStyle/>
                    <a:p>
                      <a:pPr algn="r" fontAlgn="b"/>
                      <a:r>
                        <a:rPr lang="en-GB" sz="1100" u="none" strike="noStrike">
                          <a:effectLst/>
                        </a:rPr>
                        <a:t>421</a:t>
                      </a:r>
                      <a:endParaRPr lang="en-GB" sz="1100" b="0" i="0" u="none" strike="noStrike">
                        <a:solidFill>
                          <a:srgbClr val="000000"/>
                        </a:solidFill>
                        <a:effectLst/>
                        <a:latin typeface="Calibri" panose="020F0502020204030204" pitchFamily="34" charset="0"/>
                      </a:endParaRPr>
                    </a:p>
                  </a:txBody>
                  <a:tcPr marL="0" marR="0" marT="0" marB="0" anchor="b"/>
                </a:tc>
                <a:tc>
                  <a:txBody>
                    <a:bodyPr/>
                    <a:lstStyle/>
                    <a:p>
                      <a:pPr algn="r" fontAlgn="b"/>
                      <a:r>
                        <a:rPr lang="en-GB" sz="1100" u="none" strike="noStrike">
                          <a:effectLst/>
                        </a:rPr>
                        <a:t>160</a:t>
                      </a:r>
                      <a:endParaRPr lang="en-GB" sz="1100" b="0" i="0" u="none" strike="noStrike">
                        <a:solidFill>
                          <a:srgbClr val="000000"/>
                        </a:solidFill>
                        <a:effectLst/>
                        <a:latin typeface="Calibri" panose="020F0502020204030204" pitchFamily="34" charset="0"/>
                      </a:endParaRPr>
                    </a:p>
                  </a:txBody>
                  <a:tcPr marL="0" marR="0" marT="0" marB="0" anchor="b"/>
                </a:tc>
                <a:tc>
                  <a:txBody>
                    <a:bodyPr/>
                    <a:lstStyle/>
                    <a:p>
                      <a:pPr algn="r" fontAlgn="b"/>
                      <a:r>
                        <a:rPr lang="en-GB" sz="1100" u="none" strike="noStrike">
                          <a:effectLst/>
                        </a:rPr>
                        <a:t>92</a:t>
                      </a:r>
                      <a:endParaRPr lang="en-GB" sz="1100" b="0" i="0" u="none" strike="noStrike">
                        <a:solidFill>
                          <a:srgbClr val="000000"/>
                        </a:solidFill>
                        <a:effectLst/>
                        <a:latin typeface="Calibri" panose="020F0502020204030204" pitchFamily="34" charset="0"/>
                      </a:endParaRPr>
                    </a:p>
                  </a:txBody>
                  <a:tcPr marL="0" marR="0" marT="0" marB="0" anchor="b"/>
                </a:tc>
                <a:tc>
                  <a:txBody>
                    <a:bodyPr/>
                    <a:lstStyle/>
                    <a:p>
                      <a:pPr algn="r" fontAlgn="b"/>
                      <a:r>
                        <a:rPr lang="en-GB" sz="1100" u="none" strike="noStrike">
                          <a:effectLst/>
                        </a:rPr>
                        <a:t>169</a:t>
                      </a:r>
                      <a:endParaRPr lang="en-GB" sz="1100" b="0" i="0" u="none" strike="noStrike">
                        <a:solidFill>
                          <a:srgbClr val="000000"/>
                        </a:solidFill>
                        <a:effectLst/>
                        <a:latin typeface="Calibri" panose="020F0502020204030204" pitchFamily="34" charset="0"/>
                      </a:endParaRPr>
                    </a:p>
                  </a:txBody>
                  <a:tcPr marL="0" marR="0" marT="0" marB="0" anchor="b"/>
                </a:tc>
                <a:extLst>
                  <a:ext uri="{0D108BD9-81ED-4DB2-BD59-A6C34878D82A}">
                    <a16:rowId xmlns:a16="http://schemas.microsoft.com/office/drawing/2014/main" val="3498362343"/>
                  </a:ext>
                </a:extLst>
              </a:tr>
              <a:tr h="135303">
                <a:tc>
                  <a:txBody>
                    <a:bodyPr/>
                    <a:lstStyle/>
                    <a:p>
                      <a:pPr algn="l" fontAlgn="b"/>
                      <a:r>
                        <a:rPr lang="en-GB" sz="1100" u="none" strike="noStrike">
                          <a:effectLst/>
                        </a:rPr>
                        <a:t>C4</a:t>
                      </a:r>
                      <a:endParaRPr lang="en-GB" sz="1100" b="0" i="0" u="none" strike="noStrike">
                        <a:solidFill>
                          <a:srgbClr val="000000"/>
                        </a:solidFill>
                        <a:effectLst/>
                        <a:latin typeface="Calibri" panose="020F0502020204030204" pitchFamily="34" charset="0"/>
                      </a:endParaRPr>
                    </a:p>
                  </a:txBody>
                  <a:tcPr marL="0" marR="0" marT="0" marB="0" anchor="b"/>
                </a:tc>
                <a:tc>
                  <a:txBody>
                    <a:bodyPr/>
                    <a:lstStyle/>
                    <a:p>
                      <a:pPr algn="r" fontAlgn="b"/>
                      <a:r>
                        <a:rPr lang="en-GB" sz="1100" u="none" strike="noStrike">
                          <a:effectLst/>
                        </a:rPr>
                        <a:t>485</a:t>
                      </a:r>
                      <a:endParaRPr lang="en-GB" sz="1100" b="0" i="0" u="none" strike="noStrike">
                        <a:solidFill>
                          <a:srgbClr val="000000"/>
                        </a:solidFill>
                        <a:effectLst/>
                        <a:latin typeface="Calibri" panose="020F0502020204030204" pitchFamily="34" charset="0"/>
                      </a:endParaRPr>
                    </a:p>
                  </a:txBody>
                  <a:tcPr marL="0" marR="0" marT="0" marB="0" anchor="b"/>
                </a:tc>
                <a:tc>
                  <a:txBody>
                    <a:bodyPr/>
                    <a:lstStyle/>
                    <a:p>
                      <a:pPr algn="r" fontAlgn="b"/>
                      <a:r>
                        <a:rPr lang="en-GB" sz="1100" u="none" strike="noStrike">
                          <a:effectLst/>
                        </a:rPr>
                        <a:t>196</a:t>
                      </a:r>
                      <a:endParaRPr lang="en-GB" sz="1100" b="0" i="0" u="none" strike="noStrike">
                        <a:solidFill>
                          <a:srgbClr val="000000"/>
                        </a:solidFill>
                        <a:effectLst/>
                        <a:latin typeface="Calibri" panose="020F0502020204030204" pitchFamily="34" charset="0"/>
                      </a:endParaRPr>
                    </a:p>
                  </a:txBody>
                  <a:tcPr marL="0" marR="0" marT="0" marB="0" anchor="b"/>
                </a:tc>
                <a:tc>
                  <a:txBody>
                    <a:bodyPr/>
                    <a:lstStyle/>
                    <a:p>
                      <a:pPr algn="r" fontAlgn="b"/>
                      <a:r>
                        <a:rPr lang="en-GB" sz="1100" u="none" strike="noStrike">
                          <a:effectLst/>
                        </a:rPr>
                        <a:t>107</a:t>
                      </a:r>
                      <a:endParaRPr lang="en-GB" sz="1100" b="0" i="0" u="none" strike="noStrike">
                        <a:solidFill>
                          <a:srgbClr val="000000"/>
                        </a:solidFill>
                        <a:effectLst/>
                        <a:latin typeface="Calibri" panose="020F0502020204030204" pitchFamily="34" charset="0"/>
                      </a:endParaRPr>
                    </a:p>
                  </a:txBody>
                  <a:tcPr marL="0" marR="0" marT="0" marB="0" anchor="b"/>
                </a:tc>
                <a:tc>
                  <a:txBody>
                    <a:bodyPr/>
                    <a:lstStyle/>
                    <a:p>
                      <a:pPr algn="r" fontAlgn="b"/>
                      <a:r>
                        <a:rPr lang="en-GB" sz="1100" u="none" strike="noStrike">
                          <a:effectLst/>
                        </a:rPr>
                        <a:t>182</a:t>
                      </a:r>
                      <a:endParaRPr lang="en-GB" sz="1100" b="0" i="0" u="none" strike="noStrike">
                        <a:solidFill>
                          <a:srgbClr val="000000"/>
                        </a:solidFill>
                        <a:effectLst/>
                        <a:latin typeface="Calibri" panose="020F0502020204030204" pitchFamily="34" charset="0"/>
                      </a:endParaRPr>
                    </a:p>
                  </a:txBody>
                  <a:tcPr marL="0" marR="0" marT="0" marB="0" anchor="b"/>
                </a:tc>
                <a:extLst>
                  <a:ext uri="{0D108BD9-81ED-4DB2-BD59-A6C34878D82A}">
                    <a16:rowId xmlns:a16="http://schemas.microsoft.com/office/drawing/2014/main" val="901742779"/>
                  </a:ext>
                </a:extLst>
              </a:tr>
              <a:tr h="135303">
                <a:tc>
                  <a:txBody>
                    <a:bodyPr/>
                    <a:lstStyle/>
                    <a:p>
                      <a:pPr algn="l" fontAlgn="b"/>
                      <a:r>
                        <a:rPr lang="en-GB" sz="1100" u="none" strike="noStrike">
                          <a:effectLst/>
                        </a:rPr>
                        <a:t>C6</a:t>
                      </a:r>
                      <a:endParaRPr lang="en-GB" sz="1100" b="0" i="0" u="none" strike="noStrike">
                        <a:solidFill>
                          <a:srgbClr val="000000"/>
                        </a:solidFill>
                        <a:effectLst/>
                        <a:latin typeface="Calibri" panose="020F0502020204030204" pitchFamily="34" charset="0"/>
                      </a:endParaRPr>
                    </a:p>
                  </a:txBody>
                  <a:tcPr marL="0" marR="0" marT="0" marB="0" anchor="b"/>
                </a:tc>
                <a:tc>
                  <a:txBody>
                    <a:bodyPr/>
                    <a:lstStyle/>
                    <a:p>
                      <a:pPr algn="r" fontAlgn="b"/>
                      <a:r>
                        <a:rPr lang="en-GB" sz="1100" u="none" strike="noStrike">
                          <a:effectLst/>
                        </a:rPr>
                        <a:t>120</a:t>
                      </a:r>
                      <a:endParaRPr lang="en-GB" sz="1100" b="0" i="0" u="none" strike="noStrike">
                        <a:solidFill>
                          <a:srgbClr val="000000"/>
                        </a:solidFill>
                        <a:effectLst/>
                        <a:latin typeface="Calibri" panose="020F0502020204030204" pitchFamily="34" charset="0"/>
                      </a:endParaRPr>
                    </a:p>
                  </a:txBody>
                  <a:tcPr marL="0" marR="0" marT="0" marB="0" anchor="b"/>
                </a:tc>
                <a:tc>
                  <a:txBody>
                    <a:bodyPr/>
                    <a:lstStyle/>
                    <a:p>
                      <a:pPr algn="r" fontAlgn="b"/>
                      <a:r>
                        <a:rPr lang="en-GB" sz="1100" u="none" strike="noStrike">
                          <a:effectLst/>
                        </a:rPr>
                        <a:t>56</a:t>
                      </a:r>
                      <a:endParaRPr lang="en-GB" sz="1100" b="0" i="0" u="none" strike="noStrike">
                        <a:solidFill>
                          <a:srgbClr val="000000"/>
                        </a:solidFill>
                        <a:effectLst/>
                        <a:latin typeface="Calibri" panose="020F0502020204030204" pitchFamily="34" charset="0"/>
                      </a:endParaRPr>
                    </a:p>
                  </a:txBody>
                  <a:tcPr marL="0" marR="0" marT="0" marB="0" anchor="b"/>
                </a:tc>
                <a:tc>
                  <a:txBody>
                    <a:bodyPr/>
                    <a:lstStyle/>
                    <a:p>
                      <a:pPr algn="r" fontAlgn="b"/>
                      <a:r>
                        <a:rPr lang="en-GB" sz="1100" u="none" strike="noStrike">
                          <a:effectLst/>
                        </a:rPr>
                        <a:t>35</a:t>
                      </a:r>
                      <a:endParaRPr lang="en-GB" sz="1100" b="0" i="0" u="none" strike="noStrike">
                        <a:solidFill>
                          <a:srgbClr val="000000"/>
                        </a:solidFill>
                        <a:effectLst/>
                        <a:latin typeface="Calibri" panose="020F0502020204030204" pitchFamily="34" charset="0"/>
                      </a:endParaRPr>
                    </a:p>
                  </a:txBody>
                  <a:tcPr marL="0" marR="0" marT="0" marB="0" anchor="b"/>
                </a:tc>
                <a:tc>
                  <a:txBody>
                    <a:bodyPr/>
                    <a:lstStyle/>
                    <a:p>
                      <a:pPr algn="r" fontAlgn="b"/>
                      <a:r>
                        <a:rPr lang="en-GB" sz="1100" u="none" strike="noStrike">
                          <a:effectLst/>
                        </a:rPr>
                        <a:t>29</a:t>
                      </a:r>
                      <a:endParaRPr lang="en-GB" sz="1100" b="0" i="0" u="none" strike="noStrike">
                        <a:solidFill>
                          <a:srgbClr val="000000"/>
                        </a:solidFill>
                        <a:effectLst/>
                        <a:latin typeface="Calibri" panose="020F0502020204030204" pitchFamily="34" charset="0"/>
                      </a:endParaRPr>
                    </a:p>
                  </a:txBody>
                  <a:tcPr marL="0" marR="0" marT="0" marB="0" anchor="b"/>
                </a:tc>
                <a:extLst>
                  <a:ext uri="{0D108BD9-81ED-4DB2-BD59-A6C34878D82A}">
                    <a16:rowId xmlns:a16="http://schemas.microsoft.com/office/drawing/2014/main" val="90699428"/>
                  </a:ext>
                </a:extLst>
              </a:tr>
              <a:tr h="135303">
                <a:tc>
                  <a:txBody>
                    <a:bodyPr/>
                    <a:lstStyle/>
                    <a:p>
                      <a:pPr algn="l" fontAlgn="b"/>
                      <a:r>
                        <a:rPr lang="en-GB" sz="1100" u="none" strike="noStrike">
                          <a:effectLst/>
                        </a:rPr>
                        <a:t>CP</a:t>
                      </a:r>
                      <a:endParaRPr lang="en-GB" sz="1100" b="0" i="0" u="none" strike="noStrike">
                        <a:solidFill>
                          <a:srgbClr val="000000"/>
                        </a:solidFill>
                        <a:effectLst/>
                        <a:latin typeface="Calibri" panose="020F0502020204030204" pitchFamily="34" charset="0"/>
                      </a:endParaRPr>
                    </a:p>
                  </a:txBody>
                  <a:tcPr marL="0" marR="0" marT="0" marB="0" anchor="b"/>
                </a:tc>
                <a:tc>
                  <a:txBody>
                    <a:bodyPr/>
                    <a:lstStyle/>
                    <a:p>
                      <a:pPr algn="r" fontAlgn="b"/>
                      <a:r>
                        <a:rPr lang="en-GB" sz="1100" u="none" strike="noStrike" dirty="0">
                          <a:effectLst/>
                        </a:rPr>
                        <a:t>693</a:t>
                      </a:r>
                      <a:endParaRPr lang="en-GB" sz="1100" b="0" i="0" u="none" strike="noStrike" dirty="0">
                        <a:solidFill>
                          <a:srgbClr val="000000"/>
                        </a:solidFill>
                        <a:effectLst/>
                        <a:latin typeface="Calibri" panose="020F0502020204030204" pitchFamily="34" charset="0"/>
                      </a:endParaRPr>
                    </a:p>
                  </a:txBody>
                  <a:tcPr marL="0" marR="0" marT="0" marB="0" anchor="b"/>
                </a:tc>
                <a:tc>
                  <a:txBody>
                    <a:bodyPr/>
                    <a:lstStyle/>
                    <a:p>
                      <a:pPr algn="r" fontAlgn="b"/>
                      <a:r>
                        <a:rPr lang="en-GB" sz="1100" u="none" strike="noStrike">
                          <a:effectLst/>
                        </a:rPr>
                        <a:t>283</a:t>
                      </a:r>
                      <a:endParaRPr lang="en-GB" sz="1100" b="0" i="0" u="none" strike="noStrike">
                        <a:solidFill>
                          <a:srgbClr val="000000"/>
                        </a:solidFill>
                        <a:effectLst/>
                        <a:latin typeface="Calibri" panose="020F0502020204030204" pitchFamily="34" charset="0"/>
                      </a:endParaRPr>
                    </a:p>
                  </a:txBody>
                  <a:tcPr marL="0" marR="0" marT="0" marB="0" anchor="b"/>
                </a:tc>
                <a:tc>
                  <a:txBody>
                    <a:bodyPr/>
                    <a:lstStyle/>
                    <a:p>
                      <a:pPr algn="r" fontAlgn="b"/>
                      <a:r>
                        <a:rPr lang="en-GB" sz="1100" u="none" strike="noStrike">
                          <a:effectLst/>
                        </a:rPr>
                        <a:t>167</a:t>
                      </a:r>
                      <a:endParaRPr lang="en-GB" sz="1100" b="0" i="0" u="none" strike="noStrike">
                        <a:solidFill>
                          <a:srgbClr val="000000"/>
                        </a:solidFill>
                        <a:effectLst/>
                        <a:latin typeface="Calibri" panose="020F0502020204030204" pitchFamily="34" charset="0"/>
                      </a:endParaRPr>
                    </a:p>
                  </a:txBody>
                  <a:tcPr marL="0" marR="0" marT="0" marB="0" anchor="b"/>
                </a:tc>
                <a:tc>
                  <a:txBody>
                    <a:bodyPr/>
                    <a:lstStyle/>
                    <a:p>
                      <a:pPr algn="r" fontAlgn="b"/>
                      <a:r>
                        <a:rPr lang="en-GB" sz="1100" u="none" strike="noStrike">
                          <a:effectLst/>
                        </a:rPr>
                        <a:t>243</a:t>
                      </a:r>
                      <a:endParaRPr lang="en-GB" sz="1100" b="0" i="0" u="none" strike="noStrike">
                        <a:solidFill>
                          <a:srgbClr val="000000"/>
                        </a:solidFill>
                        <a:effectLst/>
                        <a:latin typeface="Calibri" panose="020F0502020204030204" pitchFamily="34" charset="0"/>
                      </a:endParaRPr>
                    </a:p>
                  </a:txBody>
                  <a:tcPr marL="0" marR="0" marT="0" marB="0" anchor="b"/>
                </a:tc>
                <a:extLst>
                  <a:ext uri="{0D108BD9-81ED-4DB2-BD59-A6C34878D82A}">
                    <a16:rowId xmlns:a16="http://schemas.microsoft.com/office/drawing/2014/main" val="61244464"/>
                  </a:ext>
                </a:extLst>
              </a:tr>
              <a:tr h="135303">
                <a:tc>
                  <a:txBody>
                    <a:bodyPr/>
                    <a:lstStyle/>
                    <a:p>
                      <a:pPr algn="l" fontAlgn="b"/>
                      <a:r>
                        <a:rPr lang="en-GB" sz="1100" u="none" strike="noStrike">
                          <a:effectLst/>
                        </a:rPr>
                        <a:t>R1</a:t>
                      </a:r>
                      <a:endParaRPr lang="en-GB" sz="1100" b="0" i="0" u="none" strike="noStrike">
                        <a:solidFill>
                          <a:srgbClr val="000000"/>
                        </a:solidFill>
                        <a:effectLst/>
                        <a:latin typeface="Calibri" panose="020F0502020204030204" pitchFamily="34" charset="0"/>
                      </a:endParaRPr>
                    </a:p>
                  </a:txBody>
                  <a:tcPr marL="0" marR="0" marT="0" marB="0" anchor="b"/>
                </a:tc>
                <a:tc>
                  <a:txBody>
                    <a:bodyPr/>
                    <a:lstStyle/>
                    <a:p>
                      <a:pPr algn="r" fontAlgn="b"/>
                      <a:r>
                        <a:rPr lang="en-GB" sz="1100" u="none" strike="noStrike">
                          <a:effectLst/>
                        </a:rPr>
                        <a:t>2915</a:t>
                      </a:r>
                      <a:endParaRPr lang="en-GB" sz="1100" b="0" i="0" u="none" strike="noStrike">
                        <a:solidFill>
                          <a:srgbClr val="000000"/>
                        </a:solidFill>
                        <a:effectLst/>
                        <a:latin typeface="Calibri" panose="020F0502020204030204" pitchFamily="34" charset="0"/>
                      </a:endParaRPr>
                    </a:p>
                  </a:txBody>
                  <a:tcPr marL="0" marR="0" marT="0" marB="0" anchor="b"/>
                </a:tc>
                <a:tc>
                  <a:txBody>
                    <a:bodyPr/>
                    <a:lstStyle/>
                    <a:p>
                      <a:pPr algn="r" fontAlgn="b"/>
                      <a:r>
                        <a:rPr lang="en-GB" sz="1100" u="none" strike="noStrike">
                          <a:effectLst/>
                        </a:rPr>
                        <a:t>740</a:t>
                      </a:r>
                      <a:endParaRPr lang="en-GB" sz="1100" b="0" i="0" u="none" strike="noStrike">
                        <a:solidFill>
                          <a:srgbClr val="000000"/>
                        </a:solidFill>
                        <a:effectLst/>
                        <a:latin typeface="Calibri" panose="020F0502020204030204" pitchFamily="34" charset="0"/>
                      </a:endParaRPr>
                    </a:p>
                  </a:txBody>
                  <a:tcPr marL="0" marR="0" marT="0" marB="0" anchor="b"/>
                </a:tc>
                <a:tc>
                  <a:txBody>
                    <a:bodyPr/>
                    <a:lstStyle/>
                    <a:p>
                      <a:pPr algn="r" fontAlgn="b"/>
                      <a:r>
                        <a:rPr lang="en-GB" sz="1100" u="none" strike="noStrike">
                          <a:effectLst/>
                        </a:rPr>
                        <a:t>638</a:t>
                      </a:r>
                      <a:endParaRPr lang="en-GB" sz="1100" b="0" i="0" u="none" strike="noStrike">
                        <a:solidFill>
                          <a:srgbClr val="000000"/>
                        </a:solidFill>
                        <a:effectLst/>
                        <a:latin typeface="Calibri" panose="020F0502020204030204" pitchFamily="34" charset="0"/>
                      </a:endParaRPr>
                    </a:p>
                  </a:txBody>
                  <a:tcPr marL="0" marR="0" marT="0" marB="0" anchor="b"/>
                </a:tc>
                <a:tc>
                  <a:txBody>
                    <a:bodyPr/>
                    <a:lstStyle/>
                    <a:p>
                      <a:pPr algn="r" fontAlgn="b"/>
                      <a:r>
                        <a:rPr lang="en-GB" sz="1100" u="none" strike="noStrike">
                          <a:effectLst/>
                        </a:rPr>
                        <a:t>1537</a:t>
                      </a:r>
                      <a:endParaRPr lang="en-GB" sz="1100" b="0" i="0" u="none" strike="noStrike">
                        <a:solidFill>
                          <a:srgbClr val="000000"/>
                        </a:solidFill>
                        <a:effectLst/>
                        <a:latin typeface="Calibri" panose="020F0502020204030204" pitchFamily="34" charset="0"/>
                      </a:endParaRPr>
                    </a:p>
                  </a:txBody>
                  <a:tcPr marL="0" marR="0" marT="0" marB="0" anchor="b"/>
                </a:tc>
                <a:extLst>
                  <a:ext uri="{0D108BD9-81ED-4DB2-BD59-A6C34878D82A}">
                    <a16:rowId xmlns:a16="http://schemas.microsoft.com/office/drawing/2014/main" val="1197652852"/>
                  </a:ext>
                </a:extLst>
              </a:tr>
              <a:tr h="135303">
                <a:tc>
                  <a:txBody>
                    <a:bodyPr/>
                    <a:lstStyle/>
                    <a:p>
                      <a:pPr algn="l" fontAlgn="b"/>
                      <a:r>
                        <a:rPr lang="en-GB" sz="1100" u="none" strike="noStrike">
                          <a:effectLst/>
                        </a:rPr>
                        <a:t>R2</a:t>
                      </a:r>
                      <a:endParaRPr lang="en-GB" sz="1100" b="0" i="0" u="none" strike="noStrike">
                        <a:solidFill>
                          <a:srgbClr val="000000"/>
                        </a:solidFill>
                        <a:effectLst/>
                        <a:latin typeface="Calibri" panose="020F0502020204030204" pitchFamily="34" charset="0"/>
                      </a:endParaRPr>
                    </a:p>
                  </a:txBody>
                  <a:tcPr marL="0" marR="0" marT="0" marB="0" anchor="b"/>
                </a:tc>
                <a:tc>
                  <a:txBody>
                    <a:bodyPr/>
                    <a:lstStyle/>
                    <a:p>
                      <a:pPr algn="r" fontAlgn="b"/>
                      <a:r>
                        <a:rPr lang="en-GB" sz="1100" u="none" strike="noStrike">
                          <a:effectLst/>
                        </a:rPr>
                        <a:t>1638</a:t>
                      </a:r>
                      <a:endParaRPr lang="en-GB" sz="1100" b="0" i="0" u="none" strike="noStrike">
                        <a:solidFill>
                          <a:srgbClr val="000000"/>
                        </a:solidFill>
                        <a:effectLst/>
                        <a:latin typeface="Calibri" panose="020F0502020204030204" pitchFamily="34" charset="0"/>
                      </a:endParaRPr>
                    </a:p>
                  </a:txBody>
                  <a:tcPr marL="0" marR="0" marT="0" marB="0" anchor="b"/>
                </a:tc>
                <a:tc>
                  <a:txBody>
                    <a:bodyPr/>
                    <a:lstStyle/>
                    <a:p>
                      <a:pPr algn="r" fontAlgn="b"/>
                      <a:r>
                        <a:rPr lang="en-GB" sz="1100" u="none" strike="noStrike">
                          <a:effectLst/>
                        </a:rPr>
                        <a:t>529</a:t>
                      </a:r>
                      <a:endParaRPr lang="en-GB" sz="1100" b="0" i="0" u="none" strike="noStrike">
                        <a:solidFill>
                          <a:srgbClr val="000000"/>
                        </a:solidFill>
                        <a:effectLst/>
                        <a:latin typeface="Calibri" panose="020F0502020204030204" pitchFamily="34" charset="0"/>
                      </a:endParaRPr>
                    </a:p>
                  </a:txBody>
                  <a:tcPr marL="0" marR="0" marT="0" marB="0" anchor="b"/>
                </a:tc>
                <a:tc>
                  <a:txBody>
                    <a:bodyPr/>
                    <a:lstStyle/>
                    <a:p>
                      <a:pPr algn="r" fontAlgn="b"/>
                      <a:r>
                        <a:rPr lang="en-GB" sz="1100" u="none" strike="noStrike">
                          <a:effectLst/>
                        </a:rPr>
                        <a:t>293</a:t>
                      </a:r>
                      <a:endParaRPr lang="en-GB" sz="1100" b="0" i="0" u="none" strike="noStrike">
                        <a:solidFill>
                          <a:srgbClr val="000000"/>
                        </a:solidFill>
                        <a:effectLst/>
                        <a:latin typeface="Calibri" panose="020F0502020204030204" pitchFamily="34" charset="0"/>
                      </a:endParaRPr>
                    </a:p>
                  </a:txBody>
                  <a:tcPr marL="0" marR="0" marT="0" marB="0" anchor="b"/>
                </a:tc>
                <a:tc>
                  <a:txBody>
                    <a:bodyPr/>
                    <a:lstStyle/>
                    <a:p>
                      <a:pPr algn="r" fontAlgn="b"/>
                      <a:r>
                        <a:rPr lang="en-GB" sz="1100" u="none" strike="noStrike">
                          <a:effectLst/>
                        </a:rPr>
                        <a:t>816</a:t>
                      </a:r>
                      <a:endParaRPr lang="en-GB" sz="1100" b="0" i="0" u="none" strike="noStrike">
                        <a:solidFill>
                          <a:srgbClr val="000000"/>
                        </a:solidFill>
                        <a:effectLst/>
                        <a:latin typeface="Calibri" panose="020F0502020204030204" pitchFamily="34" charset="0"/>
                      </a:endParaRPr>
                    </a:p>
                  </a:txBody>
                  <a:tcPr marL="0" marR="0" marT="0" marB="0" anchor="b"/>
                </a:tc>
                <a:extLst>
                  <a:ext uri="{0D108BD9-81ED-4DB2-BD59-A6C34878D82A}">
                    <a16:rowId xmlns:a16="http://schemas.microsoft.com/office/drawing/2014/main" val="2691804076"/>
                  </a:ext>
                </a:extLst>
              </a:tr>
              <a:tr h="135303">
                <a:tc>
                  <a:txBody>
                    <a:bodyPr/>
                    <a:lstStyle/>
                    <a:p>
                      <a:pPr algn="l" fontAlgn="b"/>
                      <a:r>
                        <a:rPr lang="en-GB" sz="1100" u="none" strike="noStrike">
                          <a:effectLst/>
                        </a:rPr>
                        <a:t>R3</a:t>
                      </a:r>
                      <a:endParaRPr lang="en-GB" sz="1100" b="0" i="0" u="none" strike="noStrike">
                        <a:solidFill>
                          <a:srgbClr val="000000"/>
                        </a:solidFill>
                        <a:effectLst/>
                        <a:latin typeface="Calibri" panose="020F0502020204030204" pitchFamily="34" charset="0"/>
                      </a:endParaRPr>
                    </a:p>
                  </a:txBody>
                  <a:tcPr marL="0" marR="0" marT="0" marB="0" anchor="b"/>
                </a:tc>
                <a:tc>
                  <a:txBody>
                    <a:bodyPr/>
                    <a:lstStyle/>
                    <a:p>
                      <a:pPr algn="r" fontAlgn="b"/>
                      <a:r>
                        <a:rPr lang="en-GB" sz="1100" u="none" strike="noStrike">
                          <a:effectLst/>
                        </a:rPr>
                        <a:t>607</a:t>
                      </a:r>
                      <a:endParaRPr lang="en-GB" sz="1100" b="0" i="0" u="none" strike="noStrike">
                        <a:solidFill>
                          <a:srgbClr val="000000"/>
                        </a:solidFill>
                        <a:effectLst/>
                        <a:latin typeface="Calibri" panose="020F0502020204030204" pitchFamily="34" charset="0"/>
                      </a:endParaRPr>
                    </a:p>
                  </a:txBody>
                  <a:tcPr marL="0" marR="0" marT="0" marB="0" anchor="b"/>
                </a:tc>
                <a:tc>
                  <a:txBody>
                    <a:bodyPr/>
                    <a:lstStyle/>
                    <a:p>
                      <a:pPr algn="r" fontAlgn="b"/>
                      <a:r>
                        <a:rPr lang="en-GB" sz="1100" u="none" strike="noStrike">
                          <a:effectLst/>
                        </a:rPr>
                        <a:t>199</a:t>
                      </a:r>
                      <a:endParaRPr lang="en-GB" sz="1100" b="0" i="0" u="none" strike="noStrike">
                        <a:solidFill>
                          <a:srgbClr val="000000"/>
                        </a:solidFill>
                        <a:effectLst/>
                        <a:latin typeface="Calibri" panose="020F0502020204030204" pitchFamily="34" charset="0"/>
                      </a:endParaRPr>
                    </a:p>
                  </a:txBody>
                  <a:tcPr marL="0" marR="0" marT="0" marB="0" anchor="b"/>
                </a:tc>
                <a:tc>
                  <a:txBody>
                    <a:bodyPr/>
                    <a:lstStyle/>
                    <a:p>
                      <a:pPr algn="r" fontAlgn="b"/>
                      <a:r>
                        <a:rPr lang="en-GB" sz="1100" u="none" strike="noStrike">
                          <a:effectLst/>
                        </a:rPr>
                        <a:t>123</a:t>
                      </a:r>
                      <a:endParaRPr lang="en-GB" sz="1100" b="0" i="0" u="none" strike="noStrike">
                        <a:solidFill>
                          <a:srgbClr val="000000"/>
                        </a:solidFill>
                        <a:effectLst/>
                        <a:latin typeface="Calibri" panose="020F0502020204030204" pitchFamily="34" charset="0"/>
                      </a:endParaRPr>
                    </a:p>
                  </a:txBody>
                  <a:tcPr marL="0" marR="0" marT="0" marB="0" anchor="b"/>
                </a:tc>
                <a:tc>
                  <a:txBody>
                    <a:bodyPr/>
                    <a:lstStyle/>
                    <a:p>
                      <a:pPr algn="r" fontAlgn="b"/>
                      <a:r>
                        <a:rPr lang="en-GB" sz="1100" u="none" strike="noStrike">
                          <a:effectLst/>
                        </a:rPr>
                        <a:t>285</a:t>
                      </a:r>
                      <a:endParaRPr lang="en-GB" sz="1100" b="0" i="0" u="none" strike="noStrike">
                        <a:solidFill>
                          <a:srgbClr val="000000"/>
                        </a:solidFill>
                        <a:effectLst/>
                        <a:latin typeface="Calibri" panose="020F0502020204030204" pitchFamily="34" charset="0"/>
                      </a:endParaRPr>
                    </a:p>
                  </a:txBody>
                  <a:tcPr marL="0" marR="0" marT="0" marB="0" anchor="b"/>
                </a:tc>
                <a:extLst>
                  <a:ext uri="{0D108BD9-81ED-4DB2-BD59-A6C34878D82A}">
                    <a16:rowId xmlns:a16="http://schemas.microsoft.com/office/drawing/2014/main" val="454202411"/>
                  </a:ext>
                </a:extLst>
              </a:tr>
              <a:tr h="135303">
                <a:tc>
                  <a:txBody>
                    <a:bodyPr/>
                    <a:lstStyle/>
                    <a:p>
                      <a:pPr algn="l" fontAlgn="b"/>
                      <a:r>
                        <a:rPr lang="en-GB" sz="1100" u="none" strike="noStrike">
                          <a:effectLst/>
                        </a:rPr>
                        <a:t>R4</a:t>
                      </a:r>
                      <a:endParaRPr lang="en-GB" sz="1100" b="0" i="0" u="none" strike="noStrike">
                        <a:solidFill>
                          <a:srgbClr val="000000"/>
                        </a:solidFill>
                        <a:effectLst/>
                        <a:latin typeface="Calibri" panose="020F0502020204030204" pitchFamily="34" charset="0"/>
                      </a:endParaRPr>
                    </a:p>
                  </a:txBody>
                  <a:tcPr marL="0" marR="0" marT="0" marB="0" anchor="b"/>
                </a:tc>
                <a:tc>
                  <a:txBody>
                    <a:bodyPr/>
                    <a:lstStyle/>
                    <a:p>
                      <a:pPr algn="r" fontAlgn="b"/>
                      <a:r>
                        <a:rPr lang="en-GB" sz="1100" u="none" strike="noStrike">
                          <a:effectLst/>
                        </a:rPr>
                        <a:t>1718</a:t>
                      </a:r>
                      <a:endParaRPr lang="en-GB" sz="1100" b="0" i="0" u="none" strike="noStrike">
                        <a:solidFill>
                          <a:srgbClr val="000000"/>
                        </a:solidFill>
                        <a:effectLst/>
                        <a:latin typeface="Calibri" panose="020F0502020204030204" pitchFamily="34" charset="0"/>
                      </a:endParaRPr>
                    </a:p>
                  </a:txBody>
                  <a:tcPr marL="0" marR="0" marT="0" marB="0" anchor="b"/>
                </a:tc>
                <a:tc>
                  <a:txBody>
                    <a:bodyPr/>
                    <a:lstStyle/>
                    <a:p>
                      <a:pPr algn="r" fontAlgn="b"/>
                      <a:r>
                        <a:rPr lang="en-GB" sz="1100" u="none" strike="noStrike">
                          <a:effectLst/>
                        </a:rPr>
                        <a:t>513</a:t>
                      </a:r>
                      <a:endParaRPr lang="en-GB" sz="1100" b="0" i="0" u="none" strike="noStrike">
                        <a:solidFill>
                          <a:srgbClr val="000000"/>
                        </a:solidFill>
                        <a:effectLst/>
                        <a:latin typeface="Calibri" panose="020F0502020204030204" pitchFamily="34" charset="0"/>
                      </a:endParaRPr>
                    </a:p>
                  </a:txBody>
                  <a:tcPr marL="0" marR="0" marT="0" marB="0" anchor="b"/>
                </a:tc>
                <a:tc>
                  <a:txBody>
                    <a:bodyPr/>
                    <a:lstStyle/>
                    <a:p>
                      <a:pPr algn="r" fontAlgn="b"/>
                      <a:r>
                        <a:rPr lang="en-GB" sz="1100" u="none" strike="noStrike">
                          <a:effectLst/>
                        </a:rPr>
                        <a:t>442</a:t>
                      </a:r>
                      <a:endParaRPr lang="en-GB" sz="1100" b="0" i="0" u="none" strike="noStrike">
                        <a:solidFill>
                          <a:srgbClr val="000000"/>
                        </a:solidFill>
                        <a:effectLst/>
                        <a:latin typeface="Calibri" panose="020F0502020204030204" pitchFamily="34" charset="0"/>
                      </a:endParaRPr>
                    </a:p>
                  </a:txBody>
                  <a:tcPr marL="0" marR="0" marT="0" marB="0" anchor="b"/>
                </a:tc>
                <a:tc>
                  <a:txBody>
                    <a:bodyPr/>
                    <a:lstStyle/>
                    <a:p>
                      <a:pPr algn="r" fontAlgn="b"/>
                      <a:r>
                        <a:rPr lang="en-GB" sz="1100" u="none" strike="noStrike">
                          <a:effectLst/>
                        </a:rPr>
                        <a:t>763</a:t>
                      </a:r>
                      <a:endParaRPr lang="en-GB" sz="1100" b="0" i="0" u="none" strike="noStrike">
                        <a:solidFill>
                          <a:srgbClr val="000000"/>
                        </a:solidFill>
                        <a:effectLst/>
                        <a:latin typeface="Calibri" panose="020F0502020204030204" pitchFamily="34" charset="0"/>
                      </a:endParaRPr>
                    </a:p>
                  </a:txBody>
                  <a:tcPr marL="0" marR="0" marT="0" marB="0" anchor="b"/>
                </a:tc>
                <a:extLst>
                  <a:ext uri="{0D108BD9-81ED-4DB2-BD59-A6C34878D82A}">
                    <a16:rowId xmlns:a16="http://schemas.microsoft.com/office/drawing/2014/main" val="2830414418"/>
                  </a:ext>
                </a:extLst>
              </a:tr>
              <a:tr h="135303">
                <a:tc>
                  <a:txBody>
                    <a:bodyPr/>
                    <a:lstStyle/>
                    <a:p>
                      <a:pPr algn="l" fontAlgn="b"/>
                      <a:r>
                        <a:rPr lang="en-GB" sz="1100" u="none" strike="noStrike">
                          <a:effectLst/>
                        </a:rPr>
                        <a:t>R5</a:t>
                      </a:r>
                      <a:endParaRPr lang="en-GB" sz="1100" b="0" i="0" u="none" strike="noStrike">
                        <a:solidFill>
                          <a:srgbClr val="000000"/>
                        </a:solidFill>
                        <a:effectLst/>
                        <a:latin typeface="Calibri" panose="020F0502020204030204" pitchFamily="34" charset="0"/>
                      </a:endParaRPr>
                    </a:p>
                  </a:txBody>
                  <a:tcPr marL="0" marR="0" marT="0" marB="0" anchor="b"/>
                </a:tc>
                <a:tc>
                  <a:txBody>
                    <a:bodyPr/>
                    <a:lstStyle/>
                    <a:p>
                      <a:pPr algn="r" fontAlgn="b"/>
                      <a:r>
                        <a:rPr lang="en-GB" sz="1100" u="none" strike="noStrike">
                          <a:effectLst/>
                        </a:rPr>
                        <a:t>429</a:t>
                      </a:r>
                      <a:endParaRPr lang="en-GB" sz="1100" b="0" i="0" u="none" strike="noStrike">
                        <a:solidFill>
                          <a:srgbClr val="000000"/>
                        </a:solidFill>
                        <a:effectLst/>
                        <a:latin typeface="Calibri" panose="020F0502020204030204" pitchFamily="34" charset="0"/>
                      </a:endParaRPr>
                    </a:p>
                  </a:txBody>
                  <a:tcPr marL="0" marR="0" marT="0" marB="0" anchor="b"/>
                </a:tc>
                <a:tc>
                  <a:txBody>
                    <a:bodyPr/>
                    <a:lstStyle/>
                    <a:p>
                      <a:pPr algn="r" fontAlgn="b"/>
                      <a:r>
                        <a:rPr lang="en-GB" sz="1100" u="none" strike="noStrike">
                          <a:effectLst/>
                        </a:rPr>
                        <a:t>170</a:t>
                      </a:r>
                      <a:endParaRPr lang="en-GB" sz="1100" b="0" i="0" u="none" strike="noStrike">
                        <a:solidFill>
                          <a:srgbClr val="000000"/>
                        </a:solidFill>
                        <a:effectLst/>
                        <a:latin typeface="Calibri" panose="020F0502020204030204" pitchFamily="34" charset="0"/>
                      </a:endParaRPr>
                    </a:p>
                  </a:txBody>
                  <a:tcPr marL="0" marR="0" marT="0" marB="0" anchor="b"/>
                </a:tc>
                <a:tc>
                  <a:txBody>
                    <a:bodyPr/>
                    <a:lstStyle/>
                    <a:p>
                      <a:pPr algn="r" fontAlgn="b"/>
                      <a:r>
                        <a:rPr lang="en-GB" sz="1100" u="none" strike="noStrike">
                          <a:effectLst/>
                        </a:rPr>
                        <a:t>77</a:t>
                      </a:r>
                      <a:endParaRPr lang="en-GB" sz="1100" b="0" i="0" u="none" strike="noStrike">
                        <a:solidFill>
                          <a:srgbClr val="000000"/>
                        </a:solidFill>
                        <a:effectLst/>
                        <a:latin typeface="Calibri" panose="020F0502020204030204" pitchFamily="34" charset="0"/>
                      </a:endParaRPr>
                    </a:p>
                  </a:txBody>
                  <a:tcPr marL="0" marR="0" marT="0" marB="0" anchor="b"/>
                </a:tc>
                <a:tc>
                  <a:txBody>
                    <a:bodyPr/>
                    <a:lstStyle/>
                    <a:p>
                      <a:pPr algn="r" fontAlgn="b"/>
                      <a:r>
                        <a:rPr lang="en-GB" sz="1100" u="none" strike="noStrike">
                          <a:effectLst/>
                        </a:rPr>
                        <a:t>182</a:t>
                      </a:r>
                      <a:endParaRPr lang="en-GB" sz="1100" b="0" i="0" u="none" strike="noStrike">
                        <a:solidFill>
                          <a:srgbClr val="000000"/>
                        </a:solidFill>
                        <a:effectLst/>
                        <a:latin typeface="Calibri" panose="020F0502020204030204" pitchFamily="34" charset="0"/>
                      </a:endParaRPr>
                    </a:p>
                  </a:txBody>
                  <a:tcPr marL="0" marR="0" marT="0" marB="0" anchor="b"/>
                </a:tc>
                <a:extLst>
                  <a:ext uri="{0D108BD9-81ED-4DB2-BD59-A6C34878D82A}">
                    <a16:rowId xmlns:a16="http://schemas.microsoft.com/office/drawing/2014/main" val="617461051"/>
                  </a:ext>
                </a:extLst>
              </a:tr>
              <a:tr h="135303">
                <a:tc>
                  <a:txBody>
                    <a:bodyPr/>
                    <a:lstStyle/>
                    <a:p>
                      <a:pPr algn="l" fontAlgn="b"/>
                      <a:r>
                        <a:rPr lang="en-GB" sz="1100" u="none" strike="noStrike">
                          <a:effectLst/>
                        </a:rPr>
                        <a:t>R6</a:t>
                      </a:r>
                      <a:endParaRPr lang="en-GB" sz="1100" b="0" i="0" u="none" strike="noStrike">
                        <a:solidFill>
                          <a:srgbClr val="000000"/>
                        </a:solidFill>
                        <a:effectLst/>
                        <a:latin typeface="Calibri" panose="020F0502020204030204" pitchFamily="34" charset="0"/>
                      </a:endParaRPr>
                    </a:p>
                  </a:txBody>
                  <a:tcPr marL="0" marR="0" marT="0" marB="0" anchor="b"/>
                </a:tc>
                <a:tc>
                  <a:txBody>
                    <a:bodyPr/>
                    <a:lstStyle/>
                    <a:p>
                      <a:pPr algn="r" fontAlgn="b"/>
                      <a:r>
                        <a:rPr lang="en-GB" sz="1100" u="none" strike="noStrike">
                          <a:effectLst/>
                        </a:rPr>
                        <a:t>16</a:t>
                      </a:r>
                      <a:endParaRPr lang="en-GB" sz="1100" b="0" i="0" u="none" strike="noStrike">
                        <a:solidFill>
                          <a:srgbClr val="000000"/>
                        </a:solidFill>
                        <a:effectLst/>
                        <a:latin typeface="Calibri" panose="020F0502020204030204" pitchFamily="34" charset="0"/>
                      </a:endParaRPr>
                    </a:p>
                  </a:txBody>
                  <a:tcPr marL="0" marR="0" marT="0" marB="0" anchor="b"/>
                </a:tc>
                <a:tc>
                  <a:txBody>
                    <a:bodyPr/>
                    <a:lstStyle/>
                    <a:p>
                      <a:pPr algn="r" fontAlgn="b"/>
                      <a:r>
                        <a:rPr lang="en-GB" sz="1100" u="none" strike="noStrike">
                          <a:effectLst/>
                        </a:rPr>
                        <a:t>6</a:t>
                      </a:r>
                      <a:endParaRPr lang="en-GB" sz="1100" b="0" i="0" u="none" strike="noStrike">
                        <a:solidFill>
                          <a:srgbClr val="000000"/>
                        </a:solidFill>
                        <a:effectLst/>
                        <a:latin typeface="Calibri" panose="020F0502020204030204" pitchFamily="34" charset="0"/>
                      </a:endParaRPr>
                    </a:p>
                  </a:txBody>
                  <a:tcPr marL="0" marR="0" marT="0" marB="0" anchor="b"/>
                </a:tc>
                <a:tc>
                  <a:txBody>
                    <a:bodyPr/>
                    <a:lstStyle/>
                    <a:p>
                      <a:pPr algn="l" fontAlgn="b"/>
                      <a:endParaRPr lang="en-GB" sz="1000" b="0" i="0" u="none" strike="noStrike">
                        <a:solidFill>
                          <a:srgbClr val="000000"/>
                        </a:solidFill>
                        <a:effectLst/>
                        <a:latin typeface="Arial" panose="020B0604020202020204" pitchFamily="34" charset="0"/>
                      </a:endParaRPr>
                    </a:p>
                  </a:txBody>
                  <a:tcPr marL="0" marR="0" marT="0" marB="0" anchor="b"/>
                </a:tc>
                <a:tc>
                  <a:txBody>
                    <a:bodyPr/>
                    <a:lstStyle/>
                    <a:p>
                      <a:pPr algn="r" fontAlgn="b"/>
                      <a:r>
                        <a:rPr lang="en-GB" sz="1100" u="none" strike="noStrike">
                          <a:effectLst/>
                        </a:rPr>
                        <a:t>10</a:t>
                      </a:r>
                      <a:endParaRPr lang="en-GB" sz="1100" b="0" i="0" u="none" strike="noStrike">
                        <a:solidFill>
                          <a:srgbClr val="000000"/>
                        </a:solidFill>
                        <a:effectLst/>
                        <a:latin typeface="Calibri" panose="020F0502020204030204" pitchFamily="34" charset="0"/>
                      </a:endParaRPr>
                    </a:p>
                  </a:txBody>
                  <a:tcPr marL="0" marR="0" marT="0" marB="0" anchor="b"/>
                </a:tc>
                <a:extLst>
                  <a:ext uri="{0D108BD9-81ED-4DB2-BD59-A6C34878D82A}">
                    <a16:rowId xmlns:a16="http://schemas.microsoft.com/office/drawing/2014/main" val="1393719552"/>
                  </a:ext>
                </a:extLst>
              </a:tr>
              <a:tr h="135303">
                <a:tc>
                  <a:txBody>
                    <a:bodyPr/>
                    <a:lstStyle/>
                    <a:p>
                      <a:pPr algn="l" fontAlgn="b"/>
                      <a:r>
                        <a:rPr lang="en-GB" sz="1100" u="none" strike="noStrike">
                          <a:effectLst/>
                        </a:rPr>
                        <a:t>RP</a:t>
                      </a:r>
                      <a:endParaRPr lang="en-GB" sz="1100" b="0" i="0" u="none" strike="noStrike">
                        <a:solidFill>
                          <a:srgbClr val="000000"/>
                        </a:solidFill>
                        <a:effectLst/>
                        <a:latin typeface="Calibri" panose="020F0502020204030204" pitchFamily="34" charset="0"/>
                      </a:endParaRPr>
                    </a:p>
                  </a:txBody>
                  <a:tcPr marL="0" marR="0" marT="0" marB="0" anchor="b"/>
                </a:tc>
                <a:tc>
                  <a:txBody>
                    <a:bodyPr/>
                    <a:lstStyle/>
                    <a:p>
                      <a:pPr algn="r" fontAlgn="b"/>
                      <a:r>
                        <a:rPr lang="en-GB" sz="1100" u="none" strike="noStrike">
                          <a:effectLst/>
                        </a:rPr>
                        <a:t>1517</a:t>
                      </a:r>
                      <a:endParaRPr lang="en-GB" sz="1100" b="0" i="0" u="none" strike="noStrike">
                        <a:solidFill>
                          <a:srgbClr val="000000"/>
                        </a:solidFill>
                        <a:effectLst/>
                        <a:latin typeface="Calibri" panose="020F0502020204030204" pitchFamily="34" charset="0"/>
                      </a:endParaRPr>
                    </a:p>
                  </a:txBody>
                  <a:tcPr marL="0" marR="0" marT="0" marB="0" anchor="b"/>
                </a:tc>
                <a:tc>
                  <a:txBody>
                    <a:bodyPr/>
                    <a:lstStyle/>
                    <a:p>
                      <a:pPr algn="r" fontAlgn="b"/>
                      <a:r>
                        <a:rPr lang="en-GB" sz="1100" u="none" strike="noStrike">
                          <a:effectLst/>
                        </a:rPr>
                        <a:t>511</a:t>
                      </a:r>
                      <a:endParaRPr lang="en-GB" sz="1100" b="0" i="0" u="none" strike="noStrike">
                        <a:solidFill>
                          <a:srgbClr val="000000"/>
                        </a:solidFill>
                        <a:effectLst/>
                        <a:latin typeface="Calibri" panose="020F0502020204030204" pitchFamily="34" charset="0"/>
                      </a:endParaRPr>
                    </a:p>
                  </a:txBody>
                  <a:tcPr marL="0" marR="0" marT="0" marB="0" anchor="b"/>
                </a:tc>
                <a:tc>
                  <a:txBody>
                    <a:bodyPr/>
                    <a:lstStyle/>
                    <a:p>
                      <a:pPr algn="r" fontAlgn="b"/>
                      <a:r>
                        <a:rPr lang="en-GB" sz="1100" u="none" strike="noStrike">
                          <a:effectLst/>
                        </a:rPr>
                        <a:t>365</a:t>
                      </a:r>
                      <a:endParaRPr lang="en-GB" sz="1100" b="0" i="0" u="none" strike="noStrike">
                        <a:solidFill>
                          <a:srgbClr val="000000"/>
                        </a:solidFill>
                        <a:effectLst/>
                        <a:latin typeface="Calibri" panose="020F0502020204030204" pitchFamily="34" charset="0"/>
                      </a:endParaRPr>
                    </a:p>
                  </a:txBody>
                  <a:tcPr marL="0" marR="0" marT="0" marB="0" anchor="b"/>
                </a:tc>
                <a:tc>
                  <a:txBody>
                    <a:bodyPr/>
                    <a:lstStyle/>
                    <a:p>
                      <a:pPr algn="r" fontAlgn="b"/>
                      <a:r>
                        <a:rPr lang="en-GB" sz="1100" u="none" strike="noStrike">
                          <a:effectLst/>
                        </a:rPr>
                        <a:t>641</a:t>
                      </a:r>
                      <a:endParaRPr lang="en-GB" sz="1100" b="0" i="0" u="none" strike="noStrike">
                        <a:solidFill>
                          <a:srgbClr val="000000"/>
                        </a:solidFill>
                        <a:effectLst/>
                        <a:latin typeface="Calibri" panose="020F0502020204030204" pitchFamily="34" charset="0"/>
                      </a:endParaRPr>
                    </a:p>
                  </a:txBody>
                  <a:tcPr marL="0" marR="0" marT="0" marB="0" anchor="b"/>
                </a:tc>
                <a:extLst>
                  <a:ext uri="{0D108BD9-81ED-4DB2-BD59-A6C34878D82A}">
                    <a16:rowId xmlns:a16="http://schemas.microsoft.com/office/drawing/2014/main" val="1847867700"/>
                  </a:ext>
                </a:extLst>
              </a:tr>
              <a:tr h="135303">
                <a:tc>
                  <a:txBody>
                    <a:bodyPr/>
                    <a:lstStyle/>
                    <a:p>
                      <a:pPr algn="l" fontAlgn="b"/>
                      <a:r>
                        <a:rPr lang="en-GB" sz="1100" u="none" strike="noStrike">
                          <a:effectLst/>
                        </a:rPr>
                        <a:t>S1</a:t>
                      </a:r>
                      <a:endParaRPr lang="en-GB" sz="1100" b="0" i="0" u="none" strike="noStrike">
                        <a:solidFill>
                          <a:srgbClr val="000000"/>
                        </a:solidFill>
                        <a:effectLst/>
                        <a:latin typeface="Calibri" panose="020F0502020204030204" pitchFamily="34" charset="0"/>
                      </a:endParaRPr>
                    </a:p>
                  </a:txBody>
                  <a:tcPr marL="0" marR="0" marT="0" marB="0" anchor="b"/>
                </a:tc>
                <a:tc>
                  <a:txBody>
                    <a:bodyPr/>
                    <a:lstStyle/>
                    <a:p>
                      <a:pPr algn="r" fontAlgn="b"/>
                      <a:r>
                        <a:rPr lang="en-GB" sz="1100" u="none" strike="noStrike">
                          <a:effectLst/>
                        </a:rPr>
                        <a:t>339</a:t>
                      </a:r>
                      <a:endParaRPr lang="en-GB" sz="1100" b="0" i="0" u="none" strike="noStrike">
                        <a:solidFill>
                          <a:srgbClr val="000000"/>
                        </a:solidFill>
                        <a:effectLst/>
                        <a:latin typeface="Calibri" panose="020F0502020204030204" pitchFamily="34" charset="0"/>
                      </a:endParaRPr>
                    </a:p>
                  </a:txBody>
                  <a:tcPr marL="0" marR="0" marT="0" marB="0" anchor="b"/>
                </a:tc>
                <a:tc>
                  <a:txBody>
                    <a:bodyPr/>
                    <a:lstStyle/>
                    <a:p>
                      <a:pPr algn="r" fontAlgn="b"/>
                      <a:r>
                        <a:rPr lang="en-GB" sz="1100" u="none" strike="noStrike">
                          <a:effectLst/>
                        </a:rPr>
                        <a:t>133</a:t>
                      </a:r>
                      <a:endParaRPr lang="en-GB" sz="1100" b="0" i="0" u="none" strike="noStrike">
                        <a:solidFill>
                          <a:srgbClr val="000000"/>
                        </a:solidFill>
                        <a:effectLst/>
                        <a:latin typeface="Calibri" panose="020F0502020204030204" pitchFamily="34" charset="0"/>
                      </a:endParaRPr>
                    </a:p>
                  </a:txBody>
                  <a:tcPr marL="0" marR="0" marT="0" marB="0" anchor="b"/>
                </a:tc>
                <a:tc>
                  <a:txBody>
                    <a:bodyPr/>
                    <a:lstStyle/>
                    <a:p>
                      <a:pPr algn="r" fontAlgn="b"/>
                      <a:r>
                        <a:rPr lang="en-GB" sz="1100" u="none" strike="noStrike">
                          <a:effectLst/>
                        </a:rPr>
                        <a:t>94</a:t>
                      </a:r>
                      <a:endParaRPr lang="en-GB" sz="1100" b="0" i="0" u="none" strike="noStrike">
                        <a:solidFill>
                          <a:srgbClr val="000000"/>
                        </a:solidFill>
                        <a:effectLst/>
                        <a:latin typeface="Calibri" panose="020F0502020204030204" pitchFamily="34" charset="0"/>
                      </a:endParaRPr>
                    </a:p>
                  </a:txBody>
                  <a:tcPr marL="0" marR="0" marT="0" marB="0" anchor="b"/>
                </a:tc>
                <a:tc>
                  <a:txBody>
                    <a:bodyPr/>
                    <a:lstStyle/>
                    <a:p>
                      <a:pPr algn="r" fontAlgn="b"/>
                      <a:r>
                        <a:rPr lang="en-GB" sz="1100" u="none" strike="noStrike">
                          <a:effectLst/>
                        </a:rPr>
                        <a:t>112</a:t>
                      </a:r>
                      <a:endParaRPr lang="en-GB" sz="1100" b="0" i="0" u="none" strike="noStrike">
                        <a:solidFill>
                          <a:srgbClr val="000000"/>
                        </a:solidFill>
                        <a:effectLst/>
                        <a:latin typeface="Calibri" panose="020F0502020204030204" pitchFamily="34" charset="0"/>
                      </a:endParaRPr>
                    </a:p>
                  </a:txBody>
                  <a:tcPr marL="0" marR="0" marT="0" marB="0" anchor="b"/>
                </a:tc>
                <a:extLst>
                  <a:ext uri="{0D108BD9-81ED-4DB2-BD59-A6C34878D82A}">
                    <a16:rowId xmlns:a16="http://schemas.microsoft.com/office/drawing/2014/main" val="3176696640"/>
                  </a:ext>
                </a:extLst>
              </a:tr>
              <a:tr h="135303">
                <a:tc>
                  <a:txBody>
                    <a:bodyPr/>
                    <a:lstStyle/>
                    <a:p>
                      <a:pPr algn="l" fontAlgn="b"/>
                      <a:r>
                        <a:rPr lang="en-GB" sz="1100" u="none" strike="noStrike">
                          <a:effectLst/>
                        </a:rPr>
                        <a:t>S2</a:t>
                      </a:r>
                      <a:endParaRPr lang="en-GB" sz="1100" b="0" i="0" u="none" strike="noStrike">
                        <a:solidFill>
                          <a:srgbClr val="000000"/>
                        </a:solidFill>
                        <a:effectLst/>
                        <a:latin typeface="Calibri" panose="020F0502020204030204" pitchFamily="34" charset="0"/>
                      </a:endParaRPr>
                    </a:p>
                  </a:txBody>
                  <a:tcPr marL="0" marR="0" marT="0" marB="0" anchor="b"/>
                </a:tc>
                <a:tc>
                  <a:txBody>
                    <a:bodyPr/>
                    <a:lstStyle/>
                    <a:p>
                      <a:pPr algn="r" fontAlgn="b"/>
                      <a:r>
                        <a:rPr lang="en-GB" sz="1100" u="none" strike="noStrike">
                          <a:effectLst/>
                        </a:rPr>
                        <a:t>1242</a:t>
                      </a:r>
                      <a:endParaRPr lang="en-GB" sz="1100" b="0" i="0" u="none" strike="noStrike">
                        <a:solidFill>
                          <a:srgbClr val="000000"/>
                        </a:solidFill>
                        <a:effectLst/>
                        <a:latin typeface="Calibri" panose="020F0502020204030204" pitchFamily="34" charset="0"/>
                      </a:endParaRPr>
                    </a:p>
                  </a:txBody>
                  <a:tcPr marL="0" marR="0" marT="0" marB="0" anchor="b"/>
                </a:tc>
                <a:tc>
                  <a:txBody>
                    <a:bodyPr/>
                    <a:lstStyle/>
                    <a:p>
                      <a:pPr algn="r" fontAlgn="b"/>
                      <a:r>
                        <a:rPr lang="en-GB" sz="1100" u="none" strike="noStrike">
                          <a:effectLst/>
                        </a:rPr>
                        <a:t>433</a:t>
                      </a:r>
                      <a:endParaRPr lang="en-GB" sz="1100" b="0" i="0" u="none" strike="noStrike">
                        <a:solidFill>
                          <a:srgbClr val="000000"/>
                        </a:solidFill>
                        <a:effectLst/>
                        <a:latin typeface="Calibri" panose="020F0502020204030204" pitchFamily="34" charset="0"/>
                      </a:endParaRPr>
                    </a:p>
                  </a:txBody>
                  <a:tcPr marL="0" marR="0" marT="0" marB="0" anchor="b"/>
                </a:tc>
                <a:tc>
                  <a:txBody>
                    <a:bodyPr/>
                    <a:lstStyle/>
                    <a:p>
                      <a:pPr algn="r" fontAlgn="b"/>
                      <a:r>
                        <a:rPr lang="en-GB" sz="1100" u="none" strike="noStrike">
                          <a:effectLst/>
                        </a:rPr>
                        <a:t>293</a:t>
                      </a:r>
                      <a:endParaRPr lang="en-GB" sz="1100" b="0" i="0" u="none" strike="noStrike">
                        <a:solidFill>
                          <a:srgbClr val="000000"/>
                        </a:solidFill>
                        <a:effectLst/>
                        <a:latin typeface="Calibri" panose="020F0502020204030204" pitchFamily="34" charset="0"/>
                      </a:endParaRPr>
                    </a:p>
                  </a:txBody>
                  <a:tcPr marL="0" marR="0" marT="0" marB="0" anchor="b"/>
                </a:tc>
                <a:tc>
                  <a:txBody>
                    <a:bodyPr/>
                    <a:lstStyle/>
                    <a:p>
                      <a:pPr algn="r" fontAlgn="b"/>
                      <a:r>
                        <a:rPr lang="en-GB" sz="1100" u="none" strike="noStrike">
                          <a:effectLst/>
                        </a:rPr>
                        <a:t>516</a:t>
                      </a:r>
                      <a:endParaRPr lang="en-GB" sz="1100" b="0" i="0" u="none" strike="noStrike">
                        <a:solidFill>
                          <a:srgbClr val="000000"/>
                        </a:solidFill>
                        <a:effectLst/>
                        <a:latin typeface="Calibri" panose="020F0502020204030204" pitchFamily="34" charset="0"/>
                      </a:endParaRPr>
                    </a:p>
                  </a:txBody>
                  <a:tcPr marL="0" marR="0" marT="0" marB="0" anchor="b"/>
                </a:tc>
                <a:extLst>
                  <a:ext uri="{0D108BD9-81ED-4DB2-BD59-A6C34878D82A}">
                    <a16:rowId xmlns:a16="http://schemas.microsoft.com/office/drawing/2014/main" val="3076701106"/>
                  </a:ext>
                </a:extLst>
              </a:tr>
              <a:tr h="135303">
                <a:tc>
                  <a:txBody>
                    <a:bodyPr/>
                    <a:lstStyle/>
                    <a:p>
                      <a:pPr algn="l" fontAlgn="b"/>
                      <a:r>
                        <a:rPr lang="en-GB" sz="1100" u="none" strike="noStrike">
                          <a:effectLst/>
                        </a:rPr>
                        <a:t>S3</a:t>
                      </a:r>
                      <a:endParaRPr lang="en-GB" sz="1100" b="0" i="0" u="none" strike="noStrike">
                        <a:solidFill>
                          <a:srgbClr val="000000"/>
                        </a:solidFill>
                        <a:effectLst/>
                        <a:latin typeface="Calibri" panose="020F0502020204030204" pitchFamily="34" charset="0"/>
                      </a:endParaRPr>
                    </a:p>
                  </a:txBody>
                  <a:tcPr marL="0" marR="0" marT="0" marB="0" anchor="b"/>
                </a:tc>
                <a:tc>
                  <a:txBody>
                    <a:bodyPr/>
                    <a:lstStyle/>
                    <a:p>
                      <a:pPr algn="r" fontAlgn="b"/>
                      <a:r>
                        <a:rPr lang="en-GB" sz="1100" u="none" strike="noStrike">
                          <a:effectLst/>
                        </a:rPr>
                        <a:t>806</a:t>
                      </a:r>
                      <a:endParaRPr lang="en-GB" sz="1100" b="0" i="0" u="none" strike="noStrike">
                        <a:solidFill>
                          <a:srgbClr val="000000"/>
                        </a:solidFill>
                        <a:effectLst/>
                        <a:latin typeface="Calibri" panose="020F0502020204030204" pitchFamily="34" charset="0"/>
                      </a:endParaRPr>
                    </a:p>
                  </a:txBody>
                  <a:tcPr marL="0" marR="0" marT="0" marB="0" anchor="b"/>
                </a:tc>
                <a:tc>
                  <a:txBody>
                    <a:bodyPr/>
                    <a:lstStyle/>
                    <a:p>
                      <a:pPr algn="r" fontAlgn="b"/>
                      <a:r>
                        <a:rPr lang="en-GB" sz="1100" u="none" strike="noStrike">
                          <a:effectLst/>
                        </a:rPr>
                        <a:t>379</a:t>
                      </a:r>
                      <a:endParaRPr lang="en-GB" sz="1100" b="0" i="0" u="none" strike="noStrike">
                        <a:solidFill>
                          <a:srgbClr val="000000"/>
                        </a:solidFill>
                        <a:effectLst/>
                        <a:latin typeface="Calibri" panose="020F0502020204030204" pitchFamily="34" charset="0"/>
                      </a:endParaRPr>
                    </a:p>
                  </a:txBody>
                  <a:tcPr marL="0" marR="0" marT="0" marB="0" anchor="b"/>
                </a:tc>
                <a:tc>
                  <a:txBody>
                    <a:bodyPr/>
                    <a:lstStyle/>
                    <a:p>
                      <a:pPr algn="r" fontAlgn="b"/>
                      <a:r>
                        <a:rPr lang="en-GB" sz="1100" u="none" strike="noStrike">
                          <a:effectLst/>
                        </a:rPr>
                        <a:t>260</a:t>
                      </a:r>
                      <a:endParaRPr lang="en-GB" sz="1100" b="0" i="0" u="none" strike="noStrike">
                        <a:solidFill>
                          <a:srgbClr val="000000"/>
                        </a:solidFill>
                        <a:effectLst/>
                        <a:latin typeface="Calibri" panose="020F0502020204030204" pitchFamily="34" charset="0"/>
                      </a:endParaRPr>
                    </a:p>
                  </a:txBody>
                  <a:tcPr marL="0" marR="0" marT="0" marB="0" anchor="b"/>
                </a:tc>
                <a:tc>
                  <a:txBody>
                    <a:bodyPr/>
                    <a:lstStyle/>
                    <a:p>
                      <a:pPr algn="r" fontAlgn="b"/>
                      <a:r>
                        <a:rPr lang="en-GB" sz="1100" u="none" strike="noStrike">
                          <a:effectLst/>
                        </a:rPr>
                        <a:t>167</a:t>
                      </a:r>
                      <a:endParaRPr lang="en-GB" sz="1100" b="0" i="0" u="none" strike="noStrike">
                        <a:solidFill>
                          <a:srgbClr val="000000"/>
                        </a:solidFill>
                        <a:effectLst/>
                        <a:latin typeface="Calibri" panose="020F0502020204030204" pitchFamily="34" charset="0"/>
                      </a:endParaRPr>
                    </a:p>
                  </a:txBody>
                  <a:tcPr marL="0" marR="0" marT="0" marB="0" anchor="b"/>
                </a:tc>
                <a:extLst>
                  <a:ext uri="{0D108BD9-81ED-4DB2-BD59-A6C34878D82A}">
                    <a16:rowId xmlns:a16="http://schemas.microsoft.com/office/drawing/2014/main" val="3207564865"/>
                  </a:ext>
                </a:extLst>
              </a:tr>
              <a:tr h="135303">
                <a:tc>
                  <a:txBody>
                    <a:bodyPr/>
                    <a:lstStyle/>
                    <a:p>
                      <a:pPr algn="l" fontAlgn="b"/>
                      <a:r>
                        <a:rPr lang="en-GB" sz="1100" u="none" strike="noStrike">
                          <a:effectLst/>
                        </a:rPr>
                        <a:t>S4</a:t>
                      </a:r>
                      <a:endParaRPr lang="en-GB" sz="1100" b="0" i="0" u="none" strike="noStrike">
                        <a:solidFill>
                          <a:srgbClr val="000000"/>
                        </a:solidFill>
                        <a:effectLst/>
                        <a:latin typeface="Calibri" panose="020F0502020204030204" pitchFamily="34" charset="0"/>
                      </a:endParaRPr>
                    </a:p>
                  </a:txBody>
                  <a:tcPr marL="0" marR="0" marT="0" marB="0" anchor="b"/>
                </a:tc>
                <a:tc>
                  <a:txBody>
                    <a:bodyPr/>
                    <a:lstStyle/>
                    <a:p>
                      <a:pPr algn="r" fontAlgn="b"/>
                      <a:r>
                        <a:rPr lang="en-GB" sz="1100" u="none" strike="noStrike">
                          <a:effectLst/>
                        </a:rPr>
                        <a:t>337</a:t>
                      </a:r>
                      <a:endParaRPr lang="en-GB" sz="1100" b="0" i="0" u="none" strike="noStrike">
                        <a:solidFill>
                          <a:srgbClr val="000000"/>
                        </a:solidFill>
                        <a:effectLst/>
                        <a:latin typeface="Calibri" panose="020F0502020204030204" pitchFamily="34" charset="0"/>
                      </a:endParaRPr>
                    </a:p>
                  </a:txBody>
                  <a:tcPr marL="0" marR="0" marT="0" marB="0" anchor="b"/>
                </a:tc>
                <a:tc>
                  <a:txBody>
                    <a:bodyPr/>
                    <a:lstStyle/>
                    <a:p>
                      <a:pPr algn="r" fontAlgn="b"/>
                      <a:r>
                        <a:rPr lang="en-GB" sz="1100" u="none" strike="noStrike">
                          <a:effectLst/>
                        </a:rPr>
                        <a:t>179</a:t>
                      </a:r>
                      <a:endParaRPr lang="en-GB" sz="1100" b="0" i="0" u="none" strike="noStrike">
                        <a:solidFill>
                          <a:srgbClr val="000000"/>
                        </a:solidFill>
                        <a:effectLst/>
                        <a:latin typeface="Calibri" panose="020F0502020204030204" pitchFamily="34" charset="0"/>
                      </a:endParaRPr>
                    </a:p>
                  </a:txBody>
                  <a:tcPr marL="0" marR="0" marT="0" marB="0" anchor="b"/>
                </a:tc>
                <a:tc>
                  <a:txBody>
                    <a:bodyPr/>
                    <a:lstStyle/>
                    <a:p>
                      <a:pPr algn="r" fontAlgn="b"/>
                      <a:r>
                        <a:rPr lang="en-GB" sz="1100" u="none" strike="noStrike">
                          <a:effectLst/>
                        </a:rPr>
                        <a:t>78</a:t>
                      </a:r>
                      <a:endParaRPr lang="en-GB" sz="1100" b="0" i="0" u="none" strike="noStrike">
                        <a:solidFill>
                          <a:srgbClr val="000000"/>
                        </a:solidFill>
                        <a:effectLst/>
                        <a:latin typeface="Calibri" panose="020F0502020204030204" pitchFamily="34" charset="0"/>
                      </a:endParaRPr>
                    </a:p>
                  </a:txBody>
                  <a:tcPr marL="0" marR="0" marT="0" marB="0" anchor="b"/>
                </a:tc>
                <a:tc>
                  <a:txBody>
                    <a:bodyPr/>
                    <a:lstStyle/>
                    <a:p>
                      <a:pPr algn="r" fontAlgn="b"/>
                      <a:r>
                        <a:rPr lang="en-GB" sz="1100" u="none" strike="noStrike">
                          <a:effectLst/>
                        </a:rPr>
                        <a:t>80</a:t>
                      </a:r>
                      <a:endParaRPr lang="en-GB" sz="1100" b="0" i="0" u="none" strike="noStrike">
                        <a:solidFill>
                          <a:srgbClr val="000000"/>
                        </a:solidFill>
                        <a:effectLst/>
                        <a:latin typeface="Calibri" panose="020F0502020204030204" pitchFamily="34" charset="0"/>
                      </a:endParaRPr>
                    </a:p>
                  </a:txBody>
                  <a:tcPr marL="0" marR="0" marT="0" marB="0" anchor="b"/>
                </a:tc>
                <a:extLst>
                  <a:ext uri="{0D108BD9-81ED-4DB2-BD59-A6C34878D82A}">
                    <a16:rowId xmlns:a16="http://schemas.microsoft.com/office/drawing/2014/main" val="885882797"/>
                  </a:ext>
                </a:extLst>
              </a:tr>
              <a:tr h="135303">
                <a:tc>
                  <a:txBody>
                    <a:bodyPr/>
                    <a:lstStyle/>
                    <a:p>
                      <a:pPr algn="l" fontAlgn="b"/>
                      <a:r>
                        <a:rPr lang="en-GB" sz="1100" u="none" strike="noStrike">
                          <a:effectLst/>
                        </a:rPr>
                        <a:t>S5</a:t>
                      </a:r>
                      <a:endParaRPr lang="en-GB" sz="1100" b="0" i="0" u="none" strike="noStrike">
                        <a:solidFill>
                          <a:srgbClr val="000000"/>
                        </a:solidFill>
                        <a:effectLst/>
                        <a:latin typeface="Calibri" panose="020F0502020204030204" pitchFamily="34" charset="0"/>
                      </a:endParaRPr>
                    </a:p>
                  </a:txBody>
                  <a:tcPr marL="0" marR="0" marT="0" marB="0" anchor="b"/>
                </a:tc>
                <a:tc>
                  <a:txBody>
                    <a:bodyPr/>
                    <a:lstStyle/>
                    <a:p>
                      <a:pPr algn="r" fontAlgn="b"/>
                      <a:r>
                        <a:rPr lang="en-GB" sz="1100" u="none" strike="noStrike">
                          <a:effectLst/>
                        </a:rPr>
                        <a:t>289</a:t>
                      </a:r>
                      <a:endParaRPr lang="en-GB" sz="1100" b="0" i="0" u="none" strike="noStrike">
                        <a:solidFill>
                          <a:srgbClr val="000000"/>
                        </a:solidFill>
                        <a:effectLst/>
                        <a:latin typeface="Calibri" panose="020F0502020204030204" pitchFamily="34" charset="0"/>
                      </a:endParaRPr>
                    </a:p>
                  </a:txBody>
                  <a:tcPr marL="0" marR="0" marT="0" marB="0" anchor="b"/>
                </a:tc>
                <a:tc>
                  <a:txBody>
                    <a:bodyPr/>
                    <a:lstStyle/>
                    <a:p>
                      <a:pPr algn="r" fontAlgn="b"/>
                      <a:r>
                        <a:rPr lang="en-GB" sz="1100" u="none" strike="noStrike">
                          <a:effectLst/>
                        </a:rPr>
                        <a:t>135</a:t>
                      </a:r>
                      <a:endParaRPr lang="en-GB" sz="1100" b="0" i="0" u="none" strike="noStrike">
                        <a:solidFill>
                          <a:srgbClr val="000000"/>
                        </a:solidFill>
                        <a:effectLst/>
                        <a:latin typeface="Calibri" panose="020F0502020204030204" pitchFamily="34" charset="0"/>
                      </a:endParaRPr>
                    </a:p>
                  </a:txBody>
                  <a:tcPr marL="0" marR="0" marT="0" marB="0" anchor="b"/>
                </a:tc>
                <a:tc>
                  <a:txBody>
                    <a:bodyPr/>
                    <a:lstStyle/>
                    <a:p>
                      <a:pPr algn="r" fontAlgn="b"/>
                      <a:r>
                        <a:rPr lang="en-GB" sz="1100" u="none" strike="noStrike">
                          <a:effectLst/>
                        </a:rPr>
                        <a:t>31</a:t>
                      </a:r>
                      <a:endParaRPr lang="en-GB" sz="1100" b="0" i="0" u="none" strike="noStrike">
                        <a:solidFill>
                          <a:srgbClr val="000000"/>
                        </a:solidFill>
                        <a:effectLst/>
                        <a:latin typeface="Calibri" panose="020F0502020204030204" pitchFamily="34" charset="0"/>
                      </a:endParaRPr>
                    </a:p>
                  </a:txBody>
                  <a:tcPr marL="0" marR="0" marT="0" marB="0" anchor="b"/>
                </a:tc>
                <a:tc>
                  <a:txBody>
                    <a:bodyPr/>
                    <a:lstStyle/>
                    <a:p>
                      <a:pPr algn="r" fontAlgn="b"/>
                      <a:r>
                        <a:rPr lang="en-GB" sz="1100" u="none" strike="noStrike">
                          <a:effectLst/>
                        </a:rPr>
                        <a:t>123</a:t>
                      </a:r>
                      <a:endParaRPr lang="en-GB" sz="1100" b="0" i="0" u="none" strike="noStrike">
                        <a:solidFill>
                          <a:srgbClr val="000000"/>
                        </a:solidFill>
                        <a:effectLst/>
                        <a:latin typeface="Calibri" panose="020F0502020204030204" pitchFamily="34" charset="0"/>
                      </a:endParaRPr>
                    </a:p>
                  </a:txBody>
                  <a:tcPr marL="0" marR="0" marT="0" marB="0" anchor="b"/>
                </a:tc>
                <a:extLst>
                  <a:ext uri="{0D108BD9-81ED-4DB2-BD59-A6C34878D82A}">
                    <a16:rowId xmlns:a16="http://schemas.microsoft.com/office/drawing/2014/main" val="2677405812"/>
                  </a:ext>
                </a:extLst>
              </a:tr>
              <a:tr h="135303">
                <a:tc>
                  <a:txBody>
                    <a:bodyPr/>
                    <a:lstStyle/>
                    <a:p>
                      <a:pPr algn="l" fontAlgn="b"/>
                      <a:r>
                        <a:rPr lang="en-GB" sz="1100" u="none" strike="noStrike">
                          <a:effectLst/>
                        </a:rPr>
                        <a:t>S6</a:t>
                      </a:r>
                      <a:endParaRPr lang="en-GB" sz="1100" b="0" i="0" u="none" strike="noStrike">
                        <a:solidFill>
                          <a:srgbClr val="000000"/>
                        </a:solidFill>
                        <a:effectLst/>
                        <a:latin typeface="Calibri" panose="020F0502020204030204" pitchFamily="34" charset="0"/>
                      </a:endParaRPr>
                    </a:p>
                  </a:txBody>
                  <a:tcPr marL="0" marR="0" marT="0" marB="0" anchor="b"/>
                </a:tc>
                <a:tc>
                  <a:txBody>
                    <a:bodyPr/>
                    <a:lstStyle/>
                    <a:p>
                      <a:pPr algn="r" fontAlgn="b"/>
                      <a:r>
                        <a:rPr lang="en-GB" sz="1100" u="none" strike="noStrike">
                          <a:effectLst/>
                        </a:rPr>
                        <a:t>416</a:t>
                      </a:r>
                      <a:endParaRPr lang="en-GB" sz="1100" b="0" i="0" u="none" strike="noStrike">
                        <a:solidFill>
                          <a:srgbClr val="000000"/>
                        </a:solidFill>
                        <a:effectLst/>
                        <a:latin typeface="Calibri" panose="020F0502020204030204" pitchFamily="34" charset="0"/>
                      </a:endParaRPr>
                    </a:p>
                  </a:txBody>
                  <a:tcPr marL="0" marR="0" marT="0" marB="0" anchor="b"/>
                </a:tc>
                <a:tc>
                  <a:txBody>
                    <a:bodyPr/>
                    <a:lstStyle/>
                    <a:p>
                      <a:pPr algn="r" fontAlgn="b"/>
                      <a:r>
                        <a:rPr lang="en-GB" sz="1100" u="none" strike="noStrike">
                          <a:effectLst/>
                        </a:rPr>
                        <a:t>177</a:t>
                      </a:r>
                      <a:endParaRPr lang="en-GB" sz="1100" b="0" i="0" u="none" strike="noStrike">
                        <a:solidFill>
                          <a:srgbClr val="000000"/>
                        </a:solidFill>
                        <a:effectLst/>
                        <a:latin typeface="Calibri" panose="020F0502020204030204" pitchFamily="34" charset="0"/>
                      </a:endParaRPr>
                    </a:p>
                  </a:txBody>
                  <a:tcPr marL="0" marR="0" marT="0" marB="0" anchor="b"/>
                </a:tc>
                <a:tc>
                  <a:txBody>
                    <a:bodyPr/>
                    <a:lstStyle/>
                    <a:p>
                      <a:pPr algn="r" fontAlgn="b"/>
                      <a:r>
                        <a:rPr lang="en-GB" sz="1100" u="none" strike="noStrike">
                          <a:effectLst/>
                        </a:rPr>
                        <a:t>89</a:t>
                      </a:r>
                      <a:endParaRPr lang="en-GB" sz="1100" b="0" i="0" u="none" strike="noStrike">
                        <a:solidFill>
                          <a:srgbClr val="000000"/>
                        </a:solidFill>
                        <a:effectLst/>
                        <a:latin typeface="Calibri" panose="020F0502020204030204" pitchFamily="34" charset="0"/>
                      </a:endParaRPr>
                    </a:p>
                  </a:txBody>
                  <a:tcPr marL="0" marR="0" marT="0" marB="0" anchor="b"/>
                </a:tc>
                <a:tc>
                  <a:txBody>
                    <a:bodyPr/>
                    <a:lstStyle/>
                    <a:p>
                      <a:pPr algn="r" fontAlgn="b"/>
                      <a:r>
                        <a:rPr lang="en-GB" sz="1100" u="none" strike="noStrike">
                          <a:effectLst/>
                        </a:rPr>
                        <a:t>150</a:t>
                      </a:r>
                      <a:endParaRPr lang="en-GB" sz="1100" b="0" i="0" u="none" strike="noStrike">
                        <a:solidFill>
                          <a:srgbClr val="000000"/>
                        </a:solidFill>
                        <a:effectLst/>
                        <a:latin typeface="Calibri" panose="020F0502020204030204" pitchFamily="34" charset="0"/>
                      </a:endParaRPr>
                    </a:p>
                  </a:txBody>
                  <a:tcPr marL="0" marR="0" marT="0" marB="0" anchor="b"/>
                </a:tc>
                <a:extLst>
                  <a:ext uri="{0D108BD9-81ED-4DB2-BD59-A6C34878D82A}">
                    <a16:rowId xmlns:a16="http://schemas.microsoft.com/office/drawing/2014/main" val="3961068981"/>
                  </a:ext>
                </a:extLst>
              </a:tr>
              <a:tr h="135303">
                <a:tc>
                  <a:txBody>
                    <a:bodyPr/>
                    <a:lstStyle/>
                    <a:p>
                      <a:pPr algn="l" fontAlgn="b"/>
                      <a:r>
                        <a:rPr lang="en-GB" sz="1100" u="none" strike="noStrike">
                          <a:effectLst/>
                        </a:rPr>
                        <a:t>SP</a:t>
                      </a:r>
                      <a:endParaRPr lang="en-GB" sz="1100" b="0" i="0" u="none" strike="noStrike">
                        <a:solidFill>
                          <a:srgbClr val="000000"/>
                        </a:solidFill>
                        <a:effectLst/>
                        <a:latin typeface="Calibri" panose="020F0502020204030204" pitchFamily="34" charset="0"/>
                      </a:endParaRPr>
                    </a:p>
                  </a:txBody>
                  <a:tcPr marL="0" marR="0" marT="0" marB="0" anchor="b"/>
                </a:tc>
                <a:tc>
                  <a:txBody>
                    <a:bodyPr/>
                    <a:lstStyle/>
                    <a:p>
                      <a:pPr algn="r" fontAlgn="b"/>
                      <a:r>
                        <a:rPr lang="en-GB" sz="1100" u="none" strike="noStrike">
                          <a:effectLst/>
                        </a:rPr>
                        <a:t>917</a:t>
                      </a:r>
                      <a:endParaRPr lang="en-GB" sz="1100" b="0" i="0" u="none" strike="noStrike">
                        <a:solidFill>
                          <a:srgbClr val="000000"/>
                        </a:solidFill>
                        <a:effectLst/>
                        <a:latin typeface="Calibri" panose="020F0502020204030204" pitchFamily="34" charset="0"/>
                      </a:endParaRPr>
                    </a:p>
                  </a:txBody>
                  <a:tcPr marL="0" marR="0" marT="0" marB="0" anchor="b"/>
                </a:tc>
                <a:tc>
                  <a:txBody>
                    <a:bodyPr/>
                    <a:lstStyle/>
                    <a:p>
                      <a:pPr algn="r" fontAlgn="b"/>
                      <a:r>
                        <a:rPr lang="en-GB" sz="1100" u="none" strike="noStrike">
                          <a:effectLst/>
                        </a:rPr>
                        <a:t>354</a:t>
                      </a:r>
                      <a:endParaRPr lang="en-GB" sz="1100" b="0" i="0" u="none" strike="noStrike">
                        <a:solidFill>
                          <a:srgbClr val="000000"/>
                        </a:solidFill>
                        <a:effectLst/>
                        <a:latin typeface="Calibri" panose="020F0502020204030204" pitchFamily="34" charset="0"/>
                      </a:endParaRPr>
                    </a:p>
                  </a:txBody>
                  <a:tcPr marL="0" marR="0" marT="0" marB="0" anchor="b"/>
                </a:tc>
                <a:tc>
                  <a:txBody>
                    <a:bodyPr/>
                    <a:lstStyle/>
                    <a:p>
                      <a:pPr algn="r" fontAlgn="b"/>
                      <a:r>
                        <a:rPr lang="en-GB" sz="1100" u="none" strike="noStrike">
                          <a:effectLst/>
                        </a:rPr>
                        <a:t>232</a:t>
                      </a:r>
                      <a:endParaRPr lang="en-GB" sz="1100" b="0" i="0" u="none" strike="noStrike">
                        <a:solidFill>
                          <a:srgbClr val="000000"/>
                        </a:solidFill>
                        <a:effectLst/>
                        <a:latin typeface="Calibri" panose="020F0502020204030204" pitchFamily="34" charset="0"/>
                      </a:endParaRPr>
                    </a:p>
                  </a:txBody>
                  <a:tcPr marL="0" marR="0" marT="0" marB="0" anchor="b"/>
                </a:tc>
                <a:tc>
                  <a:txBody>
                    <a:bodyPr/>
                    <a:lstStyle/>
                    <a:p>
                      <a:pPr algn="r" fontAlgn="b"/>
                      <a:r>
                        <a:rPr lang="en-GB" sz="1100" u="none" strike="noStrike">
                          <a:effectLst/>
                        </a:rPr>
                        <a:t>331</a:t>
                      </a:r>
                      <a:endParaRPr lang="en-GB" sz="1100" b="0" i="0" u="none" strike="noStrike">
                        <a:solidFill>
                          <a:srgbClr val="000000"/>
                        </a:solidFill>
                        <a:effectLst/>
                        <a:latin typeface="Calibri" panose="020F0502020204030204" pitchFamily="34" charset="0"/>
                      </a:endParaRPr>
                    </a:p>
                  </a:txBody>
                  <a:tcPr marL="0" marR="0" marT="0" marB="0" anchor="b"/>
                </a:tc>
                <a:extLst>
                  <a:ext uri="{0D108BD9-81ED-4DB2-BD59-A6C34878D82A}">
                    <a16:rowId xmlns:a16="http://schemas.microsoft.com/office/drawing/2014/main" val="1850276895"/>
                  </a:ext>
                </a:extLst>
              </a:tr>
              <a:tr h="115008">
                <a:tc>
                  <a:txBody>
                    <a:bodyPr/>
                    <a:lstStyle/>
                    <a:p>
                      <a:pPr algn="l" fontAlgn="b"/>
                      <a:endParaRPr lang="en-GB" sz="1000" b="0" i="0" u="none" strike="noStrike">
                        <a:effectLst/>
                        <a:latin typeface="Arial" panose="020B0604020202020204" pitchFamily="34" charset="0"/>
                      </a:endParaRPr>
                    </a:p>
                  </a:txBody>
                  <a:tcPr marL="0" marR="0" marT="0" marB="0" anchor="b"/>
                </a:tc>
                <a:tc>
                  <a:txBody>
                    <a:bodyPr/>
                    <a:lstStyle/>
                    <a:p>
                      <a:pPr algn="l" fontAlgn="b"/>
                      <a:endParaRPr lang="en-GB" sz="1000" b="0" i="0" u="none" strike="noStrike">
                        <a:effectLst/>
                        <a:latin typeface="Arial" panose="020B0604020202020204" pitchFamily="34" charset="0"/>
                      </a:endParaRPr>
                    </a:p>
                  </a:txBody>
                  <a:tcPr marL="0" marR="0" marT="0" marB="0" anchor="b"/>
                </a:tc>
                <a:tc>
                  <a:txBody>
                    <a:bodyPr/>
                    <a:lstStyle/>
                    <a:p>
                      <a:pPr algn="r" fontAlgn="b"/>
                      <a:r>
                        <a:rPr lang="en-GB" sz="800" u="none" strike="noStrike">
                          <a:effectLst/>
                        </a:rPr>
                        <a:t>34.8%</a:t>
                      </a:r>
                      <a:endParaRPr lang="en-GB" sz="800" b="1" i="1" u="none" strike="noStrike">
                        <a:solidFill>
                          <a:srgbClr val="000000"/>
                        </a:solidFill>
                        <a:effectLst/>
                        <a:latin typeface="Arial" panose="020B0604020202020204" pitchFamily="34" charset="0"/>
                      </a:endParaRPr>
                    </a:p>
                  </a:txBody>
                  <a:tcPr marL="0" marR="0" marT="0" marB="0" anchor="b"/>
                </a:tc>
                <a:tc>
                  <a:txBody>
                    <a:bodyPr/>
                    <a:lstStyle/>
                    <a:p>
                      <a:pPr algn="r" fontAlgn="b"/>
                      <a:r>
                        <a:rPr lang="en-GB" sz="800" u="none" strike="noStrike">
                          <a:effectLst/>
                        </a:rPr>
                        <a:t>22.9%</a:t>
                      </a:r>
                      <a:endParaRPr lang="en-GB" sz="800" b="1" i="1" u="none" strike="noStrike">
                        <a:solidFill>
                          <a:srgbClr val="000000"/>
                        </a:solidFill>
                        <a:effectLst/>
                        <a:latin typeface="Arial" panose="020B0604020202020204" pitchFamily="34" charset="0"/>
                      </a:endParaRPr>
                    </a:p>
                  </a:txBody>
                  <a:tcPr marL="0" marR="0" marT="0" marB="0" anchor="b"/>
                </a:tc>
                <a:tc>
                  <a:txBody>
                    <a:bodyPr/>
                    <a:lstStyle/>
                    <a:p>
                      <a:pPr algn="r" fontAlgn="b"/>
                      <a:r>
                        <a:rPr lang="en-GB" sz="800" u="none" strike="noStrike">
                          <a:effectLst/>
                        </a:rPr>
                        <a:t>42.3%</a:t>
                      </a:r>
                      <a:endParaRPr lang="en-GB" sz="800" b="1" i="1" u="none" strike="noStrike">
                        <a:solidFill>
                          <a:srgbClr val="000000"/>
                        </a:solidFill>
                        <a:effectLst/>
                        <a:latin typeface="Arial" panose="020B0604020202020204" pitchFamily="34" charset="0"/>
                      </a:endParaRPr>
                    </a:p>
                  </a:txBody>
                  <a:tcPr marL="0" marR="0" marT="0" marB="0" anchor="b"/>
                </a:tc>
                <a:extLst>
                  <a:ext uri="{0D108BD9-81ED-4DB2-BD59-A6C34878D82A}">
                    <a16:rowId xmlns:a16="http://schemas.microsoft.com/office/drawing/2014/main" val="25411753"/>
                  </a:ext>
                </a:extLst>
              </a:tr>
              <a:tr h="115008">
                <a:tc>
                  <a:txBody>
                    <a:bodyPr/>
                    <a:lstStyle/>
                    <a:p>
                      <a:pPr algn="l" fontAlgn="b"/>
                      <a:endParaRPr lang="en-GB" sz="1000" b="0" i="0" u="none" strike="noStrike">
                        <a:effectLst/>
                        <a:latin typeface="Arial" panose="020B0604020202020204" pitchFamily="34" charset="0"/>
                      </a:endParaRPr>
                    </a:p>
                  </a:txBody>
                  <a:tcPr marL="0" marR="0" marT="0" marB="0" anchor="b"/>
                </a:tc>
                <a:tc>
                  <a:txBody>
                    <a:bodyPr/>
                    <a:lstStyle/>
                    <a:p>
                      <a:pPr algn="r" fontAlgn="b"/>
                      <a:r>
                        <a:rPr lang="en-GB" sz="1000" u="none" strike="noStrike">
                          <a:effectLst/>
                        </a:rPr>
                        <a:t>15605</a:t>
                      </a:r>
                      <a:endParaRPr lang="en-GB" sz="1000" b="0" i="0" u="none" strike="noStrike">
                        <a:effectLst/>
                        <a:latin typeface="Arial" panose="020B0604020202020204" pitchFamily="34" charset="0"/>
                      </a:endParaRPr>
                    </a:p>
                  </a:txBody>
                  <a:tcPr marL="0" marR="0" marT="0" marB="0" anchor="b"/>
                </a:tc>
                <a:tc>
                  <a:txBody>
                    <a:bodyPr/>
                    <a:lstStyle/>
                    <a:p>
                      <a:pPr algn="r" fontAlgn="b"/>
                      <a:r>
                        <a:rPr lang="en-GB" sz="1000" u="none" strike="noStrike">
                          <a:effectLst/>
                        </a:rPr>
                        <a:t>5433</a:t>
                      </a:r>
                      <a:endParaRPr lang="en-GB" sz="1000" b="0" i="0" u="none" strike="noStrike">
                        <a:effectLst/>
                        <a:latin typeface="Arial" panose="020B0604020202020204" pitchFamily="34" charset="0"/>
                      </a:endParaRPr>
                    </a:p>
                  </a:txBody>
                  <a:tcPr marL="0" marR="0" marT="0" marB="0" anchor="b"/>
                </a:tc>
                <a:tc>
                  <a:txBody>
                    <a:bodyPr/>
                    <a:lstStyle/>
                    <a:p>
                      <a:pPr algn="r" fontAlgn="b"/>
                      <a:r>
                        <a:rPr lang="en-GB" sz="1000" u="none" strike="noStrike">
                          <a:effectLst/>
                        </a:rPr>
                        <a:t>3568</a:t>
                      </a:r>
                      <a:endParaRPr lang="en-GB" sz="1000" b="0" i="0" u="none" strike="noStrike">
                        <a:effectLst/>
                        <a:latin typeface="Arial" panose="020B0604020202020204" pitchFamily="34" charset="0"/>
                      </a:endParaRPr>
                    </a:p>
                  </a:txBody>
                  <a:tcPr marL="0" marR="0" marT="0" marB="0" anchor="b"/>
                </a:tc>
                <a:tc>
                  <a:txBody>
                    <a:bodyPr/>
                    <a:lstStyle/>
                    <a:p>
                      <a:pPr algn="r" fontAlgn="b"/>
                      <a:r>
                        <a:rPr lang="en-GB" sz="1000" u="none" strike="noStrike" dirty="0">
                          <a:effectLst/>
                        </a:rPr>
                        <a:t>6604</a:t>
                      </a:r>
                      <a:endParaRPr lang="en-GB" sz="1000" b="0" i="0" u="none" strike="noStrike" dirty="0">
                        <a:effectLst/>
                        <a:latin typeface="Arial" panose="020B0604020202020204" pitchFamily="34" charset="0"/>
                      </a:endParaRPr>
                    </a:p>
                  </a:txBody>
                  <a:tcPr marL="0" marR="0" marT="0" marB="0" anchor="b"/>
                </a:tc>
                <a:extLst>
                  <a:ext uri="{0D108BD9-81ED-4DB2-BD59-A6C34878D82A}">
                    <a16:rowId xmlns:a16="http://schemas.microsoft.com/office/drawing/2014/main" val="2306414229"/>
                  </a:ext>
                </a:extLst>
              </a:tr>
            </a:tbl>
          </a:graphicData>
        </a:graphic>
      </p:graphicFrame>
      <p:graphicFrame>
        <p:nvGraphicFramePr>
          <p:cNvPr id="13" name="Chart 12">
            <a:extLst>
              <a:ext uri="{FF2B5EF4-FFF2-40B4-BE49-F238E27FC236}">
                <a16:creationId xmlns:a16="http://schemas.microsoft.com/office/drawing/2014/main" id="{00000000-0008-0000-0100-0000DBA80000}"/>
              </a:ext>
            </a:extLst>
          </p:cNvPr>
          <p:cNvGraphicFramePr>
            <a:graphicFrameLocks/>
          </p:cNvGraphicFramePr>
          <p:nvPr>
            <p:extLst>
              <p:ext uri="{D42A27DB-BD31-4B8C-83A1-F6EECF244321}">
                <p14:modId xmlns:p14="http://schemas.microsoft.com/office/powerpoint/2010/main" val="699610481"/>
              </p:ext>
            </p:extLst>
          </p:nvPr>
        </p:nvGraphicFramePr>
        <p:xfrm>
          <a:off x="2708649" y="4539189"/>
          <a:ext cx="4054475" cy="1874312"/>
        </p:xfrm>
        <a:graphic>
          <a:graphicData uri="http://schemas.openxmlformats.org/drawingml/2006/chart">
            <c:chart xmlns:c="http://schemas.openxmlformats.org/drawingml/2006/chart" xmlns:r="http://schemas.openxmlformats.org/officeDocument/2006/relationships" r:id="rId5"/>
          </a:graphicData>
        </a:graphic>
      </p:graphicFrame>
    </p:spTree>
    <p:extLst>
      <p:ext uri="{BB962C8B-B14F-4D97-AF65-F5344CB8AC3E}">
        <p14:creationId xmlns:p14="http://schemas.microsoft.com/office/powerpoint/2010/main" val="3682683452"/>
      </p:ext>
    </p:extLst>
  </p:cSld>
  <p:clrMapOvr>
    <a:masterClrMapping/>
  </p:clrMapOvr>
  <p:transition>
    <p:wipe dir="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US" dirty="0"/>
              <a:t>Exciting statistics !</a:t>
            </a:r>
            <a:endParaRPr lang="en-GB" altLang="en-US" dirty="0"/>
          </a:p>
        </p:txBody>
      </p:sp>
      <p:sp>
        <p:nvSpPr>
          <p:cNvPr id="10" name="Title 1">
            <a:extLst>
              <a:ext uri="{FF2B5EF4-FFF2-40B4-BE49-F238E27FC236}">
                <a16:creationId xmlns:a16="http://schemas.microsoft.com/office/drawing/2014/main" id="{6DED0975-B334-4E42-8132-C00A5B390D79}"/>
              </a:ext>
            </a:extLst>
          </p:cNvPr>
          <p:cNvSpPr txBox="1">
            <a:spLocks/>
          </p:cNvSpPr>
          <p:nvPr/>
        </p:nvSpPr>
        <p:spPr>
          <a:xfrm>
            <a:off x="628650" y="1756737"/>
            <a:ext cx="7886700" cy="533881"/>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altLang="en-US" sz="2400" b="1" dirty="0">
                <a:solidFill>
                  <a:srgbClr val="FF0000"/>
                </a:solidFill>
              </a:rPr>
              <a:t>Individual Members by Organizational Partner /  Region</a:t>
            </a:r>
          </a:p>
        </p:txBody>
      </p:sp>
      <p:pic>
        <p:nvPicPr>
          <p:cNvPr id="5" name="Picture 8">
            <a:extLst>
              <a:ext uri="{FF2B5EF4-FFF2-40B4-BE49-F238E27FC236}">
                <a16:creationId xmlns:a16="http://schemas.microsoft.com/office/drawing/2014/main" id="{F99DF215-4F18-472A-9974-11D39985DD30}"/>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50825" y="5426075"/>
            <a:ext cx="654050" cy="482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Text Box 10">
            <a:extLst>
              <a:ext uri="{FF2B5EF4-FFF2-40B4-BE49-F238E27FC236}">
                <a16:creationId xmlns:a16="http://schemas.microsoft.com/office/drawing/2014/main" id="{99EECEC4-6EC2-46EE-9EB1-2A57112F45BD}"/>
              </a:ext>
            </a:extLst>
          </p:cNvPr>
          <p:cNvSpPr txBox="1">
            <a:spLocks noChangeArrowheads="1"/>
          </p:cNvSpPr>
          <p:nvPr/>
        </p:nvSpPr>
        <p:spPr bwMode="auto">
          <a:xfrm>
            <a:off x="122238" y="4840288"/>
            <a:ext cx="4583112"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2400" dirty="0"/>
              <a:t>Total membership = 717 </a:t>
            </a:r>
            <a:r>
              <a:rPr lang="en-US" sz="2400" i="1" dirty="0">
                <a:solidFill>
                  <a:srgbClr val="969696"/>
                </a:solidFill>
              </a:rPr>
              <a:t>(700)</a:t>
            </a:r>
          </a:p>
        </p:txBody>
      </p:sp>
      <p:sp>
        <p:nvSpPr>
          <p:cNvPr id="7" name="Text Box 11">
            <a:extLst>
              <a:ext uri="{FF2B5EF4-FFF2-40B4-BE49-F238E27FC236}">
                <a16:creationId xmlns:a16="http://schemas.microsoft.com/office/drawing/2014/main" id="{C14DC317-5067-4971-8F48-BCE29A12B86D}"/>
              </a:ext>
            </a:extLst>
          </p:cNvPr>
          <p:cNvSpPr txBox="1">
            <a:spLocks noChangeArrowheads="1"/>
          </p:cNvSpPr>
          <p:nvPr/>
        </p:nvSpPr>
        <p:spPr bwMode="auto">
          <a:xfrm>
            <a:off x="1562794" y="5305425"/>
            <a:ext cx="2931420"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US" sz="2400" dirty="0"/>
              <a:t>Guests =     14   </a:t>
            </a:r>
            <a:r>
              <a:rPr lang="en-US" sz="2400" i="1" dirty="0">
                <a:solidFill>
                  <a:srgbClr val="969696"/>
                </a:solidFill>
              </a:rPr>
              <a:t>(9)</a:t>
            </a:r>
          </a:p>
        </p:txBody>
      </p:sp>
      <p:sp>
        <p:nvSpPr>
          <p:cNvPr id="8" name="Text Box 7">
            <a:extLst>
              <a:ext uri="{FF2B5EF4-FFF2-40B4-BE49-F238E27FC236}">
                <a16:creationId xmlns:a16="http://schemas.microsoft.com/office/drawing/2014/main" id="{C1F9AD03-7365-4BC1-A971-BFAE9AF85CEE}"/>
              </a:ext>
            </a:extLst>
          </p:cNvPr>
          <p:cNvSpPr txBox="1">
            <a:spLocks noChangeArrowheads="1"/>
          </p:cNvSpPr>
          <p:nvPr/>
        </p:nvSpPr>
        <p:spPr bwMode="auto">
          <a:xfrm>
            <a:off x="2956265" y="6062787"/>
            <a:ext cx="5697673"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r">
              <a:spcBef>
                <a:spcPct val="50000"/>
              </a:spcBef>
            </a:pPr>
            <a:r>
              <a:rPr lang="en-US" sz="1400" dirty="0">
                <a:solidFill>
                  <a:schemeClr val="bg1">
                    <a:lumMod val="65000"/>
                  </a:schemeClr>
                </a:solidFill>
              </a:rPr>
              <a:t>Data from http://webapp.etsi.org/3gppmembership/Queryform.asp</a:t>
            </a:r>
          </a:p>
        </p:txBody>
      </p:sp>
      <p:sp>
        <p:nvSpPr>
          <p:cNvPr id="9" name="Text Box 9">
            <a:extLst>
              <a:ext uri="{FF2B5EF4-FFF2-40B4-BE49-F238E27FC236}">
                <a16:creationId xmlns:a16="http://schemas.microsoft.com/office/drawing/2014/main" id="{AF93B252-2923-4D85-B671-3BE5F8317563}"/>
              </a:ext>
            </a:extLst>
          </p:cNvPr>
          <p:cNvSpPr txBox="1">
            <a:spLocks noChangeArrowheads="1"/>
          </p:cNvSpPr>
          <p:nvPr/>
        </p:nvSpPr>
        <p:spPr bwMode="auto">
          <a:xfrm>
            <a:off x="5392592" y="5474702"/>
            <a:ext cx="3261346"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US" sz="1600" i="1" dirty="0">
                <a:solidFill>
                  <a:srgbClr val="969696"/>
                </a:solidFill>
              </a:rPr>
              <a:t>Figures in grey italics relate to previous report.</a:t>
            </a:r>
          </a:p>
        </p:txBody>
      </p:sp>
      <p:pic>
        <p:nvPicPr>
          <p:cNvPr id="3" name="Picture 2">
            <a:extLst>
              <a:ext uri="{FF2B5EF4-FFF2-40B4-BE49-F238E27FC236}">
                <a16:creationId xmlns:a16="http://schemas.microsoft.com/office/drawing/2014/main" id="{6F190F2B-E651-4991-9DFB-7F3921F055D3}"/>
              </a:ext>
            </a:extLst>
          </p:cNvPr>
          <p:cNvPicPr>
            <a:picLocks noChangeAspect="1"/>
          </p:cNvPicPr>
          <p:nvPr/>
        </p:nvPicPr>
        <p:blipFill>
          <a:blip r:embed="rId3"/>
          <a:stretch>
            <a:fillRect/>
          </a:stretch>
        </p:blipFill>
        <p:spPr>
          <a:xfrm>
            <a:off x="4450382" y="2191920"/>
            <a:ext cx="4064968" cy="3339720"/>
          </a:xfrm>
          <a:prstGeom prst="rect">
            <a:avLst/>
          </a:prstGeom>
        </p:spPr>
      </p:pic>
      <p:sp>
        <p:nvSpPr>
          <p:cNvPr id="12" name="Text Box 4">
            <a:extLst>
              <a:ext uri="{FF2B5EF4-FFF2-40B4-BE49-F238E27FC236}">
                <a16:creationId xmlns:a16="http://schemas.microsoft.com/office/drawing/2014/main" id="{807A5967-FA10-4730-B114-EAA6A25666E4}"/>
              </a:ext>
            </a:extLst>
          </p:cNvPr>
          <p:cNvSpPr txBox="1">
            <a:spLocks noChangeArrowheads="1"/>
          </p:cNvSpPr>
          <p:nvPr/>
        </p:nvSpPr>
        <p:spPr bwMode="auto">
          <a:xfrm>
            <a:off x="5458001" y="4893955"/>
            <a:ext cx="3494088"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US" sz="2400" dirty="0"/>
              <a:t>Region 1 = 451 </a:t>
            </a:r>
            <a:r>
              <a:rPr lang="en-US" sz="2400" i="1" dirty="0">
                <a:solidFill>
                  <a:srgbClr val="969696"/>
                </a:solidFill>
              </a:rPr>
              <a:t>(440)</a:t>
            </a:r>
          </a:p>
        </p:txBody>
      </p:sp>
      <p:sp>
        <p:nvSpPr>
          <p:cNvPr id="13" name="Text Box 5">
            <a:extLst>
              <a:ext uri="{FF2B5EF4-FFF2-40B4-BE49-F238E27FC236}">
                <a16:creationId xmlns:a16="http://schemas.microsoft.com/office/drawing/2014/main" id="{8DC61495-0BB4-419B-AB97-C4D2FA39B113}"/>
              </a:ext>
            </a:extLst>
          </p:cNvPr>
          <p:cNvSpPr txBox="1">
            <a:spLocks noChangeArrowheads="1"/>
          </p:cNvSpPr>
          <p:nvPr/>
        </p:nvSpPr>
        <p:spPr bwMode="auto">
          <a:xfrm>
            <a:off x="2163939" y="4201305"/>
            <a:ext cx="3294062" cy="457200"/>
          </a:xfrm>
          <a:prstGeom prst="rect">
            <a:avLst/>
          </a:prstGeom>
          <a:solidFill>
            <a:schemeClr val="bg1"/>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r">
              <a:spcBef>
                <a:spcPct val="50000"/>
              </a:spcBef>
            </a:pPr>
            <a:r>
              <a:rPr lang="en-US" sz="2400" dirty="0"/>
              <a:t>Region 2 = 54 </a:t>
            </a:r>
            <a:r>
              <a:rPr lang="en-US" sz="2400" i="1" dirty="0">
                <a:solidFill>
                  <a:srgbClr val="969696"/>
                </a:solidFill>
              </a:rPr>
              <a:t>(53)</a:t>
            </a:r>
          </a:p>
        </p:txBody>
      </p:sp>
      <p:sp>
        <p:nvSpPr>
          <p:cNvPr id="14" name="Text Box 6">
            <a:extLst>
              <a:ext uri="{FF2B5EF4-FFF2-40B4-BE49-F238E27FC236}">
                <a16:creationId xmlns:a16="http://schemas.microsoft.com/office/drawing/2014/main" id="{7DA2CEE3-9433-4EC3-B92D-5EF3708150F8}"/>
              </a:ext>
            </a:extLst>
          </p:cNvPr>
          <p:cNvSpPr txBox="1">
            <a:spLocks noChangeArrowheads="1"/>
          </p:cNvSpPr>
          <p:nvPr/>
        </p:nvSpPr>
        <p:spPr bwMode="auto">
          <a:xfrm>
            <a:off x="1991597" y="2770597"/>
            <a:ext cx="3298825" cy="457200"/>
          </a:xfrm>
          <a:prstGeom prst="rect">
            <a:avLst/>
          </a:prstGeom>
          <a:solidFill>
            <a:schemeClr val="bg1"/>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r">
              <a:spcBef>
                <a:spcPct val="50000"/>
              </a:spcBef>
            </a:pPr>
            <a:r>
              <a:rPr lang="en-US" sz="2400" dirty="0"/>
              <a:t>Region 3 = 211 </a:t>
            </a:r>
            <a:r>
              <a:rPr lang="en-US" sz="2400" i="1" dirty="0">
                <a:solidFill>
                  <a:srgbClr val="969696"/>
                </a:solidFill>
              </a:rPr>
              <a:t>(207)</a:t>
            </a:r>
          </a:p>
        </p:txBody>
      </p:sp>
    </p:spTree>
    <p:extLst>
      <p:ext uri="{BB962C8B-B14F-4D97-AF65-F5344CB8AC3E}">
        <p14:creationId xmlns:p14="http://schemas.microsoft.com/office/powerpoint/2010/main" val="276300519"/>
      </p:ext>
    </p:extLst>
  </p:cSld>
  <p:clrMapOvr>
    <a:masterClrMapping/>
  </p:clrMapOvr>
  <p:transition>
    <p:wipe dir="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US" dirty="0"/>
              <a:t>Exciting statistics !</a:t>
            </a:r>
            <a:endParaRPr lang="en-GB" altLang="en-US" dirty="0"/>
          </a:p>
        </p:txBody>
      </p:sp>
      <p:sp>
        <p:nvSpPr>
          <p:cNvPr id="10" name="Title 1">
            <a:extLst>
              <a:ext uri="{FF2B5EF4-FFF2-40B4-BE49-F238E27FC236}">
                <a16:creationId xmlns:a16="http://schemas.microsoft.com/office/drawing/2014/main" id="{6DED0975-B334-4E42-8132-C00A5B390D79}"/>
              </a:ext>
            </a:extLst>
          </p:cNvPr>
          <p:cNvSpPr txBox="1">
            <a:spLocks/>
          </p:cNvSpPr>
          <p:nvPr/>
        </p:nvSpPr>
        <p:spPr>
          <a:xfrm>
            <a:off x="628650" y="1756737"/>
            <a:ext cx="7886700" cy="533881"/>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altLang="en-US" sz="2400" b="1" dirty="0">
                <a:solidFill>
                  <a:srgbClr val="FF0000"/>
                </a:solidFill>
              </a:rPr>
              <a:t>Approved CRs per year per Release</a:t>
            </a:r>
          </a:p>
        </p:txBody>
      </p:sp>
      <p:pic>
        <p:nvPicPr>
          <p:cNvPr id="2" name="Picture 1">
            <a:extLst>
              <a:ext uri="{FF2B5EF4-FFF2-40B4-BE49-F238E27FC236}">
                <a16:creationId xmlns:a16="http://schemas.microsoft.com/office/drawing/2014/main" id="{1968B017-29A8-42E5-B4D2-168C170E15AC}"/>
              </a:ext>
            </a:extLst>
          </p:cNvPr>
          <p:cNvPicPr>
            <a:picLocks noChangeAspect="1"/>
          </p:cNvPicPr>
          <p:nvPr/>
        </p:nvPicPr>
        <p:blipFill>
          <a:blip r:embed="rId2"/>
          <a:stretch>
            <a:fillRect/>
          </a:stretch>
        </p:blipFill>
        <p:spPr>
          <a:xfrm>
            <a:off x="5717393" y="4398327"/>
            <a:ext cx="2716393" cy="2189474"/>
          </a:xfrm>
          <a:prstGeom prst="rect">
            <a:avLst/>
          </a:prstGeom>
        </p:spPr>
      </p:pic>
      <p:pic>
        <p:nvPicPr>
          <p:cNvPr id="8" name="Picture 7">
            <a:extLst>
              <a:ext uri="{FF2B5EF4-FFF2-40B4-BE49-F238E27FC236}">
                <a16:creationId xmlns:a16="http://schemas.microsoft.com/office/drawing/2014/main" id="{39FE8AAF-F500-4BA4-B7D9-B9E88732DA2E}"/>
              </a:ext>
            </a:extLst>
          </p:cNvPr>
          <p:cNvPicPr>
            <a:picLocks noChangeAspect="1"/>
          </p:cNvPicPr>
          <p:nvPr/>
        </p:nvPicPr>
        <p:blipFill>
          <a:blip r:embed="rId3"/>
          <a:stretch>
            <a:fillRect/>
          </a:stretch>
        </p:blipFill>
        <p:spPr>
          <a:xfrm>
            <a:off x="461639" y="4398327"/>
            <a:ext cx="4110361" cy="2333990"/>
          </a:xfrm>
          <a:prstGeom prst="rect">
            <a:avLst/>
          </a:prstGeom>
        </p:spPr>
      </p:pic>
      <p:graphicFrame>
        <p:nvGraphicFramePr>
          <p:cNvPr id="13" name="Table 12">
            <a:extLst>
              <a:ext uri="{FF2B5EF4-FFF2-40B4-BE49-F238E27FC236}">
                <a16:creationId xmlns:a16="http://schemas.microsoft.com/office/drawing/2014/main" id="{659E5EF3-AB72-4FAA-BE44-A31E888F57D5}"/>
              </a:ext>
            </a:extLst>
          </p:cNvPr>
          <p:cNvGraphicFramePr>
            <a:graphicFrameLocks noGrp="1"/>
          </p:cNvGraphicFramePr>
          <p:nvPr>
            <p:extLst>
              <p:ext uri="{D42A27DB-BD31-4B8C-83A1-F6EECF244321}">
                <p14:modId xmlns:p14="http://schemas.microsoft.com/office/powerpoint/2010/main" val="2677912878"/>
              </p:ext>
            </p:extLst>
          </p:nvPr>
        </p:nvGraphicFramePr>
        <p:xfrm>
          <a:off x="397831" y="2148322"/>
          <a:ext cx="7886698" cy="2250005"/>
        </p:xfrm>
        <a:graphic>
          <a:graphicData uri="http://schemas.openxmlformats.org/drawingml/2006/table">
            <a:tbl>
              <a:tblPr/>
              <a:tblGrid>
                <a:gridCol w="458307">
                  <a:extLst>
                    <a:ext uri="{9D8B030D-6E8A-4147-A177-3AD203B41FA5}">
                      <a16:colId xmlns:a16="http://schemas.microsoft.com/office/drawing/2014/main" val="2499372105"/>
                    </a:ext>
                  </a:extLst>
                </a:gridCol>
                <a:gridCol w="297051">
                  <a:extLst>
                    <a:ext uri="{9D8B030D-6E8A-4147-A177-3AD203B41FA5}">
                      <a16:colId xmlns:a16="http://schemas.microsoft.com/office/drawing/2014/main" val="3307529913"/>
                    </a:ext>
                  </a:extLst>
                </a:gridCol>
                <a:gridCol w="297051">
                  <a:extLst>
                    <a:ext uri="{9D8B030D-6E8A-4147-A177-3AD203B41FA5}">
                      <a16:colId xmlns:a16="http://schemas.microsoft.com/office/drawing/2014/main" val="2509350204"/>
                    </a:ext>
                  </a:extLst>
                </a:gridCol>
                <a:gridCol w="297051">
                  <a:extLst>
                    <a:ext uri="{9D8B030D-6E8A-4147-A177-3AD203B41FA5}">
                      <a16:colId xmlns:a16="http://schemas.microsoft.com/office/drawing/2014/main" val="20695091"/>
                    </a:ext>
                  </a:extLst>
                </a:gridCol>
                <a:gridCol w="297051">
                  <a:extLst>
                    <a:ext uri="{9D8B030D-6E8A-4147-A177-3AD203B41FA5}">
                      <a16:colId xmlns:a16="http://schemas.microsoft.com/office/drawing/2014/main" val="776140629"/>
                    </a:ext>
                  </a:extLst>
                </a:gridCol>
                <a:gridCol w="297051">
                  <a:extLst>
                    <a:ext uri="{9D8B030D-6E8A-4147-A177-3AD203B41FA5}">
                      <a16:colId xmlns:a16="http://schemas.microsoft.com/office/drawing/2014/main" val="2924893919"/>
                    </a:ext>
                  </a:extLst>
                </a:gridCol>
                <a:gridCol w="297051">
                  <a:extLst>
                    <a:ext uri="{9D8B030D-6E8A-4147-A177-3AD203B41FA5}">
                      <a16:colId xmlns:a16="http://schemas.microsoft.com/office/drawing/2014/main" val="3527944155"/>
                    </a:ext>
                  </a:extLst>
                </a:gridCol>
                <a:gridCol w="339487">
                  <a:extLst>
                    <a:ext uri="{9D8B030D-6E8A-4147-A177-3AD203B41FA5}">
                      <a16:colId xmlns:a16="http://schemas.microsoft.com/office/drawing/2014/main" val="2480706492"/>
                    </a:ext>
                  </a:extLst>
                </a:gridCol>
                <a:gridCol w="288563">
                  <a:extLst>
                    <a:ext uri="{9D8B030D-6E8A-4147-A177-3AD203B41FA5}">
                      <a16:colId xmlns:a16="http://schemas.microsoft.com/office/drawing/2014/main" val="4089605040"/>
                    </a:ext>
                  </a:extLst>
                </a:gridCol>
                <a:gridCol w="288563">
                  <a:extLst>
                    <a:ext uri="{9D8B030D-6E8A-4147-A177-3AD203B41FA5}">
                      <a16:colId xmlns:a16="http://schemas.microsoft.com/office/drawing/2014/main" val="2705472069"/>
                    </a:ext>
                  </a:extLst>
                </a:gridCol>
                <a:gridCol w="288563">
                  <a:extLst>
                    <a:ext uri="{9D8B030D-6E8A-4147-A177-3AD203B41FA5}">
                      <a16:colId xmlns:a16="http://schemas.microsoft.com/office/drawing/2014/main" val="1311551256"/>
                    </a:ext>
                  </a:extLst>
                </a:gridCol>
                <a:gridCol w="324634">
                  <a:extLst>
                    <a:ext uri="{9D8B030D-6E8A-4147-A177-3AD203B41FA5}">
                      <a16:colId xmlns:a16="http://schemas.microsoft.com/office/drawing/2014/main" val="1891741384"/>
                    </a:ext>
                  </a:extLst>
                </a:gridCol>
                <a:gridCol w="339487">
                  <a:extLst>
                    <a:ext uri="{9D8B030D-6E8A-4147-A177-3AD203B41FA5}">
                      <a16:colId xmlns:a16="http://schemas.microsoft.com/office/drawing/2014/main" val="871853089"/>
                    </a:ext>
                  </a:extLst>
                </a:gridCol>
                <a:gridCol w="347974">
                  <a:extLst>
                    <a:ext uri="{9D8B030D-6E8A-4147-A177-3AD203B41FA5}">
                      <a16:colId xmlns:a16="http://schemas.microsoft.com/office/drawing/2014/main" val="552630981"/>
                    </a:ext>
                  </a:extLst>
                </a:gridCol>
                <a:gridCol w="322512">
                  <a:extLst>
                    <a:ext uri="{9D8B030D-6E8A-4147-A177-3AD203B41FA5}">
                      <a16:colId xmlns:a16="http://schemas.microsoft.com/office/drawing/2014/main" val="179742741"/>
                    </a:ext>
                  </a:extLst>
                </a:gridCol>
                <a:gridCol w="322512">
                  <a:extLst>
                    <a:ext uri="{9D8B030D-6E8A-4147-A177-3AD203B41FA5}">
                      <a16:colId xmlns:a16="http://schemas.microsoft.com/office/drawing/2014/main" val="638905435"/>
                    </a:ext>
                  </a:extLst>
                </a:gridCol>
                <a:gridCol w="324634">
                  <a:extLst>
                    <a:ext uri="{9D8B030D-6E8A-4147-A177-3AD203B41FA5}">
                      <a16:colId xmlns:a16="http://schemas.microsoft.com/office/drawing/2014/main" val="1155657343"/>
                    </a:ext>
                  </a:extLst>
                </a:gridCol>
                <a:gridCol w="324634">
                  <a:extLst>
                    <a:ext uri="{9D8B030D-6E8A-4147-A177-3AD203B41FA5}">
                      <a16:colId xmlns:a16="http://schemas.microsoft.com/office/drawing/2014/main" val="3938625734"/>
                    </a:ext>
                  </a:extLst>
                </a:gridCol>
                <a:gridCol w="324634">
                  <a:extLst>
                    <a:ext uri="{9D8B030D-6E8A-4147-A177-3AD203B41FA5}">
                      <a16:colId xmlns:a16="http://schemas.microsoft.com/office/drawing/2014/main" val="2346442750"/>
                    </a:ext>
                  </a:extLst>
                </a:gridCol>
                <a:gridCol w="324634">
                  <a:extLst>
                    <a:ext uri="{9D8B030D-6E8A-4147-A177-3AD203B41FA5}">
                      <a16:colId xmlns:a16="http://schemas.microsoft.com/office/drawing/2014/main" val="3459867470"/>
                    </a:ext>
                  </a:extLst>
                </a:gridCol>
                <a:gridCol w="322512">
                  <a:extLst>
                    <a:ext uri="{9D8B030D-6E8A-4147-A177-3AD203B41FA5}">
                      <a16:colId xmlns:a16="http://schemas.microsoft.com/office/drawing/2014/main" val="736086028"/>
                    </a:ext>
                  </a:extLst>
                </a:gridCol>
                <a:gridCol w="347974">
                  <a:extLst>
                    <a:ext uri="{9D8B030D-6E8A-4147-A177-3AD203B41FA5}">
                      <a16:colId xmlns:a16="http://schemas.microsoft.com/office/drawing/2014/main" val="2041603260"/>
                    </a:ext>
                  </a:extLst>
                </a:gridCol>
                <a:gridCol w="407384">
                  <a:extLst>
                    <a:ext uri="{9D8B030D-6E8A-4147-A177-3AD203B41FA5}">
                      <a16:colId xmlns:a16="http://schemas.microsoft.com/office/drawing/2014/main" val="3811941045"/>
                    </a:ext>
                  </a:extLst>
                </a:gridCol>
                <a:gridCol w="407384">
                  <a:extLst>
                    <a:ext uri="{9D8B030D-6E8A-4147-A177-3AD203B41FA5}">
                      <a16:colId xmlns:a16="http://schemas.microsoft.com/office/drawing/2014/main" val="901287587"/>
                    </a:ext>
                  </a:extLst>
                </a:gridCol>
              </a:tblGrid>
              <a:tr h="133853">
                <a:tc>
                  <a:txBody>
                    <a:bodyPr/>
                    <a:lstStyle/>
                    <a:p>
                      <a:pPr algn="ctr" fontAlgn="b"/>
                      <a:r>
                        <a:rPr lang="en-GB" sz="500" b="0" i="0" u="none" strike="noStrike">
                          <a:solidFill>
                            <a:srgbClr val="000000"/>
                          </a:solidFill>
                          <a:effectLst/>
                          <a:latin typeface="Arial" panose="020B0604020202020204" pitchFamily="34" charset="0"/>
                        </a:rPr>
                        <a:t>Release</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C0C0C0"/>
                      </a:solidFill>
                      <a:prstDash val="solid"/>
                      <a:round/>
                      <a:headEnd type="none" w="med" len="med"/>
                      <a:tailEnd type="none" w="med" len="med"/>
                    </a:lnB>
                    <a:solidFill>
                      <a:srgbClr val="C0C0C0"/>
                    </a:solidFill>
                  </a:tcPr>
                </a:tc>
                <a:tc>
                  <a:txBody>
                    <a:bodyPr/>
                    <a:lstStyle/>
                    <a:p>
                      <a:pPr algn="ctr" fontAlgn="b"/>
                      <a:r>
                        <a:rPr lang="en-GB" sz="500" b="0" i="0" u="none" strike="noStrike">
                          <a:solidFill>
                            <a:srgbClr val="000000"/>
                          </a:solidFill>
                          <a:effectLst/>
                          <a:latin typeface="Arial" panose="020B0604020202020204" pitchFamily="34" charset="0"/>
                        </a:rPr>
                        <a:t>1999</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C0C0C0"/>
                      </a:solidFill>
                      <a:prstDash val="solid"/>
                      <a:round/>
                      <a:headEnd type="none" w="med" len="med"/>
                      <a:tailEnd type="none" w="med" len="med"/>
                    </a:lnB>
                    <a:solidFill>
                      <a:srgbClr val="C0C0C0"/>
                    </a:solidFill>
                  </a:tcPr>
                </a:tc>
                <a:tc>
                  <a:txBody>
                    <a:bodyPr/>
                    <a:lstStyle/>
                    <a:p>
                      <a:pPr algn="ctr" fontAlgn="b"/>
                      <a:r>
                        <a:rPr lang="en-GB" sz="500" b="0" i="0" u="none" strike="noStrike">
                          <a:solidFill>
                            <a:srgbClr val="000000"/>
                          </a:solidFill>
                          <a:effectLst/>
                          <a:latin typeface="Arial" panose="020B0604020202020204" pitchFamily="34" charset="0"/>
                        </a:rPr>
                        <a:t>2000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C0C0C0"/>
                      </a:solidFill>
                      <a:prstDash val="solid"/>
                      <a:round/>
                      <a:headEnd type="none" w="med" len="med"/>
                      <a:tailEnd type="none" w="med" len="med"/>
                    </a:lnB>
                    <a:solidFill>
                      <a:srgbClr val="C0C0C0"/>
                    </a:solidFill>
                  </a:tcPr>
                </a:tc>
                <a:tc>
                  <a:txBody>
                    <a:bodyPr/>
                    <a:lstStyle/>
                    <a:p>
                      <a:pPr algn="ctr" fontAlgn="b"/>
                      <a:r>
                        <a:rPr lang="en-GB" sz="500" b="0" i="0" u="none" strike="noStrike">
                          <a:solidFill>
                            <a:srgbClr val="000000"/>
                          </a:solidFill>
                          <a:effectLst/>
                          <a:latin typeface="Arial" panose="020B0604020202020204" pitchFamily="34" charset="0"/>
                        </a:rPr>
                        <a:t>2001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C0C0C0"/>
                      </a:solidFill>
                      <a:prstDash val="solid"/>
                      <a:round/>
                      <a:headEnd type="none" w="med" len="med"/>
                      <a:tailEnd type="none" w="med" len="med"/>
                    </a:lnB>
                    <a:solidFill>
                      <a:srgbClr val="C0C0C0"/>
                    </a:solidFill>
                  </a:tcPr>
                </a:tc>
                <a:tc>
                  <a:txBody>
                    <a:bodyPr/>
                    <a:lstStyle/>
                    <a:p>
                      <a:pPr algn="ctr" fontAlgn="b"/>
                      <a:r>
                        <a:rPr lang="en-GB" sz="500" b="0" i="0" u="none" strike="noStrike">
                          <a:solidFill>
                            <a:srgbClr val="000000"/>
                          </a:solidFill>
                          <a:effectLst/>
                          <a:latin typeface="Arial" panose="020B0604020202020204" pitchFamily="34" charset="0"/>
                        </a:rPr>
                        <a:t>2002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C0C0C0"/>
                      </a:solidFill>
                      <a:prstDash val="solid"/>
                      <a:round/>
                      <a:headEnd type="none" w="med" len="med"/>
                      <a:tailEnd type="none" w="med" len="med"/>
                    </a:lnB>
                    <a:solidFill>
                      <a:srgbClr val="C0C0C0"/>
                    </a:solidFill>
                  </a:tcPr>
                </a:tc>
                <a:tc>
                  <a:txBody>
                    <a:bodyPr/>
                    <a:lstStyle/>
                    <a:p>
                      <a:pPr algn="ctr" fontAlgn="b"/>
                      <a:r>
                        <a:rPr lang="en-GB" sz="500" b="0" i="0" u="none" strike="noStrike">
                          <a:solidFill>
                            <a:srgbClr val="000000"/>
                          </a:solidFill>
                          <a:effectLst/>
                          <a:latin typeface="Arial" panose="020B0604020202020204" pitchFamily="34" charset="0"/>
                        </a:rPr>
                        <a:t>2003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C0C0C0"/>
                      </a:solidFill>
                      <a:prstDash val="solid"/>
                      <a:round/>
                      <a:headEnd type="none" w="med" len="med"/>
                      <a:tailEnd type="none" w="med" len="med"/>
                    </a:lnB>
                    <a:solidFill>
                      <a:srgbClr val="C0C0C0"/>
                    </a:solidFill>
                  </a:tcPr>
                </a:tc>
                <a:tc>
                  <a:txBody>
                    <a:bodyPr/>
                    <a:lstStyle/>
                    <a:p>
                      <a:pPr algn="ctr" fontAlgn="b"/>
                      <a:r>
                        <a:rPr lang="en-GB" sz="500" b="0" i="0" u="none" strike="noStrike">
                          <a:solidFill>
                            <a:srgbClr val="000000"/>
                          </a:solidFill>
                          <a:effectLst/>
                          <a:latin typeface="Arial" panose="020B0604020202020204" pitchFamily="34" charset="0"/>
                        </a:rPr>
                        <a:t>2004</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C0C0C0"/>
                      </a:solidFill>
                      <a:prstDash val="solid"/>
                      <a:round/>
                      <a:headEnd type="none" w="med" len="med"/>
                      <a:tailEnd type="none" w="med" len="med"/>
                    </a:lnB>
                    <a:solidFill>
                      <a:srgbClr val="C0C0C0"/>
                    </a:solidFill>
                  </a:tcPr>
                </a:tc>
                <a:tc>
                  <a:txBody>
                    <a:bodyPr/>
                    <a:lstStyle/>
                    <a:p>
                      <a:pPr algn="ctr" fontAlgn="b"/>
                      <a:r>
                        <a:rPr lang="en-GB" sz="500" b="0" i="0" u="none" strike="noStrike">
                          <a:solidFill>
                            <a:srgbClr val="000000"/>
                          </a:solidFill>
                          <a:effectLst/>
                          <a:latin typeface="Arial" panose="020B0604020202020204" pitchFamily="34" charset="0"/>
                        </a:rPr>
                        <a:t>2005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C0C0C0"/>
                      </a:solidFill>
                      <a:prstDash val="solid"/>
                      <a:round/>
                      <a:headEnd type="none" w="med" len="med"/>
                      <a:tailEnd type="none" w="med" len="med"/>
                    </a:lnB>
                    <a:solidFill>
                      <a:srgbClr val="C0C0C0"/>
                    </a:solidFill>
                  </a:tcPr>
                </a:tc>
                <a:tc>
                  <a:txBody>
                    <a:bodyPr/>
                    <a:lstStyle/>
                    <a:p>
                      <a:pPr algn="ctr" fontAlgn="b"/>
                      <a:r>
                        <a:rPr lang="en-GB" sz="500" b="0" i="0" u="none" strike="noStrike">
                          <a:solidFill>
                            <a:srgbClr val="000000"/>
                          </a:solidFill>
                          <a:effectLst/>
                          <a:latin typeface="Arial" panose="020B0604020202020204" pitchFamily="34" charset="0"/>
                        </a:rPr>
                        <a:t>2006</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C0C0C0"/>
                      </a:solidFill>
                      <a:prstDash val="solid"/>
                      <a:round/>
                      <a:headEnd type="none" w="med" len="med"/>
                      <a:tailEnd type="none" w="med" len="med"/>
                    </a:lnB>
                    <a:solidFill>
                      <a:srgbClr val="C0C0C0"/>
                    </a:solidFill>
                  </a:tcPr>
                </a:tc>
                <a:tc>
                  <a:txBody>
                    <a:bodyPr/>
                    <a:lstStyle/>
                    <a:p>
                      <a:pPr algn="ctr" fontAlgn="b"/>
                      <a:r>
                        <a:rPr lang="en-GB" sz="500" b="0" i="0" u="none" strike="noStrike">
                          <a:solidFill>
                            <a:srgbClr val="000000"/>
                          </a:solidFill>
                          <a:effectLst/>
                          <a:latin typeface="Arial" panose="020B0604020202020204" pitchFamily="34" charset="0"/>
                        </a:rPr>
                        <a:t>2007</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C0C0C0"/>
                      </a:solidFill>
                      <a:prstDash val="solid"/>
                      <a:round/>
                      <a:headEnd type="none" w="med" len="med"/>
                      <a:tailEnd type="none" w="med" len="med"/>
                    </a:lnB>
                    <a:solidFill>
                      <a:srgbClr val="C0C0C0"/>
                    </a:solidFill>
                  </a:tcPr>
                </a:tc>
                <a:tc>
                  <a:txBody>
                    <a:bodyPr/>
                    <a:lstStyle/>
                    <a:p>
                      <a:pPr algn="ctr" fontAlgn="b"/>
                      <a:r>
                        <a:rPr lang="en-GB" sz="500" b="0" i="0" u="none" strike="noStrike">
                          <a:solidFill>
                            <a:srgbClr val="000000"/>
                          </a:solidFill>
                          <a:effectLst/>
                          <a:latin typeface="Arial" panose="020B0604020202020204" pitchFamily="34" charset="0"/>
                        </a:rPr>
                        <a:t>2008</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C0C0C0"/>
                      </a:solidFill>
                      <a:prstDash val="solid"/>
                      <a:round/>
                      <a:headEnd type="none" w="med" len="med"/>
                      <a:tailEnd type="none" w="med" len="med"/>
                    </a:lnB>
                    <a:solidFill>
                      <a:srgbClr val="C0C0C0"/>
                    </a:solidFill>
                  </a:tcPr>
                </a:tc>
                <a:tc>
                  <a:txBody>
                    <a:bodyPr/>
                    <a:lstStyle/>
                    <a:p>
                      <a:pPr algn="ctr" fontAlgn="b"/>
                      <a:r>
                        <a:rPr lang="en-GB" sz="500" b="0" i="0" u="none" strike="noStrike">
                          <a:solidFill>
                            <a:srgbClr val="000000"/>
                          </a:solidFill>
                          <a:effectLst/>
                          <a:latin typeface="Arial" panose="020B0604020202020204" pitchFamily="34" charset="0"/>
                        </a:rPr>
                        <a:t>2009</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C0C0C0"/>
                      </a:solidFill>
                      <a:prstDash val="solid"/>
                      <a:round/>
                      <a:headEnd type="none" w="med" len="med"/>
                      <a:tailEnd type="none" w="med" len="med"/>
                    </a:lnB>
                    <a:solidFill>
                      <a:srgbClr val="C0C0C0"/>
                    </a:solidFill>
                  </a:tcPr>
                </a:tc>
                <a:tc>
                  <a:txBody>
                    <a:bodyPr/>
                    <a:lstStyle/>
                    <a:p>
                      <a:pPr algn="ctr" fontAlgn="b"/>
                      <a:r>
                        <a:rPr lang="en-GB" sz="500" b="0" i="0" u="none" strike="noStrike">
                          <a:solidFill>
                            <a:srgbClr val="000000"/>
                          </a:solidFill>
                          <a:effectLst/>
                          <a:latin typeface="Arial" panose="020B0604020202020204" pitchFamily="34" charset="0"/>
                        </a:rPr>
                        <a:t>2010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C0C0C0"/>
                      </a:solidFill>
                      <a:prstDash val="solid"/>
                      <a:round/>
                      <a:headEnd type="none" w="med" len="med"/>
                      <a:tailEnd type="none" w="med" len="med"/>
                    </a:lnB>
                    <a:solidFill>
                      <a:srgbClr val="C0C0C0"/>
                    </a:solidFill>
                  </a:tcPr>
                </a:tc>
                <a:tc>
                  <a:txBody>
                    <a:bodyPr/>
                    <a:lstStyle/>
                    <a:p>
                      <a:pPr algn="ctr" fontAlgn="b"/>
                      <a:r>
                        <a:rPr lang="en-GB" sz="500" b="0" i="0" u="none" strike="noStrike">
                          <a:solidFill>
                            <a:srgbClr val="000000"/>
                          </a:solidFill>
                          <a:effectLst/>
                          <a:latin typeface="Arial" panose="020B0604020202020204" pitchFamily="34" charset="0"/>
                        </a:rPr>
                        <a:t>2011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C0C0C0"/>
                      </a:solidFill>
                      <a:prstDash val="solid"/>
                      <a:round/>
                      <a:headEnd type="none" w="med" len="med"/>
                      <a:tailEnd type="none" w="med" len="med"/>
                    </a:lnB>
                    <a:solidFill>
                      <a:srgbClr val="C0C0C0"/>
                    </a:solidFill>
                  </a:tcPr>
                </a:tc>
                <a:tc>
                  <a:txBody>
                    <a:bodyPr/>
                    <a:lstStyle/>
                    <a:p>
                      <a:pPr algn="ctr" fontAlgn="b"/>
                      <a:r>
                        <a:rPr lang="en-GB" sz="500" b="0" i="0" u="none" strike="noStrike">
                          <a:solidFill>
                            <a:srgbClr val="000000"/>
                          </a:solidFill>
                          <a:effectLst/>
                          <a:latin typeface="Arial" panose="020B0604020202020204" pitchFamily="34" charset="0"/>
                        </a:rPr>
                        <a:t>2012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C0C0C0"/>
                      </a:solidFill>
                      <a:prstDash val="solid"/>
                      <a:round/>
                      <a:headEnd type="none" w="med" len="med"/>
                      <a:tailEnd type="none" w="med" len="med"/>
                    </a:lnB>
                    <a:solidFill>
                      <a:srgbClr val="C0C0C0"/>
                    </a:solidFill>
                  </a:tcPr>
                </a:tc>
                <a:tc>
                  <a:txBody>
                    <a:bodyPr/>
                    <a:lstStyle/>
                    <a:p>
                      <a:pPr algn="ctr" fontAlgn="b"/>
                      <a:r>
                        <a:rPr lang="en-GB" sz="500" b="0" i="0" u="none" strike="noStrike">
                          <a:solidFill>
                            <a:srgbClr val="000000"/>
                          </a:solidFill>
                          <a:effectLst/>
                          <a:latin typeface="Arial" panose="020B0604020202020204" pitchFamily="34" charset="0"/>
                        </a:rPr>
                        <a:t>2013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C0C0C0"/>
                      </a:solidFill>
                      <a:prstDash val="solid"/>
                      <a:round/>
                      <a:headEnd type="none" w="med" len="med"/>
                      <a:tailEnd type="none" w="med" len="med"/>
                    </a:lnB>
                    <a:solidFill>
                      <a:srgbClr val="C0C0C0"/>
                    </a:solidFill>
                  </a:tcPr>
                </a:tc>
                <a:tc>
                  <a:txBody>
                    <a:bodyPr/>
                    <a:lstStyle/>
                    <a:p>
                      <a:pPr algn="ctr" fontAlgn="b"/>
                      <a:r>
                        <a:rPr lang="en-GB" sz="500" b="0" i="0" u="none" strike="noStrike">
                          <a:solidFill>
                            <a:srgbClr val="000000"/>
                          </a:solidFill>
                          <a:effectLst/>
                          <a:latin typeface="Arial" panose="020B0604020202020204" pitchFamily="34" charset="0"/>
                        </a:rPr>
                        <a:t>2014</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C0C0C0"/>
                      </a:solidFill>
                      <a:prstDash val="solid"/>
                      <a:round/>
                      <a:headEnd type="none" w="med" len="med"/>
                      <a:tailEnd type="none" w="med" len="med"/>
                    </a:lnB>
                    <a:solidFill>
                      <a:srgbClr val="C0C0C0"/>
                    </a:solidFill>
                  </a:tcPr>
                </a:tc>
                <a:tc>
                  <a:txBody>
                    <a:bodyPr/>
                    <a:lstStyle/>
                    <a:p>
                      <a:pPr algn="ctr" fontAlgn="b"/>
                      <a:r>
                        <a:rPr lang="en-GB" sz="500" b="0" i="0" u="none" strike="noStrike">
                          <a:solidFill>
                            <a:srgbClr val="000000"/>
                          </a:solidFill>
                          <a:effectLst/>
                          <a:latin typeface="Arial" panose="020B0604020202020204" pitchFamily="34" charset="0"/>
                        </a:rPr>
                        <a:t>2015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C0C0C0"/>
                      </a:solidFill>
                      <a:prstDash val="solid"/>
                      <a:round/>
                      <a:headEnd type="none" w="med" len="med"/>
                      <a:tailEnd type="none" w="med" len="med"/>
                    </a:lnB>
                    <a:solidFill>
                      <a:srgbClr val="C0C0C0"/>
                    </a:solidFill>
                  </a:tcPr>
                </a:tc>
                <a:tc>
                  <a:txBody>
                    <a:bodyPr/>
                    <a:lstStyle/>
                    <a:p>
                      <a:pPr algn="ctr" fontAlgn="b"/>
                      <a:r>
                        <a:rPr lang="en-GB" sz="500" b="0" i="0" u="none" strike="noStrike">
                          <a:solidFill>
                            <a:srgbClr val="000000"/>
                          </a:solidFill>
                          <a:effectLst/>
                          <a:latin typeface="Arial" panose="020B0604020202020204" pitchFamily="34" charset="0"/>
                        </a:rPr>
                        <a:t>2016</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C0C0C0"/>
                      </a:solidFill>
                      <a:prstDash val="solid"/>
                      <a:round/>
                      <a:headEnd type="none" w="med" len="med"/>
                      <a:tailEnd type="none" w="med" len="med"/>
                    </a:lnB>
                    <a:solidFill>
                      <a:srgbClr val="C0C0C0"/>
                    </a:solidFill>
                  </a:tcPr>
                </a:tc>
                <a:tc>
                  <a:txBody>
                    <a:bodyPr/>
                    <a:lstStyle/>
                    <a:p>
                      <a:pPr algn="ctr" fontAlgn="b"/>
                      <a:r>
                        <a:rPr lang="en-GB" sz="500" b="0" i="0" u="none" strike="noStrike">
                          <a:solidFill>
                            <a:srgbClr val="000000"/>
                          </a:solidFill>
                          <a:effectLst/>
                          <a:latin typeface="Arial" panose="020B0604020202020204" pitchFamily="34" charset="0"/>
                        </a:rPr>
                        <a:t>2017</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C0C0C0"/>
                    </a:solidFill>
                  </a:tcPr>
                </a:tc>
                <a:tc>
                  <a:txBody>
                    <a:bodyPr/>
                    <a:lstStyle/>
                    <a:p>
                      <a:pPr algn="ctr" fontAlgn="b"/>
                      <a:r>
                        <a:rPr lang="en-GB" sz="500" b="0" i="0" u="none" strike="noStrike">
                          <a:solidFill>
                            <a:srgbClr val="000000"/>
                          </a:solidFill>
                          <a:effectLst/>
                          <a:latin typeface="Arial" panose="020B0604020202020204" pitchFamily="34" charset="0"/>
                        </a:rPr>
                        <a:t>2018</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C0C0C0"/>
                    </a:solidFill>
                  </a:tcPr>
                </a:tc>
                <a:tc>
                  <a:txBody>
                    <a:bodyPr/>
                    <a:lstStyle/>
                    <a:p>
                      <a:pPr algn="ctr" fontAlgn="b"/>
                      <a:r>
                        <a:rPr lang="en-GB" sz="500" b="0" i="0" u="none" strike="noStrike">
                          <a:solidFill>
                            <a:srgbClr val="000000"/>
                          </a:solidFill>
                          <a:effectLst/>
                          <a:latin typeface="Arial" panose="020B0604020202020204" pitchFamily="34" charset="0"/>
                        </a:rPr>
                        <a:t>2019</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C0C0C0"/>
                    </a:solidFill>
                  </a:tcPr>
                </a:tc>
                <a:tc>
                  <a:txBody>
                    <a:bodyPr/>
                    <a:lstStyle/>
                    <a:p>
                      <a:pPr algn="ctr" fontAlgn="b"/>
                      <a:r>
                        <a:rPr lang="en-GB" sz="500" b="0" i="0" u="none" strike="noStrike">
                          <a:solidFill>
                            <a:srgbClr val="000000"/>
                          </a:solidFill>
                          <a:effectLst/>
                          <a:latin typeface="Arial" panose="020B0604020202020204" pitchFamily="34" charset="0"/>
                        </a:rPr>
                        <a:t>2020*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C0C0C0"/>
                    </a:solidFill>
                  </a:tcPr>
                </a:tc>
                <a:tc>
                  <a:txBody>
                    <a:bodyPr/>
                    <a:lstStyle/>
                    <a:p>
                      <a:pPr algn="ctr" fontAlgn="b"/>
                      <a:r>
                        <a:rPr lang="en-GB" sz="500" b="0" i="0" u="none" strike="noStrike">
                          <a:solidFill>
                            <a:srgbClr val="000000"/>
                          </a:solidFill>
                          <a:effectLst/>
                          <a:latin typeface="Arial" panose="020B0604020202020204" pitchFamily="34" charset="0"/>
                        </a:rPr>
                        <a:t>Total</a:t>
                      </a:r>
                    </a:p>
                  </a:txBody>
                  <a:tcPr marL="0" marR="0" marT="0" marB="0" anchor="b">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C0C0"/>
                    </a:solidFill>
                  </a:tcPr>
                </a:tc>
                <a:extLst>
                  <a:ext uri="{0D108BD9-81ED-4DB2-BD59-A6C34878D82A}">
                    <a16:rowId xmlns:a16="http://schemas.microsoft.com/office/drawing/2014/main" val="3891233177"/>
                  </a:ext>
                </a:extLst>
              </a:tr>
              <a:tr h="133853">
                <a:tc>
                  <a:txBody>
                    <a:bodyPr/>
                    <a:lstStyle/>
                    <a:p>
                      <a:pPr algn="l" fontAlgn="b"/>
                      <a:r>
                        <a:rPr lang="en-GB" sz="500" b="0" i="0" u="none" strike="noStrike">
                          <a:solidFill>
                            <a:srgbClr val="000000"/>
                          </a:solidFill>
                          <a:effectLst/>
                          <a:latin typeface="Arial" panose="020B0604020202020204" pitchFamily="34" charset="0"/>
                        </a:rPr>
                        <a:t>R99</a:t>
                      </a:r>
                    </a:p>
                  </a:txBody>
                  <a:tcPr marL="0" marR="0" marT="0" marB="0" anchor="b">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tcPr>
                </a:tc>
                <a:tc>
                  <a:txBody>
                    <a:bodyPr/>
                    <a:lstStyle/>
                    <a:p>
                      <a:pPr algn="r" fontAlgn="b"/>
                      <a:r>
                        <a:rPr lang="en-GB" sz="500" b="0" i="0" u="none" strike="noStrike">
                          <a:solidFill>
                            <a:srgbClr val="000000"/>
                          </a:solidFill>
                          <a:effectLst/>
                          <a:latin typeface="Arial" panose="020B0604020202020204" pitchFamily="34" charset="0"/>
                        </a:rPr>
                        <a:t>1408</a:t>
                      </a:r>
                    </a:p>
                  </a:txBody>
                  <a:tcPr marL="0" marR="0" marT="0" marB="0" anchor="b">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tcPr>
                </a:tc>
                <a:tc>
                  <a:txBody>
                    <a:bodyPr/>
                    <a:lstStyle/>
                    <a:p>
                      <a:pPr algn="r" fontAlgn="b"/>
                      <a:r>
                        <a:rPr lang="en-GB" sz="500" b="0" i="0" u="none" strike="noStrike">
                          <a:solidFill>
                            <a:srgbClr val="000000"/>
                          </a:solidFill>
                          <a:effectLst/>
                          <a:latin typeface="Arial" panose="020B0604020202020204" pitchFamily="34" charset="0"/>
                        </a:rPr>
                        <a:t>4398</a:t>
                      </a:r>
                    </a:p>
                  </a:txBody>
                  <a:tcPr marL="0" marR="0" marT="0" marB="0" anchor="b">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tcPr>
                </a:tc>
                <a:tc>
                  <a:txBody>
                    <a:bodyPr/>
                    <a:lstStyle/>
                    <a:p>
                      <a:pPr algn="r" fontAlgn="b"/>
                      <a:r>
                        <a:rPr lang="en-GB" sz="500" b="0" i="0" u="none" strike="noStrike">
                          <a:solidFill>
                            <a:srgbClr val="000000"/>
                          </a:solidFill>
                          <a:effectLst/>
                          <a:latin typeface="Arial" panose="020B0604020202020204" pitchFamily="34" charset="0"/>
                        </a:rPr>
                        <a:t>2266</a:t>
                      </a:r>
                    </a:p>
                  </a:txBody>
                  <a:tcPr marL="0" marR="0" marT="0" marB="0" anchor="b">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tcPr>
                </a:tc>
                <a:tc>
                  <a:txBody>
                    <a:bodyPr/>
                    <a:lstStyle/>
                    <a:p>
                      <a:pPr algn="r" fontAlgn="b"/>
                      <a:r>
                        <a:rPr lang="en-GB" sz="500" b="0" i="0" u="none" strike="noStrike">
                          <a:solidFill>
                            <a:srgbClr val="000000"/>
                          </a:solidFill>
                          <a:effectLst/>
                          <a:latin typeface="Arial" panose="020B0604020202020204" pitchFamily="34" charset="0"/>
                        </a:rPr>
                        <a:t>1004</a:t>
                      </a:r>
                    </a:p>
                  </a:txBody>
                  <a:tcPr marL="0" marR="0" marT="0" marB="0" anchor="b">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tcPr>
                </a:tc>
                <a:tc>
                  <a:txBody>
                    <a:bodyPr/>
                    <a:lstStyle/>
                    <a:p>
                      <a:pPr algn="r" fontAlgn="b"/>
                      <a:r>
                        <a:rPr lang="en-GB" sz="500" b="0" i="0" u="none" strike="noStrike">
                          <a:solidFill>
                            <a:srgbClr val="000000"/>
                          </a:solidFill>
                          <a:effectLst/>
                          <a:latin typeface="Arial" panose="020B0604020202020204" pitchFamily="34" charset="0"/>
                        </a:rPr>
                        <a:t>581</a:t>
                      </a:r>
                    </a:p>
                  </a:txBody>
                  <a:tcPr marL="0" marR="0" marT="0" marB="0" anchor="b">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tcPr>
                </a:tc>
                <a:tc>
                  <a:txBody>
                    <a:bodyPr/>
                    <a:lstStyle/>
                    <a:p>
                      <a:pPr algn="r" fontAlgn="b"/>
                      <a:r>
                        <a:rPr lang="en-GB" sz="500" b="0" i="0" u="none" strike="noStrike">
                          <a:solidFill>
                            <a:srgbClr val="000000"/>
                          </a:solidFill>
                          <a:effectLst/>
                          <a:latin typeface="Arial" panose="020B0604020202020204" pitchFamily="34" charset="0"/>
                        </a:rPr>
                        <a:t>512</a:t>
                      </a:r>
                    </a:p>
                  </a:txBody>
                  <a:tcPr marL="0" marR="0" marT="0" marB="0" anchor="b">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tcPr>
                </a:tc>
                <a:tc>
                  <a:txBody>
                    <a:bodyPr/>
                    <a:lstStyle/>
                    <a:p>
                      <a:pPr algn="r" fontAlgn="b"/>
                      <a:r>
                        <a:rPr lang="en-GB" sz="500" b="0" i="0" u="none" strike="noStrike">
                          <a:solidFill>
                            <a:srgbClr val="000000"/>
                          </a:solidFill>
                          <a:effectLst/>
                          <a:latin typeface="Arial" panose="020B0604020202020204" pitchFamily="34" charset="0"/>
                        </a:rPr>
                        <a:t>111</a:t>
                      </a:r>
                    </a:p>
                  </a:txBody>
                  <a:tcPr marL="0" marR="0" marT="0" marB="0" anchor="b">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tcPr>
                </a:tc>
                <a:tc>
                  <a:txBody>
                    <a:bodyPr/>
                    <a:lstStyle/>
                    <a:p>
                      <a:pPr algn="r" fontAlgn="b"/>
                      <a:r>
                        <a:rPr lang="en-GB" sz="500" b="0" i="0" u="none" strike="noStrike">
                          <a:solidFill>
                            <a:srgbClr val="000000"/>
                          </a:solidFill>
                          <a:effectLst/>
                          <a:latin typeface="Arial" panose="020B0604020202020204" pitchFamily="34" charset="0"/>
                        </a:rPr>
                        <a:t>42</a:t>
                      </a:r>
                    </a:p>
                  </a:txBody>
                  <a:tcPr marL="0" marR="0" marT="0" marB="0" anchor="b">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tcPr>
                </a:tc>
                <a:tc>
                  <a:txBody>
                    <a:bodyPr/>
                    <a:lstStyle/>
                    <a:p>
                      <a:pPr algn="r" fontAlgn="b"/>
                      <a:r>
                        <a:rPr lang="en-GB" sz="500" b="0" i="0" u="none" strike="noStrike">
                          <a:solidFill>
                            <a:srgbClr val="000000"/>
                          </a:solidFill>
                          <a:effectLst/>
                          <a:latin typeface="Arial" panose="020B0604020202020204" pitchFamily="34" charset="0"/>
                        </a:rPr>
                        <a:t>23</a:t>
                      </a:r>
                    </a:p>
                  </a:txBody>
                  <a:tcPr marL="0" marR="0" marT="0" marB="0" anchor="b">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tcPr>
                </a:tc>
                <a:tc>
                  <a:txBody>
                    <a:bodyPr/>
                    <a:lstStyle/>
                    <a:p>
                      <a:pPr algn="r" fontAlgn="b"/>
                      <a:r>
                        <a:rPr lang="en-GB" sz="500" b="0" i="0" u="none" strike="noStrike">
                          <a:solidFill>
                            <a:srgbClr val="000000"/>
                          </a:solidFill>
                          <a:effectLst/>
                          <a:latin typeface="Arial" panose="020B0604020202020204" pitchFamily="34" charset="0"/>
                        </a:rPr>
                        <a:t>5</a:t>
                      </a:r>
                    </a:p>
                  </a:txBody>
                  <a:tcPr marL="0" marR="0" marT="0" marB="0" anchor="b">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tcPr>
                </a:tc>
                <a:tc>
                  <a:txBody>
                    <a:bodyPr/>
                    <a:lstStyle/>
                    <a:p>
                      <a:pPr algn="r" fontAlgn="b"/>
                      <a:r>
                        <a:rPr lang="en-GB" sz="500" b="0" i="0" u="none" strike="noStrike">
                          <a:solidFill>
                            <a:srgbClr val="000000"/>
                          </a:solidFill>
                          <a:effectLst/>
                          <a:latin typeface="Arial" panose="020B0604020202020204" pitchFamily="34" charset="0"/>
                        </a:rPr>
                        <a:t>5</a:t>
                      </a:r>
                    </a:p>
                  </a:txBody>
                  <a:tcPr marL="0" marR="0" marT="0" marB="0" anchor="b">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tcPr>
                </a:tc>
                <a:tc>
                  <a:txBody>
                    <a:bodyPr/>
                    <a:lstStyle/>
                    <a:p>
                      <a:pPr algn="r" fontAlgn="b"/>
                      <a:r>
                        <a:rPr lang="en-GB" sz="500" b="0" i="0" u="none" strike="noStrike">
                          <a:solidFill>
                            <a:srgbClr val="000000"/>
                          </a:solidFill>
                          <a:effectLst/>
                          <a:latin typeface="Arial" panose="020B0604020202020204" pitchFamily="34" charset="0"/>
                        </a:rPr>
                        <a:t>1</a:t>
                      </a:r>
                    </a:p>
                  </a:txBody>
                  <a:tcPr marL="0" marR="0" marT="0" marB="0" anchor="b">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tcPr>
                </a:tc>
                <a:tc>
                  <a:txBody>
                    <a:bodyPr/>
                    <a:lstStyle/>
                    <a:p>
                      <a:pPr algn="r" fontAlgn="b"/>
                      <a:r>
                        <a:rPr lang="en-GB" sz="500" b="0" i="0" u="none" strike="noStrike">
                          <a:solidFill>
                            <a:srgbClr val="000000"/>
                          </a:solidFill>
                          <a:effectLst/>
                          <a:latin typeface="Arial" panose="020B0604020202020204" pitchFamily="34" charset="0"/>
                        </a:rPr>
                        <a:t>0</a:t>
                      </a:r>
                    </a:p>
                  </a:txBody>
                  <a:tcPr marL="0" marR="0" marT="0" marB="0" anchor="b">
                    <a:lnL w="6350" cap="flat" cmpd="sng" algn="ctr">
                      <a:solidFill>
                        <a:srgbClr val="C0C0C0"/>
                      </a:solidFill>
                      <a:prstDash val="solid"/>
                      <a:round/>
                      <a:headEnd type="none" w="med" len="med"/>
                      <a:tailEnd type="none" w="med" len="med"/>
                    </a:lnL>
                    <a:lnR>
                      <a:noFill/>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tcPr>
                </a:tc>
                <a:tc>
                  <a:txBody>
                    <a:bodyPr/>
                    <a:lstStyle/>
                    <a:p>
                      <a:pPr algn="r" fontAlgn="b"/>
                      <a:r>
                        <a:rPr lang="en-GB" sz="500" b="0" i="0" u="none" strike="noStrike">
                          <a:solidFill>
                            <a:srgbClr val="000000"/>
                          </a:solidFill>
                          <a:effectLst/>
                          <a:latin typeface="Arial" panose="020B0604020202020204" pitchFamily="34" charset="0"/>
                        </a:rPr>
                        <a:t> </a:t>
                      </a:r>
                    </a:p>
                  </a:txBody>
                  <a:tcPr marL="0" marR="0" marT="0" marB="0" anchor="b">
                    <a:lnL>
                      <a:noFill/>
                    </a:lnL>
                    <a:lnR>
                      <a:noFill/>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tcPr>
                </a:tc>
                <a:tc>
                  <a:txBody>
                    <a:bodyPr/>
                    <a:lstStyle/>
                    <a:p>
                      <a:pPr algn="r" fontAlgn="b"/>
                      <a:r>
                        <a:rPr lang="en-GB" sz="500" b="0" i="0" u="none" strike="noStrike">
                          <a:solidFill>
                            <a:srgbClr val="000000"/>
                          </a:solidFill>
                          <a:effectLst/>
                          <a:latin typeface="Arial" panose="020B0604020202020204" pitchFamily="34" charset="0"/>
                        </a:rPr>
                        <a:t> </a:t>
                      </a:r>
                    </a:p>
                  </a:txBody>
                  <a:tcPr marL="0" marR="0" marT="0" marB="0" anchor="b">
                    <a:lnL>
                      <a:noFill/>
                    </a:lnL>
                    <a:lnR>
                      <a:noFill/>
                    </a:lnR>
                    <a:lnT w="6350" cap="flat" cmpd="sng" algn="ctr">
                      <a:solidFill>
                        <a:srgbClr val="C0C0C0"/>
                      </a:solidFill>
                      <a:prstDash val="solid"/>
                      <a:round/>
                      <a:headEnd type="none" w="med" len="med"/>
                      <a:tailEnd type="none" w="med" len="med"/>
                    </a:lnT>
                    <a:lnB>
                      <a:noFill/>
                    </a:lnB>
                  </a:tcPr>
                </a:tc>
                <a:tc>
                  <a:txBody>
                    <a:bodyPr/>
                    <a:lstStyle/>
                    <a:p>
                      <a:pPr algn="r" fontAlgn="b"/>
                      <a:r>
                        <a:rPr lang="en-GB" sz="500" b="0" i="0" u="none" strike="noStrike">
                          <a:solidFill>
                            <a:srgbClr val="000000"/>
                          </a:solidFill>
                          <a:effectLst/>
                          <a:latin typeface="Arial" panose="020B0604020202020204" pitchFamily="34" charset="0"/>
                        </a:rPr>
                        <a:t> </a:t>
                      </a:r>
                    </a:p>
                  </a:txBody>
                  <a:tcPr marL="0" marR="0" marT="0" marB="0" anchor="b">
                    <a:lnL>
                      <a:noFill/>
                    </a:lnL>
                    <a:lnR>
                      <a:noFill/>
                    </a:lnR>
                    <a:lnT w="6350" cap="flat" cmpd="sng" algn="ctr">
                      <a:solidFill>
                        <a:srgbClr val="C0C0C0"/>
                      </a:solidFill>
                      <a:prstDash val="solid"/>
                      <a:round/>
                      <a:headEnd type="none" w="med" len="med"/>
                      <a:tailEnd type="none" w="med" len="med"/>
                    </a:lnT>
                    <a:lnB>
                      <a:noFill/>
                    </a:lnB>
                  </a:tcPr>
                </a:tc>
                <a:tc>
                  <a:txBody>
                    <a:bodyPr/>
                    <a:lstStyle/>
                    <a:p>
                      <a:pPr algn="r" fontAlgn="b"/>
                      <a:r>
                        <a:rPr lang="en-GB" sz="500" b="0" i="0" u="none" strike="noStrike">
                          <a:solidFill>
                            <a:srgbClr val="000000"/>
                          </a:solidFill>
                          <a:effectLst/>
                          <a:latin typeface="Arial" panose="020B0604020202020204" pitchFamily="34" charset="0"/>
                        </a:rPr>
                        <a:t> </a:t>
                      </a:r>
                    </a:p>
                  </a:txBody>
                  <a:tcPr marL="0" marR="0" marT="0" marB="0" anchor="b">
                    <a:lnL>
                      <a:noFill/>
                    </a:lnL>
                    <a:lnR>
                      <a:noFill/>
                    </a:lnR>
                    <a:lnT w="6350" cap="flat" cmpd="sng" algn="ctr">
                      <a:solidFill>
                        <a:srgbClr val="C0C0C0"/>
                      </a:solidFill>
                      <a:prstDash val="solid"/>
                      <a:round/>
                      <a:headEnd type="none" w="med" len="med"/>
                      <a:tailEnd type="none" w="med" len="med"/>
                    </a:lnT>
                    <a:lnB>
                      <a:noFill/>
                    </a:lnB>
                  </a:tcPr>
                </a:tc>
                <a:tc>
                  <a:txBody>
                    <a:bodyPr/>
                    <a:lstStyle/>
                    <a:p>
                      <a:pPr algn="r" fontAlgn="b"/>
                      <a:r>
                        <a:rPr lang="en-GB" sz="500" b="0" i="0" u="none" strike="noStrike">
                          <a:solidFill>
                            <a:srgbClr val="000000"/>
                          </a:solidFill>
                          <a:effectLst/>
                          <a:latin typeface="Arial" panose="020B0604020202020204" pitchFamily="34" charset="0"/>
                        </a:rPr>
                        <a:t> </a:t>
                      </a:r>
                    </a:p>
                  </a:txBody>
                  <a:tcPr marL="0" marR="0" marT="0" marB="0" anchor="b">
                    <a:lnL>
                      <a:noFill/>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a:noFill/>
                    </a:lnB>
                  </a:tcPr>
                </a:tc>
                <a:tc>
                  <a:txBody>
                    <a:bodyPr/>
                    <a:lstStyle/>
                    <a:p>
                      <a:pPr algn="r" fontAlgn="b"/>
                      <a:endParaRPr lang="en-GB" sz="500" b="0" i="0" u="none" strike="noStrike">
                        <a:solidFill>
                          <a:srgbClr val="000000"/>
                        </a:solidFill>
                        <a:effectLst/>
                        <a:latin typeface="Arial" panose="020B0604020202020204" pitchFamily="34" charset="0"/>
                      </a:endParaRPr>
                    </a:p>
                  </a:txBody>
                  <a:tcPr marL="0" marR="0" marT="0" marB="0" anchor="b">
                    <a:lnL w="6350" cap="flat" cmpd="sng" algn="ctr">
                      <a:solidFill>
                        <a:srgbClr val="C0C0C0"/>
                      </a:solidFill>
                      <a:prstDash val="solid"/>
                      <a:round/>
                      <a:headEnd type="none" w="med" len="med"/>
                      <a:tailEnd type="none" w="med" len="med"/>
                    </a:lnL>
                    <a:lnR>
                      <a:noFill/>
                    </a:lnR>
                    <a:lnT>
                      <a:noFill/>
                    </a:lnT>
                    <a:lnB>
                      <a:noFill/>
                    </a:lnB>
                  </a:tcPr>
                </a:tc>
                <a:tc>
                  <a:txBody>
                    <a:bodyPr/>
                    <a:lstStyle/>
                    <a:p>
                      <a:pPr algn="r" fontAlgn="b"/>
                      <a:endParaRPr lang="en-GB" sz="500" b="0" i="0" u="none" strike="noStrike">
                        <a:solidFill>
                          <a:srgbClr val="000000"/>
                        </a:solidFill>
                        <a:effectLst/>
                        <a:latin typeface="Arial" panose="020B0604020202020204" pitchFamily="34" charset="0"/>
                      </a:endParaRPr>
                    </a:p>
                  </a:txBody>
                  <a:tcPr marL="0" marR="0" marT="0" marB="0" anchor="b">
                    <a:lnL>
                      <a:noFill/>
                    </a:lnL>
                    <a:lnR>
                      <a:noFill/>
                    </a:lnR>
                    <a:lnT>
                      <a:noFill/>
                    </a:lnT>
                    <a:lnB>
                      <a:noFill/>
                    </a:lnB>
                  </a:tcPr>
                </a:tc>
                <a:tc>
                  <a:txBody>
                    <a:bodyPr/>
                    <a:lstStyle/>
                    <a:p>
                      <a:pPr algn="r" fontAlgn="b"/>
                      <a:endParaRPr lang="en-GB" sz="500" b="0" i="0" u="none" strike="noStrike">
                        <a:solidFill>
                          <a:srgbClr val="000000"/>
                        </a:solidFill>
                        <a:effectLst/>
                        <a:latin typeface="Arial" panose="020B0604020202020204" pitchFamily="34" charset="0"/>
                      </a:endParaRPr>
                    </a:p>
                  </a:txBody>
                  <a:tcPr marL="0" marR="0" marT="0" marB="0" anchor="b">
                    <a:lnL>
                      <a:noFill/>
                    </a:lnL>
                    <a:lnR>
                      <a:noFill/>
                    </a:lnR>
                    <a:lnT>
                      <a:noFill/>
                    </a:lnT>
                    <a:lnB>
                      <a:noFill/>
                    </a:lnB>
                  </a:tcPr>
                </a:tc>
                <a:tc>
                  <a:txBody>
                    <a:bodyPr/>
                    <a:lstStyle/>
                    <a:p>
                      <a:pPr algn="r" fontAlgn="b"/>
                      <a:endParaRPr lang="en-GB" sz="500" b="0" i="0" u="none" strike="noStrike">
                        <a:solidFill>
                          <a:srgbClr val="000000"/>
                        </a:solidFill>
                        <a:effectLst/>
                        <a:latin typeface="Arial" panose="020B0604020202020204" pitchFamily="34" charset="0"/>
                      </a:endParaRPr>
                    </a:p>
                  </a:txBody>
                  <a:tcPr marL="0" marR="0" marT="0" marB="0" anchor="b">
                    <a:lnL>
                      <a:noFill/>
                    </a:lnL>
                    <a:lnR>
                      <a:noFill/>
                    </a:lnR>
                    <a:lnT>
                      <a:noFill/>
                    </a:lnT>
                    <a:lnB>
                      <a:noFill/>
                    </a:lnB>
                  </a:tcPr>
                </a:tc>
                <a:tc>
                  <a:txBody>
                    <a:bodyPr/>
                    <a:lstStyle/>
                    <a:p>
                      <a:pPr algn="r" fontAlgn="b"/>
                      <a:r>
                        <a:rPr lang="en-GB" sz="700" b="1" i="0" u="none" strike="noStrike">
                          <a:effectLst/>
                          <a:latin typeface="Arial" panose="020B0604020202020204" pitchFamily="34" charset="0"/>
                        </a:rPr>
                        <a:t>10356</a:t>
                      </a:r>
                    </a:p>
                  </a:txBody>
                  <a:tcPr marL="0" marR="0" marT="0" marB="0" anchor="b">
                    <a:lnL>
                      <a:noFill/>
                    </a:lnL>
                    <a:lnR>
                      <a:noFill/>
                    </a:lnR>
                    <a:lnT w="6350" cap="flat" cmpd="sng" algn="ctr">
                      <a:solidFill>
                        <a:srgbClr val="000000"/>
                      </a:solidFill>
                      <a:prstDash val="solid"/>
                      <a:round/>
                      <a:headEnd type="none" w="med" len="med"/>
                      <a:tailEnd type="none" w="med" len="med"/>
                    </a:lnT>
                    <a:lnB>
                      <a:noFill/>
                    </a:lnB>
                    <a:solidFill>
                      <a:srgbClr val="FFFF00"/>
                    </a:solidFill>
                  </a:tcPr>
                </a:tc>
                <a:extLst>
                  <a:ext uri="{0D108BD9-81ED-4DB2-BD59-A6C34878D82A}">
                    <a16:rowId xmlns:a16="http://schemas.microsoft.com/office/drawing/2014/main" val="2194925776"/>
                  </a:ext>
                </a:extLst>
              </a:tr>
              <a:tr h="133853">
                <a:tc>
                  <a:txBody>
                    <a:bodyPr/>
                    <a:lstStyle/>
                    <a:p>
                      <a:pPr algn="l" fontAlgn="b"/>
                      <a:r>
                        <a:rPr lang="en-GB" sz="500" b="0" i="0" u="none" strike="noStrike">
                          <a:solidFill>
                            <a:srgbClr val="000000"/>
                          </a:solidFill>
                          <a:effectLst/>
                          <a:latin typeface="Arial" panose="020B0604020202020204" pitchFamily="34" charset="0"/>
                        </a:rPr>
                        <a:t>Rel-4</a:t>
                      </a:r>
                    </a:p>
                  </a:txBody>
                  <a:tcPr marL="0" marR="0" marT="0" marB="0" anchor="b">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tcPr>
                </a:tc>
                <a:tc>
                  <a:txBody>
                    <a:bodyPr/>
                    <a:lstStyle/>
                    <a:p>
                      <a:pPr algn="l" fontAlgn="b"/>
                      <a:endParaRPr lang="en-GB" sz="700" b="0" i="0" u="none" strike="noStrike">
                        <a:solidFill>
                          <a:srgbClr val="000000"/>
                        </a:solidFill>
                        <a:effectLst/>
                        <a:latin typeface="Arial" panose="020B0604020202020204" pitchFamily="34" charset="0"/>
                      </a:endParaRPr>
                    </a:p>
                  </a:txBody>
                  <a:tcPr marL="0" marR="0" marT="0" marB="0" anchor="b">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a:noFill/>
                    </a:lnB>
                  </a:tcPr>
                </a:tc>
                <a:tc>
                  <a:txBody>
                    <a:bodyPr/>
                    <a:lstStyle/>
                    <a:p>
                      <a:pPr algn="r" fontAlgn="b"/>
                      <a:r>
                        <a:rPr lang="en-GB" sz="500" b="0" i="0" u="none" strike="noStrike">
                          <a:solidFill>
                            <a:srgbClr val="000000"/>
                          </a:solidFill>
                          <a:effectLst/>
                          <a:latin typeface="Arial" panose="020B0604020202020204" pitchFamily="34" charset="0"/>
                        </a:rPr>
                        <a:t>376</a:t>
                      </a:r>
                    </a:p>
                  </a:txBody>
                  <a:tcPr marL="0" marR="0" marT="0" marB="0" anchor="b">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tcPr>
                </a:tc>
                <a:tc>
                  <a:txBody>
                    <a:bodyPr/>
                    <a:lstStyle/>
                    <a:p>
                      <a:pPr algn="r" fontAlgn="b"/>
                      <a:r>
                        <a:rPr lang="en-GB" sz="500" b="0" i="0" u="none" strike="noStrike">
                          <a:solidFill>
                            <a:srgbClr val="000000"/>
                          </a:solidFill>
                          <a:effectLst/>
                          <a:latin typeface="Arial" panose="020B0604020202020204" pitchFamily="34" charset="0"/>
                        </a:rPr>
                        <a:t>2828</a:t>
                      </a:r>
                    </a:p>
                  </a:txBody>
                  <a:tcPr marL="0" marR="0" marT="0" marB="0" anchor="b">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tcPr>
                </a:tc>
                <a:tc>
                  <a:txBody>
                    <a:bodyPr/>
                    <a:lstStyle/>
                    <a:p>
                      <a:pPr algn="r" fontAlgn="b"/>
                      <a:r>
                        <a:rPr lang="en-GB" sz="500" b="0" i="0" u="none" strike="noStrike">
                          <a:solidFill>
                            <a:srgbClr val="000000"/>
                          </a:solidFill>
                          <a:effectLst/>
                          <a:latin typeface="Arial" panose="020B0604020202020204" pitchFamily="34" charset="0"/>
                        </a:rPr>
                        <a:t>1900</a:t>
                      </a:r>
                    </a:p>
                  </a:txBody>
                  <a:tcPr marL="0" marR="0" marT="0" marB="0" anchor="b">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tcPr>
                </a:tc>
                <a:tc>
                  <a:txBody>
                    <a:bodyPr/>
                    <a:lstStyle/>
                    <a:p>
                      <a:pPr algn="r" fontAlgn="b"/>
                      <a:r>
                        <a:rPr lang="en-GB" sz="500" b="0" i="0" u="none" strike="noStrike">
                          <a:solidFill>
                            <a:srgbClr val="000000"/>
                          </a:solidFill>
                          <a:effectLst/>
                          <a:latin typeface="Arial" panose="020B0604020202020204" pitchFamily="34" charset="0"/>
                        </a:rPr>
                        <a:t>690</a:t>
                      </a:r>
                    </a:p>
                  </a:txBody>
                  <a:tcPr marL="0" marR="0" marT="0" marB="0" anchor="b">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tcPr>
                </a:tc>
                <a:tc>
                  <a:txBody>
                    <a:bodyPr/>
                    <a:lstStyle/>
                    <a:p>
                      <a:pPr algn="r" fontAlgn="b"/>
                      <a:r>
                        <a:rPr lang="en-GB" sz="500" b="0" i="0" u="none" strike="noStrike">
                          <a:solidFill>
                            <a:srgbClr val="000000"/>
                          </a:solidFill>
                          <a:effectLst/>
                          <a:latin typeface="Arial" panose="020B0604020202020204" pitchFamily="34" charset="0"/>
                        </a:rPr>
                        <a:t>257</a:t>
                      </a:r>
                    </a:p>
                  </a:txBody>
                  <a:tcPr marL="0" marR="0" marT="0" marB="0" anchor="b">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tcPr>
                </a:tc>
                <a:tc>
                  <a:txBody>
                    <a:bodyPr/>
                    <a:lstStyle/>
                    <a:p>
                      <a:pPr algn="r" fontAlgn="b"/>
                      <a:r>
                        <a:rPr lang="en-GB" sz="500" b="0" i="0" u="none" strike="noStrike">
                          <a:solidFill>
                            <a:srgbClr val="000000"/>
                          </a:solidFill>
                          <a:effectLst/>
                          <a:latin typeface="Arial" panose="020B0604020202020204" pitchFamily="34" charset="0"/>
                        </a:rPr>
                        <a:t>122</a:t>
                      </a:r>
                    </a:p>
                  </a:txBody>
                  <a:tcPr marL="0" marR="0" marT="0" marB="0" anchor="b">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tcPr>
                </a:tc>
                <a:tc>
                  <a:txBody>
                    <a:bodyPr/>
                    <a:lstStyle/>
                    <a:p>
                      <a:pPr algn="r" fontAlgn="b"/>
                      <a:r>
                        <a:rPr lang="en-GB" sz="500" b="0" i="0" u="none" strike="noStrike">
                          <a:solidFill>
                            <a:srgbClr val="000000"/>
                          </a:solidFill>
                          <a:effectLst/>
                          <a:latin typeface="Arial" panose="020B0604020202020204" pitchFamily="34" charset="0"/>
                        </a:rPr>
                        <a:t>63</a:t>
                      </a:r>
                    </a:p>
                  </a:txBody>
                  <a:tcPr marL="0" marR="0" marT="0" marB="0" anchor="b">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tcPr>
                </a:tc>
                <a:tc>
                  <a:txBody>
                    <a:bodyPr/>
                    <a:lstStyle/>
                    <a:p>
                      <a:pPr algn="r" fontAlgn="b"/>
                      <a:r>
                        <a:rPr lang="en-GB" sz="500" b="0" i="0" u="none" strike="noStrike">
                          <a:solidFill>
                            <a:srgbClr val="000000"/>
                          </a:solidFill>
                          <a:effectLst/>
                          <a:latin typeface="Arial" panose="020B0604020202020204" pitchFamily="34" charset="0"/>
                        </a:rPr>
                        <a:t>48</a:t>
                      </a:r>
                    </a:p>
                  </a:txBody>
                  <a:tcPr marL="0" marR="0" marT="0" marB="0" anchor="b">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tcPr>
                </a:tc>
                <a:tc>
                  <a:txBody>
                    <a:bodyPr/>
                    <a:lstStyle/>
                    <a:p>
                      <a:pPr algn="r" fontAlgn="b"/>
                      <a:r>
                        <a:rPr lang="en-GB" sz="500" b="0" i="0" u="none" strike="noStrike">
                          <a:solidFill>
                            <a:srgbClr val="000000"/>
                          </a:solidFill>
                          <a:effectLst/>
                          <a:latin typeface="Arial" panose="020B0604020202020204" pitchFamily="34" charset="0"/>
                        </a:rPr>
                        <a:t>22</a:t>
                      </a:r>
                    </a:p>
                  </a:txBody>
                  <a:tcPr marL="0" marR="0" marT="0" marB="0" anchor="b">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tcPr>
                </a:tc>
                <a:tc>
                  <a:txBody>
                    <a:bodyPr/>
                    <a:lstStyle/>
                    <a:p>
                      <a:pPr algn="r" fontAlgn="b"/>
                      <a:r>
                        <a:rPr lang="en-GB" sz="500" b="0" i="0" u="none" strike="noStrike">
                          <a:solidFill>
                            <a:srgbClr val="000000"/>
                          </a:solidFill>
                          <a:effectLst/>
                          <a:latin typeface="Arial" panose="020B0604020202020204" pitchFamily="34" charset="0"/>
                        </a:rPr>
                        <a:t>20</a:t>
                      </a:r>
                    </a:p>
                  </a:txBody>
                  <a:tcPr marL="0" marR="0" marT="0" marB="0" anchor="b">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tcPr>
                </a:tc>
                <a:tc>
                  <a:txBody>
                    <a:bodyPr/>
                    <a:lstStyle/>
                    <a:p>
                      <a:pPr algn="r" fontAlgn="b"/>
                      <a:r>
                        <a:rPr lang="en-GB" sz="500" b="0" i="0" u="none" strike="noStrike">
                          <a:solidFill>
                            <a:srgbClr val="000000"/>
                          </a:solidFill>
                          <a:effectLst/>
                          <a:latin typeface="Arial" panose="020B0604020202020204" pitchFamily="34" charset="0"/>
                        </a:rPr>
                        <a:t>13</a:t>
                      </a:r>
                    </a:p>
                  </a:txBody>
                  <a:tcPr marL="0" marR="0" marT="0" marB="0" anchor="b">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tcPr>
                </a:tc>
                <a:tc>
                  <a:txBody>
                    <a:bodyPr/>
                    <a:lstStyle/>
                    <a:p>
                      <a:pPr algn="r" fontAlgn="b"/>
                      <a:r>
                        <a:rPr lang="en-GB" sz="500" b="0" i="0" u="none" strike="noStrike">
                          <a:solidFill>
                            <a:srgbClr val="000000"/>
                          </a:solidFill>
                          <a:effectLst/>
                          <a:latin typeface="Arial" panose="020B0604020202020204" pitchFamily="34" charset="0"/>
                        </a:rPr>
                        <a:t>11</a:t>
                      </a:r>
                    </a:p>
                  </a:txBody>
                  <a:tcPr marL="0" marR="0" marT="0" marB="0" anchor="b">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tcPr>
                </a:tc>
                <a:tc>
                  <a:txBody>
                    <a:bodyPr/>
                    <a:lstStyle/>
                    <a:p>
                      <a:pPr algn="r" fontAlgn="b"/>
                      <a:r>
                        <a:rPr lang="en-GB" sz="500" b="0" i="0" u="none" strike="noStrike">
                          <a:solidFill>
                            <a:srgbClr val="000000"/>
                          </a:solidFill>
                          <a:effectLst/>
                          <a:latin typeface="Arial" panose="020B0604020202020204" pitchFamily="34" charset="0"/>
                        </a:rPr>
                        <a:t>8</a:t>
                      </a:r>
                    </a:p>
                  </a:txBody>
                  <a:tcPr marL="0" marR="0" marT="0" marB="0" anchor="b">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tcPr>
                </a:tc>
                <a:tc>
                  <a:txBody>
                    <a:bodyPr/>
                    <a:lstStyle/>
                    <a:p>
                      <a:pPr algn="r" fontAlgn="b"/>
                      <a:r>
                        <a:rPr lang="en-GB" sz="500" b="0" i="0" u="none" strike="noStrike">
                          <a:solidFill>
                            <a:srgbClr val="000000"/>
                          </a:solidFill>
                          <a:effectLst/>
                          <a:latin typeface="Arial" panose="020B0604020202020204" pitchFamily="34" charset="0"/>
                        </a:rPr>
                        <a:t>7</a:t>
                      </a:r>
                    </a:p>
                  </a:txBody>
                  <a:tcPr marL="0" marR="0" marT="0" marB="0" anchor="b">
                    <a:lnL w="6350" cap="flat" cmpd="sng" algn="ctr">
                      <a:solidFill>
                        <a:srgbClr val="C0C0C0"/>
                      </a:solidFill>
                      <a:prstDash val="solid"/>
                      <a:round/>
                      <a:headEnd type="none" w="med" len="med"/>
                      <a:tailEnd type="none" w="med" len="med"/>
                    </a:lnL>
                    <a:lnR>
                      <a:noFill/>
                    </a:lnR>
                    <a:lnT>
                      <a:noFill/>
                    </a:lnT>
                    <a:lnB>
                      <a:noFill/>
                    </a:lnB>
                  </a:tcPr>
                </a:tc>
                <a:tc>
                  <a:txBody>
                    <a:bodyPr/>
                    <a:lstStyle/>
                    <a:p>
                      <a:pPr algn="r" fontAlgn="b"/>
                      <a:r>
                        <a:rPr lang="en-GB" sz="500" b="0" i="0" u="none" strike="noStrike">
                          <a:solidFill>
                            <a:srgbClr val="000000"/>
                          </a:solidFill>
                          <a:effectLst/>
                          <a:latin typeface="Arial" panose="020B0604020202020204" pitchFamily="34" charset="0"/>
                        </a:rPr>
                        <a:t>2</a:t>
                      </a:r>
                    </a:p>
                  </a:txBody>
                  <a:tcPr marL="0" marR="0" marT="0" marB="0" anchor="b">
                    <a:lnL>
                      <a:noFill/>
                    </a:lnL>
                    <a:lnR>
                      <a:noFill/>
                    </a:lnR>
                    <a:lnT>
                      <a:noFill/>
                    </a:lnT>
                    <a:lnB>
                      <a:noFill/>
                    </a:lnB>
                  </a:tcPr>
                </a:tc>
                <a:tc>
                  <a:txBody>
                    <a:bodyPr/>
                    <a:lstStyle/>
                    <a:p>
                      <a:pPr algn="r" fontAlgn="b"/>
                      <a:endParaRPr lang="en-GB" sz="500" b="0" i="0" u="none" strike="noStrike">
                        <a:solidFill>
                          <a:srgbClr val="000000"/>
                        </a:solidFill>
                        <a:effectLst/>
                        <a:latin typeface="Arial" panose="020B0604020202020204" pitchFamily="34" charset="0"/>
                      </a:endParaRPr>
                    </a:p>
                  </a:txBody>
                  <a:tcPr marL="0" marR="0" marT="0" marB="0" anchor="b">
                    <a:lnL>
                      <a:noFill/>
                    </a:lnL>
                    <a:lnR>
                      <a:noFill/>
                    </a:lnR>
                    <a:lnT>
                      <a:noFill/>
                    </a:lnT>
                    <a:lnB>
                      <a:noFill/>
                    </a:lnB>
                  </a:tcPr>
                </a:tc>
                <a:tc>
                  <a:txBody>
                    <a:bodyPr/>
                    <a:lstStyle/>
                    <a:p>
                      <a:pPr algn="r" fontAlgn="b"/>
                      <a:r>
                        <a:rPr lang="en-GB" sz="500" b="0" i="0" u="none" strike="noStrike">
                          <a:solidFill>
                            <a:srgbClr val="000000"/>
                          </a:solidFill>
                          <a:effectLst/>
                          <a:latin typeface="Arial" panose="020B0604020202020204" pitchFamily="34" charset="0"/>
                        </a:rPr>
                        <a:t> </a:t>
                      </a:r>
                    </a:p>
                  </a:txBody>
                  <a:tcPr marL="0" marR="0" marT="0" marB="0" anchor="b">
                    <a:lnL>
                      <a:noFill/>
                    </a:lnL>
                    <a:lnR w="6350" cap="flat" cmpd="sng" algn="ctr">
                      <a:solidFill>
                        <a:srgbClr val="C0C0C0"/>
                      </a:solidFill>
                      <a:prstDash val="solid"/>
                      <a:round/>
                      <a:headEnd type="none" w="med" len="med"/>
                      <a:tailEnd type="none" w="med" len="med"/>
                    </a:lnR>
                    <a:lnT>
                      <a:noFill/>
                    </a:lnT>
                    <a:lnB>
                      <a:noFill/>
                    </a:lnB>
                  </a:tcPr>
                </a:tc>
                <a:tc>
                  <a:txBody>
                    <a:bodyPr/>
                    <a:lstStyle/>
                    <a:p>
                      <a:pPr algn="r" fontAlgn="b"/>
                      <a:endParaRPr lang="en-GB" sz="500" b="0" i="0" u="none" strike="noStrike">
                        <a:solidFill>
                          <a:srgbClr val="000000"/>
                        </a:solidFill>
                        <a:effectLst/>
                        <a:latin typeface="Arial" panose="020B0604020202020204" pitchFamily="34" charset="0"/>
                      </a:endParaRPr>
                    </a:p>
                  </a:txBody>
                  <a:tcPr marL="0" marR="0" marT="0" marB="0" anchor="b">
                    <a:lnL w="6350" cap="flat" cmpd="sng" algn="ctr">
                      <a:solidFill>
                        <a:srgbClr val="C0C0C0"/>
                      </a:solidFill>
                      <a:prstDash val="solid"/>
                      <a:round/>
                      <a:headEnd type="none" w="med" len="med"/>
                      <a:tailEnd type="none" w="med" len="med"/>
                    </a:lnL>
                    <a:lnR>
                      <a:noFill/>
                    </a:lnR>
                    <a:lnT>
                      <a:noFill/>
                    </a:lnT>
                    <a:lnB>
                      <a:noFill/>
                    </a:lnB>
                  </a:tcPr>
                </a:tc>
                <a:tc>
                  <a:txBody>
                    <a:bodyPr/>
                    <a:lstStyle/>
                    <a:p>
                      <a:pPr algn="r" fontAlgn="b"/>
                      <a:endParaRPr lang="en-GB" sz="500" b="0" i="0" u="none" strike="noStrike">
                        <a:solidFill>
                          <a:srgbClr val="000000"/>
                        </a:solidFill>
                        <a:effectLst/>
                        <a:latin typeface="Arial" panose="020B0604020202020204" pitchFamily="34" charset="0"/>
                      </a:endParaRPr>
                    </a:p>
                  </a:txBody>
                  <a:tcPr marL="0" marR="0" marT="0" marB="0" anchor="b">
                    <a:lnL>
                      <a:noFill/>
                    </a:lnL>
                    <a:lnR>
                      <a:noFill/>
                    </a:lnR>
                    <a:lnT>
                      <a:noFill/>
                    </a:lnT>
                    <a:lnB>
                      <a:noFill/>
                    </a:lnB>
                  </a:tcPr>
                </a:tc>
                <a:tc>
                  <a:txBody>
                    <a:bodyPr/>
                    <a:lstStyle/>
                    <a:p>
                      <a:pPr algn="r" fontAlgn="b"/>
                      <a:endParaRPr lang="en-GB" sz="500" b="0" i="0" u="none" strike="noStrike">
                        <a:solidFill>
                          <a:srgbClr val="000000"/>
                        </a:solidFill>
                        <a:effectLst/>
                        <a:latin typeface="Arial" panose="020B0604020202020204" pitchFamily="34" charset="0"/>
                      </a:endParaRPr>
                    </a:p>
                  </a:txBody>
                  <a:tcPr marL="0" marR="0" marT="0" marB="0" anchor="b">
                    <a:lnL>
                      <a:noFill/>
                    </a:lnL>
                    <a:lnR>
                      <a:noFill/>
                    </a:lnR>
                    <a:lnT>
                      <a:noFill/>
                    </a:lnT>
                    <a:lnB>
                      <a:noFill/>
                    </a:lnB>
                  </a:tcPr>
                </a:tc>
                <a:tc>
                  <a:txBody>
                    <a:bodyPr/>
                    <a:lstStyle/>
                    <a:p>
                      <a:pPr algn="r" fontAlgn="b"/>
                      <a:endParaRPr lang="en-GB" sz="500" b="0" i="0" u="none" strike="noStrike">
                        <a:solidFill>
                          <a:srgbClr val="000000"/>
                        </a:solidFill>
                        <a:effectLst/>
                        <a:latin typeface="Arial" panose="020B0604020202020204" pitchFamily="34" charset="0"/>
                      </a:endParaRPr>
                    </a:p>
                  </a:txBody>
                  <a:tcPr marL="0" marR="0" marT="0" marB="0" anchor="b">
                    <a:lnL>
                      <a:noFill/>
                    </a:lnL>
                    <a:lnR>
                      <a:noFill/>
                    </a:lnR>
                    <a:lnT>
                      <a:noFill/>
                    </a:lnT>
                    <a:lnB>
                      <a:noFill/>
                    </a:lnB>
                  </a:tcPr>
                </a:tc>
                <a:tc>
                  <a:txBody>
                    <a:bodyPr/>
                    <a:lstStyle/>
                    <a:p>
                      <a:pPr algn="r" fontAlgn="b"/>
                      <a:r>
                        <a:rPr lang="en-GB" sz="700" b="1" i="0" u="none" strike="noStrike">
                          <a:effectLst/>
                          <a:latin typeface="Arial" panose="020B0604020202020204" pitchFamily="34" charset="0"/>
                        </a:rPr>
                        <a:t>6367</a:t>
                      </a:r>
                    </a:p>
                  </a:txBody>
                  <a:tcPr marL="0" marR="0" marT="0" marB="0" anchor="b">
                    <a:lnL>
                      <a:noFill/>
                    </a:lnL>
                    <a:lnR>
                      <a:noFill/>
                    </a:lnR>
                    <a:lnT>
                      <a:noFill/>
                    </a:lnT>
                    <a:lnB>
                      <a:noFill/>
                    </a:lnB>
                    <a:solidFill>
                      <a:srgbClr val="FFFF00"/>
                    </a:solidFill>
                  </a:tcPr>
                </a:tc>
                <a:extLst>
                  <a:ext uri="{0D108BD9-81ED-4DB2-BD59-A6C34878D82A}">
                    <a16:rowId xmlns:a16="http://schemas.microsoft.com/office/drawing/2014/main" val="2634511455"/>
                  </a:ext>
                </a:extLst>
              </a:tr>
              <a:tr h="133853">
                <a:tc>
                  <a:txBody>
                    <a:bodyPr/>
                    <a:lstStyle/>
                    <a:p>
                      <a:pPr algn="l" fontAlgn="b"/>
                      <a:r>
                        <a:rPr lang="en-GB" sz="500" b="0" i="0" u="none" strike="noStrike">
                          <a:solidFill>
                            <a:srgbClr val="000000"/>
                          </a:solidFill>
                          <a:effectLst/>
                          <a:latin typeface="Arial" panose="020B0604020202020204" pitchFamily="34" charset="0"/>
                        </a:rPr>
                        <a:t>Rel-5</a:t>
                      </a:r>
                    </a:p>
                  </a:txBody>
                  <a:tcPr marL="0" marR="0" marT="0" marB="0" anchor="b">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tcPr>
                </a:tc>
                <a:tc>
                  <a:txBody>
                    <a:bodyPr/>
                    <a:lstStyle/>
                    <a:p>
                      <a:pPr algn="l" fontAlgn="b"/>
                      <a:endParaRPr lang="en-GB" sz="700" b="0" i="0" u="none" strike="noStrike">
                        <a:solidFill>
                          <a:srgbClr val="000000"/>
                        </a:solidFill>
                        <a:effectLst/>
                        <a:latin typeface="Arial" panose="020B0604020202020204" pitchFamily="34" charset="0"/>
                      </a:endParaRPr>
                    </a:p>
                  </a:txBody>
                  <a:tcPr marL="0" marR="0" marT="0" marB="0" anchor="b">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a:noFill/>
                    </a:lnT>
                    <a:lnB>
                      <a:noFill/>
                    </a:lnB>
                  </a:tcPr>
                </a:tc>
                <a:tc>
                  <a:txBody>
                    <a:bodyPr/>
                    <a:lstStyle/>
                    <a:p>
                      <a:pPr algn="r" fontAlgn="b"/>
                      <a:r>
                        <a:rPr lang="en-GB" sz="500" b="0" i="0" u="none" strike="noStrike">
                          <a:solidFill>
                            <a:srgbClr val="000000"/>
                          </a:solidFill>
                          <a:effectLst/>
                          <a:latin typeface="Arial" panose="020B0604020202020204" pitchFamily="34" charset="0"/>
                        </a:rPr>
                        <a:t>27</a:t>
                      </a:r>
                    </a:p>
                  </a:txBody>
                  <a:tcPr marL="0" marR="0" marT="0" marB="0" anchor="b">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tcPr>
                </a:tc>
                <a:tc>
                  <a:txBody>
                    <a:bodyPr/>
                    <a:lstStyle/>
                    <a:p>
                      <a:pPr algn="r" fontAlgn="b"/>
                      <a:r>
                        <a:rPr lang="en-GB" sz="500" b="0" i="0" u="none" strike="noStrike">
                          <a:solidFill>
                            <a:srgbClr val="000000"/>
                          </a:solidFill>
                          <a:effectLst/>
                          <a:latin typeface="Arial" panose="020B0604020202020204" pitchFamily="34" charset="0"/>
                        </a:rPr>
                        <a:t>644</a:t>
                      </a:r>
                    </a:p>
                  </a:txBody>
                  <a:tcPr marL="0" marR="0" marT="0" marB="0" anchor="b">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tcPr>
                </a:tc>
                <a:tc>
                  <a:txBody>
                    <a:bodyPr/>
                    <a:lstStyle/>
                    <a:p>
                      <a:pPr algn="r" fontAlgn="b"/>
                      <a:r>
                        <a:rPr lang="en-GB" sz="500" b="0" i="0" u="none" strike="noStrike">
                          <a:solidFill>
                            <a:srgbClr val="000000"/>
                          </a:solidFill>
                          <a:effectLst/>
                          <a:latin typeface="Arial" panose="020B0604020202020204" pitchFamily="34" charset="0"/>
                        </a:rPr>
                        <a:t>3274</a:t>
                      </a:r>
                    </a:p>
                  </a:txBody>
                  <a:tcPr marL="0" marR="0" marT="0" marB="0" anchor="b">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tcPr>
                </a:tc>
                <a:tc>
                  <a:txBody>
                    <a:bodyPr/>
                    <a:lstStyle/>
                    <a:p>
                      <a:pPr algn="r" fontAlgn="b"/>
                      <a:r>
                        <a:rPr lang="en-GB" sz="500" b="0" i="0" u="none" strike="noStrike">
                          <a:solidFill>
                            <a:srgbClr val="000000"/>
                          </a:solidFill>
                          <a:effectLst/>
                          <a:latin typeface="Arial" panose="020B0604020202020204" pitchFamily="34" charset="0"/>
                        </a:rPr>
                        <a:t>2842</a:t>
                      </a:r>
                    </a:p>
                  </a:txBody>
                  <a:tcPr marL="0" marR="0" marT="0" marB="0" anchor="b">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tcPr>
                </a:tc>
                <a:tc>
                  <a:txBody>
                    <a:bodyPr/>
                    <a:lstStyle/>
                    <a:p>
                      <a:pPr algn="r" fontAlgn="b"/>
                      <a:r>
                        <a:rPr lang="en-GB" sz="500" b="0" i="0" u="none" strike="noStrike">
                          <a:solidFill>
                            <a:srgbClr val="000000"/>
                          </a:solidFill>
                          <a:effectLst/>
                          <a:latin typeface="Arial" panose="020B0604020202020204" pitchFamily="34" charset="0"/>
                        </a:rPr>
                        <a:t>2162</a:t>
                      </a:r>
                    </a:p>
                  </a:txBody>
                  <a:tcPr marL="0" marR="0" marT="0" marB="0" anchor="b">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tcPr>
                </a:tc>
                <a:tc>
                  <a:txBody>
                    <a:bodyPr/>
                    <a:lstStyle/>
                    <a:p>
                      <a:pPr algn="r" fontAlgn="b"/>
                      <a:r>
                        <a:rPr lang="en-GB" sz="500" b="0" i="0" u="none" strike="noStrike">
                          <a:solidFill>
                            <a:srgbClr val="000000"/>
                          </a:solidFill>
                          <a:effectLst/>
                          <a:latin typeface="Arial" panose="020B0604020202020204" pitchFamily="34" charset="0"/>
                        </a:rPr>
                        <a:t>1357</a:t>
                      </a:r>
                    </a:p>
                  </a:txBody>
                  <a:tcPr marL="0" marR="0" marT="0" marB="0" anchor="b">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tcPr>
                </a:tc>
                <a:tc>
                  <a:txBody>
                    <a:bodyPr/>
                    <a:lstStyle/>
                    <a:p>
                      <a:pPr algn="r" fontAlgn="b"/>
                      <a:r>
                        <a:rPr lang="en-GB" sz="500" b="0" i="0" u="none" strike="noStrike">
                          <a:solidFill>
                            <a:srgbClr val="000000"/>
                          </a:solidFill>
                          <a:effectLst/>
                          <a:latin typeface="Arial" panose="020B0604020202020204" pitchFamily="34" charset="0"/>
                        </a:rPr>
                        <a:t>509</a:t>
                      </a:r>
                    </a:p>
                  </a:txBody>
                  <a:tcPr marL="0" marR="0" marT="0" marB="0" anchor="b">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tcPr>
                </a:tc>
                <a:tc>
                  <a:txBody>
                    <a:bodyPr/>
                    <a:lstStyle/>
                    <a:p>
                      <a:pPr algn="r" fontAlgn="b"/>
                      <a:r>
                        <a:rPr lang="en-GB" sz="500" b="0" i="0" u="none" strike="noStrike">
                          <a:solidFill>
                            <a:srgbClr val="000000"/>
                          </a:solidFill>
                          <a:effectLst/>
                          <a:latin typeface="Arial" panose="020B0604020202020204" pitchFamily="34" charset="0"/>
                        </a:rPr>
                        <a:t>94</a:t>
                      </a:r>
                    </a:p>
                  </a:txBody>
                  <a:tcPr marL="0" marR="0" marT="0" marB="0" anchor="b">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tcPr>
                </a:tc>
                <a:tc>
                  <a:txBody>
                    <a:bodyPr/>
                    <a:lstStyle/>
                    <a:p>
                      <a:pPr algn="r" fontAlgn="b"/>
                      <a:r>
                        <a:rPr lang="en-GB" sz="500" b="0" i="0" u="none" strike="noStrike">
                          <a:solidFill>
                            <a:srgbClr val="000000"/>
                          </a:solidFill>
                          <a:effectLst/>
                          <a:latin typeface="Arial" panose="020B0604020202020204" pitchFamily="34" charset="0"/>
                        </a:rPr>
                        <a:t>25</a:t>
                      </a:r>
                    </a:p>
                  </a:txBody>
                  <a:tcPr marL="0" marR="0" marT="0" marB="0" anchor="b">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tcPr>
                </a:tc>
                <a:tc>
                  <a:txBody>
                    <a:bodyPr/>
                    <a:lstStyle/>
                    <a:p>
                      <a:pPr algn="r" fontAlgn="b"/>
                      <a:r>
                        <a:rPr lang="en-GB" sz="500" b="0" i="0" u="none" strike="noStrike">
                          <a:solidFill>
                            <a:srgbClr val="000000"/>
                          </a:solidFill>
                          <a:effectLst/>
                          <a:latin typeface="Arial" panose="020B0604020202020204" pitchFamily="34" charset="0"/>
                        </a:rPr>
                        <a:t>22</a:t>
                      </a:r>
                    </a:p>
                  </a:txBody>
                  <a:tcPr marL="0" marR="0" marT="0" marB="0" anchor="b">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tcPr>
                </a:tc>
                <a:tc>
                  <a:txBody>
                    <a:bodyPr/>
                    <a:lstStyle/>
                    <a:p>
                      <a:pPr algn="r" fontAlgn="b"/>
                      <a:r>
                        <a:rPr lang="en-GB" sz="500" b="0" i="0" u="none" strike="noStrike">
                          <a:solidFill>
                            <a:srgbClr val="000000"/>
                          </a:solidFill>
                          <a:effectLst/>
                          <a:latin typeface="Arial" panose="020B0604020202020204" pitchFamily="34" charset="0"/>
                        </a:rPr>
                        <a:t>7</a:t>
                      </a:r>
                    </a:p>
                  </a:txBody>
                  <a:tcPr marL="0" marR="0" marT="0" marB="0" anchor="b">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tcPr>
                </a:tc>
                <a:tc>
                  <a:txBody>
                    <a:bodyPr/>
                    <a:lstStyle/>
                    <a:p>
                      <a:pPr algn="r" fontAlgn="b"/>
                      <a:r>
                        <a:rPr lang="en-GB" sz="500" b="0" i="0" u="none" strike="noStrike">
                          <a:solidFill>
                            <a:srgbClr val="000000"/>
                          </a:solidFill>
                          <a:effectLst/>
                          <a:latin typeface="Arial" panose="020B0604020202020204" pitchFamily="34" charset="0"/>
                        </a:rPr>
                        <a:t>7</a:t>
                      </a:r>
                    </a:p>
                  </a:txBody>
                  <a:tcPr marL="0" marR="0" marT="0" marB="0" anchor="b">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tcPr>
                </a:tc>
                <a:tc>
                  <a:txBody>
                    <a:bodyPr/>
                    <a:lstStyle/>
                    <a:p>
                      <a:pPr algn="r" fontAlgn="b"/>
                      <a:r>
                        <a:rPr lang="en-GB" sz="500" b="0" i="0" u="none" strike="noStrike">
                          <a:solidFill>
                            <a:srgbClr val="000000"/>
                          </a:solidFill>
                          <a:effectLst/>
                          <a:latin typeface="Arial" panose="020B0604020202020204" pitchFamily="34" charset="0"/>
                        </a:rPr>
                        <a:t>5</a:t>
                      </a:r>
                    </a:p>
                  </a:txBody>
                  <a:tcPr marL="0" marR="0" marT="0" marB="0" anchor="b">
                    <a:lnL w="6350" cap="flat" cmpd="sng" algn="ctr">
                      <a:solidFill>
                        <a:srgbClr val="C0C0C0"/>
                      </a:solidFill>
                      <a:prstDash val="solid"/>
                      <a:round/>
                      <a:headEnd type="none" w="med" len="med"/>
                      <a:tailEnd type="none" w="med" len="med"/>
                    </a:lnL>
                    <a:lnR>
                      <a:noFill/>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tcPr>
                </a:tc>
                <a:tc>
                  <a:txBody>
                    <a:bodyPr/>
                    <a:lstStyle/>
                    <a:p>
                      <a:pPr algn="r" fontAlgn="b"/>
                      <a:r>
                        <a:rPr lang="en-GB" sz="500" b="0" i="0" u="none" strike="noStrike">
                          <a:solidFill>
                            <a:srgbClr val="000000"/>
                          </a:solidFill>
                          <a:effectLst/>
                          <a:latin typeface="Arial" panose="020B0604020202020204" pitchFamily="34" charset="0"/>
                        </a:rPr>
                        <a:t>3</a:t>
                      </a:r>
                    </a:p>
                  </a:txBody>
                  <a:tcPr marL="0" marR="0" marT="0" marB="0" anchor="b">
                    <a:lnL>
                      <a:noFill/>
                    </a:lnL>
                    <a:lnR>
                      <a:noFill/>
                    </a:lnR>
                    <a:lnT>
                      <a:noFill/>
                    </a:lnT>
                    <a:lnB>
                      <a:noFill/>
                    </a:lnB>
                  </a:tcPr>
                </a:tc>
                <a:tc>
                  <a:txBody>
                    <a:bodyPr/>
                    <a:lstStyle/>
                    <a:p>
                      <a:pPr algn="r" fontAlgn="b"/>
                      <a:r>
                        <a:rPr lang="en-GB" sz="500" b="0" i="0" u="none" strike="noStrike">
                          <a:solidFill>
                            <a:srgbClr val="000000"/>
                          </a:solidFill>
                          <a:effectLst/>
                          <a:latin typeface="Arial" panose="020B0604020202020204" pitchFamily="34" charset="0"/>
                        </a:rPr>
                        <a:t>2</a:t>
                      </a:r>
                    </a:p>
                  </a:txBody>
                  <a:tcPr marL="0" marR="0" marT="0" marB="0" anchor="b">
                    <a:lnL>
                      <a:noFill/>
                    </a:lnL>
                    <a:lnR>
                      <a:noFill/>
                    </a:lnR>
                    <a:lnT>
                      <a:noFill/>
                    </a:lnT>
                    <a:lnB>
                      <a:noFill/>
                    </a:lnB>
                  </a:tcPr>
                </a:tc>
                <a:tc>
                  <a:txBody>
                    <a:bodyPr/>
                    <a:lstStyle/>
                    <a:p>
                      <a:pPr algn="r" fontAlgn="b"/>
                      <a:endParaRPr lang="en-GB" sz="500" b="0" i="0" u="none" strike="noStrike">
                        <a:solidFill>
                          <a:srgbClr val="000000"/>
                        </a:solidFill>
                        <a:effectLst/>
                        <a:latin typeface="Arial" panose="020B0604020202020204" pitchFamily="34" charset="0"/>
                      </a:endParaRPr>
                    </a:p>
                  </a:txBody>
                  <a:tcPr marL="0" marR="0" marT="0" marB="0" anchor="b">
                    <a:lnL>
                      <a:noFill/>
                    </a:lnL>
                    <a:lnR>
                      <a:noFill/>
                    </a:lnR>
                    <a:lnT>
                      <a:noFill/>
                    </a:lnT>
                    <a:lnB>
                      <a:noFill/>
                    </a:lnB>
                  </a:tcPr>
                </a:tc>
                <a:tc>
                  <a:txBody>
                    <a:bodyPr/>
                    <a:lstStyle/>
                    <a:p>
                      <a:pPr algn="r" fontAlgn="b"/>
                      <a:r>
                        <a:rPr lang="en-GB" sz="500" b="0" i="0" u="none" strike="noStrike">
                          <a:solidFill>
                            <a:srgbClr val="000000"/>
                          </a:solidFill>
                          <a:effectLst/>
                          <a:latin typeface="Arial" panose="020B0604020202020204" pitchFamily="34" charset="0"/>
                        </a:rPr>
                        <a:t> </a:t>
                      </a:r>
                    </a:p>
                  </a:txBody>
                  <a:tcPr marL="0" marR="0" marT="0" marB="0" anchor="b">
                    <a:lnL>
                      <a:noFill/>
                    </a:lnL>
                    <a:lnR w="6350" cap="flat" cmpd="sng" algn="ctr">
                      <a:solidFill>
                        <a:srgbClr val="C0C0C0"/>
                      </a:solidFill>
                      <a:prstDash val="solid"/>
                      <a:round/>
                      <a:headEnd type="none" w="med" len="med"/>
                      <a:tailEnd type="none" w="med" len="med"/>
                    </a:lnR>
                    <a:lnT>
                      <a:noFill/>
                    </a:lnT>
                    <a:lnB>
                      <a:noFill/>
                    </a:lnB>
                  </a:tcPr>
                </a:tc>
                <a:tc>
                  <a:txBody>
                    <a:bodyPr/>
                    <a:lstStyle/>
                    <a:p>
                      <a:pPr algn="r" fontAlgn="b"/>
                      <a:endParaRPr lang="en-GB" sz="500" b="0" i="0" u="none" strike="noStrike">
                        <a:solidFill>
                          <a:srgbClr val="000000"/>
                        </a:solidFill>
                        <a:effectLst/>
                        <a:latin typeface="Arial" panose="020B0604020202020204" pitchFamily="34" charset="0"/>
                      </a:endParaRPr>
                    </a:p>
                  </a:txBody>
                  <a:tcPr marL="0" marR="0" marT="0" marB="0" anchor="b">
                    <a:lnL w="6350" cap="flat" cmpd="sng" algn="ctr">
                      <a:solidFill>
                        <a:srgbClr val="C0C0C0"/>
                      </a:solidFill>
                      <a:prstDash val="solid"/>
                      <a:round/>
                      <a:headEnd type="none" w="med" len="med"/>
                      <a:tailEnd type="none" w="med" len="med"/>
                    </a:lnL>
                    <a:lnR>
                      <a:noFill/>
                    </a:lnR>
                    <a:lnT>
                      <a:noFill/>
                    </a:lnT>
                    <a:lnB>
                      <a:noFill/>
                    </a:lnB>
                  </a:tcPr>
                </a:tc>
                <a:tc>
                  <a:txBody>
                    <a:bodyPr/>
                    <a:lstStyle/>
                    <a:p>
                      <a:pPr algn="r" fontAlgn="b"/>
                      <a:endParaRPr lang="en-GB" sz="500" b="0" i="0" u="none" strike="noStrike">
                        <a:solidFill>
                          <a:srgbClr val="000000"/>
                        </a:solidFill>
                        <a:effectLst/>
                        <a:latin typeface="Arial" panose="020B0604020202020204" pitchFamily="34" charset="0"/>
                      </a:endParaRPr>
                    </a:p>
                  </a:txBody>
                  <a:tcPr marL="0" marR="0" marT="0" marB="0" anchor="b">
                    <a:lnL>
                      <a:noFill/>
                    </a:lnL>
                    <a:lnR>
                      <a:noFill/>
                    </a:lnR>
                    <a:lnT>
                      <a:noFill/>
                    </a:lnT>
                    <a:lnB>
                      <a:noFill/>
                    </a:lnB>
                  </a:tcPr>
                </a:tc>
                <a:tc>
                  <a:txBody>
                    <a:bodyPr/>
                    <a:lstStyle/>
                    <a:p>
                      <a:pPr algn="r" fontAlgn="b"/>
                      <a:endParaRPr lang="en-GB" sz="500" b="0" i="0" u="none" strike="noStrike">
                        <a:solidFill>
                          <a:srgbClr val="000000"/>
                        </a:solidFill>
                        <a:effectLst/>
                        <a:latin typeface="Arial" panose="020B0604020202020204" pitchFamily="34" charset="0"/>
                      </a:endParaRPr>
                    </a:p>
                  </a:txBody>
                  <a:tcPr marL="0" marR="0" marT="0" marB="0" anchor="b">
                    <a:lnL>
                      <a:noFill/>
                    </a:lnL>
                    <a:lnR>
                      <a:noFill/>
                    </a:lnR>
                    <a:lnT>
                      <a:noFill/>
                    </a:lnT>
                    <a:lnB>
                      <a:noFill/>
                    </a:lnB>
                  </a:tcPr>
                </a:tc>
                <a:tc>
                  <a:txBody>
                    <a:bodyPr/>
                    <a:lstStyle/>
                    <a:p>
                      <a:pPr algn="r" fontAlgn="b"/>
                      <a:endParaRPr lang="en-GB" sz="500" b="0" i="0" u="none" strike="noStrike">
                        <a:solidFill>
                          <a:srgbClr val="000000"/>
                        </a:solidFill>
                        <a:effectLst/>
                        <a:latin typeface="Arial" panose="020B0604020202020204" pitchFamily="34" charset="0"/>
                      </a:endParaRPr>
                    </a:p>
                  </a:txBody>
                  <a:tcPr marL="0" marR="0" marT="0" marB="0" anchor="b">
                    <a:lnL>
                      <a:noFill/>
                    </a:lnL>
                    <a:lnR>
                      <a:noFill/>
                    </a:lnR>
                    <a:lnT>
                      <a:noFill/>
                    </a:lnT>
                    <a:lnB>
                      <a:noFill/>
                    </a:lnB>
                  </a:tcPr>
                </a:tc>
                <a:tc>
                  <a:txBody>
                    <a:bodyPr/>
                    <a:lstStyle/>
                    <a:p>
                      <a:pPr algn="r" fontAlgn="b"/>
                      <a:r>
                        <a:rPr lang="en-GB" sz="700" b="1" i="0" u="none" strike="noStrike">
                          <a:effectLst/>
                          <a:latin typeface="Arial" panose="020B0604020202020204" pitchFamily="34" charset="0"/>
                        </a:rPr>
                        <a:t>10980</a:t>
                      </a:r>
                    </a:p>
                  </a:txBody>
                  <a:tcPr marL="0" marR="0" marT="0" marB="0" anchor="b">
                    <a:lnL>
                      <a:noFill/>
                    </a:lnL>
                    <a:lnR>
                      <a:noFill/>
                    </a:lnR>
                    <a:lnT>
                      <a:noFill/>
                    </a:lnT>
                    <a:lnB>
                      <a:noFill/>
                    </a:lnB>
                    <a:solidFill>
                      <a:srgbClr val="FFFF00"/>
                    </a:solidFill>
                  </a:tcPr>
                </a:tc>
                <a:extLst>
                  <a:ext uri="{0D108BD9-81ED-4DB2-BD59-A6C34878D82A}">
                    <a16:rowId xmlns:a16="http://schemas.microsoft.com/office/drawing/2014/main" val="3414725682"/>
                  </a:ext>
                </a:extLst>
              </a:tr>
              <a:tr h="133853">
                <a:tc>
                  <a:txBody>
                    <a:bodyPr/>
                    <a:lstStyle/>
                    <a:p>
                      <a:pPr algn="l" fontAlgn="b"/>
                      <a:r>
                        <a:rPr lang="en-GB" sz="500" b="0" i="0" u="none" strike="noStrike">
                          <a:solidFill>
                            <a:srgbClr val="000000"/>
                          </a:solidFill>
                          <a:effectLst/>
                          <a:latin typeface="Arial" panose="020B0604020202020204" pitchFamily="34" charset="0"/>
                        </a:rPr>
                        <a:t>Rel-6</a:t>
                      </a:r>
                    </a:p>
                  </a:txBody>
                  <a:tcPr marL="0" marR="0" marT="0" marB="0" anchor="b">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tcPr>
                </a:tc>
                <a:tc>
                  <a:txBody>
                    <a:bodyPr/>
                    <a:lstStyle/>
                    <a:p>
                      <a:pPr algn="l" fontAlgn="b"/>
                      <a:endParaRPr lang="en-GB" sz="700" b="0" i="0" u="none" strike="noStrike">
                        <a:solidFill>
                          <a:srgbClr val="000000"/>
                        </a:solidFill>
                        <a:effectLst/>
                        <a:latin typeface="Arial" panose="020B0604020202020204" pitchFamily="34" charset="0"/>
                      </a:endParaRPr>
                    </a:p>
                  </a:txBody>
                  <a:tcPr marL="0" marR="0" marT="0" marB="0" anchor="b">
                    <a:lnL w="6350" cap="flat" cmpd="sng" algn="ctr">
                      <a:solidFill>
                        <a:srgbClr val="C0C0C0"/>
                      </a:solidFill>
                      <a:prstDash val="solid"/>
                      <a:round/>
                      <a:headEnd type="none" w="med" len="med"/>
                      <a:tailEnd type="none" w="med" len="med"/>
                    </a:lnL>
                    <a:lnR>
                      <a:noFill/>
                    </a:lnR>
                    <a:lnT>
                      <a:noFill/>
                    </a:lnT>
                    <a:lnB>
                      <a:noFill/>
                    </a:lnB>
                  </a:tcPr>
                </a:tc>
                <a:tc>
                  <a:txBody>
                    <a:bodyPr/>
                    <a:lstStyle/>
                    <a:p>
                      <a:pPr algn="l" fontAlgn="b"/>
                      <a:endParaRPr lang="en-GB" sz="700" b="0" i="0" u="none" strike="noStrike">
                        <a:solidFill>
                          <a:srgbClr val="000000"/>
                        </a:solidFill>
                        <a:effectLst/>
                        <a:latin typeface="Arial" panose="020B0604020202020204" pitchFamily="34" charset="0"/>
                      </a:endParaRPr>
                    </a:p>
                  </a:txBody>
                  <a:tcPr marL="0" marR="0" marT="0" marB="0" anchor="b">
                    <a:lnL>
                      <a:noFill/>
                    </a:lnL>
                    <a:lnR>
                      <a:noFill/>
                    </a:lnR>
                    <a:lnT w="6350" cap="flat" cmpd="sng" algn="ctr">
                      <a:solidFill>
                        <a:srgbClr val="C0C0C0"/>
                      </a:solidFill>
                      <a:prstDash val="solid"/>
                      <a:round/>
                      <a:headEnd type="none" w="med" len="med"/>
                      <a:tailEnd type="none" w="med" len="med"/>
                    </a:lnT>
                    <a:lnB>
                      <a:noFill/>
                    </a:lnB>
                  </a:tcPr>
                </a:tc>
                <a:tc>
                  <a:txBody>
                    <a:bodyPr/>
                    <a:lstStyle/>
                    <a:p>
                      <a:pPr algn="l" fontAlgn="b"/>
                      <a:endParaRPr lang="en-GB" sz="700" b="0" i="0" u="none" strike="noStrike">
                        <a:solidFill>
                          <a:srgbClr val="000000"/>
                        </a:solidFill>
                        <a:effectLst/>
                        <a:latin typeface="Arial" panose="020B0604020202020204" pitchFamily="34" charset="0"/>
                      </a:endParaRPr>
                    </a:p>
                  </a:txBody>
                  <a:tcPr marL="0" marR="0" marT="0" marB="0" anchor="b">
                    <a:lnL>
                      <a:noFill/>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a:noFill/>
                    </a:lnB>
                  </a:tcPr>
                </a:tc>
                <a:tc>
                  <a:txBody>
                    <a:bodyPr/>
                    <a:lstStyle/>
                    <a:p>
                      <a:pPr algn="r" fontAlgn="b"/>
                      <a:r>
                        <a:rPr lang="en-GB" sz="500" b="0" i="0" u="none" strike="noStrike">
                          <a:solidFill>
                            <a:srgbClr val="000000"/>
                          </a:solidFill>
                          <a:effectLst/>
                          <a:latin typeface="Arial" panose="020B0604020202020204" pitchFamily="34" charset="0"/>
                        </a:rPr>
                        <a:t>172</a:t>
                      </a:r>
                    </a:p>
                  </a:txBody>
                  <a:tcPr marL="0" marR="0" marT="0" marB="0" anchor="b">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tcPr>
                </a:tc>
                <a:tc>
                  <a:txBody>
                    <a:bodyPr/>
                    <a:lstStyle/>
                    <a:p>
                      <a:pPr algn="r" fontAlgn="b"/>
                      <a:r>
                        <a:rPr lang="en-GB" sz="500" b="0" i="0" u="none" strike="noStrike">
                          <a:solidFill>
                            <a:srgbClr val="000000"/>
                          </a:solidFill>
                          <a:effectLst/>
                          <a:latin typeface="Arial" panose="020B0604020202020204" pitchFamily="34" charset="0"/>
                        </a:rPr>
                        <a:t>1088</a:t>
                      </a:r>
                    </a:p>
                  </a:txBody>
                  <a:tcPr marL="0" marR="0" marT="0" marB="0" anchor="b">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tcPr>
                </a:tc>
                <a:tc>
                  <a:txBody>
                    <a:bodyPr/>
                    <a:lstStyle/>
                    <a:p>
                      <a:pPr algn="r" fontAlgn="b"/>
                      <a:r>
                        <a:rPr lang="en-GB" sz="500" b="0" i="0" u="none" strike="noStrike">
                          <a:solidFill>
                            <a:srgbClr val="000000"/>
                          </a:solidFill>
                          <a:effectLst/>
                          <a:latin typeface="Arial" panose="020B0604020202020204" pitchFamily="34" charset="0"/>
                        </a:rPr>
                        <a:t>2458</a:t>
                      </a:r>
                    </a:p>
                  </a:txBody>
                  <a:tcPr marL="0" marR="0" marT="0" marB="0" anchor="b">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tcPr>
                </a:tc>
                <a:tc>
                  <a:txBody>
                    <a:bodyPr/>
                    <a:lstStyle/>
                    <a:p>
                      <a:pPr algn="r" fontAlgn="b"/>
                      <a:r>
                        <a:rPr lang="en-GB" sz="500" b="0" i="0" u="none" strike="noStrike">
                          <a:solidFill>
                            <a:srgbClr val="000000"/>
                          </a:solidFill>
                          <a:effectLst/>
                          <a:latin typeface="Arial" panose="020B0604020202020204" pitchFamily="34" charset="0"/>
                        </a:rPr>
                        <a:t>3721</a:t>
                      </a:r>
                    </a:p>
                  </a:txBody>
                  <a:tcPr marL="0" marR="0" marT="0" marB="0" anchor="b">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tcPr>
                </a:tc>
                <a:tc>
                  <a:txBody>
                    <a:bodyPr/>
                    <a:lstStyle/>
                    <a:p>
                      <a:pPr algn="r" fontAlgn="b"/>
                      <a:r>
                        <a:rPr lang="en-GB" sz="500" b="0" i="0" u="none" strike="noStrike">
                          <a:solidFill>
                            <a:srgbClr val="000000"/>
                          </a:solidFill>
                          <a:effectLst/>
                          <a:latin typeface="Arial" panose="020B0604020202020204" pitchFamily="34" charset="0"/>
                        </a:rPr>
                        <a:t>2074</a:t>
                      </a:r>
                    </a:p>
                  </a:txBody>
                  <a:tcPr marL="0" marR="0" marT="0" marB="0" anchor="b">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tcPr>
                </a:tc>
                <a:tc>
                  <a:txBody>
                    <a:bodyPr/>
                    <a:lstStyle/>
                    <a:p>
                      <a:pPr algn="r" fontAlgn="b"/>
                      <a:r>
                        <a:rPr lang="en-GB" sz="500" b="0" i="0" u="none" strike="noStrike">
                          <a:solidFill>
                            <a:srgbClr val="000000"/>
                          </a:solidFill>
                          <a:effectLst/>
                          <a:latin typeface="Arial" panose="020B0604020202020204" pitchFamily="34" charset="0"/>
                        </a:rPr>
                        <a:t>1078</a:t>
                      </a:r>
                    </a:p>
                  </a:txBody>
                  <a:tcPr marL="0" marR="0" marT="0" marB="0" anchor="b">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tcPr>
                </a:tc>
                <a:tc>
                  <a:txBody>
                    <a:bodyPr/>
                    <a:lstStyle/>
                    <a:p>
                      <a:pPr algn="r" fontAlgn="b"/>
                      <a:r>
                        <a:rPr lang="en-GB" sz="500" b="0" i="0" u="none" strike="noStrike">
                          <a:solidFill>
                            <a:srgbClr val="000000"/>
                          </a:solidFill>
                          <a:effectLst/>
                          <a:latin typeface="Arial" panose="020B0604020202020204" pitchFamily="34" charset="0"/>
                        </a:rPr>
                        <a:t>212</a:t>
                      </a:r>
                    </a:p>
                  </a:txBody>
                  <a:tcPr marL="0" marR="0" marT="0" marB="0" anchor="b">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tcPr>
                </a:tc>
                <a:tc>
                  <a:txBody>
                    <a:bodyPr/>
                    <a:lstStyle/>
                    <a:p>
                      <a:pPr algn="r" fontAlgn="b"/>
                      <a:r>
                        <a:rPr lang="en-GB" sz="500" b="0" i="0" u="none" strike="noStrike">
                          <a:solidFill>
                            <a:srgbClr val="000000"/>
                          </a:solidFill>
                          <a:effectLst/>
                          <a:latin typeface="Arial" panose="020B0604020202020204" pitchFamily="34" charset="0"/>
                        </a:rPr>
                        <a:t>74</a:t>
                      </a:r>
                    </a:p>
                  </a:txBody>
                  <a:tcPr marL="0" marR="0" marT="0" marB="0" anchor="b">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tcPr>
                </a:tc>
                <a:tc>
                  <a:txBody>
                    <a:bodyPr/>
                    <a:lstStyle/>
                    <a:p>
                      <a:pPr algn="r" fontAlgn="b"/>
                      <a:r>
                        <a:rPr lang="en-GB" sz="500" b="0" i="0" u="none" strike="noStrike">
                          <a:solidFill>
                            <a:srgbClr val="000000"/>
                          </a:solidFill>
                          <a:effectLst/>
                          <a:latin typeface="Arial" panose="020B0604020202020204" pitchFamily="34" charset="0"/>
                        </a:rPr>
                        <a:t>19</a:t>
                      </a:r>
                    </a:p>
                  </a:txBody>
                  <a:tcPr marL="0" marR="0" marT="0" marB="0" anchor="b">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tcPr>
                </a:tc>
                <a:tc>
                  <a:txBody>
                    <a:bodyPr/>
                    <a:lstStyle/>
                    <a:p>
                      <a:pPr algn="r" fontAlgn="b"/>
                      <a:r>
                        <a:rPr lang="en-GB" sz="500" b="0" i="0" u="none" strike="noStrike">
                          <a:solidFill>
                            <a:srgbClr val="000000"/>
                          </a:solidFill>
                          <a:effectLst/>
                          <a:latin typeface="Arial" panose="020B0604020202020204" pitchFamily="34" charset="0"/>
                        </a:rPr>
                        <a:t>17</a:t>
                      </a:r>
                    </a:p>
                  </a:txBody>
                  <a:tcPr marL="0" marR="0" marT="0" marB="0" anchor="b">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tcPr>
                </a:tc>
                <a:tc>
                  <a:txBody>
                    <a:bodyPr/>
                    <a:lstStyle/>
                    <a:p>
                      <a:pPr algn="r" fontAlgn="b"/>
                      <a:r>
                        <a:rPr lang="en-GB" sz="500" b="0" i="0" u="none" strike="noStrike">
                          <a:solidFill>
                            <a:srgbClr val="000000"/>
                          </a:solidFill>
                          <a:effectLst/>
                          <a:latin typeface="Arial" panose="020B0604020202020204" pitchFamily="34" charset="0"/>
                        </a:rPr>
                        <a:t>10</a:t>
                      </a:r>
                    </a:p>
                  </a:txBody>
                  <a:tcPr marL="0" marR="0" marT="0" marB="0" anchor="b">
                    <a:lnL w="6350" cap="flat" cmpd="sng" algn="ctr">
                      <a:solidFill>
                        <a:srgbClr val="C0C0C0"/>
                      </a:solidFill>
                      <a:prstDash val="solid"/>
                      <a:round/>
                      <a:headEnd type="none" w="med" len="med"/>
                      <a:tailEnd type="none" w="med" len="med"/>
                    </a:lnL>
                    <a:lnR>
                      <a:noFill/>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tcPr>
                </a:tc>
                <a:tc>
                  <a:txBody>
                    <a:bodyPr/>
                    <a:lstStyle/>
                    <a:p>
                      <a:pPr algn="r" fontAlgn="b"/>
                      <a:r>
                        <a:rPr lang="en-GB" sz="500" b="0" i="0" u="none" strike="noStrike">
                          <a:solidFill>
                            <a:srgbClr val="000000"/>
                          </a:solidFill>
                          <a:effectLst/>
                          <a:latin typeface="Arial" panose="020B0604020202020204" pitchFamily="34" charset="0"/>
                        </a:rPr>
                        <a:t>4</a:t>
                      </a:r>
                    </a:p>
                  </a:txBody>
                  <a:tcPr marL="0" marR="0" marT="0" marB="0" anchor="b">
                    <a:lnL>
                      <a:noFill/>
                    </a:lnL>
                    <a:lnR>
                      <a:noFill/>
                    </a:lnR>
                    <a:lnT>
                      <a:noFill/>
                    </a:lnT>
                    <a:lnB>
                      <a:noFill/>
                    </a:lnB>
                  </a:tcPr>
                </a:tc>
                <a:tc>
                  <a:txBody>
                    <a:bodyPr/>
                    <a:lstStyle/>
                    <a:p>
                      <a:pPr algn="r" fontAlgn="b"/>
                      <a:r>
                        <a:rPr lang="en-GB" sz="500" b="0" i="0" u="none" strike="noStrike">
                          <a:solidFill>
                            <a:srgbClr val="000000"/>
                          </a:solidFill>
                          <a:effectLst/>
                          <a:latin typeface="Arial" panose="020B0604020202020204" pitchFamily="34" charset="0"/>
                        </a:rPr>
                        <a:t>4</a:t>
                      </a:r>
                    </a:p>
                  </a:txBody>
                  <a:tcPr marL="0" marR="0" marT="0" marB="0" anchor="b">
                    <a:lnL>
                      <a:noFill/>
                    </a:lnL>
                    <a:lnR>
                      <a:noFill/>
                    </a:lnR>
                    <a:lnT>
                      <a:noFill/>
                    </a:lnT>
                    <a:lnB>
                      <a:noFill/>
                    </a:lnB>
                  </a:tcPr>
                </a:tc>
                <a:tc>
                  <a:txBody>
                    <a:bodyPr/>
                    <a:lstStyle/>
                    <a:p>
                      <a:pPr algn="r" fontAlgn="b"/>
                      <a:endParaRPr lang="en-GB" sz="500" b="0" i="0" u="none" strike="noStrike">
                        <a:solidFill>
                          <a:srgbClr val="000000"/>
                        </a:solidFill>
                        <a:effectLst/>
                        <a:latin typeface="Arial" panose="020B0604020202020204" pitchFamily="34" charset="0"/>
                      </a:endParaRPr>
                    </a:p>
                  </a:txBody>
                  <a:tcPr marL="0" marR="0" marT="0" marB="0" anchor="b">
                    <a:lnL>
                      <a:noFill/>
                    </a:lnL>
                    <a:lnR>
                      <a:noFill/>
                    </a:lnR>
                    <a:lnT>
                      <a:noFill/>
                    </a:lnT>
                    <a:lnB>
                      <a:noFill/>
                    </a:lnB>
                  </a:tcPr>
                </a:tc>
                <a:tc>
                  <a:txBody>
                    <a:bodyPr/>
                    <a:lstStyle/>
                    <a:p>
                      <a:pPr algn="r" fontAlgn="b"/>
                      <a:r>
                        <a:rPr lang="en-GB" sz="500" b="0" i="0" u="none" strike="noStrike">
                          <a:solidFill>
                            <a:srgbClr val="000000"/>
                          </a:solidFill>
                          <a:effectLst/>
                          <a:latin typeface="Arial" panose="020B0604020202020204" pitchFamily="34" charset="0"/>
                        </a:rPr>
                        <a:t> </a:t>
                      </a:r>
                    </a:p>
                  </a:txBody>
                  <a:tcPr marL="0" marR="0" marT="0" marB="0" anchor="b">
                    <a:lnL>
                      <a:noFill/>
                    </a:lnL>
                    <a:lnR w="6350" cap="flat" cmpd="sng" algn="ctr">
                      <a:solidFill>
                        <a:srgbClr val="C0C0C0"/>
                      </a:solidFill>
                      <a:prstDash val="solid"/>
                      <a:round/>
                      <a:headEnd type="none" w="med" len="med"/>
                      <a:tailEnd type="none" w="med" len="med"/>
                    </a:lnR>
                    <a:lnT>
                      <a:noFill/>
                    </a:lnT>
                    <a:lnB>
                      <a:noFill/>
                    </a:lnB>
                  </a:tcPr>
                </a:tc>
                <a:tc>
                  <a:txBody>
                    <a:bodyPr/>
                    <a:lstStyle/>
                    <a:p>
                      <a:pPr algn="r" fontAlgn="b"/>
                      <a:endParaRPr lang="en-GB" sz="500" b="0" i="0" u="none" strike="noStrike">
                        <a:solidFill>
                          <a:srgbClr val="000000"/>
                        </a:solidFill>
                        <a:effectLst/>
                        <a:latin typeface="Arial" panose="020B0604020202020204" pitchFamily="34" charset="0"/>
                      </a:endParaRPr>
                    </a:p>
                  </a:txBody>
                  <a:tcPr marL="0" marR="0" marT="0" marB="0" anchor="b">
                    <a:lnL w="6350" cap="flat" cmpd="sng" algn="ctr">
                      <a:solidFill>
                        <a:srgbClr val="C0C0C0"/>
                      </a:solidFill>
                      <a:prstDash val="solid"/>
                      <a:round/>
                      <a:headEnd type="none" w="med" len="med"/>
                      <a:tailEnd type="none" w="med" len="med"/>
                    </a:lnL>
                    <a:lnR>
                      <a:noFill/>
                    </a:lnR>
                    <a:lnT>
                      <a:noFill/>
                    </a:lnT>
                    <a:lnB>
                      <a:noFill/>
                    </a:lnB>
                  </a:tcPr>
                </a:tc>
                <a:tc>
                  <a:txBody>
                    <a:bodyPr/>
                    <a:lstStyle/>
                    <a:p>
                      <a:pPr algn="r" fontAlgn="b"/>
                      <a:endParaRPr lang="en-GB" sz="500" b="0" i="0" u="none" strike="noStrike">
                        <a:solidFill>
                          <a:srgbClr val="000000"/>
                        </a:solidFill>
                        <a:effectLst/>
                        <a:latin typeface="Arial" panose="020B0604020202020204" pitchFamily="34" charset="0"/>
                      </a:endParaRPr>
                    </a:p>
                  </a:txBody>
                  <a:tcPr marL="0" marR="0" marT="0" marB="0" anchor="b">
                    <a:lnL>
                      <a:noFill/>
                    </a:lnL>
                    <a:lnR>
                      <a:noFill/>
                    </a:lnR>
                    <a:lnT>
                      <a:noFill/>
                    </a:lnT>
                    <a:lnB>
                      <a:noFill/>
                    </a:lnB>
                  </a:tcPr>
                </a:tc>
                <a:tc>
                  <a:txBody>
                    <a:bodyPr/>
                    <a:lstStyle/>
                    <a:p>
                      <a:pPr algn="r" fontAlgn="b"/>
                      <a:endParaRPr lang="en-GB" sz="500" b="0" i="0" u="none" strike="noStrike">
                        <a:solidFill>
                          <a:srgbClr val="000000"/>
                        </a:solidFill>
                        <a:effectLst/>
                        <a:latin typeface="Arial" panose="020B0604020202020204" pitchFamily="34" charset="0"/>
                      </a:endParaRPr>
                    </a:p>
                  </a:txBody>
                  <a:tcPr marL="0" marR="0" marT="0" marB="0" anchor="b">
                    <a:lnL>
                      <a:noFill/>
                    </a:lnL>
                    <a:lnR>
                      <a:noFill/>
                    </a:lnR>
                    <a:lnT>
                      <a:noFill/>
                    </a:lnT>
                    <a:lnB>
                      <a:noFill/>
                    </a:lnB>
                  </a:tcPr>
                </a:tc>
                <a:tc>
                  <a:txBody>
                    <a:bodyPr/>
                    <a:lstStyle/>
                    <a:p>
                      <a:pPr algn="r" fontAlgn="b"/>
                      <a:endParaRPr lang="en-GB" sz="500" b="0" i="0" u="none" strike="noStrike">
                        <a:solidFill>
                          <a:srgbClr val="000000"/>
                        </a:solidFill>
                        <a:effectLst/>
                        <a:latin typeface="Arial" panose="020B0604020202020204" pitchFamily="34" charset="0"/>
                      </a:endParaRPr>
                    </a:p>
                  </a:txBody>
                  <a:tcPr marL="0" marR="0" marT="0" marB="0" anchor="b">
                    <a:lnL>
                      <a:noFill/>
                    </a:lnL>
                    <a:lnR>
                      <a:noFill/>
                    </a:lnR>
                    <a:lnT>
                      <a:noFill/>
                    </a:lnT>
                    <a:lnB>
                      <a:noFill/>
                    </a:lnB>
                  </a:tcPr>
                </a:tc>
                <a:tc>
                  <a:txBody>
                    <a:bodyPr/>
                    <a:lstStyle/>
                    <a:p>
                      <a:pPr algn="r" fontAlgn="b"/>
                      <a:r>
                        <a:rPr lang="en-GB" sz="700" b="1" i="0" u="none" strike="noStrike">
                          <a:effectLst/>
                          <a:latin typeface="Arial" panose="020B0604020202020204" pitchFamily="34" charset="0"/>
                        </a:rPr>
                        <a:t>10931</a:t>
                      </a:r>
                    </a:p>
                  </a:txBody>
                  <a:tcPr marL="0" marR="0" marT="0" marB="0" anchor="b">
                    <a:lnL>
                      <a:noFill/>
                    </a:lnL>
                    <a:lnR>
                      <a:noFill/>
                    </a:lnR>
                    <a:lnT>
                      <a:noFill/>
                    </a:lnT>
                    <a:lnB>
                      <a:noFill/>
                    </a:lnB>
                    <a:solidFill>
                      <a:srgbClr val="FFFF00"/>
                    </a:solidFill>
                  </a:tcPr>
                </a:tc>
                <a:extLst>
                  <a:ext uri="{0D108BD9-81ED-4DB2-BD59-A6C34878D82A}">
                    <a16:rowId xmlns:a16="http://schemas.microsoft.com/office/drawing/2014/main" val="4266875891"/>
                  </a:ext>
                </a:extLst>
              </a:tr>
              <a:tr h="133853">
                <a:tc>
                  <a:txBody>
                    <a:bodyPr/>
                    <a:lstStyle/>
                    <a:p>
                      <a:pPr algn="l" fontAlgn="b"/>
                      <a:r>
                        <a:rPr lang="en-GB" sz="500" b="0" i="0" u="none" strike="noStrike">
                          <a:solidFill>
                            <a:srgbClr val="000000"/>
                          </a:solidFill>
                          <a:effectLst/>
                          <a:latin typeface="Arial" panose="020B0604020202020204" pitchFamily="34" charset="0"/>
                        </a:rPr>
                        <a:t>Rel-7</a:t>
                      </a:r>
                    </a:p>
                  </a:txBody>
                  <a:tcPr marL="0" marR="0" marT="0" marB="0" anchor="b">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tcPr>
                </a:tc>
                <a:tc>
                  <a:txBody>
                    <a:bodyPr/>
                    <a:lstStyle/>
                    <a:p>
                      <a:pPr algn="l" fontAlgn="b"/>
                      <a:endParaRPr lang="en-GB" sz="700" b="0" i="0" u="none" strike="noStrike">
                        <a:solidFill>
                          <a:srgbClr val="000000"/>
                        </a:solidFill>
                        <a:effectLst/>
                        <a:latin typeface="Arial" panose="020B0604020202020204" pitchFamily="34" charset="0"/>
                      </a:endParaRPr>
                    </a:p>
                  </a:txBody>
                  <a:tcPr marL="0" marR="0" marT="0" marB="0" anchor="b">
                    <a:lnL w="6350" cap="flat" cmpd="sng" algn="ctr">
                      <a:solidFill>
                        <a:srgbClr val="C0C0C0"/>
                      </a:solidFill>
                      <a:prstDash val="solid"/>
                      <a:round/>
                      <a:headEnd type="none" w="med" len="med"/>
                      <a:tailEnd type="none" w="med" len="med"/>
                    </a:lnL>
                    <a:lnR>
                      <a:noFill/>
                    </a:lnR>
                    <a:lnT>
                      <a:noFill/>
                    </a:lnT>
                    <a:lnB>
                      <a:noFill/>
                    </a:lnB>
                  </a:tcPr>
                </a:tc>
                <a:tc>
                  <a:txBody>
                    <a:bodyPr/>
                    <a:lstStyle/>
                    <a:p>
                      <a:pPr algn="l" fontAlgn="b"/>
                      <a:endParaRPr lang="en-GB" sz="700" b="0" i="0" u="none" strike="noStrike">
                        <a:solidFill>
                          <a:srgbClr val="000000"/>
                        </a:solidFill>
                        <a:effectLst/>
                        <a:latin typeface="Arial" panose="020B0604020202020204" pitchFamily="34" charset="0"/>
                      </a:endParaRPr>
                    </a:p>
                  </a:txBody>
                  <a:tcPr marL="0" marR="0" marT="0" marB="0" anchor="b">
                    <a:lnL>
                      <a:noFill/>
                    </a:lnL>
                    <a:lnR>
                      <a:noFill/>
                    </a:lnR>
                    <a:lnT>
                      <a:noFill/>
                    </a:lnT>
                    <a:lnB>
                      <a:noFill/>
                    </a:lnB>
                  </a:tcPr>
                </a:tc>
                <a:tc>
                  <a:txBody>
                    <a:bodyPr/>
                    <a:lstStyle/>
                    <a:p>
                      <a:pPr algn="l" fontAlgn="b"/>
                      <a:endParaRPr lang="en-GB" sz="700" b="0" i="0" u="none" strike="noStrike">
                        <a:solidFill>
                          <a:srgbClr val="000000"/>
                        </a:solidFill>
                        <a:effectLst/>
                        <a:latin typeface="Arial" panose="020B0604020202020204" pitchFamily="34" charset="0"/>
                      </a:endParaRPr>
                    </a:p>
                  </a:txBody>
                  <a:tcPr marL="0" marR="0" marT="0" marB="0" anchor="b">
                    <a:lnL>
                      <a:noFill/>
                    </a:lnL>
                    <a:lnR>
                      <a:noFill/>
                    </a:lnR>
                    <a:lnT>
                      <a:noFill/>
                    </a:lnT>
                    <a:lnB>
                      <a:noFill/>
                    </a:lnB>
                  </a:tcPr>
                </a:tc>
                <a:tc>
                  <a:txBody>
                    <a:bodyPr/>
                    <a:lstStyle/>
                    <a:p>
                      <a:pPr algn="l" fontAlgn="b"/>
                      <a:endParaRPr lang="en-GB" sz="700" b="0" i="0" u="none" strike="noStrike">
                        <a:solidFill>
                          <a:srgbClr val="000000"/>
                        </a:solidFill>
                        <a:effectLst/>
                        <a:latin typeface="Arial" panose="020B0604020202020204" pitchFamily="34" charset="0"/>
                      </a:endParaRPr>
                    </a:p>
                  </a:txBody>
                  <a:tcPr marL="0" marR="0" marT="0" marB="0" anchor="b">
                    <a:lnL>
                      <a:noFill/>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a:noFill/>
                    </a:lnB>
                  </a:tcPr>
                </a:tc>
                <a:tc>
                  <a:txBody>
                    <a:bodyPr/>
                    <a:lstStyle/>
                    <a:p>
                      <a:pPr algn="r" fontAlgn="b"/>
                      <a:r>
                        <a:rPr lang="en-GB" sz="500" b="0" i="0" u="none" strike="noStrike">
                          <a:solidFill>
                            <a:srgbClr val="000000"/>
                          </a:solidFill>
                          <a:effectLst/>
                          <a:latin typeface="Arial" panose="020B0604020202020204" pitchFamily="34" charset="0"/>
                        </a:rPr>
                        <a:t>1</a:t>
                      </a:r>
                    </a:p>
                  </a:txBody>
                  <a:tcPr marL="0" marR="0" marT="0" marB="0" anchor="b">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tcPr>
                </a:tc>
                <a:tc>
                  <a:txBody>
                    <a:bodyPr/>
                    <a:lstStyle/>
                    <a:p>
                      <a:pPr algn="r" fontAlgn="b"/>
                      <a:r>
                        <a:rPr lang="en-GB" sz="500" b="0" i="0" u="none" strike="noStrike">
                          <a:solidFill>
                            <a:srgbClr val="000000"/>
                          </a:solidFill>
                          <a:effectLst/>
                          <a:latin typeface="Arial" panose="020B0604020202020204" pitchFamily="34" charset="0"/>
                        </a:rPr>
                        <a:t>20</a:t>
                      </a:r>
                    </a:p>
                  </a:txBody>
                  <a:tcPr marL="0" marR="0" marT="0" marB="0" anchor="b">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tcPr>
                </a:tc>
                <a:tc>
                  <a:txBody>
                    <a:bodyPr/>
                    <a:lstStyle/>
                    <a:p>
                      <a:pPr algn="r" fontAlgn="b"/>
                      <a:r>
                        <a:rPr lang="en-GB" sz="500" b="0" i="0" u="none" strike="noStrike">
                          <a:solidFill>
                            <a:srgbClr val="000000"/>
                          </a:solidFill>
                          <a:effectLst/>
                          <a:latin typeface="Arial" panose="020B0604020202020204" pitchFamily="34" charset="0"/>
                        </a:rPr>
                        <a:t>663</a:t>
                      </a:r>
                    </a:p>
                  </a:txBody>
                  <a:tcPr marL="0" marR="0" marT="0" marB="0" anchor="b">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tcPr>
                </a:tc>
                <a:tc>
                  <a:txBody>
                    <a:bodyPr/>
                    <a:lstStyle/>
                    <a:p>
                      <a:pPr algn="r" fontAlgn="b"/>
                      <a:r>
                        <a:rPr lang="en-GB" sz="500" b="0" i="0" u="none" strike="noStrike">
                          <a:solidFill>
                            <a:srgbClr val="000000"/>
                          </a:solidFill>
                          <a:effectLst/>
                          <a:latin typeface="Arial" panose="020B0604020202020204" pitchFamily="34" charset="0"/>
                        </a:rPr>
                        <a:t>2529</a:t>
                      </a:r>
                    </a:p>
                  </a:txBody>
                  <a:tcPr marL="0" marR="0" marT="0" marB="0" anchor="b">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tcPr>
                </a:tc>
                <a:tc>
                  <a:txBody>
                    <a:bodyPr/>
                    <a:lstStyle/>
                    <a:p>
                      <a:pPr algn="r" fontAlgn="b"/>
                      <a:r>
                        <a:rPr lang="en-GB" sz="500" b="0" i="0" u="none" strike="noStrike">
                          <a:solidFill>
                            <a:srgbClr val="000000"/>
                          </a:solidFill>
                          <a:effectLst/>
                          <a:latin typeface="Arial" panose="020B0604020202020204" pitchFamily="34" charset="0"/>
                        </a:rPr>
                        <a:t>3132</a:t>
                      </a:r>
                    </a:p>
                  </a:txBody>
                  <a:tcPr marL="0" marR="0" marT="0" marB="0" anchor="b">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tcPr>
                </a:tc>
                <a:tc>
                  <a:txBody>
                    <a:bodyPr/>
                    <a:lstStyle/>
                    <a:p>
                      <a:pPr algn="r" fontAlgn="b"/>
                      <a:r>
                        <a:rPr lang="en-GB" sz="500" b="0" i="0" u="none" strike="noStrike">
                          <a:solidFill>
                            <a:srgbClr val="000000"/>
                          </a:solidFill>
                          <a:effectLst/>
                          <a:latin typeface="Arial" panose="020B0604020202020204" pitchFamily="34" charset="0"/>
                        </a:rPr>
                        <a:t>1262</a:t>
                      </a:r>
                    </a:p>
                  </a:txBody>
                  <a:tcPr marL="0" marR="0" marT="0" marB="0" anchor="b">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tcPr>
                </a:tc>
                <a:tc>
                  <a:txBody>
                    <a:bodyPr/>
                    <a:lstStyle/>
                    <a:p>
                      <a:pPr algn="r" fontAlgn="b"/>
                      <a:r>
                        <a:rPr lang="en-GB" sz="500" b="0" i="0" u="none" strike="noStrike">
                          <a:solidFill>
                            <a:srgbClr val="000000"/>
                          </a:solidFill>
                          <a:effectLst/>
                          <a:latin typeface="Arial" panose="020B0604020202020204" pitchFamily="34" charset="0"/>
                        </a:rPr>
                        <a:t>492</a:t>
                      </a:r>
                    </a:p>
                  </a:txBody>
                  <a:tcPr marL="0" marR="0" marT="0" marB="0" anchor="b">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tcPr>
                </a:tc>
                <a:tc>
                  <a:txBody>
                    <a:bodyPr/>
                    <a:lstStyle/>
                    <a:p>
                      <a:pPr algn="r" fontAlgn="b"/>
                      <a:r>
                        <a:rPr lang="en-GB" sz="500" b="0" i="0" u="none" strike="noStrike">
                          <a:solidFill>
                            <a:srgbClr val="000000"/>
                          </a:solidFill>
                          <a:effectLst/>
                          <a:latin typeface="Arial" panose="020B0604020202020204" pitchFamily="34" charset="0"/>
                        </a:rPr>
                        <a:t>176</a:t>
                      </a:r>
                    </a:p>
                  </a:txBody>
                  <a:tcPr marL="0" marR="0" marT="0" marB="0" anchor="b">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tcPr>
                </a:tc>
                <a:tc>
                  <a:txBody>
                    <a:bodyPr/>
                    <a:lstStyle/>
                    <a:p>
                      <a:pPr algn="r" fontAlgn="b"/>
                      <a:r>
                        <a:rPr lang="en-GB" sz="500" b="0" i="0" u="none" strike="noStrike">
                          <a:solidFill>
                            <a:srgbClr val="000000"/>
                          </a:solidFill>
                          <a:effectLst/>
                          <a:latin typeface="Arial" panose="020B0604020202020204" pitchFamily="34" charset="0"/>
                        </a:rPr>
                        <a:t>91</a:t>
                      </a:r>
                    </a:p>
                  </a:txBody>
                  <a:tcPr marL="0" marR="0" marT="0" marB="0" anchor="b">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tcPr>
                </a:tc>
                <a:tc>
                  <a:txBody>
                    <a:bodyPr/>
                    <a:lstStyle/>
                    <a:p>
                      <a:pPr algn="r" fontAlgn="b"/>
                      <a:r>
                        <a:rPr lang="en-GB" sz="500" b="0" i="0" u="none" strike="noStrike">
                          <a:solidFill>
                            <a:srgbClr val="000000"/>
                          </a:solidFill>
                          <a:effectLst/>
                          <a:latin typeface="Arial" panose="020B0604020202020204" pitchFamily="34" charset="0"/>
                        </a:rPr>
                        <a:t>43</a:t>
                      </a:r>
                    </a:p>
                  </a:txBody>
                  <a:tcPr marL="0" marR="0" marT="0" marB="0" anchor="b">
                    <a:lnL w="6350" cap="flat" cmpd="sng" algn="ctr">
                      <a:solidFill>
                        <a:srgbClr val="C0C0C0"/>
                      </a:solidFill>
                      <a:prstDash val="solid"/>
                      <a:round/>
                      <a:headEnd type="none" w="med" len="med"/>
                      <a:tailEnd type="none" w="med" len="med"/>
                    </a:lnL>
                    <a:lnR>
                      <a:noFill/>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tcPr>
                </a:tc>
                <a:tc>
                  <a:txBody>
                    <a:bodyPr/>
                    <a:lstStyle/>
                    <a:p>
                      <a:pPr algn="r" fontAlgn="b"/>
                      <a:r>
                        <a:rPr lang="en-GB" sz="500" b="0" i="0" u="none" strike="noStrike">
                          <a:solidFill>
                            <a:srgbClr val="000000"/>
                          </a:solidFill>
                          <a:effectLst/>
                          <a:latin typeface="Arial" panose="020B0604020202020204" pitchFamily="34" charset="0"/>
                        </a:rPr>
                        <a:t>25</a:t>
                      </a:r>
                    </a:p>
                  </a:txBody>
                  <a:tcPr marL="0" marR="0" marT="0" marB="0" anchor="b">
                    <a:lnL>
                      <a:noFill/>
                    </a:lnL>
                    <a:lnR>
                      <a:noFill/>
                    </a:lnR>
                    <a:lnT>
                      <a:noFill/>
                    </a:lnT>
                    <a:lnB>
                      <a:noFill/>
                    </a:lnB>
                  </a:tcPr>
                </a:tc>
                <a:tc>
                  <a:txBody>
                    <a:bodyPr/>
                    <a:lstStyle/>
                    <a:p>
                      <a:pPr algn="r" fontAlgn="b"/>
                      <a:r>
                        <a:rPr lang="en-GB" sz="500" b="0" i="0" u="none" strike="noStrike">
                          <a:solidFill>
                            <a:srgbClr val="000000"/>
                          </a:solidFill>
                          <a:effectLst/>
                          <a:latin typeface="Arial" panose="020B0604020202020204" pitchFamily="34" charset="0"/>
                        </a:rPr>
                        <a:t>15</a:t>
                      </a:r>
                    </a:p>
                  </a:txBody>
                  <a:tcPr marL="0" marR="0" marT="0" marB="0" anchor="b">
                    <a:lnL>
                      <a:noFill/>
                    </a:lnL>
                    <a:lnR>
                      <a:noFill/>
                    </a:lnR>
                    <a:lnT>
                      <a:noFill/>
                    </a:lnT>
                    <a:lnB>
                      <a:noFill/>
                    </a:lnB>
                  </a:tcPr>
                </a:tc>
                <a:tc>
                  <a:txBody>
                    <a:bodyPr/>
                    <a:lstStyle/>
                    <a:p>
                      <a:pPr algn="r" fontAlgn="b"/>
                      <a:endParaRPr lang="en-GB" sz="500" b="0" i="0" u="none" strike="noStrike">
                        <a:solidFill>
                          <a:srgbClr val="000000"/>
                        </a:solidFill>
                        <a:effectLst/>
                        <a:latin typeface="Arial" panose="020B0604020202020204" pitchFamily="34" charset="0"/>
                      </a:endParaRPr>
                    </a:p>
                  </a:txBody>
                  <a:tcPr marL="0" marR="0" marT="0" marB="0" anchor="b">
                    <a:lnL>
                      <a:noFill/>
                    </a:lnL>
                    <a:lnR>
                      <a:noFill/>
                    </a:lnR>
                    <a:lnT>
                      <a:noFill/>
                    </a:lnT>
                    <a:lnB>
                      <a:noFill/>
                    </a:lnB>
                  </a:tcPr>
                </a:tc>
                <a:tc>
                  <a:txBody>
                    <a:bodyPr/>
                    <a:lstStyle/>
                    <a:p>
                      <a:pPr algn="r" fontAlgn="b"/>
                      <a:r>
                        <a:rPr lang="en-GB" sz="500" b="0" i="0" u="none" strike="noStrike">
                          <a:solidFill>
                            <a:srgbClr val="000000"/>
                          </a:solidFill>
                          <a:effectLst/>
                          <a:latin typeface="Arial" panose="020B0604020202020204" pitchFamily="34" charset="0"/>
                        </a:rPr>
                        <a:t> </a:t>
                      </a:r>
                    </a:p>
                  </a:txBody>
                  <a:tcPr marL="0" marR="0" marT="0" marB="0" anchor="b">
                    <a:lnL>
                      <a:noFill/>
                    </a:lnL>
                    <a:lnR w="6350" cap="flat" cmpd="sng" algn="ctr">
                      <a:solidFill>
                        <a:srgbClr val="C0C0C0"/>
                      </a:solidFill>
                      <a:prstDash val="solid"/>
                      <a:round/>
                      <a:headEnd type="none" w="med" len="med"/>
                      <a:tailEnd type="none" w="med" len="med"/>
                    </a:lnR>
                    <a:lnT>
                      <a:noFill/>
                    </a:lnT>
                    <a:lnB>
                      <a:noFill/>
                    </a:lnB>
                  </a:tcPr>
                </a:tc>
                <a:tc>
                  <a:txBody>
                    <a:bodyPr/>
                    <a:lstStyle/>
                    <a:p>
                      <a:pPr algn="r" fontAlgn="b"/>
                      <a:endParaRPr lang="en-GB" sz="500" b="0" i="0" u="none" strike="noStrike">
                        <a:solidFill>
                          <a:srgbClr val="000000"/>
                        </a:solidFill>
                        <a:effectLst/>
                        <a:latin typeface="Arial" panose="020B0604020202020204" pitchFamily="34" charset="0"/>
                      </a:endParaRPr>
                    </a:p>
                  </a:txBody>
                  <a:tcPr marL="0" marR="0" marT="0" marB="0" anchor="b">
                    <a:lnL w="6350" cap="flat" cmpd="sng" algn="ctr">
                      <a:solidFill>
                        <a:srgbClr val="C0C0C0"/>
                      </a:solidFill>
                      <a:prstDash val="solid"/>
                      <a:round/>
                      <a:headEnd type="none" w="med" len="med"/>
                      <a:tailEnd type="none" w="med" len="med"/>
                    </a:lnL>
                    <a:lnR>
                      <a:noFill/>
                    </a:lnR>
                    <a:lnT>
                      <a:noFill/>
                    </a:lnT>
                    <a:lnB>
                      <a:noFill/>
                    </a:lnB>
                  </a:tcPr>
                </a:tc>
                <a:tc>
                  <a:txBody>
                    <a:bodyPr/>
                    <a:lstStyle/>
                    <a:p>
                      <a:pPr algn="r" fontAlgn="b"/>
                      <a:endParaRPr lang="en-GB" sz="500" b="0" i="0" u="none" strike="noStrike">
                        <a:solidFill>
                          <a:srgbClr val="000000"/>
                        </a:solidFill>
                        <a:effectLst/>
                        <a:latin typeface="Arial" panose="020B0604020202020204" pitchFamily="34" charset="0"/>
                      </a:endParaRPr>
                    </a:p>
                  </a:txBody>
                  <a:tcPr marL="0" marR="0" marT="0" marB="0" anchor="b">
                    <a:lnL>
                      <a:noFill/>
                    </a:lnL>
                    <a:lnR>
                      <a:noFill/>
                    </a:lnR>
                    <a:lnT>
                      <a:noFill/>
                    </a:lnT>
                    <a:lnB>
                      <a:noFill/>
                    </a:lnB>
                  </a:tcPr>
                </a:tc>
                <a:tc>
                  <a:txBody>
                    <a:bodyPr/>
                    <a:lstStyle/>
                    <a:p>
                      <a:pPr algn="r" fontAlgn="b"/>
                      <a:endParaRPr lang="en-GB" sz="500" b="0" i="0" u="none" strike="noStrike">
                        <a:solidFill>
                          <a:srgbClr val="000000"/>
                        </a:solidFill>
                        <a:effectLst/>
                        <a:latin typeface="Arial" panose="020B0604020202020204" pitchFamily="34" charset="0"/>
                      </a:endParaRPr>
                    </a:p>
                  </a:txBody>
                  <a:tcPr marL="0" marR="0" marT="0" marB="0" anchor="b">
                    <a:lnL>
                      <a:noFill/>
                    </a:lnL>
                    <a:lnR>
                      <a:noFill/>
                    </a:lnR>
                    <a:lnT>
                      <a:noFill/>
                    </a:lnT>
                    <a:lnB>
                      <a:noFill/>
                    </a:lnB>
                  </a:tcPr>
                </a:tc>
                <a:tc>
                  <a:txBody>
                    <a:bodyPr/>
                    <a:lstStyle/>
                    <a:p>
                      <a:pPr algn="r" fontAlgn="b"/>
                      <a:endParaRPr lang="en-GB" sz="500" b="0" i="0" u="none" strike="noStrike">
                        <a:solidFill>
                          <a:srgbClr val="000000"/>
                        </a:solidFill>
                        <a:effectLst/>
                        <a:latin typeface="Arial" panose="020B0604020202020204" pitchFamily="34" charset="0"/>
                      </a:endParaRPr>
                    </a:p>
                  </a:txBody>
                  <a:tcPr marL="0" marR="0" marT="0" marB="0" anchor="b">
                    <a:lnL>
                      <a:noFill/>
                    </a:lnL>
                    <a:lnR>
                      <a:noFill/>
                    </a:lnR>
                    <a:lnT>
                      <a:noFill/>
                    </a:lnT>
                    <a:lnB>
                      <a:noFill/>
                    </a:lnB>
                  </a:tcPr>
                </a:tc>
                <a:tc>
                  <a:txBody>
                    <a:bodyPr/>
                    <a:lstStyle/>
                    <a:p>
                      <a:pPr algn="r" fontAlgn="b"/>
                      <a:r>
                        <a:rPr lang="en-GB" sz="700" b="1" i="0" u="none" strike="noStrike">
                          <a:effectLst/>
                          <a:latin typeface="Arial" panose="020B0604020202020204" pitchFamily="34" charset="0"/>
                        </a:rPr>
                        <a:t>8449</a:t>
                      </a:r>
                    </a:p>
                  </a:txBody>
                  <a:tcPr marL="0" marR="0" marT="0" marB="0" anchor="b">
                    <a:lnL>
                      <a:noFill/>
                    </a:lnL>
                    <a:lnR>
                      <a:noFill/>
                    </a:lnR>
                    <a:lnT>
                      <a:noFill/>
                    </a:lnT>
                    <a:lnB>
                      <a:noFill/>
                    </a:lnB>
                    <a:solidFill>
                      <a:srgbClr val="FFFF00"/>
                    </a:solidFill>
                  </a:tcPr>
                </a:tc>
                <a:extLst>
                  <a:ext uri="{0D108BD9-81ED-4DB2-BD59-A6C34878D82A}">
                    <a16:rowId xmlns:a16="http://schemas.microsoft.com/office/drawing/2014/main" val="4233273538"/>
                  </a:ext>
                </a:extLst>
              </a:tr>
              <a:tr h="133853">
                <a:tc>
                  <a:txBody>
                    <a:bodyPr/>
                    <a:lstStyle/>
                    <a:p>
                      <a:pPr algn="l" fontAlgn="b"/>
                      <a:r>
                        <a:rPr lang="en-GB" sz="500" b="0" i="0" u="none" strike="noStrike">
                          <a:solidFill>
                            <a:srgbClr val="000000"/>
                          </a:solidFill>
                          <a:effectLst/>
                          <a:latin typeface="Arial" panose="020B0604020202020204" pitchFamily="34" charset="0"/>
                        </a:rPr>
                        <a:t>Rel-8</a:t>
                      </a:r>
                    </a:p>
                  </a:txBody>
                  <a:tcPr marL="0" marR="0" marT="0" marB="0" anchor="b">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tcPr>
                </a:tc>
                <a:tc>
                  <a:txBody>
                    <a:bodyPr/>
                    <a:lstStyle/>
                    <a:p>
                      <a:pPr algn="l" fontAlgn="b"/>
                      <a:endParaRPr lang="en-GB" sz="700" b="0" i="0" u="none" strike="noStrike">
                        <a:solidFill>
                          <a:srgbClr val="000000"/>
                        </a:solidFill>
                        <a:effectLst/>
                        <a:latin typeface="Arial" panose="020B0604020202020204" pitchFamily="34" charset="0"/>
                      </a:endParaRPr>
                    </a:p>
                  </a:txBody>
                  <a:tcPr marL="0" marR="0" marT="0" marB="0" anchor="b">
                    <a:lnL w="6350" cap="flat" cmpd="sng" algn="ctr">
                      <a:solidFill>
                        <a:srgbClr val="C0C0C0"/>
                      </a:solidFill>
                      <a:prstDash val="solid"/>
                      <a:round/>
                      <a:headEnd type="none" w="med" len="med"/>
                      <a:tailEnd type="none" w="med" len="med"/>
                    </a:lnL>
                    <a:lnR>
                      <a:noFill/>
                    </a:lnR>
                    <a:lnT>
                      <a:noFill/>
                    </a:lnT>
                    <a:lnB>
                      <a:noFill/>
                    </a:lnB>
                  </a:tcPr>
                </a:tc>
                <a:tc>
                  <a:txBody>
                    <a:bodyPr/>
                    <a:lstStyle/>
                    <a:p>
                      <a:pPr algn="l" fontAlgn="b"/>
                      <a:endParaRPr lang="en-GB" sz="700" b="0" i="0" u="none" strike="noStrike">
                        <a:solidFill>
                          <a:srgbClr val="000000"/>
                        </a:solidFill>
                        <a:effectLst/>
                        <a:latin typeface="Arial" panose="020B0604020202020204" pitchFamily="34" charset="0"/>
                      </a:endParaRPr>
                    </a:p>
                  </a:txBody>
                  <a:tcPr marL="0" marR="0" marT="0" marB="0" anchor="b">
                    <a:lnL>
                      <a:noFill/>
                    </a:lnL>
                    <a:lnR>
                      <a:noFill/>
                    </a:lnR>
                    <a:lnT>
                      <a:noFill/>
                    </a:lnT>
                    <a:lnB>
                      <a:noFill/>
                    </a:lnB>
                  </a:tcPr>
                </a:tc>
                <a:tc>
                  <a:txBody>
                    <a:bodyPr/>
                    <a:lstStyle/>
                    <a:p>
                      <a:pPr algn="l" fontAlgn="b"/>
                      <a:endParaRPr lang="en-GB" sz="700" b="0" i="0" u="none" strike="noStrike">
                        <a:solidFill>
                          <a:srgbClr val="000000"/>
                        </a:solidFill>
                        <a:effectLst/>
                        <a:latin typeface="Arial" panose="020B0604020202020204" pitchFamily="34" charset="0"/>
                      </a:endParaRPr>
                    </a:p>
                  </a:txBody>
                  <a:tcPr marL="0" marR="0" marT="0" marB="0" anchor="b">
                    <a:lnL>
                      <a:noFill/>
                    </a:lnL>
                    <a:lnR>
                      <a:noFill/>
                    </a:lnR>
                    <a:lnT>
                      <a:noFill/>
                    </a:lnT>
                    <a:lnB>
                      <a:noFill/>
                    </a:lnB>
                  </a:tcPr>
                </a:tc>
                <a:tc>
                  <a:txBody>
                    <a:bodyPr/>
                    <a:lstStyle/>
                    <a:p>
                      <a:pPr algn="l" fontAlgn="b"/>
                      <a:endParaRPr lang="en-GB" sz="700" b="0" i="0" u="none" strike="noStrike">
                        <a:solidFill>
                          <a:srgbClr val="000000"/>
                        </a:solidFill>
                        <a:effectLst/>
                        <a:latin typeface="Arial" panose="020B0604020202020204" pitchFamily="34" charset="0"/>
                      </a:endParaRPr>
                    </a:p>
                  </a:txBody>
                  <a:tcPr marL="0" marR="0" marT="0" marB="0" anchor="b">
                    <a:lnL>
                      <a:noFill/>
                    </a:lnL>
                    <a:lnR>
                      <a:noFill/>
                    </a:lnR>
                    <a:lnT>
                      <a:noFill/>
                    </a:lnT>
                    <a:lnB>
                      <a:noFill/>
                    </a:lnB>
                  </a:tcPr>
                </a:tc>
                <a:tc>
                  <a:txBody>
                    <a:bodyPr/>
                    <a:lstStyle/>
                    <a:p>
                      <a:pPr algn="l" fontAlgn="b"/>
                      <a:endParaRPr lang="en-GB" sz="700" b="0" i="0" u="none" strike="noStrike">
                        <a:solidFill>
                          <a:srgbClr val="000000"/>
                        </a:solidFill>
                        <a:effectLst/>
                        <a:latin typeface="Arial" panose="020B0604020202020204" pitchFamily="34" charset="0"/>
                      </a:endParaRPr>
                    </a:p>
                  </a:txBody>
                  <a:tcPr marL="0" marR="0" marT="0" marB="0" anchor="b">
                    <a:lnL>
                      <a:noFill/>
                    </a:lnL>
                    <a:lnR>
                      <a:noFill/>
                    </a:lnR>
                    <a:lnT w="6350" cap="flat" cmpd="sng" algn="ctr">
                      <a:solidFill>
                        <a:srgbClr val="C0C0C0"/>
                      </a:solidFill>
                      <a:prstDash val="solid"/>
                      <a:round/>
                      <a:headEnd type="none" w="med" len="med"/>
                      <a:tailEnd type="none" w="med" len="med"/>
                    </a:lnT>
                    <a:lnB>
                      <a:noFill/>
                    </a:lnB>
                  </a:tcPr>
                </a:tc>
                <a:tc>
                  <a:txBody>
                    <a:bodyPr/>
                    <a:lstStyle/>
                    <a:p>
                      <a:pPr algn="l" fontAlgn="b"/>
                      <a:endParaRPr lang="en-GB" sz="700" b="0" i="0" u="none" strike="noStrike">
                        <a:solidFill>
                          <a:srgbClr val="000000"/>
                        </a:solidFill>
                        <a:effectLst/>
                        <a:latin typeface="Arial" panose="020B0604020202020204" pitchFamily="34" charset="0"/>
                      </a:endParaRPr>
                    </a:p>
                  </a:txBody>
                  <a:tcPr marL="0" marR="0" marT="0" marB="0" anchor="b">
                    <a:lnL>
                      <a:noFill/>
                    </a:lnL>
                    <a:lnR>
                      <a:noFill/>
                    </a:lnR>
                    <a:lnT w="6350" cap="flat" cmpd="sng" algn="ctr">
                      <a:solidFill>
                        <a:srgbClr val="C0C0C0"/>
                      </a:solidFill>
                      <a:prstDash val="solid"/>
                      <a:round/>
                      <a:headEnd type="none" w="med" len="med"/>
                      <a:tailEnd type="none" w="med" len="med"/>
                    </a:lnT>
                    <a:lnB>
                      <a:noFill/>
                    </a:lnB>
                  </a:tcPr>
                </a:tc>
                <a:tc>
                  <a:txBody>
                    <a:bodyPr/>
                    <a:lstStyle/>
                    <a:p>
                      <a:pPr algn="l" fontAlgn="b"/>
                      <a:endParaRPr lang="en-GB" sz="700" b="0" i="0" u="none" strike="noStrike">
                        <a:solidFill>
                          <a:srgbClr val="000000"/>
                        </a:solidFill>
                        <a:effectLst/>
                        <a:latin typeface="Arial" panose="020B0604020202020204" pitchFamily="34" charset="0"/>
                      </a:endParaRPr>
                    </a:p>
                  </a:txBody>
                  <a:tcPr marL="0" marR="0" marT="0" marB="0" anchor="b">
                    <a:lnL>
                      <a:noFill/>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a:noFill/>
                    </a:lnB>
                  </a:tcPr>
                </a:tc>
                <a:tc>
                  <a:txBody>
                    <a:bodyPr/>
                    <a:lstStyle/>
                    <a:p>
                      <a:pPr algn="r" fontAlgn="b"/>
                      <a:r>
                        <a:rPr lang="en-GB" sz="500" b="0" i="0" u="none" strike="noStrike">
                          <a:solidFill>
                            <a:srgbClr val="000000"/>
                          </a:solidFill>
                          <a:effectLst/>
                          <a:latin typeface="Arial" panose="020B0604020202020204" pitchFamily="34" charset="0"/>
                        </a:rPr>
                        <a:t>49</a:t>
                      </a:r>
                    </a:p>
                  </a:txBody>
                  <a:tcPr marL="0" marR="0" marT="0" marB="0" anchor="b">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tcPr>
                </a:tc>
                <a:tc>
                  <a:txBody>
                    <a:bodyPr/>
                    <a:lstStyle/>
                    <a:p>
                      <a:pPr algn="r" fontAlgn="b"/>
                      <a:r>
                        <a:rPr lang="en-GB" sz="500" b="0" i="0" u="none" strike="noStrike">
                          <a:solidFill>
                            <a:srgbClr val="000000"/>
                          </a:solidFill>
                          <a:effectLst/>
                          <a:latin typeface="Arial" panose="020B0604020202020204" pitchFamily="34" charset="0"/>
                        </a:rPr>
                        <a:t>777</a:t>
                      </a:r>
                    </a:p>
                  </a:txBody>
                  <a:tcPr marL="0" marR="0" marT="0" marB="0" anchor="b">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tcPr>
                </a:tc>
                <a:tc>
                  <a:txBody>
                    <a:bodyPr/>
                    <a:lstStyle/>
                    <a:p>
                      <a:pPr algn="r" fontAlgn="b"/>
                      <a:r>
                        <a:rPr lang="en-GB" sz="500" b="0" i="0" u="none" strike="noStrike">
                          <a:solidFill>
                            <a:srgbClr val="000000"/>
                          </a:solidFill>
                          <a:effectLst/>
                          <a:latin typeface="Arial" panose="020B0604020202020204" pitchFamily="34" charset="0"/>
                        </a:rPr>
                        <a:t>4609</a:t>
                      </a:r>
                    </a:p>
                  </a:txBody>
                  <a:tcPr marL="0" marR="0" marT="0" marB="0" anchor="b">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tcPr>
                </a:tc>
                <a:tc>
                  <a:txBody>
                    <a:bodyPr/>
                    <a:lstStyle/>
                    <a:p>
                      <a:pPr algn="r" fontAlgn="b"/>
                      <a:r>
                        <a:rPr lang="en-GB" sz="500" b="0" i="0" u="none" strike="noStrike">
                          <a:solidFill>
                            <a:srgbClr val="000000"/>
                          </a:solidFill>
                          <a:effectLst/>
                          <a:latin typeface="Arial" panose="020B0604020202020204" pitchFamily="34" charset="0"/>
                        </a:rPr>
                        <a:t>7073</a:t>
                      </a:r>
                    </a:p>
                  </a:txBody>
                  <a:tcPr marL="0" marR="0" marT="0" marB="0" anchor="b">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tcPr>
                </a:tc>
                <a:tc>
                  <a:txBody>
                    <a:bodyPr/>
                    <a:lstStyle/>
                    <a:p>
                      <a:pPr algn="r" fontAlgn="b"/>
                      <a:r>
                        <a:rPr lang="en-GB" sz="500" b="0" i="0" u="none" strike="noStrike">
                          <a:solidFill>
                            <a:srgbClr val="000000"/>
                          </a:solidFill>
                          <a:effectLst/>
                          <a:latin typeface="Arial" panose="020B0604020202020204" pitchFamily="34" charset="0"/>
                        </a:rPr>
                        <a:t>2347</a:t>
                      </a:r>
                    </a:p>
                  </a:txBody>
                  <a:tcPr marL="0" marR="0" marT="0" marB="0" anchor="b">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tcPr>
                </a:tc>
                <a:tc>
                  <a:txBody>
                    <a:bodyPr/>
                    <a:lstStyle/>
                    <a:p>
                      <a:pPr algn="r" fontAlgn="b"/>
                      <a:r>
                        <a:rPr lang="en-GB" sz="500" b="0" i="0" u="none" strike="noStrike">
                          <a:solidFill>
                            <a:srgbClr val="000000"/>
                          </a:solidFill>
                          <a:effectLst/>
                          <a:latin typeface="Arial" panose="020B0604020202020204" pitchFamily="34" charset="0"/>
                        </a:rPr>
                        <a:t>706</a:t>
                      </a:r>
                    </a:p>
                  </a:txBody>
                  <a:tcPr marL="0" marR="0" marT="0" marB="0" anchor="b">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tcPr>
                </a:tc>
                <a:tc>
                  <a:txBody>
                    <a:bodyPr/>
                    <a:lstStyle/>
                    <a:p>
                      <a:pPr algn="r" fontAlgn="b"/>
                      <a:r>
                        <a:rPr lang="en-GB" sz="500" b="0" i="0" u="none" strike="noStrike">
                          <a:solidFill>
                            <a:srgbClr val="000000"/>
                          </a:solidFill>
                          <a:effectLst/>
                          <a:latin typeface="Arial" panose="020B0604020202020204" pitchFamily="34" charset="0"/>
                        </a:rPr>
                        <a:t>347</a:t>
                      </a:r>
                    </a:p>
                  </a:txBody>
                  <a:tcPr marL="0" marR="0" marT="0" marB="0" anchor="b">
                    <a:lnL w="6350" cap="flat" cmpd="sng" algn="ctr">
                      <a:solidFill>
                        <a:srgbClr val="C0C0C0"/>
                      </a:solidFill>
                      <a:prstDash val="solid"/>
                      <a:round/>
                      <a:headEnd type="none" w="med" len="med"/>
                      <a:tailEnd type="none" w="med" len="med"/>
                    </a:lnL>
                    <a:lnR>
                      <a:noFill/>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tcPr>
                </a:tc>
                <a:tc>
                  <a:txBody>
                    <a:bodyPr/>
                    <a:lstStyle/>
                    <a:p>
                      <a:pPr algn="r" fontAlgn="b"/>
                      <a:r>
                        <a:rPr lang="en-GB" sz="500" b="0" i="0" u="none" strike="noStrike">
                          <a:solidFill>
                            <a:srgbClr val="000000"/>
                          </a:solidFill>
                          <a:effectLst/>
                          <a:latin typeface="Arial" panose="020B0604020202020204" pitchFamily="34" charset="0"/>
                        </a:rPr>
                        <a:t>184</a:t>
                      </a:r>
                    </a:p>
                  </a:txBody>
                  <a:tcPr marL="0" marR="0" marT="0" marB="0" anchor="b">
                    <a:lnL>
                      <a:noFill/>
                    </a:lnL>
                    <a:lnR>
                      <a:noFill/>
                    </a:lnR>
                    <a:lnT>
                      <a:noFill/>
                    </a:lnT>
                    <a:lnB>
                      <a:noFill/>
                    </a:lnB>
                  </a:tcPr>
                </a:tc>
                <a:tc>
                  <a:txBody>
                    <a:bodyPr/>
                    <a:lstStyle/>
                    <a:p>
                      <a:pPr algn="r" fontAlgn="b"/>
                      <a:r>
                        <a:rPr lang="en-GB" sz="500" b="0" i="0" u="none" strike="noStrike">
                          <a:solidFill>
                            <a:srgbClr val="000000"/>
                          </a:solidFill>
                          <a:effectLst/>
                          <a:latin typeface="Arial" panose="020B0604020202020204" pitchFamily="34" charset="0"/>
                        </a:rPr>
                        <a:t>91</a:t>
                      </a:r>
                    </a:p>
                  </a:txBody>
                  <a:tcPr marL="0" marR="0" marT="0" marB="0" anchor="b">
                    <a:lnL>
                      <a:noFill/>
                    </a:lnL>
                    <a:lnR>
                      <a:noFill/>
                    </a:lnR>
                    <a:lnT>
                      <a:noFill/>
                    </a:lnT>
                    <a:lnB>
                      <a:noFill/>
                    </a:lnB>
                  </a:tcPr>
                </a:tc>
                <a:tc>
                  <a:txBody>
                    <a:bodyPr/>
                    <a:lstStyle/>
                    <a:p>
                      <a:pPr algn="r" fontAlgn="b"/>
                      <a:r>
                        <a:rPr lang="en-GB" sz="500" b="0" i="0" u="none" strike="noStrike">
                          <a:solidFill>
                            <a:srgbClr val="000000"/>
                          </a:solidFill>
                          <a:effectLst/>
                          <a:latin typeface="Arial" panose="020B0604020202020204" pitchFamily="34" charset="0"/>
                        </a:rPr>
                        <a:t>46</a:t>
                      </a:r>
                    </a:p>
                  </a:txBody>
                  <a:tcPr marL="0" marR="0" marT="0" marB="0" anchor="b">
                    <a:lnL>
                      <a:noFill/>
                    </a:lnL>
                    <a:lnR>
                      <a:noFill/>
                    </a:lnR>
                    <a:lnT>
                      <a:noFill/>
                    </a:lnT>
                    <a:lnB>
                      <a:noFill/>
                    </a:lnB>
                  </a:tcPr>
                </a:tc>
                <a:tc>
                  <a:txBody>
                    <a:bodyPr/>
                    <a:lstStyle/>
                    <a:p>
                      <a:pPr algn="r" fontAlgn="b"/>
                      <a:r>
                        <a:rPr lang="en-GB" sz="500" b="0" i="0" u="none" strike="noStrike">
                          <a:solidFill>
                            <a:srgbClr val="000000"/>
                          </a:solidFill>
                          <a:effectLst/>
                          <a:latin typeface="Arial" panose="020B0604020202020204" pitchFamily="34" charset="0"/>
                        </a:rPr>
                        <a:t>22</a:t>
                      </a:r>
                    </a:p>
                  </a:txBody>
                  <a:tcPr marL="0" marR="0" marT="0" marB="0" anchor="b">
                    <a:lnL>
                      <a:noFill/>
                    </a:lnL>
                    <a:lnR w="6350" cap="flat" cmpd="sng" algn="ctr">
                      <a:solidFill>
                        <a:srgbClr val="C0C0C0"/>
                      </a:solidFill>
                      <a:prstDash val="solid"/>
                      <a:round/>
                      <a:headEnd type="none" w="med" len="med"/>
                      <a:tailEnd type="none" w="med" len="med"/>
                    </a:lnR>
                    <a:lnT>
                      <a:noFill/>
                    </a:lnT>
                    <a:lnB>
                      <a:noFill/>
                    </a:lnB>
                  </a:tcPr>
                </a:tc>
                <a:tc>
                  <a:txBody>
                    <a:bodyPr/>
                    <a:lstStyle/>
                    <a:p>
                      <a:pPr algn="r" fontAlgn="b"/>
                      <a:r>
                        <a:rPr lang="en-GB" sz="500" b="0" i="0" u="none" strike="noStrike">
                          <a:solidFill>
                            <a:srgbClr val="000000"/>
                          </a:solidFill>
                          <a:effectLst/>
                          <a:latin typeface="Arial" panose="020B0604020202020204" pitchFamily="34" charset="0"/>
                        </a:rPr>
                        <a:t>12</a:t>
                      </a:r>
                    </a:p>
                  </a:txBody>
                  <a:tcPr marL="0" marR="0" marT="0" marB="0" anchor="b">
                    <a:lnL w="6350" cap="flat" cmpd="sng" algn="ctr">
                      <a:solidFill>
                        <a:srgbClr val="C0C0C0"/>
                      </a:solidFill>
                      <a:prstDash val="solid"/>
                      <a:round/>
                      <a:headEnd type="none" w="med" len="med"/>
                      <a:tailEnd type="none" w="med" len="med"/>
                    </a:lnL>
                    <a:lnR>
                      <a:noFill/>
                    </a:lnR>
                    <a:lnT>
                      <a:noFill/>
                    </a:lnT>
                    <a:lnB>
                      <a:noFill/>
                    </a:lnB>
                  </a:tcPr>
                </a:tc>
                <a:tc>
                  <a:txBody>
                    <a:bodyPr/>
                    <a:lstStyle/>
                    <a:p>
                      <a:pPr algn="r" fontAlgn="b"/>
                      <a:r>
                        <a:rPr lang="en-GB" sz="500" b="0" i="0" u="none" strike="noStrike">
                          <a:solidFill>
                            <a:srgbClr val="000000"/>
                          </a:solidFill>
                          <a:effectLst/>
                          <a:latin typeface="Arial" panose="020B0604020202020204" pitchFamily="34" charset="0"/>
                        </a:rPr>
                        <a:t>11</a:t>
                      </a:r>
                    </a:p>
                  </a:txBody>
                  <a:tcPr marL="0" marR="0" marT="0" marB="0" anchor="b">
                    <a:lnL>
                      <a:noFill/>
                    </a:lnL>
                    <a:lnR>
                      <a:noFill/>
                    </a:lnR>
                    <a:lnT>
                      <a:noFill/>
                    </a:lnT>
                    <a:lnB>
                      <a:noFill/>
                    </a:lnB>
                  </a:tcPr>
                </a:tc>
                <a:tc>
                  <a:txBody>
                    <a:bodyPr/>
                    <a:lstStyle/>
                    <a:p>
                      <a:pPr algn="r" fontAlgn="b"/>
                      <a:r>
                        <a:rPr lang="en-GB" sz="500" b="0" i="0" u="none" strike="noStrike">
                          <a:solidFill>
                            <a:srgbClr val="000000"/>
                          </a:solidFill>
                          <a:effectLst/>
                          <a:latin typeface="Arial" panose="020B0604020202020204" pitchFamily="34" charset="0"/>
                        </a:rPr>
                        <a:t>6</a:t>
                      </a:r>
                    </a:p>
                  </a:txBody>
                  <a:tcPr marL="0" marR="0" marT="0" marB="0" anchor="b">
                    <a:lnL>
                      <a:noFill/>
                    </a:lnL>
                    <a:lnR>
                      <a:noFill/>
                    </a:lnR>
                    <a:lnT>
                      <a:noFill/>
                    </a:lnT>
                    <a:lnB>
                      <a:noFill/>
                    </a:lnB>
                  </a:tcPr>
                </a:tc>
                <a:tc>
                  <a:txBody>
                    <a:bodyPr/>
                    <a:lstStyle/>
                    <a:p>
                      <a:pPr algn="r" fontAlgn="b"/>
                      <a:r>
                        <a:rPr lang="en-GB" sz="500" b="0" i="0" u="none" strike="noStrike">
                          <a:solidFill>
                            <a:srgbClr val="000000"/>
                          </a:solidFill>
                          <a:effectLst/>
                          <a:latin typeface="Arial" panose="020B0604020202020204" pitchFamily="34" charset="0"/>
                        </a:rPr>
                        <a:t>8</a:t>
                      </a:r>
                    </a:p>
                  </a:txBody>
                  <a:tcPr marL="0" marR="0" marT="0" marB="0" anchor="b">
                    <a:lnL>
                      <a:noFill/>
                    </a:lnL>
                    <a:lnR>
                      <a:noFill/>
                    </a:lnR>
                    <a:lnT>
                      <a:noFill/>
                    </a:lnT>
                    <a:lnB>
                      <a:noFill/>
                    </a:lnB>
                  </a:tcPr>
                </a:tc>
                <a:tc>
                  <a:txBody>
                    <a:bodyPr/>
                    <a:lstStyle/>
                    <a:p>
                      <a:pPr algn="r" fontAlgn="b"/>
                      <a:r>
                        <a:rPr lang="en-GB" sz="700" b="1" i="0" u="none" strike="noStrike">
                          <a:effectLst/>
                          <a:latin typeface="Arial" panose="020B0604020202020204" pitchFamily="34" charset="0"/>
                        </a:rPr>
                        <a:t>16280</a:t>
                      </a:r>
                    </a:p>
                  </a:txBody>
                  <a:tcPr marL="0" marR="0" marT="0" marB="0" anchor="b">
                    <a:lnL>
                      <a:noFill/>
                    </a:lnL>
                    <a:lnR>
                      <a:noFill/>
                    </a:lnR>
                    <a:lnT>
                      <a:noFill/>
                    </a:lnT>
                    <a:lnB>
                      <a:noFill/>
                    </a:lnB>
                    <a:solidFill>
                      <a:srgbClr val="FFFF00"/>
                    </a:solidFill>
                  </a:tcPr>
                </a:tc>
                <a:extLst>
                  <a:ext uri="{0D108BD9-81ED-4DB2-BD59-A6C34878D82A}">
                    <a16:rowId xmlns:a16="http://schemas.microsoft.com/office/drawing/2014/main" val="2961262355"/>
                  </a:ext>
                </a:extLst>
              </a:tr>
              <a:tr h="133853">
                <a:tc>
                  <a:txBody>
                    <a:bodyPr/>
                    <a:lstStyle/>
                    <a:p>
                      <a:pPr algn="l" fontAlgn="b"/>
                      <a:r>
                        <a:rPr lang="en-GB" sz="500" b="0" i="0" u="none" strike="noStrike">
                          <a:solidFill>
                            <a:srgbClr val="000000"/>
                          </a:solidFill>
                          <a:effectLst/>
                          <a:latin typeface="Arial" panose="020B0604020202020204" pitchFamily="34" charset="0"/>
                        </a:rPr>
                        <a:t>Rel-9</a:t>
                      </a:r>
                    </a:p>
                  </a:txBody>
                  <a:tcPr marL="0" marR="0" marT="0" marB="0" anchor="b">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tcPr>
                </a:tc>
                <a:tc>
                  <a:txBody>
                    <a:bodyPr/>
                    <a:lstStyle/>
                    <a:p>
                      <a:pPr algn="l" fontAlgn="b"/>
                      <a:endParaRPr lang="en-GB" sz="700" b="0" i="0" u="none" strike="noStrike">
                        <a:solidFill>
                          <a:srgbClr val="000000"/>
                        </a:solidFill>
                        <a:effectLst/>
                        <a:latin typeface="Arial" panose="020B0604020202020204" pitchFamily="34" charset="0"/>
                      </a:endParaRPr>
                    </a:p>
                  </a:txBody>
                  <a:tcPr marL="0" marR="0" marT="0" marB="0" anchor="b">
                    <a:lnL w="6350" cap="flat" cmpd="sng" algn="ctr">
                      <a:solidFill>
                        <a:srgbClr val="C0C0C0"/>
                      </a:solidFill>
                      <a:prstDash val="solid"/>
                      <a:round/>
                      <a:headEnd type="none" w="med" len="med"/>
                      <a:tailEnd type="none" w="med" len="med"/>
                    </a:lnL>
                    <a:lnR>
                      <a:noFill/>
                    </a:lnR>
                    <a:lnT>
                      <a:noFill/>
                    </a:lnT>
                    <a:lnB>
                      <a:noFill/>
                    </a:lnB>
                  </a:tcPr>
                </a:tc>
                <a:tc>
                  <a:txBody>
                    <a:bodyPr/>
                    <a:lstStyle/>
                    <a:p>
                      <a:pPr algn="l" fontAlgn="b"/>
                      <a:endParaRPr lang="en-GB" sz="700" b="0" i="0" u="none" strike="noStrike">
                        <a:solidFill>
                          <a:srgbClr val="000000"/>
                        </a:solidFill>
                        <a:effectLst/>
                        <a:latin typeface="Arial" panose="020B0604020202020204" pitchFamily="34" charset="0"/>
                      </a:endParaRPr>
                    </a:p>
                  </a:txBody>
                  <a:tcPr marL="0" marR="0" marT="0" marB="0" anchor="b">
                    <a:lnL>
                      <a:noFill/>
                    </a:lnL>
                    <a:lnR>
                      <a:noFill/>
                    </a:lnR>
                    <a:lnT>
                      <a:noFill/>
                    </a:lnT>
                    <a:lnB>
                      <a:noFill/>
                    </a:lnB>
                  </a:tcPr>
                </a:tc>
                <a:tc>
                  <a:txBody>
                    <a:bodyPr/>
                    <a:lstStyle/>
                    <a:p>
                      <a:pPr algn="l" fontAlgn="b"/>
                      <a:endParaRPr lang="en-GB" sz="700" b="0" i="0" u="none" strike="noStrike">
                        <a:solidFill>
                          <a:srgbClr val="000000"/>
                        </a:solidFill>
                        <a:effectLst/>
                        <a:latin typeface="Arial" panose="020B0604020202020204" pitchFamily="34" charset="0"/>
                      </a:endParaRPr>
                    </a:p>
                  </a:txBody>
                  <a:tcPr marL="0" marR="0" marT="0" marB="0" anchor="b">
                    <a:lnL>
                      <a:noFill/>
                    </a:lnL>
                    <a:lnR>
                      <a:noFill/>
                    </a:lnR>
                    <a:lnT>
                      <a:noFill/>
                    </a:lnT>
                    <a:lnB>
                      <a:noFill/>
                    </a:lnB>
                  </a:tcPr>
                </a:tc>
                <a:tc>
                  <a:txBody>
                    <a:bodyPr/>
                    <a:lstStyle/>
                    <a:p>
                      <a:pPr algn="l" fontAlgn="b"/>
                      <a:endParaRPr lang="en-GB" sz="700" b="0" i="0" u="none" strike="noStrike">
                        <a:solidFill>
                          <a:srgbClr val="000000"/>
                        </a:solidFill>
                        <a:effectLst/>
                        <a:latin typeface="Arial" panose="020B0604020202020204" pitchFamily="34" charset="0"/>
                      </a:endParaRPr>
                    </a:p>
                  </a:txBody>
                  <a:tcPr marL="0" marR="0" marT="0" marB="0" anchor="b">
                    <a:lnL>
                      <a:noFill/>
                    </a:lnL>
                    <a:lnR>
                      <a:noFill/>
                    </a:lnR>
                    <a:lnT>
                      <a:noFill/>
                    </a:lnT>
                    <a:lnB>
                      <a:noFill/>
                    </a:lnB>
                  </a:tcPr>
                </a:tc>
                <a:tc>
                  <a:txBody>
                    <a:bodyPr/>
                    <a:lstStyle/>
                    <a:p>
                      <a:pPr algn="l" fontAlgn="b"/>
                      <a:endParaRPr lang="en-GB" sz="700" b="0" i="0" u="none" strike="noStrike">
                        <a:solidFill>
                          <a:srgbClr val="000000"/>
                        </a:solidFill>
                        <a:effectLst/>
                        <a:latin typeface="Arial" panose="020B0604020202020204" pitchFamily="34" charset="0"/>
                      </a:endParaRPr>
                    </a:p>
                  </a:txBody>
                  <a:tcPr marL="0" marR="0" marT="0" marB="0" anchor="b">
                    <a:lnL>
                      <a:noFill/>
                    </a:lnL>
                    <a:lnR>
                      <a:noFill/>
                    </a:lnR>
                    <a:lnT>
                      <a:noFill/>
                    </a:lnT>
                    <a:lnB>
                      <a:noFill/>
                    </a:lnB>
                  </a:tcPr>
                </a:tc>
                <a:tc>
                  <a:txBody>
                    <a:bodyPr/>
                    <a:lstStyle/>
                    <a:p>
                      <a:pPr algn="l" fontAlgn="b"/>
                      <a:endParaRPr lang="en-GB" sz="700" b="0" i="0" u="none" strike="noStrike">
                        <a:solidFill>
                          <a:srgbClr val="000000"/>
                        </a:solidFill>
                        <a:effectLst/>
                        <a:latin typeface="Arial" panose="020B0604020202020204" pitchFamily="34" charset="0"/>
                      </a:endParaRPr>
                    </a:p>
                  </a:txBody>
                  <a:tcPr marL="0" marR="0" marT="0" marB="0" anchor="b">
                    <a:lnL>
                      <a:noFill/>
                    </a:lnL>
                    <a:lnR>
                      <a:noFill/>
                    </a:lnR>
                    <a:lnT>
                      <a:noFill/>
                    </a:lnT>
                    <a:lnB>
                      <a:noFill/>
                    </a:lnB>
                  </a:tcPr>
                </a:tc>
                <a:tc>
                  <a:txBody>
                    <a:bodyPr/>
                    <a:lstStyle/>
                    <a:p>
                      <a:pPr algn="l" fontAlgn="b"/>
                      <a:endParaRPr lang="en-GB" sz="700" b="0" i="0" u="none" strike="noStrike">
                        <a:solidFill>
                          <a:srgbClr val="000000"/>
                        </a:solidFill>
                        <a:effectLst/>
                        <a:latin typeface="Arial" panose="020B0604020202020204" pitchFamily="34" charset="0"/>
                      </a:endParaRPr>
                    </a:p>
                  </a:txBody>
                  <a:tcPr marL="0" marR="0" marT="0" marB="0" anchor="b">
                    <a:lnL>
                      <a:noFill/>
                    </a:lnL>
                    <a:lnR>
                      <a:noFill/>
                    </a:lnR>
                    <a:lnT>
                      <a:noFill/>
                    </a:lnT>
                    <a:lnB>
                      <a:noFill/>
                    </a:lnB>
                  </a:tcPr>
                </a:tc>
                <a:tc>
                  <a:txBody>
                    <a:bodyPr/>
                    <a:lstStyle/>
                    <a:p>
                      <a:pPr algn="l" fontAlgn="b"/>
                      <a:endParaRPr lang="en-GB" sz="700" b="0" i="0" u="none" strike="noStrike">
                        <a:solidFill>
                          <a:srgbClr val="000000"/>
                        </a:solidFill>
                        <a:effectLst/>
                        <a:latin typeface="Arial" panose="020B0604020202020204" pitchFamily="34" charset="0"/>
                      </a:endParaRPr>
                    </a:p>
                  </a:txBody>
                  <a:tcPr marL="0" marR="0" marT="0" marB="0" anchor="b">
                    <a:lnL>
                      <a:noFill/>
                    </a:lnL>
                    <a:lnR>
                      <a:noFill/>
                    </a:lnR>
                    <a:lnT w="6350" cap="flat" cmpd="sng" algn="ctr">
                      <a:solidFill>
                        <a:srgbClr val="C0C0C0"/>
                      </a:solidFill>
                      <a:prstDash val="solid"/>
                      <a:round/>
                      <a:headEnd type="none" w="med" len="med"/>
                      <a:tailEnd type="none" w="med" len="med"/>
                    </a:lnT>
                    <a:lnB>
                      <a:noFill/>
                    </a:lnB>
                  </a:tcPr>
                </a:tc>
                <a:tc>
                  <a:txBody>
                    <a:bodyPr/>
                    <a:lstStyle/>
                    <a:p>
                      <a:pPr algn="l" fontAlgn="b"/>
                      <a:endParaRPr lang="en-GB" sz="700" b="0" i="0" u="none" strike="noStrike">
                        <a:solidFill>
                          <a:srgbClr val="000000"/>
                        </a:solidFill>
                        <a:effectLst/>
                        <a:latin typeface="Arial" panose="020B0604020202020204" pitchFamily="34" charset="0"/>
                      </a:endParaRPr>
                    </a:p>
                  </a:txBody>
                  <a:tcPr marL="0" marR="0" marT="0" marB="0" anchor="b">
                    <a:lnL>
                      <a:noFill/>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a:noFill/>
                    </a:lnB>
                  </a:tcPr>
                </a:tc>
                <a:tc>
                  <a:txBody>
                    <a:bodyPr/>
                    <a:lstStyle/>
                    <a:p>
                      <a:pPr algn="r" fontAlgn="b"/>
                      <a:r>
                        <a:rPr lang="en-GB" sz="500" b="0" i="0" u="none" strike="noStrike">
                          <a:solidFill>
                            <a:srgbClr val="000000"/>
                          </a:solidFill>
                          <a:effectLst/>
                          <a:latin typeface="Arial" panose="020B0604020202020204" pitchFamily="34" charset="0"/>
                        </a:rPr>
                        <a:t>49</a:t>
                      </a:r>
                    </a:p>
                  </a:txBody>
                  <a:tcPr marL="0" marR="0" marT="0" marB="0" anchor="b">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tcPr>
                </a:tc>
                <a:tc>
                  <a:txBody>
                    <a:bodyPr/>
                    <a:lstStyle/>
                    <a:p>
                      <a:pPr algn="r" fontAlgn="b"/>
                      <a:r>
                        <a:rPr lang="en-GB" sz="500" b="0" i="0" u="none" strike="noStrike">
                          <a:solidFill>
                            <a:srgbClr val="000000"/>
                          </a:solidFill>
                          <a:effectLst/>
                          <a:latin typeface="Arial" panose="020B0604020202020204" pitchFamily="34" charset="0"/>
                        </a:rPr>
                        <a:t>2918</a:t>
                      </a:r>
                    </a:p>
                  </a:txBody>
                  <a:tcPr marL="0" marR="0" marT="0" marB="0" anchor="b">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tcPr>
                </a:tc>
                <a:tc>
                  <a:txBody>
                    <a:bodyPr/>
                    <a:lstStyle/>
                    <a:p>
                      <a:pPr algn="r" fontAlgn="b"/>
                      <a:r>
                        <a:rPr lang="en-GB" sz="500" b="0" i="0" u="none" strike="noStrike">
                          <a:solidFill>
                            <a:srgbClr val="000000"/>
                          </a:solidFill>
                          <a:effectLst/>
                          <a:latin typeface="Arial" panose="020B0604020202020204" pitchFamily="34" charset="0"/>
                        </a:rPr>
                        <a:t>4991</a:t>
                      </a:r>
                    </a:p>
                  </a:txBody>
                  <a:tcPr marL="0" marR="0" marT="0" marB="0" anchor="b">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tcPr>
                </a:tc>
                <a:tc>
                  <a:txBody>
                    <a:bodyPr/>
                    <a:lstStyle/>
                    <a:p>
                      <a:pPr algn="r" fontAlgn="b"/>
                      <a:r>
                        <a:rPr lang="en-GB" sz="500" b="0" i="0" u="none" strike="noStrike">
                          <a:solidFill>
                            <a:srgbClr val="000000"/>
                          </a:solidFill>
                          <a:effectLst/>
                          <a:latin typeface="Arial" panose="020B0604020202020204" pitchFamily="34" charset="0"/>
                        </a:rPr>
                        <a:t>3252</a:t>
                      </a:r>
                    </a:p>
                  </a:txBody>
                  <a:tcPr marL="0" marR="0" marT="0" marB="0" anchor="b">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tcPr>
                </a:tc>
                <a:tc>
                  <a:txBody>
                    <a:bodyPr/>
                    <a:lstStyle/>
                    <a:p>
                      <a:pPr algn="r" fontAlgn="b"/>
                      <a:r>
                        <a:rPr lang="en-GB" sz="500" b="0" i="0" u="none" strike="noStrike">
                          <a:solidFill>
                            <a:srgbClr val="000000"/>
                          </a:solidFill>
                          <a:effectLst/>
                          <a:latin typeface="Arial" panose="020B0604020202020204" pitchFamily="34" charset="0"/>
                        </a:rPr>
                        <a:t>1366</a:t>
                      </a:r>
                    </a:p>
                  </a:txBody>
                  <a:tcPr marL="0" marR="0" marT="0" marB="0" anchor="b">
                    <a:lnL w="6350" cap="flat" cmpd="sng" algn="ctr">
                      <a:solidFill>
                        <a:srgbClr val="C0C0C0"/>
                      </a:solidFill>
                      <a:prstDash val="solid"/>
                      <a:round/>
                      <a:headEnd type="none" w="med" len="med"/>
                      <a:tailEnd type="none" w="med" len="med"/>
                    </a:lnL>
                    <a:lnR>
                      <a:noFill/>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tcPr>
                </a:tc>
                <a:tc>
                  <a:txBody>
                    <a:bodyPr/>
                    <a:lstStyle/>
                    <a:p>
                      <a:pPr algn="r" fontAlgn="b"/>
                      <a:r>
                        <a:rPr lang="en-GB" sz="500" b="0" i="0" u="none" strike="noStrike">
                          <a:solidFill>
                            <a:srgbClr val="000000"/>
                          </a:solidFill>
                          <a:effectLst/>
                          <a:latin typeface="Arial" panose="020B0604020202020204" pitchFamily="34" charset="0"/>
                        </a:rPr>
                        <a:t>376</a:t>
                      </a:r>
                    </a:p>
                  </a:txBody>
                  <a:tcPr marL="0" marR="0" marT="0" marB="0" anchor="b">
                    <a:lnL>
                      <a:noFill/>
                    </a:lnL>
                    <a:lnR>
                      <a:noFill/>
                    </a:lnR>
                    <a:lnT>
                      <a:noFill/>
                    </a:lnT>
                    <a:lnB>
                      <a:noFill/>
                    </a:lnB>
                  </a:tcPr>
                </a:tc>
                <a:tc>
                  <a:txBody>
                    <a:bodyPr/>
                    <a:lstStyle/>
                    <a:p>
                      <a:pPr algn="r" fontAlgn="b"/>
                      <a:r>
                        <a:rPr lang="en-GB" sz="500" b="0" i="0" u="none" strike="noStrike">
                          <a:solidFill>
                            <a:srgbClr val="000000"/>
                          </a:solidFill>
                          <a:effectLst/>
                          <a:latin typeface="Arial" panose="020B0604020202020204" pitchFamily="34" charset="0"/>
                        </a:rPr>
                        <a:t>165</a:t>
                      </a:r>
                    </a:p>
                  </a:txBody>
                  <a:tcPr marL="0" marR="0" marT="0" marB="0" anchor="b">
                    <a:lnL>
                      <a:noFill/>
                    </a:lnL>
                    <a:lnR>
                      <a:noFill/>
                    </a:lnR>
                    <a:lnT>
                      <a:noFill/>
                    </a:lnT>
                    <a:lnB>
                      <a:noFill/>
                    </a:lnB>
                  </a:tcPr>
                </a:tc>
                <a:tc>
                  <a:txBody>
                    <a:bodyPr/>
                    <a:lstStyle/>
                    <a:p>
                      <a:pPr algn="r" fontAlgn="b"/>
                      <a:r>
                        <a:rPr lang="en-GB" sz="500" b="0" i="0" u="none" strike="noStrike">
                          <a:solidFill>
                            <a:srgbClr val="000000"/>
                          </a:solidFill>
                          <a:effectLst/>
                          <a:latin typeface="Arial" panose="020B0604020202020204" pitchFamily="34" charset="0"/>
                        </a:rPr>
                        <a:t>70</a:t>
                      </a:r>
                    </a:p>
                  </a:txBody>
                  <a:tcPr marL="0" marR="0" marT="0" marB="0" anchor="b">
                    <a:lnL>
                      <a:noFill/>
                    </a:lnL>
                    <a:lnR>
                      <a:noFill/>
                    </a:lnR>
                    <a:lnT>
                      <a:noFill/>
                    </a:lnT>
                    <a:lnB>
                      <a:noFill/>
                    </a:lnB>
                  </a:tcPr>
                </a:tc>
                <a:tc>
                  <a:txBody>
                    <a:bodyPr/>
                    <a:lstStyle/>
                    <a:p>
                      <a:pPr algn="r" fontAlgn="b"/>
                      <a:r>
                        <a:rPr lang="en-GB" sz="500" b="0" i="0" u="none" strike="noStrike">
                          <a:solidFill>
                            <a:srgbClr val="000000"/>
                          </a:solidFill>
                          <a:effectLst/>
                          <a:latin typeface="Arial" panose="020B0604020202020204" pitchFamily="34" charset="0"/>
                        </a:rPr>
                        <a:t>26</a:t>
                      </a:r>
                    </a:p>
                  </a:txBody>
                  <a:tcPr marL="0" marR="0" marT="0" marB="0" anchor="b">
                    <a:lnL>
                      <a:noFill/>
                    </a:lnL>
                    <a:lnR w="6350" cap="flat" cmpd="sng" algn="ctr">
                      <a:solidFill>
                        <a:srgbClr val="C0C0C0"/>
                      </a:solidFill>
                      <a:prstDash val="solid"/>
                      <a:round/>
                      <a:headEnd type="none" w="med" len="med"/>
                      <a:tailEnd type="none" w="med" len="med"/>
                    </a:lnR>
                    <a:lnT>
                      <a:noFill/>
                    </a:lnT>
                    <a:lnB>
                      <a:noFill/>
                    </a:lnB>
                  </a:tcPr>
                </a:tc>
                <a:tc>
                  <a:txBody>
                    <a:bodyPr/>
                    <a:lstStyle/>
                    <a:p>
                      <a:pPr algn="r" fontAlgn="b"/>
                      <a:r>
                        <a:rPr lang="en-GB" sz="500" b="0" i="0" u="none" strike="noStrike">
                          <a:solidFill>
                            <a:srgbClr val="000000"/>
                          </a:solidFill>
                          <a:effectLst/>
                          <a:latin typeface="Arial" panose="020B0604020202020204" pitchFamily="34" charset="0"/>
                        </a:rPr>
                        <a:t>23</a:t>
                      </a:r>
                    </a:p>
                  </a:txBody>
                  <a:tcPr marL="0" marR="0" marT="0" marB="0" anchor="b">
                    <a:lnL w="6350" cap="flat" cmpd="sng" algn="ctr">
                      <a:solidFill>
                        <a:srgbClr val="C0C0C0"/>
                      </a:solidFill>
                      <a:prstDash val="solid"/>
                      <a:round/>
                      <a:headEnd type="none" w="med" len="med"/>
                      <a:tailEnd type="none" w="med" len="med"/>
                    </a:lnL>
                    <a:lnR>
                      <a:noFill/>
                    </a:lnR>
                    <a:lnT>
                      <a:noFill/>
                    </a:lnT>
                    <a:lnB>
                      <a:noFill/>
                    </a:lnB>
                  </a:tcPr>
                </a:tc>
                <a:tc>
                  <a:txBody>
                    <a:bodyPr/>
                    <a:lstStyle/>
                    <a:p>
                      <a:pPr algn="r" fontAlgn="b"/>
                      <a:r>
                        <a:rPr lang="en-GB" sz="500" b="0" i="0" u="none" strike="noStrike">
                          <a:solidFill>
                            <a:srgbClr val="000000"/>
                          </a:solidFill>
                          <a:effectLst/>
                          <a:latin typeface="Arial" panose="020B0604020202020204" pitchFamily="34" charset="0"/>
                        </a:rPr>
                        <a:t>12</a:t>
                      </a:r>
                    </a:p>
                  </a:txBody>
                  <a:tcPr marL="0" marR="0" marT="0" marB="0" anchor="b">
                    <a:lnL>
                      <a:noFill/>
                    </a:lnL>
                    <a:lnR>
                      <a:noFill/>
                    </a:lnR>
                    <a:lnT>
                      <a:noFill/>
                    </a:lnT>
                    <a:lnB>
                      <a:noFill/>
                    </a:lnB>
                  </a:tcPr>
                </a:tc>
                <a:tc>
                  <a:txBody>
                    <a:bodyPr/>
                    <a:lstStyle/>
                    <a:p>
                      <a:pPr algn="r" fontAlgn="b"/>
                      <a:r>
                        <a:rPr lang="en-GB" sz="500" b="0" i="0" u="none" strike="noStrike">
                          <a:solidFill>
                            <a:srgbClr val="000000"/>
                          </a:solidFill>
                          <a:effectLst/>
                          <a:latin typeface="Arial" panose="020B0604020202020204" pitchFamily="34" charset="0"/>
                        </a:rPr>
                        <a:t>7</a:t>
                      </a:r>
                    </a:p>
                  </a:txBody>
                  <a:tcPr marL="0" marR="0" marT="0" marB="0" anchor="b">
                    <a:lnL>
                      <a:noFill/>
                    </a:lnL>
                    <a:lnR>
                      <a:noFill/>
                    </a:lnR>
                    <a:lnT>
                      <a:noFill/>
                    </a:lnT>
                    <a:lnB>
                      <a:noFill/>
                    </a:lnB>
                  </a:tcPr>
                </a:tc>
                <a:tc>
                  <a:txBody>
                    <a:bodyPr/>
                    <a:lstStyle/>
                    <a:p>
                      <a:pPr algn="r" fontAlgn="b"/>
                      <a:r>
                        <a:rPr lang="en-GB" sz="500" b="0" i="0" u="none" strike="noStrike">
                          <a:solidFill>
                            <a:srgbClr val="000000"/>
                          </a:solidFill>
                          <a:effectLst/>
                          <a:latin typeface="Arial" panose="020B0604020202020204" pitchFamily="34" charset="0"/>
                        </a:rPr>
                        <a:t>8</a:t>
                      </a:r>
                    </a:p>
                  </a:txBody>
                  <a:tcPr marL="0" marR="0" marT="0" marB="0" anchor="b">
                    <a:lnL>
                      <a:noFill/>
                    </a:lnL>
                    <a:lnR>
                      <a:noFill/>
                    </a:lnR>
                    <a:lnT>
                      <a:noFill/>
                    </a:lnT>
                    <a:lnB>
                      <a:noFill/>
                    </a:lnB>
                  </a:tcPr>
                </a:tc>
                <a:tc>
                  <a:txBody>
                    <a:bodyPr/>
                    <a:lstStyle/>
                    <a:p>
                      <a:pPr algn="r" fontAlgn="b"/>
                      <a:r>
                        <a:rPr lang="en-GB" sz="700" b="1" i="0" u="none" strike="noStrike">
                          <a:effectLst/>
                          <a:latin typeface="Arial" panose="020B0604020202020204" pitchFamily="34" charset="0"/>
                        </a:rPr>
                        <a:t>13255</a:t>
                      </a:r>
                    </a:p>
                  </a:txBody>
                  <a:tcPr marL="0" marR="0" marT="0" marB="0" anchor="b">
                    <a:lnL>
                      <a:noFill/>
                    </a:lnL>
                    <a:lnR>
                      <a:noFill/>
                    </a:lnR>
                    <a:lnT>
                      <a:noFill/>
                    </a:lnT>
                    <a:lnB>
                      <a:noFill/>
                    </a:lnB>
                    <a:solidFill>
                      <a:srgbClr val="FFFF00"/>
                    </a:solidFill>
                  </a:tcPr>
                </a:tc>
                <a:extLst>
                  <a:ext uri="{0D108BD9-81ED-4DB2-BD59-A6C34878D82A}">
                    <a16:rowId xmlns:a16="http://schemas.microsoft.com/office/drawing/2014/main" val="4065542709"/>
                  </a:ext>
                </a:extLst>
              </a:tr>
              <a:tr h="133853">
                <a:tc>
                  <a:txBody>
                    <a:bodyPr/>
                    <a:lstStyle/>
                    <a:p>
                      <a:pPr algn="l" fontAlgn="b"/>
                      <a:r>
                        <a:rPr lang="en-GB" sz="500" b="0" i="0" u="none" strike="noStrike">
                          <a:solidFill>
                            <a:srgbClr val="000000"/>
                          </a:solidFill>
                          <a:effectLst/>
                          <a:latin typeface="Arial" panose="020B0604020202020204" pitchFamily="34" charset="0"/>
                        </a:rPr>
                        <a:t>Rel-10</a:t>
                      </a:r>
                    </a:p>
                  </a:txBody>
                  <a:tcPr marL="0" marR="0" marT="0" marB="0" anchor="b">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tcPr>
                </a:tc>
                <a:tc>
                  <a:txBody>
                    <a:bodyPr/>
                    <a:lstStyle/>
                    <a:p>
                      <a:pPr algn="l" fontAlgn="b"/>
                      <a:endParaRPr lang="en-GB" sz="700" b="0" i="0" u="none" strike="noStrike">
                        <a:solidFill>
                          <a:srgbClr val="000000"/>
                        </a:solidFill>
                        <a:effectLst/>
                        <a:latin typeface="Arial" panose="020B0604020202020204" pitchFamily="34" charset="0"/>
                      </a:endParaRPr>
                    </a:p>
                  </a:txBody>
                  <a:tcPr marL="0" marR="0" marT="0" marB="0" anchor="b">
                    <a:lnL w="6350" cap="flat" cmpd="sng" algn="ctr">
                      <a:solidFill>
                        <a:srgbClr val="C0C0C0"/>
                      </a:solidFill>
                      <a:prstDash val="solid"/>
                      <a:round/>
                      <a:headEnd type="none" w="med" len="med"/>
                      <a:tailEnd type="none" w="med" len="med"/>
                    </a:lnL>
                    <a:lnR>
                      <a:noFill/>
                    </a:lnR>
                    <a:lnT>
                      <a:noFill/>
                    </a:lnT>
                    <a:lnB>
                      <a:noFill/>
                    </a:lnB>
                  </a:tcPr>
                </a:tc>
                <a:tc>
                  <a:txBody>
                    <a:bodyPr/>
                    <a:lstStyle/>
                    <a:p>
                      <a:pPr algn="l" fontAlgn="b"/>
                      <a:endParaRPr lang="en-GB" sz="700" b="0" i="0" u="none" strike="noStrike">
                        <a:solidFill>
                          <a:srgbClr val="000000"/>
                        </a:solidFill>
                        <a:effectLst/>
                        <a:latin typeface="Arial" panose="020B0604020202020204" pitchFamily="34" charset="0"/>
                      </a:endParaRPr>
                    </a:p>
                  </a:txBody>
                  <a:tcPr marL="0" marR="0" marT="0" marB="0" anchor="b">
                    <a:lnL>
                      <a:noFill/>
                    </a:lnL>
                    <a:lnR>
                      <a:noFill/>
                    </a:lnR>
                    <a:lnT>
                      <a:noFill/>
                    </a:lnT>
                    <a:lnB>
                      <a:noFill/>
                    </a:lnB>
                  </a:tcPr>
                </a:tc>
                <a:tc>
                  <a:txBody>
                    <a:bodyPr/>
                    <a:lstStyle/>
                    <a:p>
                      <a:pPr algn="l" fontAlgn="b"/>
                      <a:endParaRPr lang="en-GB" sz="700" b="0" i="0" u="none" strike="noStrike">
                        <a:solidFill>
                          <a:srgbClr val="000000"/>
                        </a:solidFill>
                        <a:effectLst/>
                        <a:latin typeface="Arial" panose="020B0604020202020204" pitchFamily="34" charset="0"/>
                      </a:endParaRPr>
                    </a:p>
                  </a:txBody>
                  <a:tcPr marL="0" marR="0" marT="0" marB="0" anchor="b">
                    <a:lnL>
                      <a:noFill/>
                    </a:lnL>
                    <a:lnR>
                      <a:noFill/>
                    </a:lnR>
                    <a:lnT>
                      <a:noFill/>
                    </a:lnT>
                    <a:lnB>
                      <a:noFill/>
                    </a:lnB>
                  </a:tcPr>
                </a:tc>
                <a:tc>
                  <a:txBody>
                    <a:bodyPr/>
                    <a:lstStyle/>
                    <a:p>
                      <a:pPr algn="l" fontAlgn="b"/>
                      <a:endParaRPr lang="en-GB" sz="700" b="0" i="0" u="none" strike="noStrike">
                        <a:solidFill>
                          <a:srgbClr val="000000"/>
                        </a:solidFill>
                        <a:effectLst/>
                        <a:latin typeface="Arial" panose="020B0604020202020204" pitchFamily="34" charset="0"/>
                      </a:endParaRPr>
                    </a:p>
                  </a:txBody>
                  <a:tcPr marL="0" marR="0" marT="0" marB="0" anchor="b">
                    <a:lnL>
                      <a:noFill/>
                    </a:lnL>
                    <a:lnR>
                      <a:noFill/>
                    </a:lnR>
                    <a:lnT>
                      <a:noFill/>
                    </a:lnT>
                    <a:lnB>
                      <a:noFill/>
                    </a:lnB>
                  </a:tcPr>
                </a:tc>
                <a:tc>
                  <a:txBody>
                    <a:bodyPr/>
                    <a:lstStyle/>
                    <a:p>
                      <a:pPr algn="l" fontAlgn="b"/>
                      <a:endParaRPr lang="en-GB" sz="700" b="0" i="0" u="none" strike="noStrike">
                        <a:solidFill>
                          <a:srgbClr val="000000"/>
                        </a:solidFill>
                        <a:effectLst/>
                        <a:latin typeface="Arial" panose="020B0604020202020204" pitchFamily="34" charset="0"/>
                      </a:endParaRPr>
                    </a:p>
                  </a:txBody>
                  <a:tcPr marL="0" marR="0" marT="0" marB="0" anchor="b">
                    <a:lnL>
                      <a:noFill/>
                    </a:lnL>
                    <a:lnR>
                      <a:noFill/>
                    </a:lnR>
                    <a:lnT>
                      <a:noFill/>
                    </a:lnT>
                    <a:lnB>
                      <a:noFill/>
                    </a:lnB>
                  </a:tcPr>
                </a:tc>
                <a:tc>
                  <a:txBody>
                    <a:bodyPr/>
                    <a:lstStyle/>
                    <a:p>
                      <a:pPr algn="l" fontAlgn="b"/>
                      <a:endParaRPr lang="en-GB" sz="700" b="0" i="0" u="none" strike="noStrike">
                        <a:solidFill>
                          <a:srgbClr val="000000"/>
                        </a:solidFill>
                        <a:effectLst/>
                        <a:latin typeface="Arial" panose="020B0604020202020204" pitchFamily="34" charset="0"/>
                      </a:endParaRPr>
                    </a:p>
                  </a:txBody>
                  <a:tcPr marL="0" marR="0" marT="0" marB="0" anchor="b">
                    <a:lnL>
                      <a:noFill/>
                    </a:lnL>
                    <a:lnR>
                      <a:noFill/>
                    </a:lnR>
                    <a:lnT>
                      <a:noFill/>
                    </a:lnT>
                    <a:lnB>
                      <a:noFill/>
                    </a:lnB>
                  </a:tcPr>
                </a:tc>
                <a:tc>
                  <a:txBody>
                    <a:bodyPr/>
                    <a:lstStyle/>
                    <a:p>
                      <a:pPr algn="l" fontAlgn="b"/>
                      <a:endParaRPr lang="en-GB" sz="700" b="0" i="0" u="none" strike="noStrike">
                        <a:solidFill>
                          <a:srgbClr val="000000"/>
                        </a:solidFill>
                        <a:effectLst/>
                        <a:latin typeface="Arial" panose="020B0604020202020204" pitchFamily="34" charset="0"/>
                      </a:endParaRPr>
                    </a:p>
                  </a:txBody>
                  <a:tcPr marL="0" marR="0" marT="0" marB="0" anchor="b">
                    <a:lnL>
                      <a:noFill/>
                    </a:lnL>
                    <a:lnR>
                      <a:noFill/>
                    </a:lnR>
                    <a:lnT>
                      <a:noFill/>
                    </a:lnT>
                    <a:lnB>
                      <a:noFill/>
                    </a:lnB>
                  </a:tcPr>
                </a:tc>
                <a:tc>
                  <a:txBody>
                    <a:bodyPr/>
                    <a:lstStyle/>
                    <a:p>
                      <a:pPr algn="l" fontAlgn="b"/>
                      <a:endParaRPr lang="en-GB" sz="700" b="0" i="0" u="none" strike="noStrike">
                        <a:solidFill>
                          <a:srgbClr val="000000"/>
                        </a:solidFill>
                        <a:effectLst/>
                        <a:latin typeface="Arial" panose="020B0604020202020204" pitchFamily="34" charset="0"/>
                      </a:endParaRPr>
                    </a:p>
                  </a:txBody>
                  <a:tcPr marL="0" marR="0" marT="0" marB="0" anchor="b">
                    <a:lnL>
                      <a:noFill/>
                    </a:lnL>
                    <a:lnR>
                      <a:noFill/>
                    </a:lnR>
                    <a:lnT>
                      <a:noFill/>
                    </a:lnT>
                    <a:lnB>
                      <a:noFill/>
                    </a:lnB>
                  </a:tcPr>
                </a:tc>
                <a:tc>
                  <a:txBody>
                    <a:bodyPr/>
                    <a:lstStyle/>
                    <a:p>
                      <a:pPr algn="l" fontAlgn="b"/>
                      <a:endParaRPr lang="en-GB" sz="700" b="0" i="0" u="none" strike="noStrike">
                        <a:solidFill>
                          <a:srgbClr val="000000"/>
                        </a:solidFill>
                        <a:effectLst/>
                        <a:latin typeface="Arial" panose="020B0604020202020204" pitchFamily="34" charset="0"/>
                      </a:endParaRPr>
                    </a:p>
                  </a:txBody>
                  <a:tcPr marL="0" marR="0" marT="0" marB="0" anchor="b">
                    <a:lnL>
                      <a:noFill/>
                    </a:lnL>
                    <a:lnR>
                      <a:noFill/>
                    </a:lnR>
                    <a:lnT>
                      <a:noFill/>
                    </a:lnT>
                    <a:lnB>
                      <a:noFill/>
                    </a:lnB>
                  </a:tcPr>
                </a:tc>
                <a:tc>
                  <a:txBody>
                    <a:bodyPr/>
                    <a:lstStyle/>
                    <a:p>
                      <a:pPr algn="l" fontAlgn="b"/>
                      <a:endParaRPr lang="en-GB" sz="700" b="0" i="0" u="none" strike="noStrike">
                        <a:solidFill>
                          <a:srgbClr val="000000"/>
                        </a:solidFill>
                        <a:effectLst/>
                        <a:latin typeface="Arial" panose="020B0604020202020204" pitchFamily="34" charset="0"/>
                      </a:endParaRPr>
                    </a:p>
                  </a:txBody>
                  <a:tcPr marL="0" marR="0" marT="0" marB="0" anchor="b">
                    <a:lnL>
                      <a:noFill/>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a:noFill/>
                    </a:lnB>
                  </a:tcPr>
                </a:tc>
                <a:tc>
                  <a:txBody>
                    <a:bodyPr/>
                    <a:lstStyle/>
                    <a:p>
                      <a:pPr algn="r" fontAlgn="b"/>
                      <a:r>
                        <a:rPr lang="en-GB" sz="500" b="0" i="0" u="none" strike="noStrike">
                          <a:solidFill>
                            <a:srgbClr val="000000"/>
                          </a:solidFill>
                          <a:effectLst/>
                          <a:latin typeface="Arial" panose="020B0604020202020204" pitchFamily="34" charset="0"/>
                        </a:rPr>
                        <a:t>47</a:t>
                      </a:r>
                    </a:p>
                  </a:txBody>
                  <a:tcPr marL="0" marR="0" marT="0" marB="0" anchor="b">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tcPr>
                </a:tc>
                <a:tc>
                  <a:txBody>
                    <a:bodyPr/>
                    <a:lstStyle/>
                    <a:p>
                      <a:pPr algn="r" fontAlgn="b"/>
                      <a:r>
                        <a:rPr lang="en-GB" sz="500" b="0" i="0" u="none" strike="noStrike">
                          <a:solidFill>
                            <a:srgbClr val="000000"/>
                          </a:solidFill>
                          <a:effectLst/>
                          <a:latin typeface="Arial" panose="020B0604020202020204" pitchFamily="34" charset="0"/>
                        </a:rPr>
                        <a:t>1722</a:t>
                      </a:r>
                    </a:p>
                  </a:txBody>
                  <a:tcPr marL="0" marR="0" marT="0" marB="0" anchor="b">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tcPr>
                </a:tc>
                <a:tc>
                  <a:txBody>
                    <a:bodyPr/>
                    <a:lstStyle/>
                    <a:p>
                      <a:pPr algn="r" fontAlgn="b"/>
                      <a:r>
                        <a:rPr lang="en-GB" sz="500" b="0" i="0" u="none" strike="noStrike">
                          <a:solidFill>
                            <a:srgbClr val="000000"/>
                          </a:solidFill>
                          <a:effectLst/>
                          <a:latin typeface="Arial" panose="020B0604020202020204" pitchFamily="34" charset="0"/>
                        </a:rPr>
                        <a:t>3800</a:t>
                      </a:r>
                    </a:p>
                  </a:txBody>
                  <a:tcPr marL="0" marR="0" marT="0" marB="0" anchor="b">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tcPr>
                </a:tc>
                <a:tc>
                  <a:txBody>
                    <a:bodyPr/>
                    <a:lstStyle/>
                    <a:p>
                      <a:pPr algn="r" fontAlgn="b"/>
                      <a:r>
                        <a:rPr lang="en-GB" sz="500" b="0" i="0" u="none" strike="noStrike">
                          <a:solidFill>
                            <a:srgbClr val="000000"/>
                          </a:solidFill>
                          <a:effectLst/>
                          <a:latin typeface="Arial" panose="020B0604020202020204" pitchFamily="34" charset="0"/>
                        </a:rPr>
                        <a:t>3103</a:t>
                      </a:r>
                    </a:p>
                  </a:txBody>
                  <a:tcPr marL="0" marR="0" marT="0" marB="0" anchor="b">
                    <a:lnL w="6350" cap="flat" cmpd="sng" algn="ctr">
                      <a:solidFill>
                        <a:srgbClr val="C0C0C0"/>
                      </a:solidFill>
                      <a:prstDash val="solid"/>
                      <a:round/>
                      <a:headEnd type="none" w="med" len="med"/>
                      <a:tailEnd type="none" w="med" len="med"/>
                    </a:lnL>
                    <a:lnR>
                      <a:noFill/>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tcPr>
                </a:tc>
                <a:tc>
                  <a:txBody>
                    <a:bodyPr/>
                    <a:lstStyle/>
                    <a:p>
                      <a:pPr algn="r" fontAlgn="b"/>
                      <a:r>
                        <a:rPr lang="en-GB" sz="500" b="0" i="0" u="none" strike="noStrike">
                          <a:solidFill>
                            <a:srgbClr val="000000"/>
                          </a:solidFill>
                          <a:effectLst/>
                          <a:latin typeface="Arial" panose="020B0604020202020204" pitchFamily="34" charset="0"/>
                        </a:rPr>
                        <a:t>1636</a:t>
                      </a:r>
                    </a:p>
                  </a:txBody>
                  <a:tcPr marL="0" marR="0" marT="0" marB="0" anchor="b">
                    <a:lnL>
                      <a:noFill/>
                    </a:lnL>
                    <a:lnR>
                      <a:noFill/>
                    </a:lnR>
                    <a:lnT>
                      <a:noFill/>
                    </a:lnT>
                    <a:lnB>
                      <a:noFill/>
                    </a:lnB>
                  </a:tcPr>
                </a:tc>
                <a:tc>
                  <a:txBody>
                    <a:bodyPr/>
                    <a:lstStyle/>
                    <a:p>
                      <a:pPr algn="r" fontAlgn="b"/>
                      <a:r>
                        <a:rPr lang="en-GB" sz="500" b="0" i="0" u="none" strike="noStrike">
                          <a:solidFill>
                            <a:srgbClr val="000000"/>
                          </a:solidFill>
                          <a:effectLst/>
                          <a:latin typeface="Arial" panose="020B0604020202020204" pitchFamily="34" charset="0"/>
                        </a:rPr>
                        <a:t>584</a:t>
                      </a:r>
                    </a:p>
                  </a:txBody>
                  <a:tcPr marL="0" marR="0" marT="0" marB="0" anchor="b">
                    <a:lnL>
                      <a:noFill/>
                    </a:lnL>
                    <a:lnR>
                      <a:noFill/>
                    </a:lnR>
                    <a:lnT>
                      <a:noFill/>
                    </a:lnT>
                    <a:lnB>
                      <a:noFill/>
                    </a:lnB>
                  </a:tcPr>
                </a:tc>
                <a:tc>
                  <a:txBody>
                    <a:bodyPr/>
                    <a:lstStyle/>
                    <a:p>
                      <a:pPr algn="r" fontAlgn="b"/>
                      <a:r>
                        <a:rPr lang="en-GB" sz="500" b="0" i="0" u="none" strike="noStrike">
                          <a:solidFill>
                            <a:srgbClr val="000000"/>
                          </a:solidFill>
                          <a:effectLst/>
                          <a:latin typeface="Arial" panose="020B0604020202020204" pitchFamily="34" charset="0"/>
                        </a:rPr>
                        <a:t>267</a:t>
                      </a:r>
                    </a:p>
                  </a:txBody>
                  <a:tcPr marL="0" marR="0" marT="0" marB="0" anchor="b">
                    <a:lnL>
                      <a:noFill/>
                    </a:lnL>
                    <a:lnR>
                      <a:noFill/>
                    </a:lnR>
                    <a:lnT>
                      <a:noFill/>
                    </a:lnT>
                    <a:lnB>
                      <a:noFill/>
                    </a:lnB>
                  </a:tcPr>
                </a:tc>
                <a:tc>
                  <a:txBody>
                    <a:bodyPr/>
                    <a:lstStyle/>
                    <a:p>
                      <a:pPr algn="r" fontAlgn="b"/>
                      <a:r>
                        <a:rPr lang="en-GB" sz="500" b="0" i="0" u="none" strike="noStrike">
                          <a:solidFill>
                            <a:srgbClr val="000000"/>
                          </a:solidFill>
                          <a:effectLst/>
                          <a:latin typeface="Arial" panose="020B0604020202020204" pitchFamily="34" charset="0"/>
                        </a:rPr>
                        <a:t>50</a:t>
                      </a:r>
                    </a:p>
                  </a:txBody>
                  <a:tcPr marL="0" marR="0" marT="0" marB="0" anchor="b">
                    <a:lnL>
                      <a:noFill/>
                    </a:lnL>
                    <a:lnR w="6350" cap="flat" cmpd="sng" algn="ctr">
                      <a:solidFill>
                        <a:srgbClr val="C0C0C0"/>
                      </a:solidFill>
                      <a:prstDash val="solid"/>
                      <a:round/>
                      <a:headEnd type="none" w="med" len="med"/>
                      <a:tailEnd type="none" w="med" len="med"/>
                    </a:lnR>
                    <a:lnT>
                      <a:noFill/>
                    </a:lnT>
                    <a:lnB>
                      <a:noFill/>
                    </a:lnB>
                  </a:tcPr>
                </a:tc>
                <a:tc>
                  <a:txBody>
                    <a:bodyPr/>
                    <a:lstStyle/>
                    <a:p>
                      <a:pPr algn="r" fontAlgn="b"/>
                      <a:r>
                        <a:rPr lang="en-GB" sz="500" b="0" i="0" u="none" strike="noStrike">
                          <a:solidFill>
                            <a:srgbClr val="000000"/>
                          </a:solidFill>
                          <a:effectLst/>
                          <a:latin typeface="Arial" panose="020B0604020202020204" pitchFamily="34" charset="0"/>
                        </a:rPr>
                        <a:t>21</a:t>
                      </a:r>
                    </a:p>
                  </a:txBody>
                  <a:tcPr marL="0" marR="0" marT="0" marB="0" anchor="b">
                    <a:lnL w="6350" cap="flat" cmpd="sng" algn="ctr">
                      <a:solidFill>
                        <a:srgbClr val="C0C0C0"/>
                      </a:solidFill>
                      <a:prstDash val="solid"/>
                      <a:round/>
                      <a:headEnd type="none" w="med" len="med"/>
                      <a:tailEnd type="none" w="med" len="med"/>
                    </a:lnL>
                    <a:lnR>
                      <a:noFill/>
                    </a:lnR>
                    <a:lnT>
                      <a:noFill/>
                    </a:lnT>
                    <a:lnB>
                      <a:noFill/>
                    </a:lnB>
                  </a:tcPr>
                </a:tc>
                <a:tc>
                  <a:txBody>
                    <a:bodyPr/>
                    <a:lstStyle/>
                    <a:p>
                      <a:pPr algn="r" fontAlgn="b"/>
                      <a:r>
                        <a:rPr lang="en-GB" sz="500" b="0" i="0" u="none" strike="noStrike">
                          <a:solidFill>
                            <a:srgbClr val="000000"/>
                          </a:solidFill>
                          <a:effectLst/>
                          <a:latin typeface="Arial" panose="020B0604020202020204" pitchFamily="34" charset="0"/>
                        </a:rPr>
                        <a:t>22</a:t>
                      </a:r>
                    </a:p>
                  </a:txBody>
                  <a:tcPr marL="0" marR="0" marT="0" marB="0" anchor="b">
                    <a:lnL>
                      <a:noFill/>
                    </a:lnL>
                    <a:lnR>
                      <a:noFill/>
                    </a:lnR>
                    <a:lnT>
                      <a:noFill/>
                    </a:lnT>
                    <a:lnB>
                      <a:noFill/>
                    </a:lnB>
                  </a:tcPr>
                </a:tc>
                <a:tc>
                  <a:txBody>
                    <a:bodyPr/>
                    <a:lstStyle/>
                    <a:p>
                      <a:pPr algn="r" fontAlgn="b"/>
                      <a:r>
                        <a:rPr lang="en-GB" sz="500" b="0" i="0" u="none" strike="noStrike">
                          <a:solidFill>
                            <a:srgbClr val="000000"/>
                          </a:solidFill>
                          <a:effectLst/>
                          <a:latin typeface="Arial" panose="020B0604020202020204" pitchFamily="34" charset="0"/>
                        </a:rPr>
                        <a:t>9</a:t>
                      </a:r>
                    </a:p>
                  </a:txBody>
                  <a:tcPr marL="0" marR="0" marT="0" marB="0" anchor="b">
                    <a:lnL>
                      <a:noFill/>
                    </a:lnL>
                    <a:lnR>
                      <a:noFill/>
                    </a:lnR>
                    <a:lnT>
                      <a:noFill/>
                    </a:lnT>
                    <a:lnB>
                      <a:noFill/>
                    </a:lnB>
                  </a:tcPr>
                </a:tc>
                <a:tc>
                  <a:txBody>
                    <a:bodyPr/>
                    <a:lstStyle/>
                    <a:p>
                      <a:pPr algn="r" fontAlgn="b"/>
                      <a:r>
                        <a:rPr lang="en-GB" sz="500" b="0" i="0" u="none" strike="noStrike">
                          <a:solidFill>
                            <a:srgbClr val="000000"/>
                          </a:solidFill>
                          <a:effectLst/>
                          <a:latin typeface="Arial" panose="020B0604020202020204" pitchFamily="34" charset="0"/>
                        </a:rPr>
                        <a:t>8</a:t>
                      </a:r>
                    </a:p>
                  </a:txBody>
                  <a:tcPr marL="0" marR="0" marT="0" marB="0" anchor="b">
                    <a:lnL>
                      <a:noFill/>
                    </a:lnL>
                    <a:lnR>
                      <a:noFill/>
                    </a:lnR>
                    <a:lnT>
                      <a:noFill/>
                    </a:lnT>
                    <a:lnB>
                      <a:noFill/>
                    </a:lnB>
                  </a:tcPr>
                </a:tc>
                <a:tc>
                  <a:txBody>
                    <a:bodyPr/>
                    <a:lstStyle/>
                    <a:p>
                      <a:pPr algn="r" fontAlgn="b"/>
                      <a:r>
                        <a:rPr lang="en-GB" sz="700" b="1" i="0" u="none" strike="noStrike">
                          <a:effectLst/>
                          <a:latin typeface="Arial" panose="020B0604020202020204" pitchFamily="34" charset="0"/>
                        </a:rPr>
                        <a:t>11261</a:t>
                      </a:r>
                    </a:p>
                  </a:txBody>
                  <a:tcPr marL="0" marR="0" marT="0" marB="0" anchor="b">
                    <a:lnL>
                      <a:noFill/>
                    </a:lnL>
                    <a:lnR>
                      <a:noFill/>
                    </a:lnR>
                    <a:lnT>
                      <a:noFill/>
                    </a:lnT>
                    <a:lnB>
                      <a:noFill/>
                    </a:lnB>
                    <a:solidFill>
                      <a:srgbClr val="FFFF00"/>
                    </a:solidFill>
                  </a:tcPr>
                </a:tc>
                <a:extLst>
                  <a:ext uri="{0D108BD9-81ED-4DB2-BD59-A6C34878D82A}">
                    <a16:rowId xmlns:a16="http://schemas.microsoft.com/office/drawing/2014/main" val="2912804829"/>
                  </a:ext>
                </a:extLst>
              </a:tr>
              <a:tr h="133853">
                <a:tc>
                  <a:txBody>
                    <a:bodyPr/>
                    <a:lstStyle/>
                    <a:p>
                      <a:pPr algn="l" fontAlgn="b"/>
                      <a:r>
                        <a:rPr lang="en-GB" sz="500" b="0" i="0" u="none" strike="noStrike">
                          <a:solidFill>
                            <a:srgbClr val="000000"/>
                          </a:solidFill>
                          <a:effectLst/>
                          <a:latin typeface="Arial" panose="020B0604020202020204" pitchFamily="34" charset="0"/>
                        </a:rPr>
                        <a:t>Rel-11</a:t>
                      </a:r>
                    </a:p>
                  </a:txBody>
                  <a:tcPr marL="0" marR="0" marT="0" marB="0" anchor="b">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tcPr>
                </a:tc>
                <a:tc>
                  <a:txBody>
                    <a:bodyPr/>
                    <a:lstStyle/>
                    <a:p>
                      <a:pPr algn="l" fontAlgn="b"/>
                      <a:endParaRPr lang="en-GB" sz="700" b="0" i="0" u="none" strike="noStrike">
                        <a:solidFill>
                          <a:srgbClr val="000000"/>
                        </a:solidFill>
                        <a:effectLst/>
                        <a:latin typeface="Arial" panose="020B0604020202020204" pitchFamily="34" charset="0"/>
                      </a:endParaRPr>
                    </a:p>
                  </a:txBody>
                  <a:tcPr marL="0" marR="0" marT="0" marB="0" anchor="b">
                    <a:lnL w="6350" cap="flat" cmpd="sng" algn="ctr">
                      <a:solidFill>
                        <a:srgbClr val="C0C0C0"/>
                      </a:solidFill>
                      <a:prstDash val="solid"/>
                      <a:round/>
                      <a:headEnd type="none" w="med" len="med"/>
                      <a:tailEnd type="none" w="med" len="med"/>
                    </a:lnL>
                    <a:lnR>
                      <a:noFill/>
                    </a:lnR>
                    <a:lnT>
                      <a:noFill/>
                    </a:lnT>
                    <a:lnB>
                      <a:noFill/>
                    </a:lnB>
                  </a:tcPr>
                </a:tc>
                <a:tc>
                  <a:txBody>
                    <a:bodyPr/>
                    <a:lstStyle/>
                    <a:p>
                      <a:pPr algn="l" fontAlgn="b"/>
                      <a:endParaRPr lang="en-GB" sz="700" b="0" i="0" u="none" strike="noStrike">
                        <a:solidFill>
                          <a:srgbClr val="000000"/>
                        </a:solidFill>
                        <a:effectLst/>
                        <a:latin typeface="Arial" panose="020B0604020202020204" pitchFamily="34" charset="0"/>
                      </a:endParaRPr>
                    </a:p>
                  </a:txBody>
                  <a:tcPr marL="0" marR="0" marT="0" marB="0" anchor="b">
                    <a:lnL>
                      <a:noFill/>
                    </a:lnL>
                    <a:lnR>
                      <a:noFill/>
                    </a:lnR>
                    <a:lnT>
                      <a:noFill/>
                    </a:lnT>
                    <a:lnB>
                      <a:noFill/>
                    </a:lnB>
                  </a:tcPr>
                </a:tc>
                <a:tc>
                  <a:txBody>
                    <a:bodyPr/>
                    <a:lstStyle/>
                    <a:p>
                      <a:pPr algn="l" fontAlgn="b"/>
                      <a:endParaRPr lang="en-GB" sz="700" b="0" i="0" u="none" strike="noStrike">
                        <a:solidFill>
                          <a:srgbClr val="000000"/>
                        </a:solidFill>
                        <a:effectLst/>
                        <a:latin typeface="Arial" panose="020B0604020202020204" pitchFamily="34" charset="0"/>
                      </a:endParaRPr>
                    </a:p>
                  </a:txBody>
                  <a:tcPr marL="0" marR="0" marT="0" marB="0" anchor="b">
                    <a:lnL>
                      <a:noFill/>
                    </a:lnL>
                    <a:lnR>
                      <a:noFill/>
                    </a:lnR>
                    <a:lnT>
                      <a:noFill/>
                    </a:lnT>
                    <a:lnB>
                      <a:noFill/>
                    </a:lnB>
                  </a:tcPr>
                </a:tc>
                <a:tc>
                  <a:txBody>
                    <a:bodyPr/>
                    <a:lstStyle/>
                    <a:p>
                      <a:pPr algn="l" fontAlgn="b"/>
                      <a:endParaRPr lang="en-GB" sz="700" b="0" i="0" u="none" strike="noStrike">
                        <a:solidFill>
                          <a:srgbClr val="000000"/>
                        </a:solidFill>
                        <a:effectLst/>
                        <a:latin typeface="Arial" panose="020B0604020202020204" pitchFamily="34" charset="0"/>
                      </a:endParaRPr>
                    </a:p>
                  </a:txBody>
                  <a:tcPr marL="0" marR="0" marT="0" marB="0" anchor="b">
                    <a:lnL>
                      <a:noFill/>
                    </a:lnL>
                    <a:lnR>
                      <a:noFill/>
                    </a:lnR>
                    <a:lnT>
                      <a:noFill/>
                    </a:lnT>
                    <a:lnB>
                      <a:noFill/>
                    </a:lnB>
                  </a:tcPr>
                </a:tc>
                <a:tc>
                  <a:txBody>
                    <a:bodyPr/>
                    <a:lstStyle/>
                    <a:p>
                      <a:pPr algn="l" fontAlgn="b"/>
                      <a:endParaRPr lang="en-GB" sz="700" b="0" i="0" u="none" strike="noStrike">
                        <a:solidFill>
                          <a:srgbClr val="000000"/>
                        </a:solidFill>
                        <a:effectLst/>
                        <a:latin typeface="Arial" panose="020B0604020202020204" pitchFamily="34" charset="0"/>
                      </a:endParaRPr>
                    </a:p>
                  </a:txBody>
                  <a:tcPr marL="0" marR="0" marT="0" marB="0" anchor="b">
                    <a:lnL>
                      <a:noFill/>
                    </a:lnL>
                    <a:lnR>
                      <a:noFill/>
                    </a:lnR>
                    <a:lnT>
                      <a:noFill/>
                    </a:lnT>
                    <a:lnB>
                      <a:noFill/>
                    </a:lnB>
                  </a:tcPr>
                </a:tc>
                <a:tc>
                  <a:txBody>
                    <a:bodyPr/>
                    <a:lstStyle/>
                    <a:p>
                      <a:pPr algn="l" fontAlgn="b"/>
                      <a:endParaRPr lang="en-GB" sz="700" b="0" i="0" u="none" strike="noStrike">
                        <a:solidFill>
                          <a:srgbClr val="000000"/>
                        </a:solidFill>
                        <a:effectLst/>
                        <a:latin typeface="Arial" panose="020B0604020202020204" pitchFamily="34" charset="0"/>
                      </a:endParaRPr>
                    </a:p>
                  </a:txBody>
                  <a:tcPr marL="0" marR="0" marT="0" marB="0" anchor="b">
                    <a:lnL>
                      <a:noFill/>
                    </a:lnL>
                    <a:lnR>
                      <a:noFill/>
                    </a:lnR>
                    <a:lnT>
                      <a:noFill/>
                    </a:lnT>
                    <a:lnB>
                      <a:noFill/>
                    </a:lnB>
                  </a:tcPr>
                </a:tc>
                <a:tc>
                  <a:txBody>
                    <a:bodyPr/>
                    <a:lstStyle/>
                    <a:p>
                      <a:pPr algn="l" fontAlgn="b"/>
                      <a:endParaRPr lang="en-GB" sz="700" b="0" i="0" u="none" strike="noStrike">
                        <a:solidFill>
                          <a:srgbClr val="000000"/>
                        </a:solidFill>
                        <a:effectLst/>
                        <a:latin typeface="Arial" panose="020B0604020202020204" pitchFamily="34" charset="0"/>
                      </a:endParaRPr>
                    </a:p>
                  </a:txBody>
                  <a:tcPr marL="0" marR="0" marT="0" marB="0" anchor="b">
                    <a:lnL>
                      <a:noFill/>
                    </a:lnL>
                    <a:lnR>
                      <a:noFill/>
                    </a:lnR>
                    <a:lnT>
                      <a:noFill/>
                    </a:lnT>
                    <a:lnB>
                      <a:noFill/>
                    </a:lnB>
                  </a:tcPr>
                </a:tc>
                <a:tc>
                  <a:txBody>
                    <a:bodyPr/>
                    <a:lstStyle/>
                    <a:p>
                      <a:pPr algn="l" fontAlgn="b"/>
                      <a:endParaRPr lang="en-GB" sz="700" b="0" i="0" u="none" strike="noStrike">
                        <a:solidFill>
                          <a:srgbClr val="000000"/>
                        </a:solidFill>
                        <a:effectLst/>
                        <a:latin typeface="Arial" panose="020B0604020202020204" pitchFamily="34" charset="0"/>
                      </a:endParaRPr>
                    </a:p>
                  </a:txBody>
                  <a:tcPr marL="0" marR="0" marT="0" marB="0" anchor="b">
                    <a:lnL>
                      <a:noFill/>
                    </a:lnL>
                    <a:lnR>
                      <a:noFill/>
                    </a:lnR>
                    <a:lnT>
                      <a:noFill/>
                    </a:lnT>
                    <a:lnB>
                      <a:noFill/>
                    </a:lnB>
                  </a:tcPr>
                </a:tc>
                <a:tc>
                  <a:txBody>
                    <a:bodyPr/>
                    <a:lstStyle/>
                    <a:p>
                      <a:pPr algn="l" fontAlgn="b"/>
                      <a:endParaRPr lang="en-GB" sz="700" b="0" i="0" u="none" strike="noStrike">
                        <a:solidFill>
                          <a:srgbClr val="000000"/>
                        </a:solidFill>
                        <a:effectLst/>
                        <a:latin typeface="Arial" panose="020B0604020202020204" pitchFamily="34" charset="0"/>
                      </a:endParaRPr>
                    </a:p>
                  </a:txBody>
                  <a:tcPr marL="0" marR="0" marT="0" marB="0" anchor="b">
                    <a:lnL>
                      <a:noFill/>
                    </a:lnL>
                    <a:lnR>
                      <a:noFill/>
                    </a:lnR>
                    <a:lnT>
                      <a:noFill/>
                    </a:lnT>
                    <a:lnB>
                      <a:noFill/>
                    </a:lnB>
                  </a:tcPr>
                </a:tc>
                <a:tc>
                  <a:txBody>
                    <a:bodyPr/>
                    <a:lstStyle/>
                    <a:p>
                      <a:pPr algn="l" fontAlgn="b"/>
                      <a:endParaRPr lang="en-GB" sz="700" b="0" i="0" u="none" strike="noStrike">
                        <a:solidFill>
                          <a:srgbClr val="000000"/>
                        </a:solidFill>
                        <a:effectLst/>
                        <a:latin typeface="Arial" panose="020B0604020202020204" pitchFamily="34" charset="0"/>
                      </a:endParaRPr>
                    </a:p>
                  </a:txBody>
                  <a:tcPr marL="0" marR="0" marT="0" marB="0" anchor="b">
                    <a:lnL>
                      <a:noFill/>
                    </a:lnL>
                    <a:lnR>
                      <a:noFill/>
                    </a:lnR>
                    <a:lnT>
                      <a:noFill/>
                    </a:lnT>
                    <a:lnB>
                      <a:noFill/>
                    </a:lnB>
                  </a:tcPr>
                </a:tc>
                <a:tc>
                  <a:txBody>
                    <a:bodyPr/>
                    <a:lstStyle/>
                    <a:p>
                      <a:pPr algn="r" fontAlgn="b"/>
                      <a:endParaRPr lang="en-GB" sz="500" b="0" i="0" u="none" strike="noStrike">
                        <a:solidFill>
                          <a:srgbClr val="000000"/>
                        </a:solidFill>
                        <a:effectLst/>
                        <a:latin typeface="Arial" panose="020B0604020202020204" pitchFamily="34" charset="0"/>
                      </a:endParaRPr>
                    </a:p>
                  </a:txBody>
                  <a:tcPr marL="0" marR="0" marT="0" marB="0" anchor="b">
                    <a:lnL>
                      <a:noFill/>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a:noFill/>
                    </a:lnB>
                  </a:tcPr>
                </a:tc>
                <a:tc>
                  <a:txBody>
                    <a:bodyPr/>
                    <a:lstStyle/>
                    <a:p>
                      <a:pPr algn="r" fontAlgn="b"/>
                      <a:r>
                        <a:rPr lang="en-GB" sz="500" b="0" i="0" u="none" strike="noStrike">
                          <a:solidFill>
                            <a:srgbClr val="000000"/>
                          </a:solidFill>
                          <a:effectLst/>
                          <a:latin typeface="Arial" panose="020B0604020202020204" pitchFamily="34" charset="0"/>
                        </a:rPr>
                        <a:t>32</a:t>
                      </a:r>
                    </a:p>
                  </a:txBody>
                  <a:tcPr marL="0" marR="0" marT="0" marB="0" anchor="b">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tcPr>
                </a:tc>
                <a:tc>
                  <a:txBody>
                    <a:bodyPr/>
                    <a:lstStyle/>
                    <a:p>
                      <a:pPr algn="r" fontAlgn="b"/>
                      <a:r>
                        <a:rPr lang="en-GB" sz="500" b="0" i="0" u="none" strike="noStrike">
                          <a:solidFill>
                            <a:srgbClr val="000000"/>
                          </a:solidFill>
                          <a:effectLst/>
                          <a:latin typeface="Arial" panose="020B0604020202020204" pitchFamily="34" charset="0"/>
                        </a:rPr>
                        <a:t>1152</a:t>
                      </a:r>
                    </a:p>
                  </a:txBody>
                  <a:tcPr marL="0" marR="0" marT="0" marB="0" anchor="b">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tcPr>
                </a:tc>
                <a:tc>
                  <a:txBody>
                    <a:bodyPr/>
                    <a:lstStyle/>
                    <a:p>
                      <a:pPr algn="r" fontAlgn="b"/>
                      <a:r>
                        <a:rPr lang="en-GB" sz="500" b="0" i="0" u="none" strike="noStrike">
                          <a:solidFill>
                            <a:srgbClr val="000000"/>
                          </a:solidFill>
                          <a:effectLst/>
                          <a:latin typeface="Arial" panose="020B0604020202020204" pitchFamily="34" charset="0"/>
                        </a:rPr>
                        <a:t>4178</a:t>
                      </a:r>
                    </a:p>
                  </a:txBody>
                  <a:tcPr marL="0" marR="0" marT="0" marB="0" anchor="b">
                    <a:lnL w="6350" cap="flat" cmpd="sng" algn="ctr">
                      <a:solidFill>
                        <a:srgbClr val="C0C0C0"/>
                      </a:solidFill>
                      <a:prstDash val="solid"/>
                      <a:round/>
                      <a:headEnd type="none" w="med" len="med"/>
                      <a:tailEnd type="none" w="med" len="med"/>
                    </a:lnL>
                    <a:lnR>
                      <a:noFill/>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tcPr>
                </a:tc>
                <a:tc>
                  <a:txBody>
                    <a:bodyPr/>
                    <a:lstStyle/>
                    <a:p>
                      <a:pPr algn="r" fontAlgn="b"/>
                      <a:r>
                        <a:rPr lang="en-GB" sz="500" b="0" i="0" u="none" strike="noStrike">
                          <a:solidFill>
                            <a:srgbClr val="000000"/>
                          </a:solidFill>
                          <a:effectLst/>
                          <a:latin typeface="Arial" panose="020B0604020202020204" pitchFamily="34" charset="0"/>
                        </a:rPr>
                        <a:t>3525</a:t>
                      </a:r>
                    </a:p>
                  </a:txBody>
                  <a:tcPr marL="0" marR="0" marT="0" marB="0" anchor="b">
                    <a:lnL>
                      <a:noFill/>
                    </a:lnL>
                    <a:lnR>
                      <a:noFill/>
                    </a:lnR>
                    <a:lnT>
                      <a:noFill/>
                    </a:lnT>
                    <a:lnB>
                      <a:noFill/>
                    </a:lnB>
                  </a:tcPr>
                </a:tc>
                <a:tc>
                  <a:txBody>
                    <a:bodyPr/>
                    <a:lstStyle/>
                    <a:p>
                      <a:pPr algn="r" fontAlgn="b"/>
                      <a:r>
                        <a:rPr lang="en-GB" sz="500" b="0" i="0" u="none" strike="noStrike">
                          <a:solidFill>
                            <a:srgbClr val="000000"/>
                          </a:solidFill>
                          <a:effectLst/>
                          <a:latin typeface="Arial" panose="020B0604020202020204" pitchFamily="34" charset="0"/>
                        </a:rPr>
                        <a:t>2186</a:t>
                      </a:r>
                    </a:p>
                  </a:txBody>
                  <a:tcPr marL="0" marR="0" marT="0" marB="0" anchor="b">
                    <a:lnL>
                      <a:noFill/>
                    </a:lnL>
                    <a:lnR>
                      <a:noFill/>
                    </a:lnR>
                    <a:lnT>
                      <a:noFill/>
                    </a:lnT>
                    <a:lnB>
                      <a:noFill/>
                    </a:lnB>
                  </a:tcPr>
                </a:tc>
                <a:tc>
                  <a:txBody>
                    <a:bodyPr/>
                    <a:lstStyle/>
                    <a:p>
                      <a:pPr algn="r" fontAlgn="b"/>
                      <a:r>
                        <a:rPr lang="en-GB" sz="500" b="0" i="0" u="none" strike="noStrike">
                          <a:solidFill>
                            <a:srgbClr val="000000"/>
                          </a:solidFill>
                          <a:effectLst/>
                          <a:latin typeface="Arial" panose="020B0604020202020204" pitchFamily="34" charset="0"/>
                        </a:rPr>
                        <a:t>622</a:t>
                      </a:r>
                    </a:p>
                  </a:txBody>
                  <a:tcPr marL="0" marR="0" marT="0" marB="0" anchor="b">
                    <a:lnL>
                      <a:noFill/>
                    </a:lnL>
                    <a:lnR>
                      <a:noFill/>
                    </a:lnR>
                    <a:lnT>
                      <a:noFill/>
                    </a:lnT>
                    <a:lnB>
                      <a:noFill/>
                    </a:lnB>
                  </a:tcPr>
                </a:tc>
                <a:tc>
                  <a:txBody>
                    <a:bodyPr/>
                    <a:lstStyle/>
                    <a:p>
                      <a:pPr algn="r" fontAlgn="b"/>
                      <a:r>
                        <a:rPr lang="en-GB" sz="500" b="0" i="0" u="none" strike="noStrike">
                          <a:solidFill>
                            <a:srgbClr val="000000"/>
                          </a:solidFill>
                          <a:effectLst/>
                          <a:latin typeface="Arial" panose="020B0604020202020204" pitchFamily="34" charset="0"/>
                        </a:rPr>
                        <a:t>163</a:t>
                      </a:r>
                    </a:p>
                  </a:txBody>
                  <a:tcPr marL="0" marR="0" marT="0" marB="0" anchor="b">
                    <a:lnL>
                      <a:noFill/>
                    </a:lnL>
                    <a:lnR w="6350" cap="flat" cmpd="sng" algn="ctr">
                      <a:solidFill>
                        <a:srgbClr val="C0C0C0"/>
                      </a:solidFill>
                      <a:prstDash val="solid"/>
                      <a:round/>
                      <a:headEnd type="none" w="med" len="med"/>
                      <a:tailEnd type="none" w="med" len="med"/>
                    </a:lnR>
                    <a:lnT>
                      <a:noFill/>
                    </a:lnT>
                    <a:lnB>
                      <a:noFill/>
                    </a:lnB>
                  </a:tcPr>
                </a:tc>
                <a:tc>
                  <a:txBody>
                    <a:bodyPr/>
                    <a:lstStyle/>
                    <a:p>
                      <a:pPr algn="r" fontAlgn="b"/>
                      <a:r>
                        <a:rPr lang="en-GB" sz="500" b="0" i="0" u="none" strike="noStrike">
                          <a:solidFill>
                            <a:srgbClr val="000000"/>
                          </a:solidFill>
                          <a:effectLst/>
                          <a:latin typeface="Arial" panose="020B0604020202020204" pitchFamily="34" charset="0"/>
                        </a:rPr>
                        <a:t>41</a:t>
                      </a:r>
                    </a:p>
                  </a:txBody>
                  <a:tcPr marL="0" marR="0" marT="0" marB="0" anchor="b">
                    <a:lnL w="6350" cap="flat" cmpd="sng" algn="ctr">
                      <a:solidFill>
                        <a:srgbClr val="C0C0C0"/>
                      </a:solidFill>
                      <a:prstDash val="solid"/>
                      <a:round/>
                      <a:headEnd type="none" w="med" len="med"/>
                      <a:tailEnd type="none" w="med" len="med"/>
                    </a:lnL>
                    <a:lnR>
                      <a:noFill/>
                    </a:lnR>
                    <a:lnT>
                      <a:noFill/>
                    </a:lnT>
                    <a:lnB>
                      <a:noFill/>
                    </a:lnB>
                  </a:tcPr>
                </a:tc>
                <a:tc>
                  <a:txBody>
                    <a:bodyPr/>
                    <a:lstStyle/>
                    <a:p>
                      <a:pPr algn="r" fontAlgn="b"/>
                      <a:r>
                        <a:rPr lang="en-GB" sz="500" b="0" i="0" u="none" strike="noStrike">
                          <a:solidFill>
                            <a:srgbClr val="000000"/>
                          </a:solidFill>
                          <a:effectLst/>
                          <a:latin typeface="Arial" panose="020B0604020202020204" pitchFamily="34" charset="0"/>
                        </a:rPr>
                        <a:t>38</a:t>
                      </a:r>
                    </a:p>
                  </a:txBody>
                  <a:tcPr marL="0" marR="0" marT="0" marB="0" anchor="b">
                    <a:lnL>
                      <a:noFill/>
                    </a:lnL>
                    <a:lnR>
                      <a:noFill/>
                    </a:lnR>
                    <a:lnT>
                      <a:noFill/>
                    </a:lnT>
                    <a:lnB>
                      <a:noFill/>
                    </a:lnB>
                  </a:tcPr>
                </a:tc>
                <a:tc>
                  <a:txBody>
                    <a:bodyPr/>
                    <a:lstStyle/>
                    <a:p>
                      <a:pPr algn="r" fontAlgn="b"/>
                      <a:r>
                        <a:rPr lang="en-GB" sz="500" b="0" i="0" u="none" strike="noStrike">
                          <a:solidFill>
                            <a:srgbClr val="000000"/>
                          </a:solidFill>
                          <a:effectLst/>
                          <a:latin typeface="Arial" panose="020B0604020202020204" pitchFamily="34" charset="0"/>
                        </a:rPr>
                        <a:t>20</a:t>
                      </a:r>
                    </a:p>
                  </a:txBody>
                  <a:tcPr marL="0" marR="0" marT="0" marB="0" anchor="b">
                    <a:lnL>
                      <a:noFill/>
                    </a:lnL>
                    <a:lnR>
                      <a:noFill/>
                    </a:lnR>
                    <a:lnT>
                      <a:noFill/>
                    </a:lnT>
                    <a:lnB>
                      <a:noFill/>
                    </a:lnB>
                  </a:tcPr>
                </a:tc>
                <a:tc>
                  <a:txBody>
                    <a:bodyPr/>
                    <a:lstStyle/>
                    <a:p>
                      <a:pPr algn="r" fontAlgn="b"/>
                      <a:r>
                        <a:rPr lang="en-GB" sz="500" b="0" i="0" u="none" strike="noStrike">
                          <a:solidFill>
                            <a:srgbClr val="000000"/>
                          </a:solidFill>
                          <a:effectLst/>
                          <a:latin typeface="Arial" panose="020B0604020202020204" pitchFamily="34" charset="0"/>
                        </a:rPr>
                        <a:t>8</a:t>
                      </a:r>
                    </a:p>
                  </a:txBody>
                  <a:tcPr marL="0" marR="0" marT="0" marB="0" anchor="b">
                    <a:lnL>
                      <a:noFill/>
                    </a:lnL>
                    <a:lnR>
                      <a:noFill/>
                    </a:lnR>
                    <a:lnT>
                      <a:noFill/>
                    </a:lnT>
                    <a:lnB>
                      <a:noFill/>
                    </a:lnB>
                  </a:tcPr>
                </a:tc>
                <a:tc>
                  <a:txBody>
                    <a:bodyPr/>
                    <a:lstStyle/>
                    <a:p>
                      <a:pPr algn="r" fontAlgn="b"/>
                      <a:r>
                        <a:rPr lang="en-GB" sz="700" b="1" i="0" u="none" strike="noStrike">
                          <a:effectLst/>
                          <a:latin typeface="Arial" panose="020B0604020202020204" pitchFamily="34" charset="0"/>
                        </a:rPr>
                        <a:t>11957</a:t>
                      </a:r>
                    </a:p>
                  </a:txBody>
                  <a:tcPr marL="0" marR="0" marT="0" marB="0" anchor="b">
                    <a:lnL>
                      <a:noFill/>
                    </a:lnL>
                    <a:lnR>
                      <a:noFill/>
                    </a:lnR>
                    <a:lnT>
                      <a:noFill/>
                    </a:lnT>
                    <a:lnB>
                      <a:noFill/>
                    </a:lnB>
                    <a:solidFill>
                      <a:srgbClr val="FFFF00"/>
                    </a:solidFill>
                  </a:tcPr>
                </a:tc>
                <a:extLst>
                  <a:ext uri="{0D108BD9-81ED-4DB2-BD59-A6C34878D82A}">
                    <a16:rowId xmlns:a16="http://schemas.microsoft.com/office/drawing/2014/main" val="2051880472"/>
                  </a:ext>
                </a:extLst>
              </a:tr>
              <a:tr h="133853">
                <a:tc>
                  <a:txBody>
                    <a:bodyPr/>
                    <a:lstStyle/>
                    <a:p>
                      <a:pPr algn="l" fontAlgn="b"/>
                      <a:r>
                        <a:rPr lang="en-GB" sz="500" b="0" i="0" u="none" strike="noStrike">
                          <a:solidFill>
                            <a:srgbClr val="000000"/>
                          </a:solidFill>
                          <a:effectLst/>
                          <a:latin typeface="Arial" panose="020B0604020202020204" pitchFamily="34" charset="0"/>
                        </a:rPr>
                        <a:t>Rel-12</a:t>
                      </a:r>
                    </a:p>
                  </a:txBody>
                  <a:tcPr marL="0" marR="0" marT="0" marB="0" anchor="b">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tcPr>
                </a:tc>
                <a:tc>
                  <a:txBody>
                    <a:bodyPr/>
                    <a:lstStyle/>
                    <a:p>
                      <a:pPr algn="l" fontAlgn="b"/>
                      <a:endParaRPr lang="en-GB" sz="700" b="0" i="0" u="none" strike="noStrike">
                        <a:solidFill>
                          <a:srgbClr val="000000"/>
                        </a:solidFill>
                        <a:effectLst/>
                        <a:latin typeface="Arial" panose="020B0604020202020204" pitchFamily="34" charset="0"/>
                      </a:endParaRPr>
                    </a:p>
                  </a:txBody>
                  <a:tcPr marL="0" marR="0" marT="0" marB="0" anchor="b">
                    <a:lnL w="6350" cap="flat" cmpd="sng" algn="ctr">
                      <a:solidFill>
                        <a:srgbClr val="C0C0C0"/>
                      </a:solidFill>
                      <a:prstDash val="solid"/>
                      <a:round/>
                      <a:headEnd type="none" w="med" len="med"/>
                      <a:tailEnd type="none" w="med" len="med"/>
                    </a:lnL>
                    <a:lnR>
                      <a:noFill/>
                    </a:lnR>
                    <a:lnT>
                      <a:noFill/>
                    </a:lnT>
                    <a:lnB>
                      <a:noFill/>
                    </a:lnB>
                  </a:tcPr>
                </a:tc>
                <a:tc>
                  <a:txBody>
                    <a:bodyPr/>
                    <a:lstStyle/>
                    <a:p>
                      <a:pPr algn="l" fontAlgn="b"/>
                      <a:endParaRPr lang="en-GB" sz="700" b="0" i="0" u="none" strike="noStrike">
                        <a:solidFill>
                          <a:srgbClr val="000000"/>
                        </a:solidFill>
                        <a:effectLst/>
                        <a:latin typeface="Arial" panose="020B0604020202020204" pitchFamily="34" charset="0"/>
                      </a:endParaRPr>
                    </a:p>
                  </a:txBody>
                  <a:tcPr marL="0" marR="0" marT="0" marB="0" anchor="b">
                    <a:lnL>
                      <a:noFill/>
                    </a:lnL>
                    <a:lnR>
                      <a:noFill/>
                    </a:lnR>
                    <a:lnT>
                      <a:noFill/>
                    </a:lnT>
                    <a:lnB>
                      <a:noFill/>
                    </a:lnB>
                  </a:tcPr>
                </a:tc>
                <a:tc>
                  <a:txBody>
                    <a:bodyPr/>
                    <a:lstStyle/>
                    <a:p>
                      <a:pPr algn="l" fontAlgn="b"/>
                      <a:endParaRPr lang="en-GB" sz="700" b="0" i="0" u="none" strike="noStrike">
                        <a:solidFill>
                          <a:srgbClr val="000000"/>
                        </a:solidFill>
                        <a:effectLst/>
                        <a:latin typeface="Arial" panose="020B0604020202020204" pitchFamily="34" charset="0"/>
                      </a:endParaRPr>
                    </a:p>
                  </a:txBody>
                  <a:tcPr marL="0" marR="0" marT="0" marB="0" anchor="b">
                    <a:lnL>
                      <a:noFill/>
                    </a:lnL>
                    <a:lnR>
                      <a:noFill/>
                    </a:lnR>
                    <a:lnT>
                      <a:noFill/>
                    </a:lnT>
                    <a:lnB>
                      <a:noFill/>
                    </a:lnB>
                  </a:tcPr>
                </a:tc>
                <a:tc>
                  <a:txBody>
                    <a:bodyPr/>
                    <a:lstStyle/>
                    <a:p>
                      <a:pPr algn="l" fontAlgn="b"/>
                      <a:endParaRPr lang="en-GB" sz="700" b="0" i="0" u="none" strike="noStrike">
                        <a:solidFill>
                          <a:srgbClr val="000000"/>
                        </a:solidFill>
                        <a:effectLst/>
                        <a:latin typeface="Arial" panose="020B0604020202020204" pitchFamily="34" charset="0"/>
                      </a:endParaRPr>
                    </a:p>
                  </a:txBody>
                  <a:tcPr marL="0" marR="0" marT="0" marB="0" anchor="b">
                    <a:lnL>
                      <a:noFill/>
                    </a:lnL>
                    <a:lnR>
                      <a:noFill/>
                    </a:lnR>
                    <a:lnT>
                      <a:noFill/>
                    </a:lnT>
                    <a:lnB>
                      <a:noFill/>
                    </a:lnB>
                  </a:tcPr>
                </a:tc>
                <a:tc>
                  <a:txBody>
                    <a:bodyPr/>
                    <a:lstStyle/>
                    <a:p>
                      <a:pPr algn="l" fontAlgn="b"/>
                      <a:endParaRPr lang="en-GB" sz="700" b="0" i="0" u="none" strike="noStrike">
                        <a:solidFill>
                          <a:srgbClr val="000000"/>
                        </a:solidFill>
                        <a:effectLst/>
                        <a:latin typeface="Arial" panose="020B0604020202020204" pitchFamily="34" charset="0"/>
                      </a:endParaRPr>
                    </a:p>
                  </a:txBody>
                  <a:tcPr marL="0" marR="0" marT="0" marB="0" anchor="b">
                    <a:lnL>
                      <a:noFill/>
                    </a:lnL>
                    <a:lnR>
                      <a:noFill/>
                    </a:lnR>
                    <a:lnT>
                      <a:noFill/>
                    </a:lnT>
                    <a:lnB>
                      <a:noFill/>
                    </a:lnB>
                  </a:tcPr>
                </a:tc>
                <a:tc>
                  <a:txBody>
                    <a:bodyPr/>
                    <a:lstStyle/>
                    <a:p>
                      <a:pPr algn="l" fontAlgn="b"/>
                      <a:endParaRPr lang="en-GB" sz="700" b="0" i="0" u="none" strike="noStrike">
                        <a:solidFill>
                          <a:srgbClr val="000000"/>
                        </a:solidFill>
                        <a:effectLst/>
                        <a:latin typeface="Arial" panose="020B0604020202020204" pitchFamily="34" charset="0"/>
                      </a:endParaRPr>
                    </a:p>
                  </a:txBody>
                  <a:tcPr marL="0" marR="0" marT="0" marB="0" anchor="b">
                    <a:lnL>
                      <a:noFill/>
                    </a:lnL>
                    <a:lnR>
                      <a:noFill/>
                    </a:lnR>
                    <a:lnT>
                      <a:noFill/>
                    </a:lnT>
                    <a:lnB>
                      <a:noFill/>
                    </a:lnB>
                  </a:tcPr>
                </a:tc>
                <a:tc>
                  <a:txBody>
                    <a:bodyPr/>
                    <a:lstStyle/>
                    <a:p>
                      <a:pPr algn="l" fontAlgn="b"/>
                      <a:endParaRPr lang="en-GB" sz="700" b="0" i="0" u="none" strike="noStrike">
                        <a:solidFill>
                          <a:srgbClr val="000000"/>
                        </a:solidFill>
                        <a:effectLst/>
                        <a:latin typeface="Arial" panose="020B0604020202020204" pitchFamily="34" charset="0"/>
                      </a:endParaRPr>
                    </a:p>
                  </a:txBody>
                  <a:tcPr marL="0" marR="0" marT="0" marB="0" anchor="b">
                    <a:lnL>
                      <a:noFill/>
                    </a:lnL>
                    <a:lnR>
                      <a:noFill/>
                    </a:lnR>
                    <a:lnT>
                      <a:noFill/>
                    </a:lnT>
                    <a:lnB>
                      <a:noFill/>
                    </a:lnB>
                  </a:tcPr>
                </a:tc>
                <a:tc>
                  <a:txBody>
                    <a:bodyPr/>
                    <a:lstStyle/>
                    <a:p>
                      <a:pPr algn="l" fontAlgn="b"/>
                      <a:endParaRPr lang="en-GB" sz="700" b="0" i="0" u="none" strike="noStrike">
                        <a:solidFill>
                          <a:srgbClr val="000000"/>
                        </a:solidFill>
                        <a:effectLst/>
                        <a:latin typeface="Arial" panose="020B0604020202020204" pitchFamily="34" charset="0"/>
                      </a:endParaRPr>
                    </a:p>
                  </a:txBody>
                  <a:tcPr marL="0" marR="0" marT="0" marB="0" anchor="b">
                    <a:lnL>
                      <a:noFill/>
                    </a:lnL>
                    <a:lnR>
                      <a:noFill/>
                    </a:lnR>
                    <a:lnT>
                      <a:noFill/>
                    </a:lnT>
                    <a:lnB>
                      <a:noFill/>
                    </a:lnB>
                  </a:tcPr>
                </a:tc>
                <a:tc>
                  <a:txBody>
                    <a:bodyPr/>
                    <a:lstStyle/>
                    <a:p>
                      <a:pPr algn="l" fontAlgn="b"/>
                      <a:endParaRPr lang="en-GB" sz="700" b="0" i="0" u="none" strike="noStrike">
                        <a:solidFill>
                          <a:srgbClr val="000000"/>
                        </a:solidFill>
                        <a:effectLst/>
                        <a:latin typeface="Arial" panose="020B0604020202020204" pitchFamily="34" charset="0"/>
                      </a:endParaRPr>
                    </a:p>
                  </a:txBody>
                  <a:tcPr marL="0" marR="0" marT="0" marB="0" anchor="b">
                    <a:lnL>
                      <a:noFill/>
                    </a:lnL>
                    <a:lnR>
                      <a:noFill/>
                    </a:lnR>
                    <a:lnT>
                      <a:noFill/>
                    </a:lnT>
                    <a:lnB>
                      <a:noFill/>
                    </a:lnB>
                  </a:tcPr>
                </a:tc>
                <a:tc>
                  <a:txBody>
                    <a:bodyPr/>
                    <a:lstStyle/>
                    <a:p>
                      <a:pPr algn="l" fontAlgn="b"/>
                      <a:endParaRPr lang="en-GB" sz="700" b="0" i="0" u="none" strike="noStrike">
                        <a:solidFill>
                          <a:srgbClr val="000000"/>
                        </a:solidFill>
                        <a:effectLst/>
                        <a:latin typeface="Arial" panose="020B0604020202020204" pitchFamily="34" charset="0"/>
                      </a:endParaRPr>
                    </a:p>
                  </a:txBody>
                  <a:tcPr marL="0" marR="0" marT="0" marB="0" anchor="b">
                    <a:lnL>
                      <a:noFill/>
                    </a:lnL>
                    <a:lnR>
                      <a:noFill/>
                    </a:lnR>
                    <a:lnT>
                      <a:noFill/>
                    </a:lnT>
                    <a:lnB>
                      <a:noFill/>
                    </a:lnB>
                  </a:tcPr>
                </a:tc>
                <a:tc>
                  <a:txBody>
                    <a:bodyPr/>
                    <a:lstStyle/>
                    <a:p>
                      <a:pPr algn="r" fontAlgn="b"/>
                      <a:endParaRPr lang="en-GB" sz="500" b="0" i="0" u="none" strike="noStrike">
                        <a:solidFill>
                          <a:srgbClr val="000000"/>
                        </a:solidFill>
                        <a:effectLst/>
                        <a:latin typeface="Arial" panose="020B0604020202020204" pitchFamily="34" charset="0"/>
                      </a:endParaRPr>
                    </a:p>
                  </a:txBody>
                  <a:tcPr marL="0" marR="0" marT="0" marB="0" anchor="b">
                    <a:lnL>
                      <a:noFill/>
                    </a:lnL>
                    <a:lnR w="6350" cap="flat" cmpd="sng" algn="ctr">
                      <a:solidFill>
                        <a:srgbClr val="C0C0C0"/>
                      </a:solidFill>
                      <a:prstDash val="solid"/>
                      <a:round/>
                      <a:headEnd type="none" w="med" len="med"/>
                      <a:tailEnd type="none" w="med" len="med"/>
                    </a:lnR>
                    <a:lnT>
                      <a:noFill/>
                    </a:lnT>
                    <a:lnB>
                      <a:noFill/>
                    </a:lnB>
                  </a:tcPr>
                </a:tc>
                <a:tc>
                  <a:txBody>
                    <a:bodyPr/>
                    <a:lstStyle/>
                    <a:p>
                      <a:pPr algn="r" fontAlgn="b"/>
                      <a:r>
                        <a:rPr lang="en-GB" sz="500" b="0" i="0" u="none" strike="noStrike">
                          <a:solidFill>
                            <a:srgbClr val="000000"/>
                          </a:solidFill>
                          <a:effectLst/>
                          <a:latin typeface="Arial" panose="020B0604020202020204" pitchFamily="34" charset="0"/>
                        </a:rPr>
                        <a:t> </a:t>
                      </a:r>
                    </a:p>
                  </a:txBody>
                  <a:tcPr marL="0" marR="0" marT="0" marB="0" anchor="b">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tcPr>
                </a:tc>
                <a:tc>
                  <a:txBody>
                    <a:bodyPr/>
                    <a:lstStyle/>
                    <a:p>
                      <a:pPr algn="r" fontAlgn="b"/>
                      <a:r>
                        <a:rPr lang="en-GB" sz="500" b="0" i="0" u="none" strike="noStrike">
                          <a:solidFill>
                            <a:srgbClr val="000000"/>
                          </a:solidFill>
                          <a:effectLst/>
                          <a:latin typeface="Arial" panose="020B0604020202020204" pitchFamily="34" charset="0"/>
                        </a:rPr>
                        <a:t>6</a:t>
                      </a:r>
                    </a:p>
                  </a:txBody>
                  <a:tcPr marL="0" marR="0" marT="0" marB="0" anchor="b">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tcPr>
                </a:tc>
                <a:tc>
                  <a:txBody>
                    <a:bodyPr/>
                    <a:lstStyle/>
                    <a:p>
                      <a:pPr algn="r" fontAlgn="b"/>
                      <a:r>
                        <a:rPr lang="en-GB" sz="500" b="0" i="0" u="none" strike="noStrike">
                          <a:solidFill>
                            <a:srgbClr val="000000"/>
                          </a:solidFill>
                          <a:effectLst/>
                          <a:latin typeface="Arial" panose="020B0604020202020204" pitchFamily="34" charset="0"/>
                        </a:rPr>
                        <a:t>102</a:t>
                      </a:r>
                    </a:p>
                  </a:txBody>
                  <a:tcPr marL="0" marR="0" marT="0" marB="0" anchor="b">
                    <a:lnL w="6350" cap="flat" cmpd="sng" algn="ctr">
                      <a:solidFill>
                        <a:srgbClr val="C0C0C0"/>
                      </a:solidFill>
                      <a:prstDash val="solid"/>
                      <a:round/>
                      <a:headEnd type="none" w="med" len="med"/>
                      <a:tailEnd type="none" w="med" len="med"/>
                    </a:lnL>
                    <a:lnR>
                      <a:noFill/>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tcPr>
                </a:tc>
                <a:tc>
                  <a:txBody>
                    <a:bodyPr/>
                    <a:lstStyle/>
                    <a:p>
                      <a:pPr algn="r" fontAlgn="b"/>
                      <a:r>
                        <a:rPr lang="en-GB" sz="500" b="0" i="0" u="none" strike="noStrike">
                          <a:solidFill>
                            <a:srgbClr val="000000"/>
                          </a:solidFill>
                          <a:effectLst/>
                          <a:latin typeface="Arial" panose="020B0604020202020204" pitchFamily="34" charset="0"/>
                        </a:rPr>
                        <a:t>2254</a:t>
                      </a:r>
                    </a:p>
                  </a:txBody>
                  <a:tcPr marL="0" marR="0" marT="0" marB="0" anchor="b">
                    <a:lnL>
                      <a:noFill/>
                    </a:lnL>
                    <a:lnR>
                      <a:noFill/>
                    </a:lnR>
                    <a:lnT>
                      <a:noFill/>
                    </a:lnT>
                    <a:lnB>
                      <a:noFill/>
                    </a:lnB>
                  </a:tcPr>
                </a:tc>
                <a:tc>
                  <a:txBody>
                    <a:bodyPr/>
                    <a:lstStyle/>
                    <a:p>
                      <a:pPr algn="r" fontAlgn="b"/>
                      <a:r>
                        <a:rPr lang="en-GB" sz="500" b="0" i="0" u="none" strike="noStrike">
                          <a:solidFill>
                            <a:srgbClr val="000000"/>
                          </a:solidFill>
                          <a:effectLst/>
                          <a:latin typeface="Arial" panose="020B0604020202020204" pitchFamily="34" charset="0"/>
                        </a:rPr>
                        <a:t>5181</a:t>
                      </a:r>
                    </a:p>
                  </a:txBody>
                  <a:tcPr marL="0" marR="0" marT="0" marB="0" anchor="b">
                    <a:lnL>
                      <a:noFill/>
                    </a:lnL>
                    <a:lnR>
                      <a:noFill/>
                    </a:lnR>
                    <a:lnT>
                      <a:noFill/>
                    </a:lnT>
                    <a:lnB>
                      <a:noFill/>
                    </a:lnB>
                  </a:tcPr>
                </a:tc>
                <a:tc>
                  <a:txBody>
                    <a:bodyPr/>
                    <a:lstStyle/>
                    <a:p>
                      <a:pPr algn="r" fontAlgn="b"/>
                      <a:r>
                        <a:rPr lang="en-GB" sz="500" b="0" i="0" u="none" strike="noStrike">
                          <a:solidFill>
                            <a:srgbClr val="000000"/>
                          </a:solidFill>
                          <a:effectLst/>
                          <a:latin typeface="Arial" panose="020B0604020202020204" pitchFamily="34" charset="0"/>
                        </a:rPr>
                        <a:t>4287</a:t>
                      </a:r>
                    </a:p>
                  </a:txBody>
                  <a:tcPr marL="0" marR="0" marT="0" marB="0" anchor="b">
                    <a:lnL>
                      <a:noFill/>
                    </a:lnL>
                    <a:lnR>
                      <a:noFill/>
                    </a:lnR>
                    <a:lnT>
                      <a:noFill/>
                    </a:lnT>
                    <a:lnB>
                      <a:noFill/>
                    </a:lnB>
                  </a:tcPr>
                </a:tc>
                <a:tc>
                  <a:txBody>
                    <a:bodyPr/>
                    <a:lstStyle/>
                    <a:p>
                      <a:pPr algn="r" fontAlgn="b"/>
                      <a:r>
                        <a:rPr lang="en-GB" sz="500" b="0" i="0" u="none" strike="noStrike">
                          <a:solidFill>
                            <a:srgbClr val="000000"/>
                          </a:solidFill>
                          <a:effectLst/>
                          <a:latin typeface="Arial" panose="020B0604020202020204" pitchFamily="34" charset="0"/>
                        </a:rPr>
                        <a:t>1530</a:t>
                      </a:r>
                    </a:p>
                  </a:txBody>
                  <a:tcPr marL="0" marR="0" marT="0" marB="0" anchor="b">
                    <a:lnL>
                      <a:noFill/>
                    </a:lnL>
                    <a:lnR w="6350" cap="flat" cmpd="sng" algn="ctr">
                      <a:solidFill>
                        <a:srgbClr val="C0C0C0"/>
                      </a:solidFill>
                      <a:prstDash val="solid"/>
                      <a:round/>
                      <a:headEnd type="none" w="med" len="med"/>
                      <a:tailEnd type="none" w="med" len="med"/>
                    </a:lnR>
                    <a:lnT>
                      <a:noFill/>
                    </a:lnT>
                    <a:lnB>
                      <a:noFill/>
                    </a:lnB>
                  </a:tcPr>
                </a:tc>
                <a:tc>
                  <a:txBody>
                    <a:bodyPr/>
                    <a:lstStyle/>
                    <a:p>
                      <a:pPr algn="r" fontAlgn="b"/>
                      <a:r>
                        <a:rPr lang="en-GB" sz="500" b="0" i="0" u="none" strike="noStrike">
                          <a:solidFill>
                            <a:srgbClr val="000000"/>
                          </a:solidFill>
                          <a:effectLst/>
                          <a:latin typeface="Arial" panose="020B0604020202020204" pitchFamily="34" charset="0"/>
                        </a:rPr>
                        <a:t>197</a:t>
                      </a:r>
                    </a:p>
                  </a:txBody>
                  <a:tcPr marL="0" marR="0" marT="0" marB="0" anchor="b">
                    <a:lnL w="6350" cap="flat" cmpd="sng" algn="ctr">
                      <a:solidFill>
                        <a:srgbClr val="C0C0C0"/>
                      </a:solidFill>
                      <a:prstDash val="solid"/>
                      <a:round/>
                      <a:headEnd type="none" w="med" len="med"/>
                      <a:tailEnd type="none" w="med" len="med"/>
                    </a:lnL>
                    <a:lnR>
                      <a:noFill/>
                    </a:lnR>
                    <a:lnT>
                      <a:noFill/>
                    </a:lnT>
                    <a:lnB>
                      <a:noFill/>
                    </a:lnB>
                  </a:tcPr>
                </a:tc>
                <a:tc>
                  <a:txBody>
                    <a:bodyPr/>
                    <a:lstStyle/>
                    <a:p>
                      <a:pPr algn="r" fontAlgn="b"/>
                      <a:r>
                        <a:rPr lang="en-GB" sz="500" b="0" i="0" u="none" strike="noStrike">
                          <a:solidFill>
                            <a:srgbClr val="000000"/>
                          </a:solidFill>
                          <a:effectLst/>
                          <a:latin typeface="Arial" panose="020B0604020202020204" pitchFamily="34" charset="0"/>
                        </a:rPr>
                        <a:t>67</a:t>
                      </a:r>
                    </a:p>
                  </a:txBody>
                  <a:tcPr marL="0" marR="0" marT="0" marB="0" anchor="b">
                    <a:lnL>
                      <a:noFill/>
                    </a:lnL>
                    <a:lnR>
                      <a:noFill/>
                    </a:lnR>
                    <a:lnT>
                      <a:noFill/>
                    </a:lnT>
                    <a:lnB>
                      <a:noFill/>
                    </a:lnB>
                  </a:tcPr>
                </a:tc>
                <a:tc>
                  <a:txBody>
                    <a:bodyPr/>
                    <a:lstStyle/>
                    <a:p>
                      <a:pPr algn="r" fontAlgn="b"/>
                      <a:r>
                        <a:rPr lang="en-GB" sz="500" b="0" i="0" u="none" strike="noStrike">
                          <a:solidFill>
                            <a:srgbClr val="000000"/>
                          </a:solidFill>
                          <a:effectLst/>
                          <a:latin typeface="Arial" panose="020B0604020202020204" pitchFamily="34" charset="0"/>
                        </a:rPr>
                        <a:t>35</a:t>
                      </a:r>
                    </a:p>
                  </a:txBody>
                  <a:tcPr marL="0" marR="0" marT="0" marB="0" anchor="b">
                    <a:lnL>
                      <a:noFill/>
                    </a:lnL>
                    <a:lnR>
                      <a:noFill/>
                    </a:lnR>
                    <a:lnT>
                      <a:noFill/>
                    </a:lnT>
                    <a:lnB>
                      <a:noFill/>
                    </a:lnB>
                  </a:tcPr>
                </a:tc>
                <a:tc>
                  <a:txBody>
                    <a:bodyPr/>
                    <a:lstStyle/>
                    <a:p>
                      <a:pPr algn="r" fontAlgn="b"/>
                      <a:r>
                        <a:rPr lang="en-GB" sz="500" b="0" i="0" u="none" strike="noStrike">
                          <a:solidFill>
                            <a:srgbClr val="000000"/>
                          </a:solidFill>
                          <a:effectLst/>
                          <a:latin typeface="Arial" panose="020B0604020202020204" pitchFamily="34" charset="0"/>
                        </a:rPr>
                        <a:t>22</a:t>
                      </a:r>
                    </a:p>
                  </a:txBody>
                  <a:tcPr marL="0" marR="0" marT="0" marB="0" anchor="b">
                    <a:lnL>
                      <a:noFill/>
                    </a:lnL>
                    <a:lnR>
                      <a:noFill/>
                    </a:lnR>
                    <a:lnT>
                      <a:noFill/>
                    </a:lnT>
                    <a:lnB>
                      <a:noFill/>
                    </a:lnB>
                  </a:tcPr>
                </a:tc>
                <a:tc>
                  <a:txBody>
                    <a:bodyPr/>
                    <a:lstStyle/>
                    <a:p>
                      <a:pPr algn="r" fontAlgn="b"/>
                      <a:r>
                        <a:rPr lang="en-GB" sz="700" b="1" i="0" u="none" strike="noStrike">
                          <a:effectLst/>
                          <a:latin typeface="Arial" panose="020B0604020202020204" pitchFamily="34" charset="0"/>
                        </a:rPr>
                        <a:t>13659</a:t>
                      </a:r>
                    </a:p>
                  </a:txBody>
                  <a:tcPr marL="0" marR="0" marT="0" marB="0" anchor="b">
                    <a:lnL>
                      <a:noFill/>
                    </a:lnL>
                    <a:lnR>
                      <a:noFill/>
                    </a:lnR>
                    <a:lnT>
                      <a:noFill/>
                    </a:lnT>
                    <a:lnB>
                      <a:noFill/>
                    </a:lnB>
                    <a:solidFill>
                      <a:srgbClr val="FFFF00"/>
                    </a:solidFill>
                  </a:tcPr>
                </a:tc>
                <a:extLst>
                  <a:ext uri="{0D108BD9-81ED-4DB2-BD59-A6C34878D82A}">
                    <a16:rowId xmlns:a16="http://schemas.microsoft.com/office/drawing/2014/main" val="3370829923"/>
                  </a:ext>
                </a:extLst>
              </a:tr>
              <a:tr h="133853">
                <a:tc>
                  <a:txBody>
                    <a:bodyPr/>
                    <a:lstStyle/>
                    <a:p>
                      <a:pPr algn="l" fontAlgn="b"/>
                      <a:r>
                        <a:rPr lang="en-GB" sz="500" b="0" i="0" u="none" strike="noStrike">
                          <a:solidFill>
                            <a:srgbClr val="000000"/>
                          </a:solidFill>
                          <a:effectLst/>
                          <a:latin typeface="Arial" panose="020B0604020202020204" pitchFamily="34" charset="0"/>
                        </a:rPr>
                        <a:t>Rel-13</a:t>
                      </a:r>
                    </a:p>
                  </a:txBody>
                  <a:tcPr marL="0" marR="0" marT="0" marB="0" anchor="b">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tcPr>
                </a:tc>
                <a:tc>
                  <a:txBody>
                    <a:bodyPr/>
                    <a:lstStyle/>
                    <a:p>
                      <a:pPr algn="l" fontAlgn="b"/>
                      <a:endParaRPr lang="en-GB" sz="700" b="0" i="0" u="none" strike="noStrike">
                        <a:solidFill>
                          <a:srgbClr val="000000"/>
                        </a:solidFill>
                        <a:effectLst/>
                        <a:latin typeface="Arial" panose="020B0604020202020204" pitchFamily="34" charset="0"/>
                      </a:endParaRPr>
                    </a:p>
                  </a:txBody>
                  <a:tcPr marL="0" marR="0" marT="0" marB="0" anchor="b">
                    <a:lnL w="6350" cap="flat" cmpd="sng" algn="ctr">
                      <a:solidFill>
                        <a:srgbClr val="C0C0C0"/>
                      </a:solidFill>
                      <a:prstDash val="solid"/>
                      <a:round/>
                      <a:headEnd type="none" w="med" len="med"/>
                      <a:tailEnd type="none" w="med" len="med"/>
                    </a:lnL>
                    <a:lnR>
                      <a:noFill/>
                    </a:lnR>
                    <a:lnT>
                      <a:noFill/>
                    </a:lnT>
                    <a:lnB>
                      <a:noFill/>
                    </a:lnB>
                  </a:tcPr>
                </a:tc>
                <a:tc>
                  <a:txBody>
                    <a:bodyPr/>
                    <a:lstStyle/>
                    <a:p>
                      <a:pPr algn="l" fontAlgn="b"/>
                      <a:endParaRPr lang="en-GB" sz="700" b="0" i="0" u="none" strike="noStrike">
                        <a:solidFill>
                          <a:srgbClr val="000000"/>
                        </a:solidFill>
                        <a:effectLst/>
                        <a:latin typeface="Arial" panose="020B0604020202020204" pitchFamily="34" charset="0"/>
                      </a:endParaRPr>
                    </a:p>
                  </a:txBody>
                  <a:tcPr marL="0" marR="0" marT="0" marB="0" anchor="b">
                    <a:lnL>
                      <a:noFill/>
                    </a:lnL>
                    <a:lnR>
                      <a:noFill/>
                    </a:lnR>
                    <a:lnT>
                      <a:noFill/>
                    </a:lnT>
                    <a:lnB>
                      <a:noFill/>
                    </a:lnB>
                  </a:tcPr>
                </a:tc>
                <a:tc>
                  <a:txBody>
                    <a:bodyPr/>
                    <a:lstStyle/>
                    <a:p>
                      <a:pPr algn="l" fontAlgn="b"/>
                      <a:endParaRPr lang="en-GB" sz="700" b="0" i="0" u="none" strike="noStrike">
                        <a:solidFill>
                          <a:srgbClr val="000000"/>
                        </a:solidFill>
                        <a:effectLst/>
                        <a:latin typeface="Arial" panose="020B0604020202020204" pitchFamily="34" charset="0"/>
                      </a:endParaRPr>
                    </a:p>
                  </a:txBody>
                  <a:tcPr marL="0" marR="0" marT="0" marB="0" anchor="b">
                    <a:lnL>
                      <a:noFill/>
                    </a:lnL>
                    <a:lnR>
                      <a:noFill/>
                    </a:lnR>
                    <a:lnT>
                      <a:noFill/>
                    </a:lnT>
                    <a:lnB>
                      <a:noFill/>
                    </a:lnB>
                  </a:tcPr>
                </a:tc>
                <a:tc>
                  <a:txBody>
                    <a:bodyPr/>
                    <a:lstStyle/>
                    <a:p>
                      <a:pPr algn="l" fontAlgn="b"/>
                      <a:endParaRPr lang="en-GB" sz="700" b="0" i="0" u="none" strike="noStrike">
                        <a:solidFill>
                          <a:srgbClr val="000000"/>
                        </a:solidFill>
                        <a:effectLst/>
                        <a:latin typeface="Arial" panose="020B0604020202020204" pitchFamily="34" charset="0"/>
                      </a:endParaRPr>
                    </a:p>
                  </a:txBody>
                  <a:tcPr marL="0" marR="0" marT="0" marB="0" anchor="b">
                    <a:lnL>
                      <a:noFill/>
                    </a:lnL>
                    <a:lnR>
                      <a:noFill/>
                    </a:lnR>
                    <a:lnT>
                      <a:noFill/>
                    </a:lnT>
                    <a:lnB>
                      <a:noFill/>
                    </a:lnB>
                  </a:tcPr>
                </a:tc>
                <a:tc>
                  <a:txBody>
                    <a:bodyPr/>
                    <a:lstStyle/>
                    <a:p>
                      <a:pPr algn="l" fontAlgn="b"/>
                      <a:endParaRPr lang="en-GB" sz="700" b="0" i="0" u="none" strike="noStrike">
                        <a:solidFill>
                          <a:srgbClr val="000000"/>
                        </a:solidFill>
                        <a:effectLst/>
                        <a:latin typeface="Arial" panose="020B0604020202020204" pitchFamily="34" charset="0"/>
                      </a:endParaRPr>
                    </a:p>
                  </a:txBody>
                  <a:tcPr marL="0" marR="0" marT="0" marB="0" anchor="b">
                    <a:lnL>
                      <a:noFill/>
                    </a:lnL>
                    <a:lnR>
                      <a:noFill/>
                    </a:lnR>
                    <a:lnT>
                      <a:noFill/>
                    </a:lnT>
                    <a:lnB>
                      <a:noFill/>
                    </a:lnB>
                  </a:tcPr>
                </a:tc>
                <a:tc>
                  <a:txBody>
                    <a:bodyPr/>
                    <a:lstStyle/>
                    <a:p>
                      <a:pPr algn="l" fontAlgn="b"/>
                      <a:endParaRPr lang="en-GB" sz="700" b="0" i="0" u="none" strike="noStrike">
                        <a:solidFill>
                          <a:srgbClr val="000000"/>
                        </a:solidFill>
                        <a:effectLst/>
                        <a:latin typeface="Arial" panose="020B0604020202020204" pitchFamily="34" charset="0"/>
                      </a:endParaRPr>
                    </a:p>
                  </a:txBody>
                  <a:tcPr marL="0" marR="0" marT="0" marB="0" anchor="b">
                    <a:lnL>
                      <a:noFill/>
                    </a:lnL>
                    <a:lnR>
                      <a:noFill/>
                    </a:lnR>
                    <a:lnT>
                      <a:noFill/>
                    </a:lnT>
                    <a:lnB>
                      <a:noFill/>
                    </a:lnB>
                  </a:tcPr>
                </a:tc>
                <a:tc>
                  <a:txBody>
                    <a:bodyPr/>
                    <a:lstStyle/>
                    <a:p>
                      <a:pPr algn="l" fontAlgn="b"/>
                      <a:endParaRPr lang="en-GB" sz="700" b="0" i="0" u="none" strike="noStrike">
                        <a:solidFill>
                          <a:srgbClr val="000000"/>
                        </a:solidFill>
                        <a:effectLst/>
                        <a:latin typeface="Arial" panose="020B0604020202020204" pitchFamily="34" charset="0"/>
                      </a:endParaRPr>
                    </a:p>
                  </a:txBody>
                  <a:tcPr marL="0" marR="0" marT="0" marB="0" anchor="b">
                    <a:lnL>
                      <a:noFill/>
                    </a:lnL>
                    <a:lnR>
                      <a:noFill/>
                    </a:lnR>
                    <a:lnT>
                      <a:noFill/>
                    </a:lnT>
                    <a:lnB>
                      <a:noFill/>
                    </a:lnB>
                  </a:tcPr>
                </a:tc>
                <a:tc>
                  <a:txBody>
                    <a:bodyPr/>
                    <a:lstStyle/>
                    <a:p>
                      <a:pPr algn="l" fontAlgn="b"/>
                      <a:endParaRPr lang="en-GB" sz="700" b="0" i="0" u="none" strike="noStrike">
                        <a:solidFill>
                          <a:srgbClr val="000000"/>
                        </a:solidFill>
                        <a:effectLst/>
                        <a:latin typeface="Arial" panose="020B0604020202020204" pitchFamily="34" charset="0"/>
                      </a:endParaRPr>
                    </a:p>
                  </a:txBody>
                  <a:tcPr marL="0" marR="0" marT="0" marB="0" anchor="b">
                    <a:lnL>
                      <a:noFill/>
                    </a:lnL>
                    <a:lnR>
                      <a:noFill/>
                    </a:lnR>
                    <a:lnT>
                      <a:noFill/>
                    </a:lnT>
                    <a:lnB>
                      <a:noFill/>
                    </a:lnB>
                  </a:tcPr>
                </a:tc>
                <a:tc>
                  <a:txBody>
                    <a:bodyPr/>
                    <a:lstStyle/>
                    <a:p>
                      <a:pPr algn="l" fontAlgn="b"/>
                      <a:endParaRPr lang="en-GB" sz="700" b="0" i="0" u="none" strike="noStrike">
                        <a:solidFill>
                          <a:srgbClr val="000000"/>
                        </a:solidFill>
                        <a:effectLst/>
                        <a:latin typeface="Arial" panose="020B0604020202020204" pitchFamily="34" charset="0"/>
                      </a:endParaRPr>
                    </a:p>
                  </a:txBody>
                  <a:tcPr marL="0" marR="0" marT="0" marB="0" anchor="b">
                    <a:lnL>
                      <a:noFill/>
                    </a:lnL>
                    <a:lnR>
                      <a:noFill/>
                    </a:lnR>
                    <a:lnT>
                      <a:noFill/>
                    </a:lnT>
                    <a:lnB>
                      <a:noFill/>
                    </a:lnB>
                  </a:tcPr>
                </a:tc>
                <a:tc>
                  <a:txBody>
                    <a:bodyPr/>
                    <a:lstStyle/>
                    <a:p>
                      <a:pPr algn="l" fontAlgn="b"/>
                      <a:endParaRPr lang="en-GB" sz="700" b="0" i="0" u="none" strike="noStrike">
                        <a:solidFill>
                          <a:srgbClr val="000000"/>
                        </a:solidFill>
                        <a:effectLst/>
                        <a:latin typeface="Arial" panose="020B0604020202020204" pitchFamily="34" charset="0"/>
                      </a:endParaRPr>
                    </a:p>
                  </a:txBody>
                  <a:tcPr marL="0" marR="0" marT="0" marB="0" anchor="b">
                    <a:lnL>
                      <a:noFill/>
                    </a:lnL>
                    <a:lnR>
                      <a:noFill/>
                    </a:lnR>
                    <a:lnT>
                      <a:noFill/>
                    </a:lnT>
                    <a:lnB>
                      <a:noFill/>
                    </a:lnB>
                  </a:tcPr>
                </a:tc>
                <a:tc>
                  <a:txBody>
                    <a:bodyPr/>
                    <a:lstStyle/>
                    <a:p>
                      <a:pPr algn="r" fontAlgn="b"/>
                      <a:endParaRPr lang="en-GB" sz="500" b="0" i="0" u="none" strike="noStrike">
                        <a:solidFill>
                          <a:srgbClr val="000000"/>
                        </a:solidFill>
                        <a:effectLst/>
                        <a:latin typeface="Arial" panose="020B0604020202020204" pitchFamily="34" charset="0"/>
                      </a:endParaRPr>
                    </a:p>
                  </a:txBody>
                  <a:tcPr marL="0" marR="0" marT="0" marB="0" anchor="b">
                    <a:lnL>
                      <a:noFill/>
                    </a:lnL>
                    <a:lnR w="6350" cap="flat" cmpd="sng" algn="ctr">
                      <a:solidFill>
                        <a:srgbClr val="C0C0C0"/>
                      </a:solidFill>
                      <a:prstDash val="solid"/>
                      <a:round/>
                      <a:headEnd type="none" w="med" len="med"/>
                      <a:tailEnd type="none" w="med" len="med"/>
                    </a:lnR>
                    <a:lnT>
                      <a:noFill/>
                    </a:lnT>
                    <a:lnB>
                      <a:noFill/>
                    </a:lnB>
                  </a:tcPr>
                </a:tc>
                <a:tc>
                  <a:txBody>
                    <a:bodyPr/>
                    <a:lstStyle/>
                    <a:p>
                      <a:pPr algn="r" fontAlgn="b"/>
                      <a:r>
                        <a:rPr lang="en-GB" sz="500" b="0" i="0" u="none" strike="noStrike">
                          <a:solidFill>
                            <a:srgbClr val="000000"/>
                          </a:solidFill>
                          <a:effectLst/>
                          <a:latin typeface="Arial" panose="020B0604020202020204" pitchFamily="34" charset="0"/>
                        </a:rPr>
                        <a:t> </a:t>
                      </a:r>
                    </a:p>
                  </a:txBody>
                  <a:tcPr marL="0" marR="0" marT="0" marB="0" anchor="b">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tcPr>
                </a:tc>
                <a:tc>
                  <a:txBody>
                    <a:bodyPr/>
                    <a:lstStyle/>
                    <a:p>
                      <a:pPr algn="r" fontAlgn="b"/>
                      <a:r>
                        <a:rPr lang="en-GB" sz="500" b="0" i="0" u="none" strike="noStrike">
                          <a:solidFill>
                            <a:srgbClr val="000000"/>
                          </a:solidFill>
                          <a:effectLst/>
                          <a:latin typeface="Arial" panose="020B0604020202020204" pitchFamily="34" charset="0"/>
                        </a:rPr>
                        <a:t> </a:t>
                      </a:r>
                    </a:p>
                  </a:txBody>
                  <a:tcPr marL="0" marR="0" marT="0" marB="0" anchor="b">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tcPr>
                </a:tc>
                <a:tc>
                  <a:txBody>
                    <a:bodyPr/>
                    <a:lstStyle/>
                    <a:p>
                      <a:pPr algn="r" fontAlgn="b"/>
                      <a:r>
                        <a:rPr lang="en-GB" sz="500" b="0" i="0" u="none" strike="noStrike">
                          <a:solidFill>
                            <a:srgbClr val="000000"/>
                          </a:solidFill>
                          <a:effectLst/>
                          <a:latin typeface="Arial" panose="020B0604020202020204" pitchFamily="34" charset="0"/>
                        </a:rPr>
                        <a:t> </a:t>
                      </a:r>
                    </a:p>
                  </a:txBody>
                  <a:tcPr marL="0" marR="0" marT="0" marB="0" anchor="b">
                    <a:lnL w="6350" cap="flat" cmpd="sng" algn="ctr">
                      <a:solidFill>
                        <a:srgbClr val="C0C0C0"/>
                      </a:solidFill>
                      <a:prstDash val="solid"/>
                      <a:round/>
                      <a:headEnd type="none" w="med" len="med"/>
                      <a:tailEnd type="none" w="med" len="med"/>
                    </a:lnL>
                    <a:lnR>
                      <a:noFill/>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tcPr>
                </a:tc>
                <a:tc>
                  <a:txBody>
                    <a:bodyPr/>
                    <a:lstStyle/>
                    <a:p>
                      <a:pPr algn="r" fontAlgn="b"/>
                      <a:r>
                        <a:rPr lang="en-GB" sz="500" b="0" i="0" u="none" strike="noStrike">
                          <a:solidFill>
                            <a:srgbClr val="000000"/>
                          </a:solidFill>
                          <a:effectLst/>
                          <a:latin typeface="Arial" panose="020B0604020202020204" pitchFamily="34" charset="0"/>
                        </a:rPr>
                        <a:t>8</a:t>
                      </a:r>
                    </a:p>
                  </a:txBody>
                  <a:tcPr marL="0" marR="0" marT="0" marB="0" anchor="b">
                    <a:lnL>
                      <a:noFill/>
                    </a:lnL>
                    <a:lnR>
                      <a:noFill/>
                    </a:lnR>
                    <a:lnT>
                      <a:noFill/>
                    </a:lnT>
                    <a:lnB>
                      <a:noFill/>
                    </a:lnB>
                  </a:tcPr>
                </a:tc>
                <a:tc>
                  <a:txBody>
                    <a:bodyPr/>
                    <a:lstStyle/>
                    <a:p>
                      <a:pPr algn="r" fontAlgn="b"/>
                      <a:r>
                        <a:rPr lang="en-GB" sz="500" b="0" i="0" u="none" strike="noStrike">
                          <a:solidFill>
                            <a:srgbClr val="000000"/>
                          </a:solidFill>
                          <a:effectLst/>
                          <a:latin typeface="Arial" panose="020B0604020202020204" pitchFamily="34" charset="0"/>
                        </a:rPr>
                        <a:t>200</a:t>
                      </a:r>
                    </a:p>
                  </a:txBody>
                  <a:tcPr marL="0" marR="0" marT="0" marB="0" anchor="b">
                    <a:lnL>
                      <a:noFill/>
                    </a:lnL>
                    <a:lnR>
                      <a:noFill/>
                    </a:lnR>
                    <a:lnT>
                      <a:noFill/>
                    </a:lnT>
                    <a:lnB>
                      <a:noFill/>
                    </a:lnB>
                  </a:tcPr>
                </a:tc>
                <a:tc>
                  <a:txBody>
                    <a:bodyPr/>
                    <a:lstStyle/>
                    <a:p>
                      <a:pPr algn="r" fontAlgn="b"/>
                      <a:r>
                        <a:rPr lang="en-GB" sz="500" b="0" i="0" u="none" strike="noStrike">
                          <a:solidFill>
                            <a:srgbClr val="000000"/>
                          </a:solidFill>
                          <a:effectLst/>
                          <a:latin typeface="Arial" panose="020B0604020202020204" pitchFamily="34" charset="0"/>
                        </a:rPr>
                        <a:t>2648</a:t>
                      </a:r>
                    </a:p>
                  </a:txBody>
                  <a:tcPr marL="0" marR="0" marT="0" marB="0" anchor="b">
                    <a:lnL>
                      <a:noFill/>
                    </a:lnL>
                    <a:lnR>
                      <a:noFill/>
                    </a:lnR>
                    <a:lnT>
                      <a:noFill/>
                    </a:lnT>
                    <a:lnB>
                      <a:noFill/>
                    </a:lnB>
                  </a:tcPr>
                </a:tc>
                <a:tc>
                  <a:txBody>
                    <a:bodyPr/>
                    <a:lstStyle/>
                    <a:p>
                      <a:pPr algn="r" fontAlgn="b"/>
                      <a:r>
                        <a:rPr lang="en-GB" sz="500" b="0" i="0" u="none" strike="noStrike">
                          <a:solidFill>
                            <a:srgbClr val="000000"/>
                          </a:solidFill>
                          <a:effectLst/>
                          <a:latin typeface="Arial" panose="020B0604020202020204" pitchFamily="34" charset="0"/>
                        </a:rPr>
                        <a:t>5571</a:t>
                      </a:r>
                    </a:p>
                  </a:txBody>
                  <a:tcPr marL="0" marR="0" marT="0" marB="0" anchor="b">
                    <a:lnL>
                      <a:noFill/>
                    </a:lnL>
                    <a:lnR w="6350" cap="flat" cmpd="sng" algn="ctr">
                      <a:solidFill>
                        <a:srgbClr val="C0C0C0"/>
                      </a:solidFill>
                      <a:prstDash val="solid"/>
                      <a:round/>
                      <a:headEnd type="none" w="med" len="med"/>
                      <a:tailEnd type="none" w="med" len="med"/>
                    </a:lnR>
                    <a:lnT>
                      <a:noFill/>
                    </a:lnT>
                    <a:lnB>
                      <a:noFill/>
                    </a:lnB>
                  </a:tcPr>
                </a:tc>
                <a:tc>
                  <a:txBody>
                    <a:bodyPr/>
                    <a:lstStyle/>
                    <a:p>
                      <a:pPr algn="r" fontAlgn="b"/>
                      <a:r>
                        <a:rPr lang="en-GB" sz="500" b="0" i="0" u="none" strike="noStrike">
                          <a:solidFill>
                            <a:srgbClr val="000000"/>
                          </a:solidFill>
                          <a:effectLst/>
                          <a:latin typeface="Arial" panose="020B0604020202020204" pitchFamily="34" charset="0"/>
                        </a:rPr>
                        <a:t>1681</a:t>
                      </a:r>
                    </a:p>
                  </a:txBody>
                  <a:tcPr marL="0" marR="0" marT="0" marB="0" anchor="b">
                    <a:lnL w="6350" cap="flat" cmpd="sng" algn="ctr">
                      <a:solidFill>
                        <a:srgbClr val="C0C0C0"/>
                      </a:solidFill>
                      <a:prstDash val="solid"/>
                      <a:round/>
                      <a:headEnd type="none" w="med" len="med"/>
                      <a:tailEnd type="none" w="med" len="med"/>
                    </a:lnL>
                    <a:lnR>
                      <a:noFill/>
                    </a:lnR>
                    <a:lnT>
                      <a:noFill/>
                    </a:lnT>
                    <a:lnB>
                      <a:noFill/>
                    </a:lnB>
                  </a:tcPr>
                </a:tc>
                <a:tc>
                  <a:txBody>
                    <a:bodyPr/>
                    <a:lstStyle/>
                    <a:p>
                      <a:pPr algn="r" fontAlgn="b"/>
                      <a:r>
                        <a:rPr lang="en-GB" sz="500" b="0" i="0" u="none" strike="noStrike">
                          <a:solidFill>
                            <a:srgbClr val="000000"/>
                          </a:solidFill>
                          <a:effectLst/>
                          <a:latin typeface="Arial" panose="020B0604020202020204" pitchFamily="34" charset="0"/>
                        </a:rPr>
                        <a:t>309</a:t>
                      </a:r>
                    </a:p>
                  </a:txBody>
                  <a:tcPr marL="0" marR="0" marT="0" marB="0" anchor="b">
                    <a:lnL>
                      <a:noFill/>
                    </a:lnL>
                    <a:lnR>
                      <a:noFill/>
                    </a:lnR>
                    <a:lnT>
                      <a:noFill/>
                    </a:lnT>
                    <a:lnB>
                      <a:noFill/>
                    </a:lnB>
                  </a:tcPr>
                </a:tc>
                <a:tc>
                  <a:txBody>
                    <a:bodyPr/>
                    <a:lstStyle/>
                    <a:p>
                      <a:pPr algn="r" fontAlgn="b"/>
                      <a:r>
                        <a:rPr lang="en-GB" sz="500" b="0" i="0" u="none" strike="noStrike">
                          <a:solidFill>
                            <a:srgbClr val="000000"/>
                          </a:solidFill>
                          <a:effectLst/>
                          <a:latin typeface="Arial" panose="020B0604020202020204" pitchFamily="34" charset="0"/>
                        </a:rPr>
                        <a:t>154</a:t>
                      </a:r>
                    </a:p>
                  </a:txBody>
                  <a:tcPr marL="0" marR="0" marT="0" marB="0" anchor="b">
                    <a:lnL>
                      <a:noFill/>
                    </a:lnL>
                    <a:lnR>
                      <a:noFill/>
                    </a:lnR>
                    <a:lnT>
                      <a:noFill/>
                    </a:lnT>
                    <a:lnB>
                      <a:noFill/>
                    </a:lnB>
                  </a:tcPr>
                </a:tc>
                <a:tc>
                  <a:txBody>
                    <a:bodyPr/>
                    <a:lstStyle/>
                    <a:p>
                      <a:pPr algn="r" fontAlgn="b"/>
                      <a:r>
                        <a:rPr lang="en-GB" sz="500" b="0" i="0" u="none" strike="noStrike">
                          <a:solidFill>
                            <a:srgbClr val="000000"/>
                          </a:solidFill>
                          <a:effectLst/>
                          <a:latin typeface="Arial" panose="020B0604020202020204" pitchFamily="34" charset="0"/>
                        </a:rPr>
                        <a:t>74</a:t>
                      </a:r>
                    </a:p>
                  </a:txBody>
                  <a:tcPr marL="0" marR="0" marT="0" marB="0" anchor="b">
                    <a:lnL>
                      <a:noFill/>
                    </a:lnL>
                    <a:lnR>
                      <a:noFill/>
                    </a:lnR>
                    <a:lnT>
                      <a:noFill/>
                    </a:lnT>
                    <a:lnB>
                      <a:noFill/>
                    </a:lnB>
                  </a:tcPr>
                </a:tc>
                <a:tc>
                  <a:txBody>
                    <a:bodyPr/>
                    <a:lstStyle/>
                    <a:p>
                      <a:pPr algn="r" fontAlgn="b"/>
                      <a:r>
                        <a:rPr lang="en-GB" sz="700" b="1" i="0" u="none" strike="noStrike">
                          <a:effectLst/>
                          <a:latin typeface="Arial" panose="020B0604020202020204" pitchFamily="34" charset="0"/>
                        </a:rPr>
                        <a:t>10645</a:t>
                      </a:r>
                    </a:p>
                  </a:txBody>
                  <a:tcPr marL="0" marR="0" marT="0" marB="0" anchor="b">
                    <a:lnL>
                      <a:noFill/>
                    </a:lnL>
                    <a:lnR>
                      <a:noFill/>
                    </a:lnR>
                    <a:lnT>
                      <a:noFill/>
                    </a:lnT>
                    <a:lnB>
                      <a:noFill/>
                    </a:lnB>
                    <a:solidFill>
                      <a:srgbClr val="FFFF00"/>
                    </a:solidFill>
                  </a:tcPr>
                </a:tc>
                <a:extLst>
                  <a:ext uri="{0D108BD9-81ED-4DB2-BD59-A6C34878D82A}">
                    <a16:rowId xmlns:a16="http://schemas.microsoft.com/office/drawing/2014/main" val="2853406735"/>
                  </a:ext>
                </a:extLst>
              </a:tr>
              <a:tr h="133853">
                <a:tc>
                  <a:txBody>
                    <a:bodyPr/>
                    <a:lstStyle/>
                    <a:p>
                      <a:pPr algn="l" fontAlgn="b"/>
                      <a:r>
                        <a:rPr lang="en-GB" sz="500" b="0" i="0" u="none" strike="noStrike">
                          <a:solidFill>
                            <a:srgbClr val="000000"/>
                          </a:solidFill>
                          <a:effectLst/>
                          <a:latin typeface="Arial" panose="020B0604020202020204" pitchFamily="34" charset="0"/>
                        </a:rPr>
                        <a:t>Rel-14</a:t>
                      </a:r>
                    </a:p>
                  </a:txBody>
                  <a:tcPr marL="0" marR="0" marT="0" marB="0" anchor="b">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tcPr>
                </a:tc>
                <a:tc>
                  <a:txBody>
                    <a:bodyPr/>
                    <a:lstStyle/>
                    <a:p>
                      <a:pPr algn="l" fontAlgn="b"/>
                      <a:endParaRPr lang="en-GB" sz="700" b="0" i="0" u="none" strike="noStrike">
                        <a:solidFill>
                          <a:srgbClr val="000000"/>
                        </a:solidFill>
                        <a:effectLst/>
                        <a:latin typeface="Arial" panose="020B0604020202020204" pitchFamily="34" charset="0"/>
                      </a:endParaRPr>
                    </a:p>
                  </a:txBody>
                  <a:tcPr marL="0" marR="0" marT="0" marB="0" anchor="b">
                    <a:lnL w="6350" cap="flat" cmpd="sng" algn="ctr">
                      <a:solidFill>
                        <a:srgbClr val="C0C0C0"/>
                      </a:solidFill>
                      <a:prstDash val="solid"/>
                      <a:round/>
                      <a:headEnd type="none" w="med" len="med"/>
                      <a:tailEnd type="none" w="med" len="med"/>
                    </a:lnL>
                    <a:lnR>
                      <a:noFill/>
                    </a:lnR>
                    <a:lnT>
                      <a:noFill/>
                    </a:lnT>
                    <a:lnB>
                      <a:noFill/>
                    </a:lnB>
                  </a:tcPr>
                </a:tc>
                <a:tc>
                  <a:txBody>
                    <a:bodyPr/>
                    <a:lstStyle/>
                    <a:p>
                      <a:pPr algn="l" fontAlgn="b"/>
                      <a:endParaRPr lang="en-GB" sz="700" b="0" i="0" u="none" strike="noStrike">
                        <a:solidFill>
                          <a:srgbClr val="000000"/>
                        </a:solidFill>
                        <a:effectLst/>
                        <a:latin typeface="Arial" panose="020B0604020202020204" pitchFamily="34" charset="0"/>
                      </a:endParaRPr>
                    </a:p>
                  </a:txBody>
                  <a:tcPr marL="0" marR="0" marT="0" marB="0" anchor="b">
                    <a:lnL>
                      <a:noFill/>
                    </a:lnL>
                    <a:lnR>
                      <a:noFill/>
                    </a:lnR>
                    <a:lnT>
                      <a:noFill/>
                    </a:lnT>
                    <a:lnB>
                      <a:noFill/>
                    </a:lnB>
                  </a:tcPr>
                </a:tc>
                <a:tc>
                  <a:txBody>
                    <a:bodyPr/>
                    <a:lstStyle/>
                    <a:p>
                      <a:pPr algn="l" fontAlgn="b"/>
                      <a:endParaRPr lang="en-GB" sz="700" b="0" i="0" u="none" strike="noStrike">
                        <a:solidFill>
                          <a:srgbClr val="000000"/>
                        </a:solidFill>
                        <a:effectLst/>
                        <a:latin typeface="Arial" panose="020B0604020202020204" pitchFamily="34" charset="0"/>
                      </a:endParaRPr>
                    </a:p>
                  </a:txBody>
                  <a:tcPr marL="0" marR="0" marT="0" marB="0" anchor="b">
                    <a:lnL>
                      <a:noFill/>
                    </a:lnL>
                    <a:lnR>
                      <a:noFill/>
                    </a:lnR>
                    <a:lnT>
                      <a:noFill/>
                    </a:lnT>
                    <a:lnB>
                      <a:noFill/>
                    </a:lnB>
                  </a:tcPr>
                </a:tc>
                <a:tc>
                  <a:txBody>
                    <a:bodyPr/>
                    <a:lstStyle/>
                    <a:p>
                      <a:pPr algn="l" fontAlgn="b"/>
                      <a:endParaRPr lang="en-GB" sz="700" b="0" i="0" u="none" strike="noStrike">
                        <a:solidFill>
                          <a:srgbClr val="000000"/>
                        </a:solidFill>
                        <a:effectLst/>
                        <a:latin typeface="Arial" panose="020B0604020202020204" pitchFamily="34" charset="0"/>
                      </a:endParaRPr>
                    </a:p>
                  </a:txBody>
                  <a:tcPr marL="0" marR="0" marT="0" marB="0" anchor="b">
                    <a:lnL>
                      <a:noFill/>
                    </a:lnL>
                    <a:lnR>
                      <a:noFill/>
                    </a:lnR>
                    <a:lnT>
                      <a:noFill/>
                    </a:lnT>
                    <a:lnB>
                      <a:noFill/>
                    </a:lnB>
                  </a:tcPr>
                </a:tc>
                <a:tc>
                  <a:txBody>
                    <a:bodyPr/>
                    <a:lstStyle/>
                    <a:p>
                      <a:pPr algn="l" fontAlgn="b"/>
                      <a:endParaRPr lang="en-GB" sz="700" b="0" i="0" u="none" strike="noStrike">
                        <a:solidFill>
                          <a:srgbClr val="000000"/>
                        </a:solidFill>
                        <a:effectLst/>
                        <a:latin typeface="Arial" panose="020B0604020202020204" pitchFamily="34" charset="0"/>
                      </a:endParaRPr>
                    </a:p>
                  </a:txBody>
                  <a:tcPr marL="0" marR="0" marT="0" marB="0" anchor="b">
                    <a:lnL>
                      <a:noFill/>
                    </a:lnL>
                    <a:lnR>
                      <a:noFill/>
                    </a:lnR>
                    <a:lnT>
                      <a:noFill/>
                    </a:lnT>
                    <a:lnB>
                      <a:noFill/>
                    </a:lnB>
                  </a:tcPr>
                </a:tc>
                <a:tc>
                  <a:txBody>
                    <a:bodyPr/>
                    <a:lstStyle/>
                    <a:p>
                      <a:pPr algn="l" fontAlgn="b"/>
                      <a:endParaRPr lang="en-GB" sz="700" b="0" i="0" u="none" strike="noStrike">
                        <a:solidFill>
                          <a:srgbClr val="000000"/>
                        </a:solidFill>
                        <a:effectLst/>
                        <a:latin typeface="Arial" panose="020B0604020202020204" pitchFamily="34" charset="0"/>
                      </a:endParaRPr>
                    </a:p>
                  </a:txBody>
                  <a:tcPr marL="0" marR="0" marT="0" marB="0" anchor="b">
                    <a:lnL>
                      <a:noFill/>
                    </a:lnL>
                    <a:lnR>
                      <a:noFill/>
                    </a:lnR>
                    <a:lnT>
                      <a:noFill/>
                    </a:lnT>
                    <a:lnB>
                      <a:noFill/>
                    </a:lnB>
                  </a:tcPr>
                </a:tc>
                <a:tc>
                  <a:txBody>
                    <a:bodyPr/>
                    <a:lstStyle/>
                    <a:p>
                      <a:pPr algn="l" fontAlgn="b"/>
                      <a:endParaRPr lang="en-GB" sz="700" b="0" i="0" u="none" strike="noStrike">
                        <a:solidFill>
                          <a:srgbClr val="000000"/>
                        </a:solidFill>
                        <a:effectLst/>
                        <a:latin typeface="Arial" panose="020B0604020202020204" pitchFamily="34" charset="0"/>
                      </a:endParaRPr>
                    </a:p>
                  </a:txBody>
                  <a:tcPr marL="0" marR="0" marT="0" marB="0" anchor="b">
                    <a:lnL>
                      <a:noFill/>
                    </a:lnL>
                    <a:lnR>
                      <a:noFill/>
                    </a:lnR>
                    <a:lnT>
                      <a:noFill/>
                    </a:lnT>
                    <a:lnB>
                      <a:noFill/>
                    </a:lnB>
                  </a:tcPr>
                </a:tc>
                <a:tc>
                  <a:txBody>
                    <a:bodyPr/>
                    <a:lstStyle/>
                    <a:p>
                      <a:pPr algn="l" fontAlgn="b"/>
                      <a:endParaRPr lang="en-GB" sz="700" b="0" i="0" u="none" strike="noStrike">
                        <a:solidFill>
                          <a:srgbClr val="000000"/>
                        </a:solidFill>
                        <a:effectLst/>
                        <a:latin typeface="Arial" panose="020B0604020202020204" pitchFamily="34" charset="0"/>
                      </a:endParaRPr>
                    </a:p>
                  </a:txBody>
                  <a:tcPr marL="0" marR="0" marT="0" marB="0" anchor="b">
                    <a:lnL>
                      <a:noFill/>
                    </a:lnL>
                    <a:lnR>
                      <a:noFill/>
                    </a:lnR>
                    <a:lnT>
                      <a:noFill/>
                    </a:lnT>
                    <a:lnB>
                      <a:noFill/>
                    </a:lnB>
                  </a:tcPr>
                </a:tc>
                <a:tc>
                  <a:txBody>
                    <a:bodyPr/>
                    <a:lstStyle/>
                    <a:p>
                      <a:pPr algn="l" fontAlgn="b"/>
                      <a:endParaRPr lang="en-GB" sz="700" b="0" i="0" u="none" strike="noStrike">
                        <a:solidFill>
                          <a:srgbClr val="000000"/>
                        </a:solidFill>
                        <a:effectLst/>
                        <a:latin typeface="Arial" panose="020B0604020202020204" pitchFamily="34" charset="0"/>
                      </a:endParaRPr>
                    </a:p>
                  </a:txBody>
                  <a:tcPr marL="0" marR="0" marT="0" marB="0" anchor="b">
                    <a:lnL>
                      <a:noFill/>
                    </a:lnL>
                    <a:lnR>
                      <a:noFill/>
                    </a:lnR>
                    <a:lnT>
                      <a:noFill/>
                    </a:lnT>
                    <a:lnB>
                      <a:noFill/>
                    </a:lnB>
                  </a:tcPr>
                </a:tc>
                <a:tc>
                  <a:txBody>
                    <a:bodyPr/>
                    <a:lstStyle/>
                    <a:p>
                      <a:pPr algn="l" fontAlgn="b"/>
                      <a:endParaRPr lang="en-GB" sz="700" b="0" i="0" u="none" strike="noStrike">
                        <a:solidFill>
                          <a:srgbClr val="000000"/>
                        </a:solidFill>
                        <a:effectLst/>
                        <a:latin typeface="Arial" panose="020B0604020202020204" pitchFamily="34" charset="0"/>
                      </a:endParaRPr>
                    </a:p>
                  </a:txBody>
                  <a:tcPr marL="0" marR="0" marT="0" marB="0" anchor="b">
                    <a:lnL>
                      <a:noFill/>
                    </a:lnL>
                    <a:lnR>
                      <a:noFill/>
                    </a:lnR>
                    <a:lnT>
                      <a:noFill/>
                    </a:lnT>
                    <a:lnB>
                      <a:noFill/>
                    </a:lnB>
                  </a:tcPr>
                </a:tc>
                <a:tc>
                  <a:txBody>
                    <a:bodyPr/>
                    <a:lstStyle/>
                    <a:p>
                      <a:pPr algn="r" fontAlgn="b"/>
                      <a:endParaRPr lang="en-GB" sz="500" b="0" i="0" u="none" strike="noStrike">
                        <a:solidFill>
                          <a:srgbClr val="000000"/>
                        </a:solidFill>
                        <a:effectLst/>
                        <a:latin typeface="Arial" panose="020B0604020202020204" pitchFamily="34" charset="0"/>
                      </a:endParaRPr>
                    </a:p>
                  </a:txBody>
                  <a:tcPr marL="0" marR="0" marT="0" marB="0" anchor="b">
                    <a:lnL>
                      <a:noFill/>
                    </a:lnL>
                    <a:lnR w="6350" cap="flat" cmpd="sng" algn="ctr">
                      <a:solidFill>
                        <a:srgbClr val="C0C0C0"/>
                      </a:solidFill>
                      <a:prstDash val="solid"/>
                      <a:round/>
                      <a:headEnd type="none" w="med" len="med"/>
                      <a:tailEnd type="none" w="med" len="med"/>
                    </a:lnR>
                    <a:lnT>
                      <a:noFill/>
                    </a:lnT>
                    <a:lnB>
                      <a:noFill/>
                    </a:lnB>
                  </a:tcPr>
                </a:tc>
                <a:tc>
                  <a:txBody>
                    <a:bodyPr/>
                    <a:lstStyle/>
                    <a:p>
                      <a:pPr algn="r" fontAlgn="b"/>
                      <a:r>
                        <a:rPr lang="en-GB" sz="500" b="0" i="0" u="none" strike="noStrike">
                          <a:solidFill>
                            <a:srgbClr val="000000"/>
                          </a:solidFill>
                          <a:effectLst/>
                          <a:latin typeface="Arial" panose="020B0604020202020204" pitchFamily="34" charset="0"/>
                        </a:rPr>
                        <a:t> </a:t>
                      </a:r>
                    </a:p>
                  </a:txBody>
                  <a:tcPr marL="0" marR="0" marT="0" marB="0" anchor="b">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tcPr>
                </a:tc>
                <a:tc>
                  <a:txBody>
                    <a:bodyPr/>
                    <a:lstStyle/>
                    <a:p>
                      <a:pPr algn="r" fontAlgn="b"/>
                      <a:r>
                        <a:rPr lang="en-GB" sz="500" b="0" i="0" u="none" strike="noStrike">
                          <a:solidFill>
                            <a:srgbClr val="000000"/>
                          </a:solidFill>
                          <a:effectLst/>
                          <a:latin typeface="Arial" panose="020B0604020202020204" pitchFamily="34" charset="0"/>
                        </a:rPr>
                        <a:t> </a:t>
                      </a:r>
                    </a:p>
                  </a:txBody>
                  <a:tcPr marL="0" marR="0" marT="0" marB="0" anchor="b">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tcPr>
                </a:tc>
                <a:tc>
                  <a:txBody>
                    <a:bodyPr/>
                    <a:lstStyle/>
                    <a:p>
                      <a:pPr algn="r" fontAlgn="b"/>
                      <a:r>
                        <a:rPr lang="en-GB" sz="500" b="0" i="0" u="none" strike="noStrike">
                          <a:solidFill>
                            <a:srgbClr val="000000"/>
                          </a:solidFill>
                          <a:effectLst/>
                          <a:latin typeface="Arial" panose="020B0604020202020204" pitchFamily="34" charset="0"/>
                        </a:rPr>
                        <a:t> </a:t>
                      </a:r>
                    </a:p>
                  </a:txBody>
                  <a:tcPr marL="0" marR="0" marT="0" marB="0" anchor="b">
                    <a:lnL w="6350" cap="flat" cmpd="sng" algn="ctr">
                      <a:solidFill>
                        <a:srgbClr val="C0C0C0"/>
                      </a:solidFill>
                      <a:prstDash val="solid"/>
                      <a:round/>
                      <a:headEnd type="none" w="med" len="med"/>
                      <a:tailEnd type="none" w="med" len="med"/>
                    </a:lnL>
                    <a:lnR>
                      <a:noFill/>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tcPr>
                </a:tc>
                <a:tc>
                  <a:txBody>
                    <a:bodyPr/>
                    <a:lstStyle/>
                    <a:p>
                      <a:pPr algn="r" fontAlgn="b"/>
                      <a:endParaRPr lang="en-GB" sz="500" b="0" i="0" u="none" strike="noStrike">
                        <a:solidFill>
                          <a:srgbClr val="000000"/>
                        </a:solidFill>
                        <a:effectLst/>
                        <a:latin typeface="Arial" panose="020B0604020202020204" pitchFamily="34" charset="0"/>
                      </a:endParaRPr>
                    </a:p>
                  </a:txBody>
                  <a:tcPr marL="0" marR="0" marT="0" marB="0" anchor="b">
                    <a:lnL>
                      <a:noFill/>
                    </a:lnL>
                    <a:lnR>
                      <a:noFill/>
                    </a:lnR>
                    <a:lnT>
                      <a:noFill/>
                    </a:lnT>
                    <a:lnB>
                      <a:noFill/>
                    </a:lnB>
                  </a:tcPr>
                </a:tc>
                <a:tc>
                  <a:txBody>
                    <a:bodyPr/>
                    <a:lstStyle/>
                    <a:p>
                      <a:pPr algn="r" fontAlgn="b"/>
                      <a:endParaRPr lang="en-GB" sz="500" b="0" i="0" u="none" strike="noStrike">
                        <a:solidFill>
                          <a:srgbClr val="000000"/>
                        </a:solidFill>
                        <a:effectLst/>
                        <a:latin typeface="Arial" panose="020B0604020202020204" pitchFamily="34" charset="0"/>
                      </a:endParaRPr>
                    </a:p>
                  </a:txBody>
                  <a:tcPr marL="0" marR="0" marT="0" marB="0" anchor="b">
                    <a:lnL>
                      <a:noFill/>
                    </a:lnL>
                    <a:lnR>
                      <a:noFill/>
                    </a:lnR>
                    <a:lnT>
                      <a:noFill/>
                    </a:lnT>
                    <a:lnB>
                      <a:noFill/>
                    </a:lnB>
                  </a:tcPr>
                </a:tc>
                <a:tc>
                  <a:txBody>
                    <a:bodyPr/>
                    <a:lstStyle/>
                    <a:p>
                      <a:pPr algn="r" fontAlgn="b"/>
                      <a:r>
                        <a:rPr lang="en-GB" sz="500" b="0" i="0" u="none" strike="noStrike">
                          <a:solidFill>
                            <a:srgbClr val="000000"/>
                          </a:solidFill>
                          <a:effectLst/>
                          <a:latin typeface="Arial" panose="020B0604020202020204" pitchFamily="34" charset="0"/>
                        </a:rPr>
                        <a:t>24</a:t>
                      </a:r>
                    </a:p>
                  </a:txBody>
                  <a:tcPr marL="0" marR="0" marT="0" marB="0" anchor="b">
                    <a:lnL>
                      <a:noFill/>
                    </a:lnL>
                    <a:lnR>
                      <a:noFill/>
                    </a:lnR>
                    <a:lnT>
                      <a:noFill/>
                    </a:lnT>
                    <a:lnB>
                      <a:noFill/>
                    </a:lnB>
                  </a:tcPr>
                </a:tc>
                <a:tc>
                  <a:txBody>
                    <a:bodyPr/>
                    <a:lstStyle/>
                    <a:p>
                      <a:pPr algn="r" fontAlgn="b"/>
                      <a:r>
                        <a:rPr lang="en-GB" sz="500" b="0" i="0" u="none" strike="noStrike">
                          <a:solidFill>
                            <a:srgbClr val="000000"/>
                          </a:solidFill>
                          <a:effectLst/>
                          <a:latin typeface="Arial" panose="020B0604020202020204" pitchFamily="34" charset="0"/>
                        </a:rPr>
                        <a:t>2315</a:t>
                      </a:r>
                    </a:p>
                  </a:txBody>
                  <a:tcPr marL="0" marR="0" marT="0" marB="0" anchor="b">
                    <a:lnL>
                      <a:noFill/>
                    </a:lnL>
                    <a:lnR w="6350" cap="flat" cmpd="sng" algn="ctr">
                      <a:solidFill>
                        <a:srgbClr val="C0C0C0"/>
                      </a:solidFill>
                      <a:prstDash val="solid"/>
                      <a:round/>
                      <a:headEnd type="none" w="med" len="med"/>
                      <a:tailEnd type="none" w="med" len="med"/>
                    </a:lnR>
                    <a:lnT>
                      <a:noFill/>
                    </a:lnT>
                    <a:lnB>
                      <a:noFill/>
                    </a:lnB>
                  </a:tcPr>
                </a:tc>
                <a:tc>
                  <a:txBody>
                    <a:bodyPr/>
                    <a:lstStyle/>
                    <a:p>
                      <a:pPr algn="r" fontAlgn="b"/>
                      <a:r>
                        <a:rPr lang="en-GB" sz="500" b="0" i="0" u="none" strike="noStrike">
                          <a:solidFill>
                            <a:srgbClr val="000000"/>
                          </a:solidFill>
                          <a:effectLst/>
                          <a:latin typeface="Arial" panose="020B0604020202020204" pitchFamily="34" charset="0"/>
                        </a:rPr>
                        <a:t>5865</a:t>
                      </a:r>
                    </a:p>
                  </a:txBody>
                  <a:tcPr marL="0" marR="0" marT="0" marB="0" anchor="b">
                    <a:lnL w="6350" cap="flat" cmpd="sng" algn="ctr">
                      <a:solidFill>
                        <a:srgbClr val="C0C0C0"/>
                      </a:solidFill>
                      <a:prstDash val="solid"/>
                      <a:round/>
                      <a:headEnd type="none" w="med" len="med"/>
                      <a:tailEnd type="none" w="med" len="med"/>
                    </a:lnL>
                    <a:lnR>
                      <a:noFill/>
                    </a:lnR>
                    <a:lnT>
                      <a:noFill/>
                    </a:lnT>
                    <a:lnB>
                      <a:noFill/>
                    </a:lnB>
                  </a:tcPr>
                </a:tc>
                <a:tc>
                  <a:txBody>
                    <a:bodyPr/>
                    <a:lstStyle/>
                    <a:p>
                      <a:pPr algn="r" fontAlgn="b"/>
                      <a:r>
                        <a:rPr lang="en-GB" sz="500" b="0" i="0" u="none" strike="noStrike">
                          <a:solidFill>
                            <a:srgbClr val="000000"/>
                          </a:solidFill>
                          <a:effectLst/>
                          <a:latin typeface="Arial" panose="020B0604020202020204" pitchFamily="34" charset="0"/>
                        </a:rPr>
                        <a:t>1236</a:t>
                      </a:r>
                    </a:p>
                  </a:txBody>
                  <a:tcPr marL="0" marR="0" marT="0" marB="0" anchor="b">
                    <a:lnL>
                      <a:noFill/>
                    </a:lnL>
                    <a:lnR>
                      <a:noFill/>
                    </a:lnR>
                    <a:lnT>
                      <a:noFill/>
                    </a:lnT>
                    <a:lnB>
                      <a:noFill/>
                    </a:lnB>
                  </a:tcPr>
                </a:tc>
                <a:tc>
                  <a:txBody>
                    <a:bodyPr/>
                    <a:lstStyle/>
                    <a:p>
                      <a:pPr algn="r" fontAlgn="b"/>
                      <a:r>
                        <a:rPr lang="en-GB" sz="500" b="0" i="0" u="none" strike="noStrike">
                          <a:solidFill>
                            <a:srgbClr val="000000"/>
                          </a:solidFill>
                          <a:effectLst/>
                          <a:latin typeface="Arial" panose="020B0604020202020204" pitchFamily="34" charset="0"/>
                        </a:rPr>
                        <a:t>444</a:t>
                      </a:r>
                    </a:p>
                  </a:txBody>
                  <a:tcPr marL="0" marR="0" marT="0" marB="0" anchor="b">
                    <a:lnL>
                      <a:noFill/>
                    </a:lnL>
                    <a:lnR>
                      <a:noFill/>
                    </a:lnR>
                    <a:lnT>
                      <a:noFill/>
                    </a:lnT>
                    <a:lnB>
                      <a:noFill/>
                    </a:lnB>
                  </a:tcPr>
                </a:tc>
                <a:tc>
                  <a:txBody>
                    <a:bodyPr/>
                    <a:lstStyle/>
                    <a:p>
                      <a:pPr algn="r" fontAlgn="b"/>
                      <a:r>
                        <a:rPr lang="en-GB" sz="500" b="0" i="0" u="none" strike="noStrike">
                          <a:solidFill>
                            <a:srgbClr val="000000"/>
                          </a:solidFill>
                          <a:effectLst/>
                          <a:latin typeface="Arial" panose="020B0604020202020204" pitchFamily="34" charset="0"/>
                        </a:rPr>
                        <a:t>174</a:t>
                      </a:r>
                    </a:p>
                  </a:txBody>
                  <a:tcPr marL="0" marR="0" marT="0" marB="0" anchor="b">
                    <a:lnL>
                      <a:noFill/>
                    </a:lnL>
                    <a:lnR>
                      <a:noFill/>
                    </a:lnR>
                    <a:lnT>
                      <a:noFill/>
                    </a:lnT>
                    <a:lnB>
                      <a:noFill/>
                    </a:lnB>
                  </a:tcPr>
                </a:tc>
                <a:tc>
                  <a:txBody>
                    <a:bodyPr/>
                    <a:lstStyle/>
                    <a:p>
                      <a:pPr algn="r" fontAlgn="b"/>
                      <a:r>
                        <a:rPr lang="en-GB" sz="700" b="1" i="0" u="none" strike="noStrike">
                          <a:effectLst/>
                          <a:latin typeface="Arial" panose="020B0604020202020204" pitchFamily="34" charset="0"/>
                        </a:rPr>
                        <a:t>10058</a:t>
                      </a:r>
                    </a:p>
                  </a:txBody>
                  <a:tcPr marL="0" marR="0" marT="0" marB="0" anchor="b">
                    <a:lnL>
                      <a:noFill/>
                    </a:lnL>
                    <a:lnR>
                      <a:noFill/>
                    </a:lnR>
                    <a:lnT>
                      <a:noFill/>
                    </a:lnT>
                    <a:lnB>
                      <a:noFill/>
                    </a:lnB>
                    <a:solidFill>
                      <a:srgbClr val="FFFF00"/>
                    </a:solidFill>
                  </a:tcPr>
                </a:tc>
                <a:extLst>
                  <a:ext uri="{0D108BD9-81ED-4DB2-BD59-A6C34878D82A}">
                    <a16:rowId xmlns:a16="http://schemas.microsoft.com/office/drawing/2014/main" val="430192579"/>
                  </a:ext>
                </a:extLst>
              </a:tr>
              <a:tr h="133853">
                <a:tc>
                  <a:txBody>
                    <a:bodyPr/>
                    <a:lstStyle/>
                    <a:p>
                      <a:pPr algn="l" fontAlgn="b"/>
                      <a:r>
                        <a:rPr lang="en-GB" sz="500" b="0" i="0" u="none" strike="noStrike">
                          <a:solidFill>
                            <a:srgbClr val="000000"/>
                          </a:solidFill>
                          <a:effectLst/>
                          <a:latin typeface="Arial" panose="020B0604020202020204" pitchFamily="34" charset="0"/>
                        </a:rPr>
                        <a:t>Rel-15</a:t>
                      </a:r>
                    </a:p>
                  </a:txBody>
                  <a:tcPr marL="0" marR="0" marT="0" marB="0" anchor="b">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tcPr>
                </a:tc>
                <a:tc>
                  <a:txBody>
                    <a:bodyPr/>
                    <a:lstStyle/>
                    <a:p>
                      <a:pPr algn="l" fontAlgn="b"/>
                      <a:endParaRPr lang="en-GB" sz="700" b="0" i="0" u="none" strike="noStrike">
                        <a:solidFill>
                          <a:srgbClr val="000000"/>
                        </a:solidFill>
                        <a:effectLst/>
                        <a:latin typeface="Arial" panose="020B0604020202020204" pitchFamily="34" charset="0"/>
                      </a:endParaRPr>
                    </a:p>
                  </a:txBody>
                  <a:tcPr marL="0" marR="0" marT="0" marB="0" anchor="b">
                    <a:lnL w="6350" cap="flat" cmpd="sng" algn="ctr">
                      <a:solidFill>
                        <a:srgbClr val="C0C0C0"/>
                      </a:solidFill>
                      <a:prstDash val="solid"/>
                      <a:round/>
                      <a:headEnd type="none" w="med" len="med"/>
                      <a:tailEnd type="none" w="med" len="med"/>
                    </a:lnL>
                    <a:lnR>
                      <a:noFill/>
                    </a:lnR>
                    <a:lnT>
                      <a:noFill/>
                    </a:lnT>
                    <a:lnB>
                      <a:noFill/>
                    </a:lnB>
                  </a:tcPr>
                </a:tc>
                <a:tc>
                  <a:txBody>
                    <a:bodyPr/>
                    <a:lstStyle/>
                    <a:p>
                      <a:pPr algn="l" fontAlgn="b"/>
                      <a:endParaRPr lang="en-GB" sz="700" b="0" i="0" u="none" strike="noStrike">
                        <a:solidFill>
                          <a:srgbClr val="000000"/>
                        </a:solidFill>
                        <a:effectLst/>
                        <a:latin typeface="Arial" panose="020B0604020202020204" pitchFamily="34" charset="0"/>
                      </a:endParaRPr>
                    </a:p>
                  </a:txBody>
                  <a:tcPr marL="0" marR="0" marT="0" marB="0" anchor="b">
                    <a:lnL>
                      <a:noFill/>
                    </a:lnL>
                    <a:lnR>
                      <a:noFill/>
                    </a:lnR>
                    <a:lnT>
                      <a:noFill/>
                    </a:lnT>
                    <a:lnB>
                      <a:noFill/>
                    </a:lnB>
                  </a:tcPr>
                </a:tc>
                <a:tc>
                  <a:txBody>
                    <a:bodyPr/>
                    <a:lstStyle/>
                    <a:p>
                      <a:pPr algn="l" fontAlgn="b"/>
                      <a:endParaRPr lang="en-GB" sz="700" b="0" i="0" u="none" strike="noStrike">
                        <a:solidFill>
                          <a:srgbClr val="000000"/>
                        </a:solidFill>
                        <a:effectLst/>
                        <a:latin typeface="Arial" panose="020B0604020202020204" pitchFamily="34" charset="0"/>
                      </a:endParaRPr>
                    </a:p>
                  </a:txBody>
                  <a:tcPr marL="0" marR="0" marT="0" marB="0" anchor="b">
                    <a:lnL>
                      <a:noFill/>
                    </a:lnL>
                    <a:lnR>
                      <a:noFill/>
                    </a:lnR>
                    <a:lnT>
                      <a:noFill/>
                    </a:lnT>
                    <a:lnB>
                      <a:noFill/>
                    </a:lnB>
                  </a:tcPr>
                </a:tc>
                <a:tc>
                  <a:txBody>
                    <a:bodyPr/>
                    <a:lstStyle/>
                    <a:p>
                      <a:pPr algn="l" fontAlgn="b"/>
                      <a:endParaRPr lang="en-GB" sz="700" b="0" i="0" u="none" strike="noStrike">
                        <a:solidFill>
                          <a:srgbClr val="000000"/>
                        </a:solidFill>
                        <a:effectLst/>
                        <a:latin typeface="Arial" panose="020B0604020202020204" pitchFamily="34" charset="0"/>
                      </a:endParaRPr>
                    </a:p>
                  </a:txBody>
                  <a:tcPr marL="0" marR="0" marT="0" marB="0" anchor="b">
                    <a:lnL>
                      <a:noFill/>
                    </a:lnL>
                    <a:lnR>
                      <a:noFill/>
                    </a:lnR>
                    <a:lnT>
                      <a:noFill/>
                    </a:lnT>
                    <a:lnB>
                      <a:noFill/>
                    </a:lnB>
                  </a:tcPr>
                </a:tc>
                <a:tc>
                  <a:txBody>
                    <a:bodyPr/>
                    <a:lstStyle/>
                    <a:p>
                      <a:pPr algn="l" fontAlgn="b"/>
                      <a:endParaRPr lang="en-GB" sz="700" b="0" i="0" u="none" strike="noStrike">
                        <a:solidFill>
                          <a:srgbClr val="000000"/>
                        </a:solidFill>
                        <a:effectLst/>
                        <a:latin typeface="Arial" panose="020B0604020202020204" pitchFamily="34" charset="0"/>
                      </a:endParaRPr>
                    </a:p>
                  </a:txBody>
                  <a:tcPr marL="0" marR="0" marT="0" marB="0" anchor="b">
                    <a:lnL>
                      <a:noFill/>
                    </a:lnL>
                    <a:lnR>
                      <a:noFill/>
                    </a:lnR>
                    <a:lnT>
                      <a:noFill/>
                    </a:lnT>
                    <a:lnB>
                      <a:noFill/>
                    </a:lnB>
                  </a:tcPr>
                </a:tc>
                <a:tc>
                  <a:txBody>
                    <a:bodyPr/>
                    <a:lstStyle/>
                    <a:p>
                      <a:pPr algn="l" fontAlgn="b"/>
                      <a:endParaRPr lang="en-GB" sz="700" b="0" i="0" u="none" strike="noStrike">
                        <a:solidFill>
                          <a:srgbClr val="000000"/>
                        </a:solidFill>
                        <a:effectLst/>
                        <a:latin typeface="Arial" panose="020B0604020202020204" pitchFamily="34" charset="0"/>
                      </a:endParaRPr>
                    </a:p>
                  </a:txBody>
                  <a:tcPr marL="0" marR="0" marT="0" marB="0" anchor="b">
                    <a:lnL>
                      <a:noFill/>
                    </a:lnL>
                    <a:lnR>
                      <a:noFill/>
                    </a:lnR>
                    <a:lnT>
                      <a:noFill/>
                    </a:lnT>
                    <a:lnB>
                      <a:noFill/>
                    </a:lnB>
                  </a:tcPr>
                </a:tc>
                <a:tc>
                  <a:txBody>
                    <a:bodyPr/>
                    <a:lstStyle/>
                    <a:p>
                      <a:pPr algn="l" fontAlgn="b"/>
                      <a:endParaRPr lang="en-GB" sz="700" b="0" i="0" u="none" strike="noStrike">
                        <a:solidFill>
                          <a:srgbClr val="000000"/>
                        </a:solidFill>
                        <a:effectLst/>
                        <a:latin typeface="Arial" panose="020B0604020202020204" pitchFamily="34" charset="0"/>
                      </a:endParaRPr>
                    </a:p>
                  </a:txBody>
                  <a:tcPr marL="0" marR="0" marT="0" marB="0" anchor="b">
                    <a:lnL>
                      <a:noFill/>
                    </a:lnL>
                    <a:lnR>
                      <a:noFill/>
                    </a:lnR>
                    <a:lnT>
                      <a:noFill/>
                    </a:lnT>
                    <a:lnB>
                      <a:noFill/>
                    </a:lnB>
                  </a:tcPr>
                </a:tc>
                <a:tc>
                  <a:txBody>
                    <a:bodyPr/>
                    <a:lstStyle/>
                    <a:p>
                      <a:pPr algn="l" fontAlgn="b"/>
                      <a:endParaRPr lang="en-GB" sz="700" b="0" i="0" u="none" strike="noStrike">
                        <a:solidFill>
                          <a:srgbClr val="000000"/>
                        </a:solidFill>
                        <a:effectLst/>
                        <a:latin typeface="Arial" panose="020B0604020202020204" pitchFamily="34" charset="0"/>
                      </a:endParaRPr>
                    </a:p>
                  </a:txBody>
                  <a:tcPr marL="0" marR="0" marT="0" marB="0" anchor="b">
                    <a:lnL>
                      <a:noFill/>
                    </a:lnL>
                    <a:lnR>
                      <a:noFill/>
                    </a:lnR>
                    <a:lnT>
                      <a:noFill/>
                    </a:lnT>
                    <a:lnB>
                      <a:noFill/>
                    </a:lnB>
                  </a:tcPr>
                </a:tc>
                <a:tc>
                  <a:txBody>
                    <a:bodyPr/>
                    <a:lstStyle/>
                    <a:p>
                      <a:pPr algn="l" fontAlgn="b"/>
                      <a:endParaRPr lang="en-GB" sz="700" b="0" i="0" u="none" strike="noStrike">
                        <a:solidFill>
                          <a:srgbClr val="000000"/>
                        </a:solidFill>
                        <a:effectLst/>
                        <a:latin typeface="Arial" panose="020B0604020202020204" pitchFamily="34" charset="0"/>
                      </a:endParaRPr>
                    </a:p>
                  </a:txBody>
                  <a:tcPr marL="0" marR="0" marT="0" marB="0" anchor="b">
                    <a:lnL>
                      <a:noFill/>
                    </a:lnL>
                    <a:lnR>
                      <a:noFill/>
                    </a:lnR>
                    <a:lnT>
                      <a:noFill/>
                    </a:lnT>
                    <a:lnB>
                      <a:noFill/>
                    </a:lnB>
                  </a:tcPr>
                </a:tc>
                <a:tc>
                  <a:txBody>
                    <a:bodyPr/>
                    <a:lstStyle/>
                    <a:p>
                      <a:pPr algn="l" fontAlgn="b"/>
                      <a:endParaRPr lang="en-GB" sz="700" b="0" i="0" u="none" strike="noStrike">
                        <a:solidFill>
                          <a:srgbClr val="000000"/>
                        </a:solidFill>
                        <a:effectLst/>
                        <a:latin typeface="Arial" panose="020B0604020202020204" pitchFamily="34" charset="0"/>
                      </a:endParaRPr>
                    </a:p>
                  </a:txBody>
                  <a:tcPr marL="0" marR="0" marT="0" marB="0" anchor="b">
                    <a:lnL>
                      <a:noFill/>
                    </a:lnL>
                    <a:lnR>
                      <a:noFill/>
                    </a:lnR>
                    <a:lnT>
                      <a:noFill/>
                    </a:lnT>
                    <a:lnB>
                      <a:noFill/>
                    </a:lnB>
                  </a:tcPr>
                </a:tc>
                <a:tc>
                  <a:txBody>
                    <a:bodyPr/>
                    <a:lstStyle/>
                    <a:p>
                      <a:pPr algn="r" fontAlgn="b"/>
                      <a:endParaRPr lang="en-GB" sz="500" b="0" i="0" u="none" strike="noStrike">
                        <a:solidFill>
                          <a:srgbClr val="000000"/>
                        </a:solidFill>
                        <a:effectLst/>
                        <a:latin typeface="Arial" panose="020B0604020202020204" pitchFamily="34" charset="0"/>
                      </a:endParaRPr>
                    </a:p>
                  </a:txBody>
                  <a:tcPr marL="0" marR="0" marT="0" marB="0" anchor="b">
                    <a:lnL>
                      <a:noFill/>
                    </a:lnL>
                    <a:lnR w="6350" cap="flat" cmpd="sng" algn="ctr">
                      <a:solidFill>
                        <a:srgbClr val="C0C0C0"/>
                      </a:solidFill>
                      <a:prstDash val="solid"/>
                      <a:round/>
                      <a:headEnd type="none" w="med" len="med"/>
                      <a:tailEnd type="none" w="med" len="med"/>
                    </a:lnR>
                    <a:lnT>
                      <a:noFill/>
                    </a:lnT>
                    <a:lnB>
                      <a:noFill/>
                    </a:lnB>
                  </a:tcPr>
                </a:tc>
                <a:tc>
                  <a:txBody>
                    <a:bodyPr/>
                    <a:lstStyle/>
                    <a:p>
                      <a:pPr algn="r" fontAlgn="b"/>
                      <a:r>
                        <a:rPr lang="en-GB" sz="500" b="0" i="0" u="none" strike="noStrike">
                          <a:solidFill>
                            <a:srgbClr val="000000"/>
                          </a:solidFill>
                          <a:effectLst/>
                          <a:latin typeface="Arial" panose="020B0604020202020204" pitchFamily="34" charset="0"/>
                        </a:rPr>
                        <a:t> </a:t>
                      </a:r>
                    </a:p>
                  </a:txBody>
                  <a:tcPr marL="0" marR="0" marT="0" marB="0" anchor="b">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tcPr>
                </a:tc>
                <a:tc>
                  <a:txBody>
                    <a:bodyPr/>
                    <a:lstStyle/>
                    <a:p>
                      <a:pPr algn="r" fontAlgn="b"/>
                      <a:r>
                        <a:rPr lang="en-GB" sz="500" b="0" i="0" u="none" strike="noStrike">
                          <a:solidFill>
                            <a:srgbClr val="000000"/>
                          </a:solidFill>
                          <a:effectLst/>
                          <a:latin typeface="Arial" panose="020B0604020202020204" pitchFamily="34" charset="0"/>
                        </a:rPr>
                        <a:t> </a:t>
                      </a:r>
                    </a:p>
                  </a:txBody>
                  <a:tcPr marL="0" marR="0" marT="0" marB="0" anchor="b">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tcPr>
                </a:tc>
                <a:tc>
                  <a:txBody>
                    <a:bodyPr/>
                    <a:lstStyle/>
                    <a:p>
                      <a:pPr algn="r" fontAlgn="b"/>
                      <a:r>
                        <a:rPr lang="en-GB" sz="500" b="0" i="0" u="none" strike="noStrike">
                          <a:solidFill>
                            <a:srgbClr val="000000"/>
                          </a:solidFill>
                          <a:effectLst/>
                          <a:latin typeface="Arial" panose="020B0604020202020204" pitchFamily="34" charset="0"/>
                        </a:rPr>
                        <a:t> </a:t>
                      </a:r>
                    </a:p>
                  </a:txBody>
                  <a:tcPr marL="0" marR="0" marT="0" marB="0" anchor="b">
                    <a:lnL w="6350" cap="flat" cmpd="sng" algn="ctr">
                      <a:solidFill>
                        <a:srgbClr val="C0C0C0"/>
                      </a:solidFill>
                      <a:prstDash val="solid"/>
                      <a:round/>
                      <a:headEnd type="none" w="med" len="med"/>
                      <a:tailEnd type="none" w="med" len="med"/>
                    </a:lnL>
                    <a:lnR>
                      <a:noFill/>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tcPr>
                </a:tc>
                <a:tc>
                  <a:txBody>
                    <a:bodyPr/>
                    <a:lstStyle/>
                    <a:p>
                      <a:pPr algn="r" fontAlgn="b"/>
                      <a:endParaRPr lang="en-GB" sz="500" b="0" i="0" u="none" strike="noStrike">
                        <a:solidFill>
                          <a:srgbClr val="000000"/>
                        </a:solidFill>
                        <a:effectLst/>
                        <a:latin typeface="Arial" panose="020B0604020202020204" pitchFamily="34" charset="0"/>
                      </a:endParaRPr>
                    </a:p>
                  </a:txBody>
                  <a:tcPr marL="0" marR="0" marT="0" marB="0" anchor="b">
                    <a:lnL>
                      <a:noFill/>
                    </a:lnL>
                    <a:lnR>
                      <a:noFill/>
                    </a:lnR>
                    <a:lnT>
                      <a:noFill/>
                    </a:lnT>
                    <a:lnB>
                      <a:noFill/>
                    </a:lnB>
                  </a:tcPr>
                </a:tc>
                <a:tc>
                  <a:txBody>
                    <a:bodyPr/>
                    <a:lstStyle/>
                    <a:p>
                      <a:pPr algn="r" fontAlgn="b"/>
                      <a:endParaRPr lang="en-GB" sz="500" b="0" i="0" u="none" strike="noStrike">
                        <a:solidFill>
                          <a:srgbClr val="000000"/>
                        </a:solidFill>
                        <a:effectLst/>
                        <a:latin typeface="Arial" panose="020B0604020202020204" pitchFamily="34" charset="0"/>
                      </a:endParaRPr>
                    </a:p>
                  </a:txBody>
                  <a:tcPr marL="0" marR="0" marT="0" marB="0" anchor="b">
                    <a:lnL>
                      <a:noFill/>
                    </a:lnL>
                    <a:lnR>
                      <a:noFill/>
                    </a:lnR>
                    <a:lnT>
                      <a:noFill/>
                    </a:lnT>
                    <a:lnB>
                      <a:noFill/>
                    </a:lnB>
                  </a:tcPr>
                </a:tc>
                <a:tc>
                  <a:txBody>
                    <a:bodyPr/>
                    <a:lstStyle/>
                    <a:p>
                      <a:pPr algn="r" fontAlgn="b"/>
                      <a:endParaRPr lang="en-GB" sz="500" b="0" i="0" u="none" strike="noStrike">
                        <a:solidFill>
                          <a:srgbClr val="000000"/>
                        </a:solidFill>
                        <a:effectLst/>
                        <a:latin typeface="Arial" panose="020B0604020202020204" pitchFamily="34" charset="0"/>
                      </a:endParaRPr>
                    </a:p>
                  </a:txBody>
                  <a:tcPr marL="0" marR="0" marT="0" marB="0" anchor="b">
                    <a:lnL>
                      <a:noFill/>
                    </a:lnL>
                    <a:lnR>
                      <a:noFill/>
                    </a:lnR>
                    <a:lnT>
                      <a:noFill/>
                    </a:lnT>
                    <a:lnB>
                      <a:noFill/>
                    </a:lnB>
                  </a:tcPr>
                </a:tc>
                <a:tc>
                  <a:txBody>
                    <a:bodyPr/>
                    <a:lstStyle/>
                    <a:p>
                      <a:pPr algn="r" fontAlgn="b"/>
                      <a:r>
                        <a:rPr lang="en-GB" sz="500" b="0" i="0" u="none" strike="noStrike">
                          <a:solidFill>
                            <a:srgbClr val="000000"/>
                          </a:solidFill>
                          <a:effectLst/>
                          <a:latin typeface="Arial" panose="020B0604020202020204" pitchFamily="34" charset="0"/>
                        </a:rPr>
                        <a:t>6</a:t>
                      </a:r>
                    </a:p>
                  </a:txBody>
                  <a:tcPr marL="0" marR="0" marT="0" marB="0" anchor="b">
                    <a:lnL>
                      <a:noFill/>
                    </a:lnL>
                    <a:lnR w="6350" cap="flat" cmpd="sng" algn="ctr">
                      <a:solidFill>
                        <a:srgbClr val="C0C0C0"/>
                      </a:solidFill>
                      <a:prstDash val="solid"/>
                      <a:round/>
                      <a:headEnd type="none" w="med" len="med"/>
                      <a:tailEnd type="none" w="med" len="med"/>
                    </a:lnR>
                    <a:lnT>
                      <a:noFill/>
                    </a:lnT>
                    <a:lnB>
                      <a:noFill/>
                    </a:lnB>
                  </a:tcPr>
                </a:tc>
                <a:tc>
                  <a:txBody>
                    <a:bodyPr/>
                    <a:lstStyle/>
                    <a:p>
                      <a:pPr algn="r" fontAlgn="b"/>
                      <a:r>
                        <a:rPr lang="en-GB" sz="500" b="0" i="0" u="none" strike="noStrike">
                          <a:solidFill>
                            <a:srgbClr val="000000"/>
                          </a:solidFill>
                          <a:effectLst/>
                          <a:latin typeface="Arial" panose="020B0604020202020204" pitchFamily="34" charset="0"/>
                        </a:rPr>
                        <a:t>1246</a:t>
                      </a:r>
                    </a:p>
                  </a:txBody>
                  <a:tcPr marL="0" marR="0" marT="0" marB="0" anchor="b">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a:noFill/>
                    </a:lnT>
                    <a:lnB>
                      <a:noFill/>
                    </a:lnB>
                  </a:tcPr>
                </a:tc>
                <a:tc>
                  <a:txBody>
                    <a:bodyPr/>
                    <a:lstStyle/>
                    <a:p>
                      <a:pPr algn="r" fontAlgn="b"/>
                      <a:r>
                        <a:rPr lang="en-GB" sz="500" b="0" i="0" u="none" strike="noStrike">
                          <a:solidFill>
                            <a:srgbClr val="000000"/>
                          </a:solidFill>
                          <a:effectLst/>
                          <a:latin typeface="Arial" panose="020B0604020202020204" pitchFamily="34" charset="0"/>
                        </a:rPr>
                        <a:t>9728</a:t>
                      </a:r>
                    </a:p>
                  </a:txBody>
                  <a:tcPr marL="0" marR="0" marT="0" marB="0" anchor="b">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a:noFill/>
                    </a:lnT>
                    <a:lnB>
                      <a:noFill/>
                    </a:lnB>
                  </a:tcPr>
                </a:tc>
                <a:tc>
                  <a:txBody>
                    <a:bodyPr/>
                    <a:lstStyle/>
                    <a:p>
                      <a:pPr algn="r" fontAlgn="b"/>
                      <a:r>
                        <a:rPr lang="en-GB" sz="500" b="0" i="0" u="none" strike="noStrike">
                          <a:solidFill>
                            <a:srgbClr val="000000"/>
                          </a:solidFill>
                          <a:effectLst/>
                          <a:latin typeface="Arial" panose="020B0604020202020204" pitchFamily="34" charset="0"/>
                        </a:rPr>
                        <a:t>5939</a:t>
                      </a:r>
                    </a:p>
                  </a:txBody>
                  <a:tcPr marL="0" marR="0" marT="0" marB="0" anchor="b">
                    <a:lnL w="6350" cap="flat" cmpd="sng" algn="ctr">
                      <a:solidFill>
                        <a:srgbClr val="C0C0C0"/>
                      </a:solidFill>
                      <a:prstDash val="solid"/>
                      <a:round/>
                      <a:headEnd type="none" w="med" len="med"/>
                      <a:tailEnd type="none" w="med" len="med"/>
                    </a:lnL>
                    <a:lnR>
                      <a:noFill/>
                    </a:lnR>
                    <a:lnT>
                      <a:noFill/>
                    </a:lnT>
                    <a:lnB>
                      <a:noFill/>
                    </a:lnB>
                  </a:tcPr>
                </a:tc>
                <a:tc>
                  <a:txBody>
                    <a:bodyPr/>
                    <a:lstStyle/>
                    <a:p>
                      <a:pPr algn="r" fontAlgn="b"/>
                      <a:r>
                        <a:rPr lang="en-GB" sz="500" b="0" i="0" u="none" strike="noStrike">
                          <a:solidFill>
                            <a:srgbClr val="000000"/>
                          </a:solidFill>
                          <a:effectLst/>
                          <a:latin typeface="Arial" panose="020B0604020202020204" pitchFamily="34" charset="0"/>
                        </a:rPr>
                        <a:t>2480</a:t>
                      </a:r>
                    </a:p>
                  </a:txBody>
                  <a:tcPr marL="0" marR="0" marT="0" marB="0" anchor="b">
                    <a:lnL>
                      <a:noFill/>
                    </a:lnL>
                    <a:lnR>
                      <a:noFill/>
                    </a:lnR>
                    <a:lnT>
                      <a:noFill/>
                    </a:lnT>
                    <a:lnB>
                      <a:noFill/>
                    </a:lnB>
                  </a:tcPr>
                </a:tc>
                <a:tc>
                  <a:txBody>
                    <a:bodyPr/>
                    <a:lstStyle/>
                    <a:p>
                      <a:pPr algn="r" fontAlgn="b"/>
                      <a:r>
                        <a:rPr lang="en-GB" sz="700" b="1" i="0" u="none" strike="noStrike">
                          <a:effectLst/>
                          <a:latin typeface="Arial" panose="020B0604020202020204" pitchFamily="34" charset="0"/>
                        </a:rPr>
                        <a:t>19399</a:t>
                      </a:r>
                    </a:p>
                  </a:txBody>
                  <a:tcPr marL="0" marR="0" marT="0" marB="0" anchor="b">
                    <a:lnL>
                      <a:noFill/>
                    </a:lnL>
                    <a:lnR>
                      <a:noFill/>
                    </a:lnR>
                    <a:lnT>
                      <a:noFill/>
                    </a:lnT>
                    <a:lnB>
                      <a:noFill/>
                    </a:lnB>
                    <a:solidFill>
                      <a:srgbClr val="FFFF00"/>
                    </a:solidFill>
                  </a:tcPr>
                </a:tc>
                <a:extLst>
                  <a:ext uri="{0D108BD9-81ED-4DB2-BD59-A6C34878D82A}">
                    <a16:rowId xmlns:a16="http://schemas.microsoft.com/office/drawing/2014/main" val="436239760"/>
                  </a:ext>
                </a:extLst>
              </a:tr>
              <a:tr h="133853">
                <a:tc>
                  <a:txBody>
                    <a:bodyPr/>
                    <a:lstStyle/>
                    <a:p>
                      <a:pPr algn="l" fontAlgn="b"/>
                      <a:r>
                        <a:rPr lang="en-GB" sz="500" b="0" i="0" u="none" strike="noStrike">
                          <a:solidFill>
                            <a:srgbClr val="000000"/>
                          </a:solidFill>
                          <a:effectLst/>
                          <a:latin typeface="Arial" panose="020B0604020202020204" pitchFamily="34" charset="0"/>
                        </a:rPr>
                        <a:t>Rel-16</a:t>
                      </a:r>
                    </a:p>
                  </a:txBody>
                  <a:tcPr marL="0" marR="0" marT="0" marB="0" anchor="b">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tcPr>
                </a:tc>
                <a:tc>
                  <a:txBody>
                    <a:bodyPr/>
                    <a:lstStyle/>
                    <a:p>
                      <a:pPr algn="l" fontAlgn="b"/>
                      <a:r>
                        <a:rPr lang="en-GB" sz="700" b="0" i="0" u="none" strike="noStrike">
                          <a:solidFill>
                            <a:srgbClr val="000000"/>
                          </a:solidFill>
                          <a:effectLst/>
                          <a:latin typeface="Arial" panose="020B0604020202020204" pitchFamily="34" charset="0"/>
                        </a:rPr>
                        <a:t> </a:t>
                      </a:r>
                    </a:p>
                  </a:txBody>
                  <a:tcPr marL="0" marR="0" marT="0" marB="0" anchor="b">
                    <a:lnL w="6350" cap="flat" cmpd="sng" algn="ctr">
                      <a:solidFill>
                        <a:srgbClr val="C0C0C0"/>
                      </a:solidFill>
                      <a:prstDash val="solid"/>
                      <a:round/>
                      <a:headEnd type="none" w="med" len="med"/>
                      <a:tailEnd type="none" w="med" len="med"/>
                    </a:lnL>
                    <a:lnR>
                      <a:noFill/>
                    </a:lnR>
                    <a:lnT>
                      <a:noFill/>
                    </a:lnT>
                    <a:lnB w="6350" cap="flat" cmpd="sng" algn="ctr">
                      <a:solidFill>
                        <a:srgbClr val="C0C0C0"/>
                      </a:solidFill>
                      <a:prstDash val="solid"/>
                      <a:round/>
                      <a:headEnd type="none" w="med" len="med"/>
                      <a:tailEnd type="none" w="med" len="med"/>
                    </a:lnB>
                  </a:tcPr>
                </a:tc>
                <a:tc>
                  <a:txBody>
                    <a:bodyPr/>
                    <a:lstStyle/>
                    <a:p>
                      <a:pPr algn="l" fontAlgn="b"/>
                      <a:r>
                        <a:rPr lang="en-GB" sz="700" b="0" i="0" u="none" strike="noStrike">
                          <a:solidFill>
                            <a:srgbClr val="000000"/>
                          </a:solidFill>
                          <a:effectLst/>
                          <a:latin typeface="Arial" panose="020B0604020202020204" pitchFamily="34" charset="0"/>
                        </a:rPr>
                        <a:t> </a:t>
                      </a:r>
                    </a:p>
                  </a:txBody>
                  <a:tcPr marL="0" marR="0" marT="0" marB="0" anchor="b">
                    <a:lnL>
                      <a:noFill/>
                    </a:lnL>
                    <a:lnR>
                      <a:noFill/>
                    </a:lnR>
                    <a:lnT>
                      <a:noFill/>
                    </a:lnT>
                    <a:lnB w="6350" cap="flat" cmpd="sng" algn="ctr">
                      <a:solidFill>
                        <a:srgbClr val="C0C0C0"/>
                      </a:solidFill>
                      <a:prstDash val="solid"/>
                      <a:round/>
                      <a:headEnd type="none" w="med" len="med"/>
                      <a:tailEnd type="none" w="med" len="med"/>
                    </a:lnB>
                  </a:tcPr>
                </a:tc>
                <a:tc>
                  <a:txBody>
                    <a:bodyPr/>
                    <a:lstStyle/>
                    <a:p>
                      <a:pPr algn="l" fontAlgn="b"/>
                      <a:r>
                        <a:rPr lang="en-GB" sz="700" b="0" i="0" u="none" strike="noStrike">
                          <a:solidFill>
                            <a:srgbClr val="000000"/>
                          </a:solidFill>
                          <a:effectLst/>
                          <a:latin typeface="Arial" panose="020B0604020202020204" pitchFamily="34" charset="0"/>
                        </a:rPr>
                        <a:t> </a:t>
                      </a:r>
                    </a:p>
                  </a:txBody>
                  <a:tcPr marL="0" marR="0" marT="0" marB="0" anchor="b">
                    <a:lnL>
                      <a:noFill/>
                    </a:lnL>
                    <a:lnR>
                      <a:noFill/>
                    </a:lnR>
                    <a:lnT>
                      <a:noFill/>
                    </a:lnT>
                    <a:lnB w="6350" cap="flat" cmpd="sng" algn="ctr">
                      <a:solidFill>
                        <a:srgbClr val="C0C0C0"/>
                      </a:solidFill>
                      <a:prstDash val="solid"/>
                      <a:round/>
                      <a:headEnd type="none" w="med" len="med"/>
                      <a:tailEnd type="none" w="med" len="med"/>
                    </a:lnB>
                  </a:tcPr>
                </a:tc>
                <a:tc>
                  <a:txBody>
                    <a:bodyPr/>
                    <a:lstStyle/>
                    <a:p>
                      <a:pPr algn="l" fontAlgn="b"/>
                      <a:r>
                        <a:rPr lang="en-GB" sz="700" b="0" i="0" u="none" strike="noStrike">
                          <a:solidFill>
                            <a:srgbClr val="000000"/>
                          </a:solidFill>
                          <a:effectLst/>
                          <a:latin typeface="Arial" panose="020B0604020202020204" pitchFamily="34" charset="0"/>
                        </a:rPr>
                        <a:t> </a:t>
                      </a:r>
                    </a:p>
                  </a:txBody>
                  <a:tcPr marL="0" marR="0" marT="0" marB="0" anchor="b">
                    <a:lnL>
                      <a:noFill/>
                    </a:lnL>
                    <a:lnR>
                      <a:noFill/>
                    </a:lnR>
                    <a:lnT>
                      <a:noFill/>
                    </a:lnT>
                    <a:lnB w="6350" cap="flat" cmpd="sng" algn="ctr">
                      <a:solidFill>
                        <a:srgbClr val="C0C0C0"/>
                      </a:solidFill>
                      <a:prstDash val="solid"/>
                      <a:round/>
                      <a:headEnd type="none" w="med" len="med"/>
                      <a:tailEnd type="none" w="med" len="med"/>
                    </a:lnB>
                  </a:tcPr>
                </a:tc>
                <a:tc>
                  <a:txBody>
                    <a:bodyPr/>
                    <a:lstStyle/>
                    <a:p>
                      <a:pPr algn="l" fontAlgn="b"/>
                      <a:r>
                        <a:rPr lang="en-GB" sz="700" b="0" i="0" u="none" strike="noStrike">
                          <a:solidFill>
                            <a:srgbClr val="000000"/>
                          </a:solidFill>
                          <a:effectLst/>
                          <a:latin typeface="Arial" panose="020B0604020202020204" pitchFamily="34" charset="0"/>
                        </a:rPr>
                        <a:t> </a:t>
                      </a:r>
                    </a:p>
                  </a:txBody>
                  <a:tcPr marL="0" marR="0" marT="0" marB="0" anchor="b">
                    <a:lnL>
                      <a:noFill/>
                    </a:lnL>
                    <a:lnR>
                      <a:noFill/>
                    </a:lnR>
                    <a:lnT>
                      <a:noFill/>
                    </a:lnT>
                    <a:lnB w="6350" cap="flat" cmpd="sng" algn="ctr">
                      <a:solidFill>
                        <a:srgbClr val="C0C0C0"/>
                      </a:solidFill>
                      <a:prstDash val="solid"/>
                      <a:round/>
                      <a:headEnd type="none" w="med" len="med"/>
                      <a:tailEnd type="none" w="med" len="med"/>
                    </a:lnB>
                  </a:tcPr>
                </a:tc>
                <a:tc>
                  <a:txBody>
                    <a:bodyPr/>
                    <a:lstStyle/>
                    <a:p>
                      <a:pPr algn="l" fontAlgn="b"/>
                      <a:r>
                        <a:rPr lang="en-GB" sz="700" b="0" i="0" u="none" strike="noStrike">
                          <a:solidFill>
                            <a:srgbClr val="000000"/>
                          </a:solidFill>
                          <a:effectLst/>
                          <a:latin typeface="Arial" panose="020B0604020202020204" pitchFamily="34" charset="0"/>
                        </a:rPr>
                        <a:t> </a:t>
                      </a:r>
                    </a:p>
                  </a:txBody>
                  <a:tcPr marL="0" marR="0" marT="0" marB="0" anchor="b">
                    <a:lnL>
                      <a:noFill/>
                    </a:lnL>
                    <a:lnR>
                      <a:noFill/>
                    </a:lnR>
                    <a:lnT>
                      <a:noFill/>
                    </a:lnT>
                    <a:lnB w="6350" cap="flat" cmpd="sng" algn="ctr">
                      <a:solidFill>
                        <a:srgbClr val="C0C0C0"/>
                      </a:solidFill>
                      <a:prstDash val="solid"/>
                      <a:round/>
                      <a:headEnd type="none" w="med" len="med"/>
                      <a:tailEnd type="none" w="med" len="med"/>
                    </a:lnB>
                  </a:tcPr>
                </a:tc>
                <a:tc>
                  <a:txBody>
                    <a:bodyPr/>
                    <a:lstStyle/>
                    <a:p>
                      <a:pPr algn="l" fontAlgn="b"/>
                      <a:r>
                        <a:rPr lang="en-GB" sz="700" b="0" i="0" u="none" strike="noStrike">
                          <a:solidFill>
                            <a:srgbClr val="000000"/>
                          </a:solidFill>
                          <a:effectLst/>
                          <a:latin typeface="Arial" panose="020B0604020202020204" pitchFamily="34" charset="0"/>
                        </a:rPr>
                        <a:t> </a:t>
                      </a:r>
                    </a:p>
                  </a:txBody>
                  <a:tcPr marL="0" marR="0" marT="0" marB="0" anchor="b">
                    <a:lnL>
                      <a:noFill/>
                    </a:lnL>
                    <a:lnR>
                      <a:noFill/>
                    </a:lnR>
                    <a:lnT>
                      <a:noFill/>
                    </a:lnT>
                    <a:lnB w="6350" cap="flat" cmpd="sng" algn="ctr">
                      <a:solidFill>
                        <a:srgbClr val="C0C0C0"/>
                      </a:solidFill>
                      <a:prstDash val="solid"/>
                      <a:round/>
                      <a:headEnd type="none" w="med" len="med"/>
                      <a:tailEnd type="none" w="med" len="med"/>
                    </a:lnB>
                  </a:tcPr>
                </a:tc>
                <a:tc>
                  <a:txBody>
                    <a:bodyPr/>
                    <a:lstStyle/>
                    <a:p>
                      <a:pPr algn="l" fontAlgn="b"/>
                      <a:r>
                        <a:rPr lang="en-GB" sz="700" b="0" i="0" u="none" strike="noStrike">
                          <a:solidFill>
                            <a:srgbClr val="000000"/>
                          </a:solidFill>
                          <a:effectLst/>
                          <a:latin typeface="Arial" panose="020B0604020202020204" pitchFamily="34" charset="0"/>
                        </a:rPr>
                        <a:t> </a:t>
                      </a:r>
                    </a:p>
                  </a:txBody>
                  <a:tcPr marL="0" marR="0" marT="0" marB="0" anchor="b">
                    <a:lnL>
                      <a:noFill/>
                    </a:lnL>
                    <a:lnR>
                      <a:noFill/>
                    </a:lnR>
                    <a:lnT>
                      <a:noFill/>
                    </a:lnT>
                    <a:lnB w="6350" cap="flat" cmpd="sng" algn="ctr">
                      <a:solidFill>
                        <a:srgbClr val="C0C0C0"/>
                      </a:solidFill>
                      <a:prstDash val="solid"/>
                      <a:round/>
                      <a:headEnd type="none" w="med" len="med"/>
                      <a:tailEnd type="none" w="med" len="med"/>
                    </a:lnB>
                  </a:tcPr>
                </a:tc>
                <a:tc>
                  <a:txBody>
                    <a:bodyPr/>
                    <a:lstStyle/>
                    <a:p>
                      <a:pPr algn="l" fontAlgn="b"/>
                      <a:r>
                        <a:rPr lang="en-GB" sz="700" b="0" i="0" u="none" strike="noStrike">
                          <a:solidFill>
                            <a:srgbClr val="000000"/>
                          </a:solidFill>
                          <a:effectLst/>
                          <a:latin typeface="Arial" panose="020B0604020202020204" pitchFamily="34" charset="0"/>
                        </a:rPr>
                        <a:t> </a:t>
                      </a:r>
                    </a:p>
                  </a:txBody>
                  <a:tcPr marL="0" marR="0" marT="0" marB="0" anchor="b">
                    <a:lnL>
                      <a:noFill/>
                    </a:lnL>
                    <a:lnR>
                      <a:noFill/>
                    </a:lnR>
                    <a:lnT>
                      <a:noFill/>
                    </a:lnT>
                    <a:lnB w="6350" cap="flat" cmpd="sng" algn="ctr">
                      <a:solidFill>
                        <a:srgbClr val="C0C0C0"/>
                      </a:solidFill>
                      <a:prstDash val="solid"/>
                      <a:round/>
                      <a:headEnd type="none" w="med" len="med"/>
                      <a:tailEnd type="none" w="med" len="med"/>
                    </a:lnB>
                  </a:tcPr>
                </a:tc>
                <a:tc>
                  <a:txBody>
                    <a:bodyPr/>
                    <a:lstStyle/>
                    <a:p>
                      <a:pPr algn="l" fontAlgn="b"/>
                      <a:r>
                        <a:rPr lang="en-GB" sz="700" b="0" i="0" u="none" strike="noStrike">
                          <a:solidFill>
                            <a:srgbClr val="000000"/>
                          </a:solidFill>
                          <a:effectLst/>
                          <a:latin typeface="Arial" panose="020B0604020202020204" pitchFamily="34" charset="0"/>
                        </a:rPr>
                        <a:t> </a:t>
                      </a:r>
                    </a:p>
                  </a:txBody>
                  <a:tcPr marL="0" marR="0" marT="0" marB="0" anchor="b">
                    <a:lnL>
                      <a:noFill/>
                    </a:lnL>
                    <a:lnR>
                      <a:noFill/>
                    </a:lnR>
                    <a:lnT>
                      <a:noFill/>
                    </a:lnT>
                    <a:lnB w="6350" cap="flat" cmpd="sng" algn="ctr">
                      <a:solidFill>
                        <a:srgbClr val="C0C0C0"/>
                      </a:solidFill>
                      <a:prstDash val="solid"/>
                      <a:round/>
                      <a:headEnd type="none" w="med" len="med"/>
                      <a:tailEnd type="none" w="med" len="med"/>
                    </a:lnB>
                  </a:tcPr>
                </a:tc>
                <a:tc>
                  <a:txBody>
                    <a:bodyPr/>
                    <a:lstStyle/>
                    <a:p>
                      <a:pPr algn="r" fontAlgn="b"/>
                      <a:r>
                        <a:rPr lang="en-GB" sz="500" b="0" i="0" u="none" strike="noStrike">
                          <a:solidFill>
                            <a:srgbClr val="000000"/>
                          </a:solidFill>
                          <a:effectLst/>
                          <a:latin typeface="Arial" panose="020B0604020202020204" pitchFamily="34" charset="0"/>
                        </a:rPr>
                        <a:t> </a:t>
                      </a:r>
                    </a:p>
                  </a:txBody>
                  <a:tcPr marL="0" marR="0" marT="0" marB="0" anchor="b">
                    <a:lnL>
                      <a:noFill/>
                    </a:lnL>
                    <a:lnR w="6350" cap="flat" cmpd="sng" algn="ctr">
                      <a:solidFill>
                        <a:srgbClr val="C0C0C0"/>
                      </a:solidFill>
                      <a:prstDash val="solid"/>
                      <a:round/>
                      <a:headEnd type="none" w="med" len="med"/>
                      <a:tailEnd type="none" w="med" len="med"/>
                    </a:lnR>
                    <a:lnT>
                      <a:noFill/>
                    </a:lnT>
                    <a:lnB w="6350" cap="flat" cmpd="sng" algn="ctr">
                      <a:solidFill>
                        <a:srgbClr val="C0C0C0"/>
                      </a:solidFill>
                      <a:prstDash val="solid"/>
                      <a:round/>
                      <a:headEnd type="none" w="med" len="med"/>
                      <a:tailEnd type="none" w="med" len="med"/>
                    </a:lnB>
                  </a:tcPr>
                </a:tc>
                <a:tc>
                  <a:txBody>
                    <a:bodyPr/>
                    <a:lstStyle/>
                    <a:p>
                      <a:pPr algn="r" fontAlgn="b"/>
                      <a:r>
                        <a:rPr lang="en-GB" sz="500" b="0" i="0" u="none" strike="noStrike">
                          <a:solidFill>
                            <a:srgbClr val="000000"/>
                          </a:solidFill>
                          <a:effectLst/>
                          <a:latin typeface="Arial" panose="020B0604020202020204" pitchFamily="34" charset="0"/>
                        </a:rPr>
                        <a:t> </a:t>
                      </a:r>
                    </a:p>
                  </a:txBody>
                  <a:tcPr marL="0" marR="0" marT="0" marB="0" anchor="b">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tcPr>
                </a:tc>
                <a:tc>
                  <a:txBody>
                    <a:bodyPr/>
                    <a:lstStyle/>
                    <a:p>
                      <a:pPr algn="r" fontAlgn="b"/>
                      <a:r>
                        <a:rPr lang="en-GB" sz="500" b="0" i="0" u="none" strike="noStrike">
                          <a:solidFill>
                            <a:srgbClr val="000000"/>
                          </a:solidFill>
                          <a:effectLst/>
                          <a:latin typeface="Arial" panose="020B0604020202020204" pitchFamily="34" charset="0"/>
                        </a:rPr>
                        <a:t> </a:t>
                      </a:r>
                    </a:p>
                  </a:txBody>
                  <a:tcPr marL="0" marR="0" marT="0" marB="0" anchor="b">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tcPr>
                </a:tc>
                <a:tc>
                  <a:txBody>
                    <a:bodyPr/>
                    <a:lstStyle/>
                    <a:p>
                      <a:pPr algn="r" fontAlgn="b"/>
                      <a:r>
                        <a:rPr lang="en-GB" sz="500" b="0" i="0" u="none" strike="noStrike">
                          <a:solidFill>
                            <a:srgbClr val="000000"/>
                          </a:solidFill>
                          <a:effectLst/>
                          <a:latin typeface="Arial" panose="020B0604020202020204" pitchFamily="34" charset="0"/>
                        </a:rPr>
                        <a:t> </a:t>
                      </a:r>
                    </a:p>
                  </a:txBody>
                  <a:tcPr marL="0" marR="0" marT="0" marB="0" anchor="b">
                    <a:lnL w="6350" cap="flat" cmpd="sng" algn="ctr">
                      <a:solidFill>
                        <a:srgbClr val="C0C0C0"/>
                      </a:solidFill>
                      <a:prstDash val="solid"/>
                      <a:round/>
                      <a:headEnd type="none" w="med" len="med"/>
                      <a:tailEnd type="none" w="med" len="med"/>
                    </a:lnL>
                    <a:lnR>
                      <a:noFill/>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tcPr>
                </a:tc>
                <a:tc>
                  <a:txBody>
                    <a:bodyPr/>
                    <a:lstStyle/>
                    <a:p>
                      <a:pPr algn="r" fontAlgn="b"/>
                      <a:r>
                        <a:rPr lang="en-GB" sz="500" b="0" i="0" u="none" strike="noStrike">
                          <a:solidFill>
                            <a:srgbClr val="000000"/>
                          </a:solidFill>
                          <a:effectLst/>
                          <a:latin typeface="Arial" panose="020B0604020202020204" pitchFamily="34" charset="0"/>
                        </a:rPr>
                        <a:t> </a:t>
                      </a:r>
                    </a:p>
                  </a:txBody>
                  <a:tcPr marL="0" marR="0" marT="0" marB="0" anchor="b">
                    <a:lnL>
                      <a:noFill/>
                    </a:lnL>
                    <a:lnR>
                      <a:noFill/>
                    </a:lnR>
                    <a:lnT>
                      <a:noFill/>
                    </a:lnT>
                    <a:lnB w="6350" cap="flat" cmpd="sng" algn="ctr">
                      <a:solidFill>
                        <a:srgbClr val="C0C0C0"/>
                      </a:solidFill>
                      <a:prstDash val="solid"/>
                      <a:round/>
                      <a:headEnd type="none" w="med" len="med"/>
                      <a:tailEnd type="none" w="med" len="med"/>
                    </a:lnB>
                  </a:tcPr>
                </a:tc>
                <a:tc>
                  <a:txBody>
                    <a:bodyPr/>
                    <a:lstStyle/>
                    <a:p>
                      <a:pPr algn="r" fontAlgn="b"/>
                      <a:r>
                        <a:rPr lang="en-GB" sz="500" b="0" i="0" u="none" strike="noStrike">
                          <a:solidFill>
                            <a:srgbClr val="000000"/>
                          </a:solidFill>
                          <a:effectLst/>
                          <a:latin typeface="Arial" panose="020B0604020202020204" pitchFamily="34" charset="0"/>
                        </a:rPr>
                        <a:t> </a:t>
                      </a:r>
                    </a:p>
                  </a:txBody>
                  <a:tcPr marL="0" marR="0" marT="0" marB="0" anchor="b">
                    <a:lnL>
                      <a:noFill/>
                    </a:lnL>
                    <a:lnR>
                      <a:noFill/>
                    </a:lnR>
                    <a:lnT>
                      <a:noFill/>
                    </a:lnT>
                    <a:lnB w="6350" cap="flat" cmpd="sng" algn="ctr">
                      <a:solidFill>
                        <a:srgbClr val="C0C0C0"/>
                      </a:solidFill>
                      <a:prstDash val="solid"/>
                      <a:round/>
                      <a:headEnd type="none" w="med" len="med"/>
                      <a:tailEnd type="none" w="med" len="med"/>
                    </a:lnB>
                  </a:tcPr>
                </a:tc>
                <a:tc>
                  <a:txBody>
                    <a:bodyPr/>
                    <a:lstStyle/>
                    <a:p>
                      <a:pPr algn="r" fontAlgn="b"/>
                      <a:r>
                        <a:rPr lang="en-GB" sz="500" b="0" i="0" u="none" strike="noStrike">
                          <a:solidFill>
                            <a:srgbClr val="000000"/>
                          </a:solidFill>
                          <a:effectLst/>
                          <a:latin typeface="Arial" panose="020B0604020202020204" pitchFamily="34" charset="0"/>
                        </a:rPr>
                        <a:t> </a:t>
                      </a:r>
                    </a:p>
                  </a:txBody>
                  <a:tcPr marL="0" marR="0" marT="0" marB="0" anchor="b">
                    <a:lnL>
                      <a:noFill/>
                    </a:lnL>
                    <a:lnR>
                      <a:noFill/>
                    </a:lnR>
                    <a:lnT>
                      <a:noFill/>
                    </a:lnT>
                    <a:lnB w="6350" cap="flat" cmpd="sng" algn="ctr">
                      <a:solidFill>
                        <a:srgbClr val="C0C0C0"/>
                      </a:solidFill>
                      <a:prstDash val="solid"/>
                      <a:round/>
                      <a:headEnd type="none" w="med" len="med"/>
                      <a:tailEnd type="none" w="med" len="med"/>
                    </a:lnB>
                  </a:tcPr>
                </a:tc>
                <a:tc>
                  <a:txBody>
                    <a:bodyPr/>
                    <a:lstStyle/>
                    <a:p>
                      <a:pPr algn="r" fontAlgn="b"/>
                      <a:r>
                        <a:rPr lang="en-GB" sz="500" b="0" i="0" u="none" strike="noStrike">
                          <a:solidFill>
                            <a:srgbClr val="000000"/>
                          </a:solidFill>
                          <a:effectLst/>
                          <a:latin typeface="Arial" panose="020B0604020202020204" pitchFamily="34" charset="0"/>
                        </a:rPr>
                        <a:t> </a:t>
                      </a:r>
                    </a:p>
                  </a:txBody>
                  <a:tcPr marL="0" marR="0" marT="0" marB="0" anchor="b">
                    <a:lnL>
                      <a:noFill/>
                    </a:lnL>
                    <a:lnR w="6350" cap="flat" cmpd="sng" algn="ctr">
                      <a:solidFill>
                        <a:srgbClr val="C0C0C0"/>
                      </a:solidFill>
                      <a:prstDash val="solid"/>
                      <a:round/>
                      <a:headEnd type="none" w="med" len="med"/>
                      <a:tailEnd type="none" w="med" len="med"/>
                    </a:lnR>
                    <a:lnT>
                      <a:noFill/>
                    </a:lnT>
                    <a:lnB>
                      <a:noFill/>
                    </a:lnB>
                  </a:tcPr>
                </a:tc>
                <a:tc>
                  <a:txBody>
                    <a:bodyPr/>
                    <a:lstStyle/>
                    <a:p>
                      <a:pPr algn="r" fontAlgn="b"/>
                      <a:r>
                        <a:rPr lang="en-GB" sz="500" b="0" i="0" u="none" strike="noStrike">
                          <a:solidFill>
                            <a:srgbClr val="000000"/>
                          </a:solidFill>
                          <a:effectLst/>
                          <a:latin typeface="Arial" panose="020B0604020202020204" pitchFamily="34" charset="0"/>
                        </a:rPr>
                        <a:t>35</a:t>
                      </a:r>
                    </a:p>
                  </a:txBody>
                  <a:tcPr marL="0" marR="0" marT="0" marB="0" anchor="b">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a:noFill/>
                    </a:lnT>
                    <a:lnB>
                      <a:noFill/>
                    </a:lnB>
                  </a:tcPr>
                </a:tc>
                <a:tc>
                  <a:txBody>
                    <a:bodyPr/>
                    <a:lstStyle/>
                    <a:p>
                      <a:pPr algn="r" fontAlgn="b"/>
                      <a:r>
                        <a:rPr lang="en-GB" sz="500" b="0" i="0" u="none" strike="noStrike">
                          <a:solidFill>
                            <a:srgbClr val="000000"/>
                          </a:solidFill>
                          <a:effectLst/>
                          <a:latin typeface="Arial" panose="020B0604020202020204" pitchFamily="34" charset="0"/>
                        </a:rPr>
                        <a:t>464</a:t>
                      </a:r>
                    </a:p>
                  </a:txBody>
                  <a:tcPr marL="0" marR="0" marT="0" marB="0" anchor="b">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a:noFill/>
                    </a:lnT>
                    <a:lnB>
                      <a:noFill/>
                    </a:lnB>
                  </a:tcPr>
                </a:tc>
                <a:tc>
                  <a:txBody>
                    <a:bodyPr/>
                    <a:lstStyle/>
                    <a:p>
                      <a:pPr algn="r" fontAlgn="b"/>
                      <a:r>
                        <a:rPr lang="en-GB" sz="500" b="0" i="0" u="none" strike="noStrike">
                          <a:solidFill>
                            <a:srgbClr val="000000"/>
                          </a:solidFill>
                          <a:effectLst/>
                          <a:latin typeface="Arial" panose="020B0604020202020204" pitchFamily="34" charset="0"/>
                        </a:rPr>
                        <a:t>7633</a:t>
                      </a:r>
                    </a:p>
                  </a:txBody>
                  <a:tcPr marL="0" marR="0" marT="0" marB="0" anchor="b">
                    <a:lnL w="6350" cap="flat" cmpd="sng" algn="ctr">
                      <a:solidFill>
                        <a:srgbClr val="C0C0C0"/>
                      </a:solidFill>
                      <a:prstDash val="solid"/>
                      <a:round/>
                      <a:headEnd type="none" w="med" len="med"/>
                      <a:tailEnd type="none" w="med" len="med"/>
                    </a:lnL>
                    <a:lnR>
                      <a:noFill/>
                    </a:lnR>
                    <a:lnT>
                      <a:noFill/>
                    </a:lnT>
                    <a:lnB>
                      <a:noFill/>
                    </a:lnB>
                  </a:tcPr>
                </a:tc>
                <a:tc>
                  <a:txBody>
                    <a:bodyPr/>
                    <a:lstStyle/>
                    <a:p>
                      <a:pPr algn="r" fontAlgn="b"/>
                      <a:r>
                        <a:rPr lang="en-GB" sz="500" b="0" i="0" u="none" strike="noStrike">
                          <a:solidFill>
                            <a:srgbClr val="000000"/>
                          </a:solidFill>
                          <a:effectLst/>
                          <a:latin typeface="Arial" panose="020B0604020202020204" pitchFamily="34" charset="0"/>
                        </a:rPr>
                        <a:t>12732</a:t>
                      </a:r>
                    </a:p>
                  </a:txBody>
                  <a:tcPr marL="0" marR="0" marT="0" marB="0" anchor="b">
                    <a:lnL>
                      <a:noFill/>
                    </a:lnL>
                    <a:lnR>
                      <a:noFill/>
                    </a:lnR>
                    <a:lnT>
                      <a:noFill/>
                    </a:lnT>
                    <a:lnB>
                      <a:noFill/>
                    </a:lnB>
                  </a:tcPr>
                </a:tc>
                <a:tc>
                  <a:txBody>
                    <a:bodyPr/>
                    <a:lstStyle/>
                    <a:p>
                      <a:pPr algn="r" fontAlgn="b"/>
                      <a:r>
                        <a:rPr lang="en-GB" sz="700" b="1" i="0" u="none" strike="noStrike">
                          <a:effectLst/>
                          <a:latin typeface="Arial" panose="020B0604020202020204" pitchFamily="34" charset="0"/>
                        </a:rPr>
                        <a:t>20864</a:t>
                      </a:r>
                    </a:p>
                  </a:txBody>
                  <a:tcPr marL="0" marR="0" marT="0" marB="0" anchor="b">
                    <a:lnL>
                      <a:noFill/>
                    </a:lnL>
                    <a:lnR>
                      <a:noFill/>
                    </a:lnR>
                    <a:lnT>
                      <a:noFill/>
                    </a:lnT>
                    <a:lnB>
                      <a:noFill/>
                    </a:lnB>
                    <a:solidFill>
                      <a:srgbClr val="FFFF00"/>
                    </a:solidFill>
                  </a:tcPr>
                </a:tc>
                <a:extLst>
                  <a:ext uri="{0D108BD9-81ED-4DB2-BD59-A6C34878D82A}">
                    <a16:rowId xmlns:a16="http://schemas.microsoft.com/office/drawing/2014/main" val="2736326922"/>
                  </a:ext>
                </a:extLst>
              </a:tr>
              <a:tr h="133853">
                <a:tc>
                  <a:txBody>
                    <a:bodyPr/>
                    <a:lstStyle/>
                    <a:p>
                      <a:pPr algn="l" fontAlgn="b"/>
                      <a:r>
                        <a:rPr lang="en-GB" sz="500" b="0" i="0" u="none" strike="noStrike">
                          <a:solidFill>
                            <a:srgbClr val="000000"/>
                          </a:solidFill>
                          <a:effectLst/>
                          <a:latin typeface="Arial" panose="020B0604020202020204" pitchFamily="34" charset="0"/>
                        </a:rPr>
                        <a:t>Rel-17</a:t>
                      </a:r>
                    </a:p>
                  </a:txBody>
                  <a:tcPr marL="0" marR="0" marT="0" marB="0" anchor="b">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a:noFill/>
                    </a:lnB>
                  </a:tcPr>
                </a:tc>
                <a:tc>
                  <a:txBody>
                    <a:bodyPr/>
                    <a:lstStyle/>
                    <a:p>
                      <a:pPr algn="l" fontAlgn="b"/>
                      <a:endParaRPr lang="en-GB" sz="700" b="0" i="0" u="none" strike="noStrike">
                        <a:solidFill>
                          <a:srgbClr val="000000"/>
                        </a:solidFill>
                        <a:effectLst/>
                        <a:latin typeface="Arial" panose="020B0604020202020204" pitchFamily="34" charset="0"/>
                      </a:endParaRPr>
                    </a:p>
                  </a:txBody>
                  <a:tcPr marL="0" marR="0" marT="0" marB="0" anchor="b">
                    <a:lnL w="6350" cap="flat" cmpd="sng" algn="ctr">
                      <a:solidFill>
                        <a:srgbClr val="C0C0C0"/>
                      </a:solidFill>
                      <a:prstDash val="solid"/>
                      <a:round/>
                      <a:headEnd type="none" w="med" len="med"/>
                      <a:tailEnd type="none" w="med" len="med"/>
                    </a:lnL>
                    <a:lnR>
                      <a:noFill/>
                    </a:lnR>
                    <a:lnT w="6350" cap="flat" cmpd="sng" algn="ctr">
                      <a:solidFill>
                        <a:srgbClr val="C0C0C0"/>
                      </a:solidFill>
                      <a:prstDash val="solid"/>
                      <a:round/>
                      <a:headEnd type="none" w="med" len="med"/>
                      <a:tailEnd type="none" w="med" len="med"/>
                    </a:lnT>
                    <a:lnB>
                      <a:noFill/>
                    </a:lnB>
                  </a:tcPr>
                </a:tc>
                <a:tc>
                  <a:txBody>
                    <a:bodyPr/>
                    <a:lstStyle/>
                    <a:p>
                      <a:pPr algn="l" fontAlgn="b"/>
                      <a:endParaRPr lang="en-GB" sz="700" b="0" i="0" u="none" strike="noStrike">
                        <a:solidFill>
                          <a:srgbClr val="000000"/>
                        </a:solidFill>
                        <a:effectLst/>
                        <a:latin typeface="Arial" panose="020B0604020202020204" pitchFamily="34" charset="0"/>
                      </a:endParaRPr>
                    </a:p>
                  </a:txBody>
                  <a:tcPr marL="0" marR="0" marT="0" marB="0" anchor="b">
                    <a:lnL>
                      <a:noFill/>
                    </a:lnL>
                    <a:lnR>
                      <a:noFill/>
                    </a:lnR>
                    <a:lnT w="6350" cap="flat" cmpd="sng" algn="ctr">
                      <a:solidFill>
                        <a:srgbClr val="C0C0C0"/>
                      </a:solidFill>
                      <a:prstDash val="solid"/>
                      <a:round/>
                      <a:headEnd type="none" w="med" len="med"/>
                      <a:tailEnd type="none" w="med" len="med"/>
                    </a:lnT>
                    <a:lnB>
                      <a:noFill/>
                    </a:lnB>
                  </a:tcPr>
                </a:tc>
                <a:tc>
                  <a:txBody>
                    <a:bodyPr/>
                    <a:lstStyle/>
                    <a:p>
                      <a:pPr algn="l" fontAlgn="b"/>
                      <a:endParaRPr lang="en-GB" sz="700" b="0" i="0" u="none" strike="noStrike">
                        <a:solidFill>
                          <a:srgbClr val="000000"/>
                        </a:solidFill>
                        <a:effectLst/>
                        <a:latin typeface="Arial" panose="020B0604020202020204" pitchFamily="34" charset="0"/>
                      </a:endParaRPr>
                    </a:p>
                  </a:txBody>
                  <a:tcPr marL="0" marR="0" marT="0" marB="0" anchor="b">
                    <a:lnL>
                      <a:noFill/>
                    </a:lnL>
                    <a:lnR>
                      <a:noFill/>
                    </a:lnR>
                    <a:lnT w="6350" cap="flat" cmpd="sng" algn="ctr">
                      <a:solidFill>
                        <a:srgbClr val="C0C0C0"/>
                      </a:solidFill>
                      <a:prstDash val="solid"/>
                      <a:round/>
                      <a:headEnd type="none" w="med" len="med"/>
                      <a:tailEnd type="none" w="med" len="med"/>
                    </a:lnT>
                    <a:lnB>
                      <a:noFill/>
                    </a:lnB>
                  </a:tcPr>
                </a:tc>
                <a:tc>
                  <a:txBody>
                    <a:bodyPr/>
                    <a:lstStyle/>
                    <a:p>
                      <a:pPr algn="l" fontAlgn="b"/>
                      <a:endParaRPr lang="en-GB" sz="700" b="0" i="0" u="none" strike="noStrike">
                        <a:solidFill>
                          <a:srgbClr val="000000"/>
                        </a:solidFill>
                        <a:effectLst/>
                        <a:latin typeface="Arial" panose="020B0604020202020204" pitchFamily="34" charset="0"/>
                      </a:endParaRPr>
                    </a:p>
                  </a:txBody>
                  <a:tcPr marL="0" marR="0" marT="0" marB="0" anchor="b">
                    <a:lnL>
                      <a:noFill/>
                    </a:lnL>
                    <a:lnR>
                      <a:noFill/>
                    </a:lnR>
                    <a:lnT w="6350" cap="flat" cmpd="sng" algn="ctr">
                      <a:solidFill>
                        <a:srgbClr val="C0C0C0"/>
                      </a:solidFill>
                      <a:prstDash val="solid"/>
                      <a:round/>
                      <a:headEnd type="none" w="med" len="med"/>
                      <a:tailEnd type="none" w="med" len="med"/>
                    </a:lnT>
                    <a:lnB>
                      <a:noFill/>
                    </a:lnB>
                  </a:tcPr>
                </a:tc>
                <a:tc>
                  <a:txBody>
                    <a:bodyPr/>
                    <a:lstStyle/>
                    <a:p>
                      <a:pPr algn="l" fontAlgn="b"/>
                      <a:endParaRPr lang="en-GB" sz="700" b="0" i="0" u="none" strike="noStrike">
                        <a:solidFill>
                          <a:srgbClr val="000000"/>
                        </a:solidFill>
                        <a:effectLst/>
                        <a:latin typeface="Arial" panose="020B0604020202020204" pitchFamily="34" charset="0"/>
                      </a:endParaRPr>
                    </a:p>
                  </a:txBody>
                  <a:tcPr marL="0" marR="0" marT="0" marB="0" anchor="b">
                    <a:lnL>
                      <a:noFill/>
                    </a:lnL>
                    <a:lnR>
                      <a:noFill/>
                    </a:lnR>
                    <a:lnT w="6350" cap="flat" cmpd="sng" algn="ctr">
                      <a:solidFill>
                        <a:srgbClr val="C0C0C0"/>
                      </a:solidFill>
                      <a:prstDash val="solid"/>
                      <a:round/>
                      <a:headEnd type="none" w="med" len="med"/>
                      <a:tailEnd type="none" w="med" len="med"/>
                    </a:lnT>
                    <a:lnB>
                      <a:noFill/>
                    </a:lnB>
                  </a:tcPr>
                </a:tc>
                <a:tc>
                  <a:txBody>
                    <a:bodyPr/>
                    <a:lstStyle/>
                    <a:p>
                      <a:pPr algn="l" fontAlgn="b"/>
                      <a:endParaRPr lang="en-GB" sz="700" b="0" i="0" u="none" strike="noStrike">
                        <a:solidFill>
                          <a:srgbClr val="000000"/>
                        </a:solidFill>
                        <a:effectLst/>
                        <a:latin typeface="Arial" panose="020B0604020202020204" pitchFamily="34" charset="0"/>
                      </a:endParaRPr>
                    </a:p>
                  </a:txBody>
                  <a:tcPr marL="0" marR="0" marT="0" marB="0" anchor="b">
                    <a:lnL>
                      <a:noFill/>
                    </a:lnL>
                    <a:lnR>
                      <a:noFill/>
                    </a:lnR>
                    <a:lnT w="6350" cap="flat" cmpd="sng" algn="ctr">
                      <a:solidFill>
                        <a:srgbClr val="C0C0C0"/>
                      </a:solidFill>
                      <a:prstDash val="solid"/>
                      <a:round/>
                      <a:headEnd type="none" w="med" len="med"/>
                      <a:tailEnd type="none" w="med" len="med"/>
                    </a:lnT>
                    <a:lnB>
                      <a:noFill/>
                    </a:lnB>
                  </a:tcPr>
                </a:tc>
                <a:tc>
                  <a:txBody>
                    <a:bodyPr/>
                    <a:lstStyle/>
                    <a:p>
                      <a:pPr algn="l" fontAlgn="b"/>
                      <a:endParaRPr lang="en-GB" sz="700" b="0" i="0" u="none" strike="noStrike">
                        <a:solidFill>
                          <a:srgbClr val="000000"/>
                        </a:solidFill>
                        <a:effectLst/>
                        <a:latin typeface="Arial" panose="020B0604020202020204" pitchFamily="34" charset="0"/>
                      </a:endParaRPr>
                    </a:p>
                  </a:txBody>
                  <a:tcPr marL="0" marR="0" marT="0" marB="0" anchor="b">
                    <a:lnL>
                      <a:noFill/>
                    </a:lnL>
                    <a:lnR>
                      <a:noFill/>
                    </a:lnR>
                    <a:lnT w="6350" cap="flat" cmpd="sng" algn="ctr">
                      <a:solidFill>
                        <a:srgbClr val="C0C0C0"/>
                      </a:solidFill>
                      <a:prstDash val="solid"/>
                      <a:round/>
                      <a:headEnd type="none" w="med" len="med"/>
                      <a:tailEnd type="none" w="med" len="med"/>
                    </a:lnT>
                    <a:lnB>
                      <a:noFill/>
                    </a:lnB>
                  </a:tcPr>
                </a:tc>
                <a:tc>
                  <a:txBody>
                    <a:bodyPr/>
                    <a:lstStyle/>
                    <a:p>
                      <a:pPr algn="l" fontAlgn="b"/>
                      <a:endParaRPr lang="en-GB" sz="700" b="0" i="0" u="none" strike="noStrike">
                        <a:solidFill>
                          <a:srgbClr val="000000"/>
                        </a:solidFill>
                        <a:effectLst/>
                        <a:latin typeface="Arial" panose="020B0604020202020204" pitchFamily="34" charset="0"/>
                      </a:endParaRPr>
                    </a:p>
                  </a:txBody>
                  <a:tcPr marL="0" marR="0" marT="0" marB="0" anchor="b">
                    <a:lnL>
                      <a:noFill/>
                    </a:lnL>
                    <a:lnR>
                      <a:noFill/>
                    </a:lnR>
                    <a:lnT w="6350" cap="flat" cmpd="sng" algn="ctr">
                      <a:solidFill>
                        <a:srgbClr val="C0C0C0"/>
                      </a:solidFill>
                      <a:prstDash val="solid"/>
                      <a:round/>
                      <a:headEnd type="none" w="med" len="med"/>
                      <a:tailEnd type="none" w="med" len="med"/>
                    </a:lnT>
                    <a:lnB>
                      <a:noFill/>
                    </a:lnB>
                  </a:tcPr>
                </a:tc>
                <a:tc>
                  <a:txBody>
                    <a:bodyPr/>
                    <a:lstStyle/>
                    <a:p>
                      <a:pPr algn="l" fontAlgn="b"/>
                      <a:endParaRPr lang="en-GB" sz="700" b="0" i="0" u="none" strike="noStrike">
                        <a:solidFill>
                          <a:srgbClr val="000000"/>
                        </a:solidFill>
                        <a:effectLst/>
                        <a:latin typeface="Arial" panose="020B0604020202020204" pitchFamily="34" charset="0"/>
                      </a:endParaRPr>
                    </a:p>
                  </a:txBody>
                  <a:tcPr marL="0" marR="0" marT="0" marB="0" anchor="b">
                    <a:lnL>
                      <a:noFill/>
                    </a:lnL>
                    <a:lnR>
                      <a:noFill/>
                    </a:lnR>
                    <a:lnT w="6350" cap="flat" cmpd="sng" algn="ctr">
                      <a:solidFill>
                        <a:srgbClr val="C0C0C0"/>
                      </a:solidFill>
                      <a:prstDash val="solid"/>
                      <a:round/>
                      <a:headEnd type="none" w="med" len="med"/>
                      <a:tailEnd type="none" w="med" len="med"/>
                    </a:lnT>
                    <a:lnB>
                      <a:noFill/>
                    </a:lnB>
                  </a:tcPr>
                </a:tc>
                <a:tc>
                  <a:txBody>
                    <a:bodyPr/>
                    <a:lstStyle/>
                    <a:p>
                      <a:pPr algn="l" fontAlgn="b"/>
                      <a:endParaRPr lang="en-GB" sz="700" b="0" i="0" u="none" strike="noStrike">
                        <a:solidFill>
                          <a:srgbClr val="000000"/>
                        </a:solidFill>
                        <a:effectLst/>
                        <a:latin typeface="Arial" panose="020B0604020202020204" pitchFamily="34" charset="0"/>
                      </a:endParaRPr>
                    </a:p>
                  </a:txBody>
                  <a:tcPr marL="0" marR="0" marT="0" marB="0" anchor="b">
                    <a:lnL>
                      <a:noFill/>
                    </a:lnL>
                    <a:lnR>
                      <a:noFill/>
                    </a:lnR>
                    <a:lnT w="6350" cap="flat" cmpd="sng" algn="ctr">
                      <a:solidFill>
                        <a:srgbClr val="C0C0C0"/>
                      </a:solidFill>
                      <a:prstDash val="solid"/>
                      <a:round/>
                      <a:headEnd type="none" w="med" len="med"/>
                      <a:tailEnd type="none" w="med" len="med"/>
                    </a:lnT>
                    <a:lnB>
                      <a:noFill/>
                    </a:lnB>
                  </a:tcPr>
                </a:tc>
                <a:tc>
                  <a:txBody>
                    <a:bodyPr/>
                    <a:lstStyle/>
                    <a:p>
                      <a:pPr algn="r" fontAlgn="b"/>
                      <a:endParaRPr lang="en-GB" sz="500" b="0" i="0" u="none" strike="noStrike">
                        <a:solidFill>
                          <a:srgbClr val="000000"/>
                        </a:solidFill>
                        <a:effectLst/>
                        <a:latin typeface="Arial" panose="020B0604020202020204" pitchFamily="34" charset="0"/>
                      </a:endParaRPr>
                    </a:p>
                  </a:txBody>
                  <a:tcPr marL="0" marR="0" marT="0" marB="0" anchor="b">
                    <a:lnL>
                      <a:noFill/>
                    </a:lnL>
                    <a:lnR>
                      <a:noFill/>
                    </a:lnR>
                    <a:lnT w="6350" cap="flat" cmpd="sng" algn="ctr">
                      <a:solidFill>
                        <a:srgbClr val="C0C0C0"/>
                      </a:solidFill>
                      <a:prstDash val="solid"/>
                      <a:round/>
                      <a:headEnd type="none" w="med" len="med"/>
                      <a:tailEnd type="none" w="med" len="med"/>
                    </a:lnT>
                    <a:lnB>
                      <a:noFill/>
                    </a:lnB>
                  </a:tcPr>
                </a:tc>
                <a:tc>
                  <a:txBody>
                    <a:bodyPr/>
                    <a:lstStyle/>
                    <a:p>
                      <a:pPr algn="r" fontAlgn="b"/>
                      <a:endParaRPr lang="en-GB" sz="500" b="0" i="0" u="none" strike="noStrike">
                        <a:solidFill>
                          <a:srgbClr val="000000"/>
                        </a:solidFill>
                        <a:effectLst/>
                        <a:latin typeface="Arial" panose="020B0604020202020204" pitchFamily="34" charset="0"/>
                      </a:endParaRPr>
                    </a:p>
                  </a:txBody>
                  <a:tcPr marL="0" marR="0" marT="0" marB="0" anchor="b">
                    <a:lnL>
                      <a:noFill/>
                    </a:lnL>
                    <a:lnR>
                      <a:noFill/>
                    </a:lnR>
                    <a:lnT w="6350" cap="flat" cmpd="sng" algn="ctr">
                      <a:solidFill>
                        <a:srgbClr val="C0C0C0"/>
                      </a:solidFill>
                      <a:prstDash val="solid"/>
                      <a:round/>
                      <a:headEnd type="none" w="med" len="med"/>
                      <a:tailEnd type="none" w="med" len="med"/>
                    </a:lnT>
                    <a:lnB>
                      <a:noFill/>
                    </a:lnB>
                  </a:tcPr>
                </a:tc>
                <a:tc>
                  <a:txBody>
                    <a:bodyPr/>
                    <a:lstStyle/>
                    <a:p>
                      <a:pPr algn="r" fontAlgn="b"/>
                      <a:endParaRPr lang="en-GB" sz="500" b="0" i="0" u="none" strike="noStrike">
                        <a:solidFill>
                          <a:srgbClr val="000000"/>
                        </a:solidFill>
                        <a:effectLst/>
                        <a:latin typeface="Arial" panose="020B0604020202020204" pitchFamily="34" charset="0"/>
                      </a:endParaRPr>
                    </a:p>
                  </a:txBody>
                  <a:tcPr marL="0" marR="0" marT="0" marB="0" anchor="b">
                    <a:lnL>
                      <a:noFill/>
                    </a:lnL>
                    <a:lnR>
                      <a:noFill/>
                    </a:lnR>
                    <a:lnT w="6350" cap="flat" cmpd="sng" algn="ctr">
                      <a:solidFill>
                        <a:srgbClr val="C0C0C0"/>
                      </a:solidFill>
                      <a:prstDash val="solid"/>
                      <a:round/>
                      <a:headEnd type="none" w="med" len="med"/>
                      <a:tailEnd type="none" w="med" len="med"/>
                    </a:lnT>
                    <a:lnB>
                      <a:noFill/>
                    </a:lnB>
                  </a:tcPr>
                </a:tc>
                <a:tc>
                  <a:txBody>
                    <a:bodyPr/>
                    <a:lstStyle/>
                    <a:p>
                      <a:pPr algn="r" fontAlgn="b"/>
                      <a:endParaRPr lang="en-GB" sz="500" b="0" i="0" u="none" strike="noStrike">
                        <a:solidFill>
                          <a:srgbClr val="000000"/>
                        </a:solidFill>
                        <a:effectLst/>
                        <a:latin typeface="Arial" panose="020B0604020202020204" pitchFamily="34" charset="0"/>
                      </a:endParaRPr>
                    </a:p>
                  </a:txBody>
                  <a:tcPr marL="0" marR="0" marT="0" marB="0" anchor="b">
                    <a:lnL>
                      <a:noFill/>
                    </a:lnL>
                    <a:lnR>
                      <a:noFill/>
                    </a:lnR>
                    <a:lnT w="6350" cap="flat" cmpd="sng" algn="ctr">
                      <a:solidFill>
                        <a:srgbClr val="C0C0C0"/>
                      </a:solidFill>
                      <a:prstDash val="solid"/>
                      <a:round/>
                      <a:headEnd type="none" w="med" len="med"/>
                      <a:tailEnd type="none" w="med" len="med"/>
                    </a:lnT>
                    <a:lnB>
                      <a:noFill/>
                    </a:lnB>
                  </a:tcPr>
                </a:tc>
                <a:tc>
                  <a:txBody>
                    <a:bodyPr/>
                    <a:lstStyle/>
                    <a:p>
                      <a:pPr algn="r" fontAlgn="b"/>
                      <a:endParaRPr lang="en-GB" sz="500" b="0" i="0" u="none" strike="noStrike">
                        <a:solidFill>
                          <a:srgbClr val="000000"/>
                        </a:solidFill>
                        <a:effectLst/>
                        <a:latin typeface="Arial" panose="020B0604020202020204" pitchFamily="34" charset="0"/>
                      </a:endParaRPr>
                    </a:p>
                  </a:txBody>
                  <a:tcPr marL="0" marR="0" marT="0" marB="0" anchor="b">
                    <a:lnL>
                      <a:noFill/>
                    </a:lnL>
                    <a:lnR>
                      <a:noFill/>
                    </a:lnR>
                    <a:lnT w="6350" cap="flat" cmpd="sng" algn="ctr">
                      <a:solidFill>
                        <a:srgbClr val="C0C0C0"/>
                      </a:solidFill>
                      <a:prstDash val="solid"/>
                      <a:round/>
                      <a:headEnd type="none" w="med" len="med"/>
                      <a:tailEnd type="none" w="med" len="med"/>
                    </a:lnT>
                    <a:lnB>
                      <a:noFill/>
                    </a:lnB>
                  </a:tcPr>
                </a:tc>
                <a:tc>
                  <a:txBody>
                    <a:bodyPr/>
                    <a:lstStyle/>
                    <a:p>
                      <a:pPr algn="r" fontAlgn="b"/>
                      <a:endParaRPr lang="en-GB" sz="500" b="0" i="0" u="none" strike="noStrike">
                        <a:solidFill>
                          <a:srgbClr val="000000"/>
                        </a:solidFill>
                        <a:effectLst/>
                        <a:latin typeface="Arial" panose="020B0604020202020204" pitchFamily="34" charset="0"/>
                      </a:endParaRPr>
                    </a:p>
                  </a:txBody>
                  <a:tcPr marL="0" marR="0" marT="0" marB="0" anchor="b">
                    <a:lnL>
                      <a:noFill/>
                    </a:lnL>
                    <a:lnR>
                      <a:noFill/>
                    </a:lnR>
                    <a:lnT w="6350" cap="flat" cmpd="sng" algn="ctr">
                      <a:solidFill>
                        <a:srgbClr val="C0C0C0"/>
                      </a:solidFill>
                      <a:prstDash val="solid"/>
                      <a:round/>
                      <a:headEnd type="none" w="med" len="med"/>
                      <a:tailEnd type="none" w="med" len="med"/>
                    </a:lnT>
                    <a:lnB>
                      <a:noFill/>
                    </a:lnB>
                  </a:tcPr>
                </a:tc>
                <a:tc>
                  <a:txBody>
                    <a:bodyPr/>
                    <a:lstStyle/>
                    <a:p>
                      <a:pPr algn="r" fontAlgn="b"/>
                      <a:endParaRPr lang="en-GB" sz="500" b="0" i="0" u="none" strike="noStrike">
                        <a:solidFill>
                          <a:srgbClr val="000000"/>
                        </a:solidFill>
                        <a:effectLst/>
                        <a:latin typeface="Arial" panose="020B0604020202020204" pitchFamily="34" charset="0"/>
                      </a:endParaRPr>
                    </a:p>
                  </a:txBody>
                  <a:tcPr marL="0" marR="0" marT="0" marB="0" anchor="b">
                    <a:lnL>
                      <a:noFill/>
                    </a:lnL>
                    <a:lnR>
                      <a:noFill/>
                    </a:lnR>
                    <a:lnT w="6350" cap="flat" cmpd="sng" algn="ctr">
                      <a:solidFill>
                        <a:srgbClr val="C0C0C0"/>
                      </a:solidFill>
                      <a:prstDash val="solid"/>
                      <a:round/>
                      <a:headEnd type="none" w="med" len="med"/>
                      <a:tailEnd type="none" w="med" len="med"/>
                    </a:lnT>
                    <a:lnB>
                      <a:noFill/>
                    </a:lnB>
                  </a:tcPr>
                </a:tc>
                <a:tc>
                  <a:txBody>
                    <a:bodyPr/>
                    <a:lstStyle/>
                    <a:p>
                      <a:pPr algn="r" fontAlgn="b"/>
                      <a:endParaRPr lang="en-GB" sz="500" b="0" i="0" u="none" strike="noStrike">
                        <a:solidFill>
                          <a:srgbClr val="000000"/>
                        </a:solidFill>
                        <a:effectLst/>
                        <a:latin typeface="Arial" panose="020B0604020202020204" pitchFamily="34" charset="0"/>
                      </a:endParaRPr>
                    </a:p>
                  </a:txBody>
                  <a:tcPr marL="0" marR="0" marT="0" marB="0" anchor="b">
                    <a:lnL>
                      <a:noFill/>
                    </a:lnL>
                    <a:lnR>
                      <a:noFill/>
                    </a:lnR>
                    <a:lnT>
                      <a:noFill/>
                    </a:lnT>
                    <a:lnB>
                      <a:noFill/>
                    </a:lnB>
                  </a:tcPr>
                </a:tc>
                <a:tc>
                  <a:txBody>
                    <a:bodyPr/>
                    <a:lstStyle/>
                    <a:p>
                      <a:pPr algn="r" fontAlgn="b"/>
                      <a:endParaRPr lang="en-GB" sz="500" b="0" i="0" u="none" strike="noStrike">
                        <a:solidFill>
                          <a:srgbClr val="000000"/>
                        </a:solidFill>
                        <a:effectLst/>
                        <a:latin typeface="Arial" panose="020B0604020202020204" pitchFamily="34" charset="0"/>
                      </a:endParaRPr>
                    </a:p>
                  </a:txBody>
                  <a:tcPr marL="0" marR="0" marT="0" marB="0" anchor="b">
                    <a:lnL>
                      <a:noFill/>
                    </a:lnL>
                    <a:lnR>
                      <a:noFill/>
                    </a:lnR>
                    <a:lnT>
                      <a:noFill/>
                    </a:lnT>
                    <a:lnB>
                      <a:noFill/>
                    </a:lnB>
                  </a:tcPr>
                </a:tc>
                <a:tc>
                  <a:txBody>
                    <a:bodyPr/>
                    <a:lstStyle/>
                    <a:p>
                      <a:pPr algn="r" fontAlgn="b"/>
                      <a:endParaRPr lang="en-GB" sz="500" b="0" i="0" u="none" strike="noStrike">
                        <a:solidFill>
                          <a:srgbClr val="000000"/>
                        </a:solidFill>
                        <a:effectLst/>
                        <a:latin typeface="Arial" panose="020B0604020202020204" pitchFamily="34" charset="0"/>
                      </a:endParaRPr>
                    </a:p>
                  </a:txBody>
                  <a:tcPr marL="0" marR="0" marT="0" marB="0" anchor="b">
                    <a:lnL>
                      <a:noFill/>
                    </a:lnL>
                    <a:lnR>
                      <a:noFill/>
                    </a:lnR>
                    <a:lnT>
                      <a:noFill/>
                    </a:lnT>
                    <a:lnB>
                      <a:noFill/>
                    </a:lnB>
                  </a:tcPr>
                </a:tc>
                <a:tc>
                  <a:txBody>
                    <a:bodyPr/>
                    <a:lstStyle/>
                    <a:p>
                      <a:pPr algn="r" fontAlgn="b"/>
                      <a:r>
                        <a:rPr lang="en-GB" sz="500" b="0" i="0" u="none" strike="noStrike">
                          <a:solidFill>
                            <a:srgbClr val="000000"/>
                          </a:solidFill>
                          <a:effectLst/>
                          <a:latin typeface="Arial" panose="020B0604020202020204" pitchFamily="34" charset="0"/>
                        </a:rPr>
                        <a:t>220</a:t>
                      </a:r>
                    </a:p>
                  </a:txBody>
                  <a:tcPr marL="0" marR="0" marT="0" marB="0" anchor="b">
                    <a:lnL>
                      <a:noFill/>
                    </a:lnL>
                    <a:lnR>
                      <a:noFill/>
                    </a:lnR>
                    <a:lnT>
                      <a:noFill/>
                    </a:lnT>
                    <a:lnB>
                      <a:noFill/>
                    </a:lnB>
                  </a:tcPr>
                </a:tc>
                <a:tc>
                  <a:txBody>
                    <a:bodyPr/>
                    <a:lstStyle/>
                    <a:p>
                      <a:pPr algn="r" fontAlgn="b"/>
                      <a:r>
                        <a:rPr lang="en-GB" sz="500" b="0" i="0" u="none" strike="noStrike">
                          <a:solidFill>
                            <a:srgbClr val="000000"/>
                          </a:solidFill>
                          <a:effectLst/>
                          <a:latin typeface="Arial" panose="020B0604020202020204" pitchFamily="34" charset="0"/>
                        </a:rPr>
                        <a:t>184</a:t>
                      </a:r>
                    </a:p>
                  </a:txBody>
                  <a:tcPr marL="0" marR="0" marT="0" marB="0" anchor="b">
                    <a:lnL>
                      <a:noFill/>
                    </a:lnL>
                    <a:lnR>
                      <a:noFill/>
                    </a:lnR>
                    <a:lnT>
                      <a:noFill/>
                    </a:lnT>
                    <a:lnB>
                      <a:noFill/>
                    </a:lnB>
                  </a:tcPr>
                </a:tc>
                <a:tc>
                  <a:txBody>
                    <a:bodyPr/>
                    <a:lstStyle/>
                    <a:p>
                      <a:pPr algn="r" fontAlgn="b"/>
                      <a:r>
                        <a:rPr lang="en-GB" sz="700" b="1" i="0" u="none" strike="noStrike">
                          <a:effectLst/>
                          <a:latin typeface="Arial" panose="020B0604020202020204" pitchFamily="34" charset="0"/>
                        </a:rPr>
                        <a:t>404</a:t>
                      </a:r>
                    </a:p>
                  </a:txBody>
                  <a:tcPr marL="0" marR="0" marT="0" marB="0" anchor="b">
                    <a:lnL>
                      <a:noFill/>
                    </a:lnL>
                    <a:lnR>
                      <a:noFill/>
                    </a:lnR>
                    <a:lnT>
                      <a:noFill/>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1184883821"/>
                  </a:ext>
                </a:extLst>
              </a:tr>
              <a:tr h="108357">
                <a:tc>
                  <a:txBody>
                    <a:bodyPr/>
                    <a:lstStyle/>
                    <a:p>
                      <a:pPr algn="l" fontAlgn="b"/>
                      <a:r>
                        <a:rPr lang="en-GB" sz="500" b="0" i="0" u="none" strike="noStrike">
                          <a:solidFill>
                            <a:srgbClr val="000000"/>
                          </a:solidFill>
                          <a:effectLst/>
                          <a:latin typeface="Arial" panose="020B0604020202020204" pitchFamily="34" charset="0"/>
                        </a:rPr>
                        <a:t>Total</a:t>
                      </a:r>
                    </a:p>
                  </a:txBody>
                  <a:tcPr marL="0" marR="0" marT="0" marB="0" anchor="b">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a:noFill/>
                    </a:lnT>
                    <a:lnB>
                      <a:noFill/>
                    </a:lnB>
                  </a:tcPr>
                </a:tc>
                <a:tc>
                  <a:txBody>
                    <a:bodyPr/>
                    <a:lstStyle/>
                    <a:p>
                      <a:pPr algn="r" fontAlgn="b"/>
                      <a:r>
                        <a:rPr lang="en-GB" sz="700" b="1" i="0" u="none" strike="noStrike">
                          <a:effectLst/>
                          <a:latin typeface="Arial" panose="020B0604020202020204" pitchFamily="34" charset="0"/>
                        </a:rPr>
                        <a:t>1408</a:t>
                      </a:r>
                    </a:p>
                  </a:txBody>
                  <a:tcPr marL="0" marR="0" marT="0" marB="0" anchor="b">
                    <a:lnL w="6350" cap="flat" cmpd="sng" algn="ctr">
                      <a:solidFill>
                        <a:srgbClr val="C0C0C0"/>
                      </a:solidFill>
                      <a:prstDash val="solid"/>
                      <a:round/>
                      <a:headEnd type="none" w="med" len="med"/>
                      <a:tailEnd type="none" w="med" len="med"/>
                    </a:lnL>
                    <a:lnR>
                      <a:noFill/>
                    </a:lnR>
                    <a:lnT>
                      <a:noFill/>
                    </a:lnT>
                    <a:lnB>
                      <a:noFill/>
                    </a:lnB>
                    <a:solidFill>
                      <a:srgbClr val="FFFF00"/>
                    </a:solidFill>
                  </a:tcPr>
                </a:tc>
                <a:tc>
                  <a:txBody>
                    <a:bodyPr/>
                    <a:lstStyle/>
                    <a:p>
                      <a:pPr algn="r" fontAlgn="b"/>
                      <a:r>
                        <a:rPr lang="en-GB" sz="700" b="1" i="0" u="none" strike="noStrike">
                          <a:effectLst/>
                          <a:latin typeface="Arial" panose="020B0604020202020204" pitchFamily="34" charset="0"/>
                        </a:rPr>
                        <a:t>4801</a:t>
                      </a:r>
                    </a:p>
                  </a:txBody>
                  <a:tcPr marL="0" marR="0" marT="0" marB="0" anchor="b">
                    <a:lnL>
                      <a:noFill/>
                    </a:lnL>
                    <a:lnR>
                      <a:noFill/>
                    </a:lnR>
                    <a:lnT>
                      <a:noFill/>
                    </a:lnT>
                    <a:lnB>
                      <a:noFill/>
                    </a:lnB>
                    <a:solidFill>
                      <a:srgbClr val="FFFF00"/>
                    </a:solidFill>
                  </a:tcPr>
                </a:tc>
                <a:tc>
                  <a:txBody>
                    <a:bodyPr/>
                    <a:lstStyle/>
                    <a:p>
                      <a:pPr algn="r" fontAlgn="b"/>
                      <a:r>
                        <a:rPr lang="en-GB" sz="700" b="1" i="0" u="none" strike="noStrike">
                          <a:effectLst/>
                          <a:latin typeface="Arial" panose="020B0604020202020204" pitchFamily="34" charset="0"/>
                        </a:rPr>
                        <a:t>5738</a:t>
                      </a:r>
                    </a:p>
                  </a:txBody>
                  <a:tcPr marL="0" marR="0" marT="0" marB="0" anchor="b">
                    <a:lnL>
                      <a:noFill/>
                    </a:lnL>
                    <a:lnR>
                      <a:noFill/>
                    </a:lnR>
                    <a:lnT>
                      <a:noFill/>
                    </a:lnT>
                    <a:lnB>
                      <a:noFill/>
                    </a:lnB>
                    <a:solidFill>
                      <a:srgbClr val="FFFF00"/>
                    </a:solidFill>
                  </a:tcPr>
                </a:tc>
                <a:tc>
                  <a:txBody>
                    <a:bodyPr/>
                    <a:lstStyle/>
                    <a:p>
                      <a:pPr algn="r" fontAlgn="b"/>
                      <a:r>
                        <a:rPr lang="en-GB" sz="700" b="1" i="0" u="none" strike="noStrike">
                          <a:effectLst/>
                          <a:latin typeface="Arial" panose="020B0604020202020204" pitchFamily="34" charset="0"/>
                        </a:rPr>
                        <a:t>6350</a:t>
                      </a:r>
                    </a:p>
                  </a:txBody>
                  <a:tcPr marL="0" marR="0" marT="0" marB="0" anchor="b">
                    <a:lnL>
                      <a:noFill/>
                    </a:lnL>
                    <a:lnR>
                      <a:noFill/>
                    </a:lnR>
                    <a:lnT>
                      <a:noFill/>
                    </a:lnT>
                    <a:lnB>
                      <a:noFill/>
                    </a:lnB>
                    <a:solidFill>
                      <a:srgbClr val="FFFF00"/>
                    </a:solidFill>
                  </a:tcPr>
                </a:tc>
                <a:tc>
                  <a:txBody>
                    <a:bodyPr/>
                    <a:lstStyle/>
                    <a:p>
                      <a:pPr algn="r" fontAlgn="b"/>
                      <a:r>
                        <a:rPr lang="en-GB" sz="700" b="1" i="0" u="none" strike="noStrike">
                          <a:effectLst/>
                          <a:latin typeface="Arial" panose="020B0604020202020204" pitchFamily="34" charset="0"/>
                        </a:rPr>
                        <a:t>5202</a:t>
                      </a:r>
                    </a:p>
                  </a:txBody>
                  <a:tcPr marL="0" marR="0" marT="0" marB="0" anchor="b">
                    <a:lnL>
                      <a:noFill/>
                    </a:lnL>
                    <a:lnR>
                      <a:noFill/>
                    </a:lnR>
                    <a:lnT>
                      <a:noFill/>
                    </a:lnT>
                    <a:lnB>
                      <a:noFill/>
                    </a:lnB>
                    <a:solidFill>
                      <a:srgbClr val="FFFF00"/>
                    </a:solidFill>
                  </a:tcPr>
                </a:tc>
                <a:tc>
                  <a:txBody>
                    <a:bodyPr/>
                    <a:lstStyle/>
                    <a:p>
                      <a:pPr algn="r" fontAlgn="b"/>
                      <a:r>
                        <a:rPr lang="en-GB" sz="700" b="1" i="0" u="none" strike="noStrike">
                          <a:effectLst/>
                          <a:latin typeface="Arial" panose="020B0604020202020204" pitchFamily="34" charset="0"/>
                        </a:rPr>
                        <a:t>5409</a:t>
                      </a:r>
                    </a:p>
                  </a:txBody>
                  <a:tcPr marL="0" marR="0" marT="0" marB="0" anchor="b">
                    <a:lnL>
                      <a:noFill/>
                    </a:lnL>
                    <a:lnR>
                      <a:noFill/>
                    </a:lnR>
                    <a:lnT>
                      <a:noFill/>
                    </a:lnT>
                    <a:lnB>
                      <a:noFill/>
                    </a:lnB>
                    <a:solidFill>
                      <a:srgbClr val="FFFF00"/>
                    </a:solidFill>
                  </a:tcPr>
                </a:tc>
                <a:tc>
                  <a:txBody>
                    <a:bodyPr/>
                    <a:lstStyle/>
                    <a:p>
                      <a:pPr algn="r" fontAlgn="b"/>
                      <a:r>
                        <a:rPr lang="en-GB" sz="700" b="1" i="0" u="none" strike="noStrike">
                          <a:effectLst/>
                          <a:latin typeface="Arial" panose="020B0604020202020204" pitchFamily="34" charset="0"/>
                        </a:rPr>
                        <a:t>5974</a:t>
                      </a:r>
                    </a:p>
                  </a:txBody>
                  <a:tcPr marL="0" marR="0" marT="0" marB="0" anchor="b">
                    <a:lnL>
                      <a:noFill/>
                    </a:lnL>
                    <a:lnR>
                      <a:noFill/>
                    </a:lnR>
                    <a:lnT>
                      <a:noFill/>
                    </a:lnT>
                    <a:lnB>
                      <a:noFill/>
                    </a:lnB>
                    <a:solidFill>
                      <a:srgbClr val="FFFF00"/>
                    </a:solidFill>
                  </a:tcPr>
                </a:tc>
                <a:tc>
                  <a:txBody>
                    <a:bodyPr/>
                    <a:lstStyle/>
                    <a:p>
                      <a:pPr algn="r" fontAlgn="b"/>
                      <a:r>
                        <a:rPr lang="en-GB" sz="700" b="1" i="0" u="none" strike="noStrike">
                          <a:effectLst/>
                          <a:latin typeface="Arial" panose="020B0604020202020204" pitchFamily="34" charset="0"/>
                        </a:rPr>
                        <a:t>5266</a:t>
                      </a:r>
                    </a:p>
                  </a:txBody>
                  <a:tcPr marL="0" marR="0" marT="0" marB="0" anchor="b">
                    <a:lnL>
                      <a:noFill/>
                    </a:lnL>
                    <a:lnR>
                      <a:noFill/>
                    </a:lnR>
                    <a:lnT>
                      <a:noFill/>
                    </a:lnT>
                    <a:lnB>
                      <a:noFill/>
                    </a:lnB>
                    <a:solidFill>
                      <a:srgbClr val="FFFF00"/>
                    </a:solidFill>
                  </a:tcPr>
                </a:tc>
                <a:tc>
                  <a:txBody>
                    <a:bodyPr/>
                    <a:lstStyle/>
                    <a:p>
                      <a:pPr algn="r" fontAlgn="b"/>
                      <a:r>
                        <a:rPr lang="en-GB" sz="700" b="1" i="0" u="none" strike="noStrike">
                          <a:effectLst/>
                          <a:latin typeface="Arial" panose="020B0604020202020204" pitchFamily="34" charset="0"/>
                        </a:rPr>
                        <a:t>5152</a:t>
                      </a:r>
                    </a:p>
                  </a:txBody>
                  <a:tcPr marL="0" marR="0" marT="0" marB="0" anchor="b">
                    <a:lnL>
                      <a:noFill/>
                    </a:lnL>
                    <a:lnR>
                      <a:noFill/>
                    </a:lnR>
                    <a:lnT>
                      <a:noFill/>
                    </a:lnT>
                    <a:lnB>
                      <a:noFill/>
                    </a:lnB>
                    <a:solidFill>
                      <a:srgbClr val="FFFF00"/>
                    </a:solidFill>
                  </a:tcPr>
                </a:tc>
                <a:tc>
                  <a:txBody>
                    <a:bodyPr/>
                    <a:lstStyle/>
                    <a:p>
                      <a:pPr algn="r" fontAlgn="b"/>
                      <a:r>
                        <a:rPr lang="en-GB" sz="700" b="1" i="0" u="none" strike="noStrike">
                          <a:effectLst/>
                          <a:latin typeface="Arial" panose="020B0604020202020204" pitchFamily="34" charset="0"/>
                        </a:rPr>
                        <a:t>6184</a:t>
                      </a:r>
                    </a:p>
                  </a:txBody>
                  <a:tcPr marL="0" marR="0" marT="0" marB="0" anchor="b">
                    <a:lnL>
                      <a:noFill/>
                    </a:lnL>
                    <a:lnR>
                      <a:noFill/>
                    </a:lnR>
                    <a:lnT>
                      <a:noFill/>
                    </a:lnT>
                    <a:lnB>
                      <a:noFill/>
                    </a:lnB>
                    <a:solidFill>
                      <a:srgbClr val="FFFF00"/>
                    </a:solidFill>
                  </a:tcPr>
                </a:tc>
                <a:tc>
                  <a:txBody>
                    <a:bodyPr/>
                    <a:lstStyle/>
                    <a:p>
                      <a:pPr algn="r" fontAlgn="b"/>
                      <a:r>
                        <a:rPr lang="en-GB" sz="700" b="1" i="0" u="none" strike="noStrike">
                          <a:effectLst/>
                          <a:latin typeface="Arial" panose="020B0604020202020204" pitchFamily="34" charset="0"/>
                        </a:rPr>
                        <a:t>10651</a:t>
                      </a:r>
                    </a:p>
                  </a:txBody>
                  <a:tcPr marL="0" marR="0" marT="0" marB="0" anchor="b">
                    <a:lnL>
                      <a:noFill/>
                    </a:lnL>
                    <a:lnR>
                      <a:noFill/>
                    </a:lnR>
                    <a:lnT>
                      <a:noFill/>
                    </a:lnT>
                    <a:lnB>
                      <a:noFill/>
                    </a:lnB>
                    <a:solidFill>
                      <a:srgbClr val="FFFF00"/>
                    </a:solidFill>
                  </a:tcPr>
                </a:tc>
                <a:tc>
                  <a:txBody>
                    <a:bodyPr/>
                    <a:lstStyle/>
                    <a:p>
                      <a:pPr algn="r" fontAlgn="b"/>
                      <a:r>
                        <a:rPr lang="en-GB" sz="700" b="1" i="0" u="none" strike="noStrike">
                          <a:effectLst/>
                          <a:latin typeface="Arial" panose="020B0604020202020204" pitchFamily="34" charset="0"/>
                        </a:rPr>
                        <a:t>9308</a:t>
                      </a:r>
                    </a:p>
                  </a:txBody>
                  <a:tcPr marL="0" marR="0" marT="0" marB="0" anchor="b">
                    <a:lnL>
                      <a:noFill/>
                    </a:lnL>
                    <a:lnR>
                      <a:noFill/>
                    </a:lnR>
                    <a:lnT>
                      <a:noFill/>
                    </a:lnT>
                    <a:lnB>
                      <a:noFill/>
                    </a:lnB>
                    <a:solidFill>
                      <a:srgbClr val="FFFF00"/>
                    </a:solidFill>
                  </a:tcPr>
                </a:tc>
                <a:tc>
                  <a:txBody>
                    <a:bodyPr/>
                    <a:lstStyle/>
                    <a:p>
                      <a:pPr algn="r" fontAlgn="b"/>
                      <a:r>
                        <a:rPr lang="en-GB" sz="700" b="1" i="0" u="none" strike="noStrike">
                          <a:effectLst/>
                          <a:latin typeface="Arial" panose="020B0604020202020204" pitchFamily="34" charset="0"/>
                        </a:rPr>
                        <a:t>9042</a:t>
                      </a:r>
                    </a:p>
                  </a:txBody>
                  <a:tcPr marL="0" marR="0" marT="0" marB="0" anchor="b">
                    <a:lnL>
                      <a:noFill/>
                    </a:lnL>
                    <a:lnR>
                      <a:noFill/>
                    </a:lnR>
                    <a:lnT>
                      <a:noFill/>
                    </a:lnT>
                    <a:lnB>
                      <a:noFill/>
                    </a:lnB>
                    <a:solidFill>
                      <a:srgbClr val="FFFF00"/>
                    </a:solidFill>
                  </a:tcPr>
                </a:tc>
                <a:tc>
                  <a:txBody>
                    <a:bodyPr/>
                    <a:lstStyle/>
                    <a:p>
                      <a:pPr algn="r" fontAlgn="b"/>
                      <a:r>
                        <a:rPr lang="en-GB" sz="700" b="1" i="0" u="none" strike="noStrike">
                          <a:effectLst/>
                          <a:latin typeface="Arial" panose="020B0604020202020204" pitchFamily="34" charset="0"/>
                        </a:rPr>
                        <a:t>9162</a:t>
                      </a:r>
                    </a:p>
                  </a:txBody>
                  <a:tcPr marL="0" marR="0" marT="0" marB="0" anchor="b">
                    <a:lnL>
                      <a:noFill/>
                    </a:lnL>
                    <a:lnR>
                      <a:noFill/>
                    </a:lnR>
                    <a:lnT>
                      <a:noFill/>
                    </a:lnT>
                    <a:lnB>
                      <a:noFill/>
                    </a:lnB>
                    <a:solidFill>
                      <a:srgbClr val="FFFF00"/>
                    </a:solidFill>
                  </a:tcPr>
                </a:tc>
                <a:tc>
                  <a:txBody>
                    <a:bodyPr/>
                    <a:lstStyle/>
                    <a:p>
                      <a:pPr algn="r" fontAlgn="b"/>
                      <a:r>
                        <a:rPr lang="en-GB" sz="700" b="1" i="0" u="none" strike="noStrike">
                          <a:effectLst/>
                          <a:latin typeface="Arial" panose="020B0604020202020204" pitchFamily="34" charset="0"/>
                        </a:rPr>
                        <a:t>8022</a:t>
                      </a:r>
                    </a:p>
                  </a:txBody>
                  <a:tcPr marL="0" marR="0" marT="0" marB="0" anchor="b">
                    <a:lnL>
                      <a:noFill/>
                    </a:lnL>
                    <a:lnR>
                      <a:noFill/>
                    </a:lnR>
                    <a:lnT>
                      <a:noFill/>
                    </a:lnT>
                    <a:lnB>
                      <a:noFill/>
                    </a:lnB>
                    <a:solidFill>
                      <a:srgbClr val="FFFF00"/>
                    </a:solidFill>
                  </a:tcPr>
                </a:tc>
                <a:tc>
                  <a:txBody>
                    <a:bodyPr/>
                    <a:lstStyle/>
                    <a:p>
                      <a:pPr algn="r" fontAlgn="b"/>
                      <a:r>
                        <a:rPr lang="en-GB" sz="700" b="1" i="0" u="none" strike="noStrike">
                          <a:effectLst/>
                          <a:latin typeface="Arial" panose="020B0604020202020204" pitchFamily="34" charset="0"/>
                        </a:rPr>
                        <a:t>8430</a:t>
                      </a:r>
                    </a:p>
                  </a:txBody>
                  <a:tcPr marL="0" marR="0" marT="0" marB="0" anchor="b">
                    <a:lnL>
                      <a:noFill/>
                    </a:lnL>
                    <a:lnR>
                      <a:noFill/>
                    </a:lnR>
                    <a:lnT>
                      <a:noFill/>
                    </a:lnT>
                    <a:lnB>
                      <a:noFill/>
                    </a:lnB>
                    <a:solidFill>
                      <a:srgbClr val="FFFF00"/>
                    </a:solidFill>
                  </a:tcPr>
                </a:tc>
                <a:tc>
                  <a:txBody>
                    <a:bodyPr/>
                    <a:lstStyle/>
                    <a:p>
                      <a:pPr algn="r" fontAlgn="b"/>
                      <a:r>
                        <a:rPr lang="en-GB" sz="700" b="1" i="0" u="none" strike="noStrike">
                          <a:effectLst/>
                          <a:latin typeface="Arial" panose="020B0604020202020204" pitchFamily="34" charset="0"/>
                        </a:rPr>
                        <a:t>7964</a:t>
                      </a:r>
                    </a:p>
                  </a:txBody>
                  <a:tcPr marL="0" marR="0" marT="0" marB="0" anchor="b">
                    <a:lnL>
                      <a:noFill/>
                    </a:lnL>
                    <a:lnR>
                      <a:noFill/>
                    </a:lnR>
                    <a:lnT>
                      <a:noFill/>
                    </a:lnT>
                    <a:lnB>
                      <a:noFill/>
                    </a:lnB>
                    <a:solidFill>
                      <a:srgbClr val="FFFF00"/>
                    </a:solidFill>
                  </a:tcPr>
                </a:tc>
                <a:tc>
                  <a:txBody>
                    <a:bodyPr/>
                    <a:lstStyle/>
                    <a:p>
                      <a:pPr algn="r" fontAlgn="b"/>
                      <a:r>
                        <a:rPr lang="en-GB" sz="700" b="1" i="0" u="none" strike="noStrike">
                          <a:effectLst/>
                          <a:latin typeface="Arial" panose="020B0604020202020204" pitchFamily="34" charset="0"/>
                        </a:rPr>
                        <a:t>9683</a:t>
                      </a:r>
                    </a:p>
                  </a:txBody>
                  <a:tcPr marL="0" marR="0" marT="0" marB="0" anchor="b">
                    <a:lnL>
                      <a:noFill/>
                    </a:lnL>
                    <a:lnR>
                      <a:noFill/>
                    </a:lnR>
                    <a:lnT>
                      <a:noFill/>
                    </a:lnT>
                    <a:lnB>
                      <a:noFill/>
                    </a:lnB>
                    <a:solidFill>
                      <a:srgbClr val="FFFF00"/>
                    </a:solidFill>
                  </a:tcPr>
                </a:tc>
                <a:tc>
                  <a:txBody>
                    <a:bodyPr/>
                    <a:lstStyle/>
                    <a:p>
                      <a:pPr algn="r" fontAlgn="b"/>
                      <a:r>
                        <a:rPr lang="en-GB" sz="700" b="1" i="0" u="none" strike="noStrike">
                          <a:effectLst/>
                          <a:latin typeface="Arial" panose="020B0604020202020204" pitchFamily="34" charset="0"/>
                        </a:rPr>
                        <a:t>9121</a:t>
                      </a:r>
                    </a:p>
                  </a:txBody>
                  <a:tcPr marL="0" marR="0" marT="0" marB="0" anchor="b">
                    <a:lnL>
                      <a:noFill/>
                    </a:lnL>
                    <a:lnR>
                      <a:noFill/>
                    </a:lnR>
                    <a:lnT>
                      <a:noFill/>
                    </a:lnT>
                    <a:lnB>
                      <a:noFill/>
                    </a:lnB>
                    <a:solidFill>
                      <a:srgbClr val="FFFF00"/>
                    </a:solidFill>
                  </a:tcPr>
                </a:tc>
                <a:tc>
                  <a:txBody>
                    <a:bodyPr/>
                    <a:lstStyle/>
                    <a:p>
                      <a:pPr algn="r" fontAlgn="b"/>
                      <a:r>
                        <a:rPr lang="en-GB" sz="700" b="1" i="0" u="none" strike="noStrike">
                          <a:effectLst/>
                          <a:latin typeface="Arial" panose="020B0604020202020204" pitchFamily="34" charset="0"/>
                        </a:rPr>
                        <a:t>11887</a:t>
                      </a:r>
                    </a:p>
                  </a:txBody>
                  <a:tcPr marL="0" marR="0" marT="0" marB="0" anchor="b">
                    <a:lnL>
                      <a:noFill/>
                    </a:lnL>
                    <a:lnR>
                      <a:noFill/>
                    </a:lnR>
                    <a:lnT>
                      <a:noFill/>
                    </a:lnT>
                    <a:lnB>
                      <a:noFill/>
                    </a:lnB>
                    <a:solidFill>
                      <a:srgbClr val="FFFF00"/>
                    </a:solidFill>
                  </a:tcPr>
                </a:tc>
                <a:tc>
                  <a:txBody>
                    <a:bodyPr/>
                    <a:lstStyle/>
                    <a:p>
                      <a:pPr algn="r" fontAlgn="b"/>
                      <a:r>
                        <a:rPr lang="en-GB" sz="700" b="1" i="0" u="none" strike="noStrike">
                          <a:effectLst/>
                          <a:latin typeface="Arial" panose="020B0604020202020204" pitchFamily="34" charset="0"/>
                        </a:rPr>
                        <a:t>14467</a:t>
                      </a:r>
                    </a:p>
                  </a:txBody>
                  <a:tcPr marL="0" marR="0" marT="0" marB="0" anchor="b">
                    <a:lnL>
                      <a:noFill/>
                    </a:lnL>
                    <a:lnR>
                      <a:noFill/>
                    </a:lnR>
                    <a:lnT>
                      <a:noFill/>
                    </a:lnT>
                    <a:lnB>
                      <a:noFill/>
                    </a:lnB>
                    <a:solidFill>
                      <a:srgbClr val="FFFF00"/>
                    </a:solidFill>
                  </a:tcPr>
                </a:tc>
                <a:tc>
                  <a:txBody>
                    <a:bodyPr/>
                    <a:lstStyle/>
                    <a:p>
                      <a:pPr algn="r" fontAlgn="b"/>
                      <a:r>
                        <a:rPr lang="en-GB" sz="700" b="1" i="0" u="none" strike="noStrike">
                          <a:effectLst/>
                          <a:latin typeface="Arial" panose="020B0604020202020204" pitchFamily="34" charset="0"/>
                        </a:rPr>
                        <a:t>15698</a:t>
                      </a:r>
                    </a:p>
                  </a:txBody>
                  <a:tcPr marL="0" marR="0" marT="0" marB="0" anchor="b">
                    <a:lnL>
                      <a:noFill/>
                    </a:lnL>
                    <a:lnR w="6350" cap="flat" cmpd="sng" algn="ctr">
                      <a:solidFill>
                        <a:srgbClr val="000000"/>
                      </a:solidFill>
                      <a:prstDash val="solid"/>
                      <a:round/>
                      <a:headEnd type="none" w="med" len="med"/>
                      <a:tailEnd type="none" w="med" len="med"/>
                    </a:lnR>
                    <a:lnT>
                      <a:noFill/>
                    </a:lnT>
                    <a:lnB>
                      <a:noFill/>
                    </a:lnB>
                    <a:solidFill>
                      <a:srgbClr val="FFFF00"/>
                    </a:solidFill>
                  </a:tcPr>
                </a:tc>
                <a:tc>
                  <a:txBody>
                    <a:bodyPr/>
                    <a:lstStyle/>
                    <a:p>
                      <a:pPr algn="r" fontAlgn="b"/>
                      <a:r>
                        <a:rPr lang="en-GB" sz="700" b="1" i="0" u="none" strike="noStrike" dirty="0">
                          <a:solidFill>
                            <a:srgbClr val="0000FF"/>
                          </a:solidFill>
                          <a:effectLst/>
                          <a:latin typeface="Arial" panose="020B0604020202020204" pitchFamily="34" charset="0"/>
                        </a:rPr>
                        <a:t>174865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2071316085"/>
                  </a:ext>
                </a:extLst>
              </a:tr>
            </a:tbl>
          </a:graphicData>
        </a:graphic>
      </p:graphicFrame>
    </p:spTree>
    <p:extLst>
      <p:ext uri="{BB962C8B-B14F-4D97-AF65-F5344CB8AC3E}">
        <p14:creationId xmlns:p14="http://schemas.microsoft.com/office/powerpoint/2010/main" val="3434559501"/>
      </p:ext>
    </p:extLst>
  </p:cSld>
  <p:clrMapOvr>
    <a:masterClrMapping/>
  </p:clrMapOvr>
  <p:transition>
    <p:wipe dir="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US" dirty="0"/>
              <a:t>Exciting statistics !</a:t>
            </a:r>
            <a:endParaRPr lang="en-GB" altLang="en-US" dirty="0"/>
          </a:p>
        </p:txBody>
      </p:sp>
      <p:sp>
        <p:nvSpPr>
          <p:cNvPr id="10" name="Title 1">
            <a:extLst>
              <a:ext uri="{FF2B5EF4-FFF2-40B4-BE49-F238E27FC236}">
                <a16:creationId xmlns:a16="http://schemas.microsoft.com/office/drawing/2014/main" id="{6DED0975-B334-4E42-8132-C00A5B390D79}"/>
              </a:ext>
            </a:extLst>
          </p:cNvPr>
          <p:cNvSpPr txBox="1">
            <a:spLocks/>
          </p:cNvSpPr>
          <p:nvPr/>
        </p:nvSpPr>
        <p:spPr>
          <a:xfrm>
            <a:off x="628650" y="1756737"/>
            <a:ext cx="7886700" cy="533881"/>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altLang="en-US" sz="2400" b="1" dirty="0">
                <a:solidFill>
                  <a:srgbClr val="FF0000"/>
                </a:solidFill>
              </a:rPr>
              <a:t>More on CRs …</a:t>
            </a:r>
          </a:p>
        </p:txBody>
      </p:sp>
      <p:graphicFrame>
        <p:nvGraphicFramePr>
          <p:cNvPr id="4" name="Chart 3">
            <a:extLst>
              <a:ext uri="{FF2B5EF4-FFF2-40B4-BE49-F238E27FC236}">
                <a16:creationId xmlns:a16="http://schemas.microsoft.com/office/drawing/2014/main" id="{00000000-0008-0000-0500-0000DE800000}"/>
              </a:ext>
            </a:extLst>
          </p:cNvPr>
          <p:cNvGraphicFramePr>
            <a:graphicFrameLocks/>
          </p:cNvGraphicFramePr>
          <p:nvPr>
            <p:extLst>
              <p:ext uri="{D42A27DB-BD31-4B8C-83A1-F6EECF244321}">
                <p14:modId xmlns:p14="http://schemas.microsoft.com/office/powerpoint/2010/main" val="493667682"/>
              </p:ext>
            </p:extLst>
          </p:nvPr>
        </p:nvGraphicFramePr>
        <p:xfrm>
          <a:off x="1103651" y="2127682"/>
          <a:ext cx="6927172" cy="2214562"/>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5" name="Chart 4">
            <a:extLst>
              <a:ext uri="{FF2B5EF4-FFF2-40B4-BE49-F238E27FC236}">
                <a16:creationId xmlns:a16="http://schemas.microsoft.com/office/drawing/2014/main" id="{00000000-0008-0000-0500-0000E0800000}"/>
              </a:ext>
            </a:extLst>
          </p:cNvPr>
          <p:cNvGraphicFramePr>
            <a:graphicFrameLocks/>
          </p:cNvGraphicFramePr>
          <p:nvPr>
            <p:extLst>
              <p:ext uri="{D42A27DB-BD31-4B8C-83A1-F6EECF244321}">
                <p14:modId xmlns:p14="http://schemas.microsoft.com/office/powerpoint/2010/main" val="666061314"/>
              </p:ext>
            </p:extLst>
          </p:nvPr>
        </p:nvGraphicFramePr>
        <p:xfrm>
          <a:off x="1103650" y="4348063"/>
          <a:ext cx="6927171" cy="2144811"/>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510747400"/>
      </p:ext>
    </p:extLst>
  </p:cSld>
  <p:clrMapOvr>
    <a:masterClrMapping/>
  </p:clrMapOvr>
  <p:transition>
    <p:wipe dir="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US" dirty="0"/>
              <a:t>Exciting statistics !</a:t>
            </a:r>
            <a:endParaRPr lang="en-GB" altLang="en-US" dirty="0"/>
          </a:p>
        </p:txBody>
      </p:sp>
      <p:graphicFrame>
        <p:nvGraphicFramePr>
          <p:cNvPr id="4" name="Chart 3">
            <a:extLst>
              <a:ext uri="{FF2B5EF4-FFF2-40B4-BE49-F238E27FC236}">
                <a16:creationId xmlns:a16="http://schemas.microsoft.com/office/drawing/2014/main" id="{00000000-0008-0000-0200-0000DF540000}"/>
              </a:ext>
            </a:extLst>
          </p:cNvPr>
          <p:cNvGraphicFramePr>
            <a:graphicFrameLocks/>
          </p:cNvGraphicFramePr>
          <p:nvPr>
            <p:extLst>
              <p:ext uri="{D42A27DB-BD31-4B8C-83A1-F6EECF244321}">
                <p14:modId xmlns:p14="http://schemas.microsoft.com/office/powerpoint/2010/main" val="1838776143"/>
              </p:ext>
            </p:extLst>
          </p:nvPr>
        </p:nvGraphicFramePr>
        <p:xfrm>
          <a:off x="363985" y="1390206"/>
          <a:ext cx="8250682" cy="2481325"/>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5" name="Chart 4">
            <a:extLst>
              <a:ext uri="{FF2B5EF4-FFF2-40B4-BE49-F238E27FC236}">
                <a16:creationId xmlns:a16="http://schemas.microsoft.com/office/drawing/2014/main" id="{00000000-0008-0000-0200-0000DE540000}"/>
              </a:ext>
            </a:extLst>
          </p:cNvPr>
          <p:cNvGraphicFramePr>
            <a:graphicFrameLocks/>
          </p:cNvGraphicFramePr>
          <p:nvPr>
            <p:extLst>
              <p:ext uri="{D42A27DB-BD31-4B8C-83A1-F6EECF244321}">
                <p14:modId xmlns:p14="http://schemas.microsoft.com/office/powerpoint/2010/main" val="3234820305"/>
              </p:ext>
            </p:extLst>
          </p:nvPr>
        </p:nvGraphicFramePr>
        <p:xfrm>
          <a:off x="363984" y="3947662"/>
          <a:ext cx="8250683" cy="2481326"/>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910872616"/>
      </p:ext>
    </p:extLst>
  </p:cSld>
  <p:clrMapOvr>
    <a:masterClrMapping/>
  </p:clrMapOvr>
  <p:transition>
    <p:wipe dir="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US" dirty="0"/>
              <a:t>Exciting statistics !</a:t>
            </a:r>
            <a:endParaRPr lang="en-GB" altLang="en-US" dirty="0"/>
          </a:p>
        </p:txBody>
      </p:sp>
      <p:sp>
        <p:nvSpPr>
          <p:cNvPr id="10" name="Title 1">
            <a:extLst>
              <a:ext uri="{FF2B5EF4-FFF2-40B4-BE49-F238E27FC236}">
                <a16:creationId xmlns:a16="http://schemas.microsoft.com/office/drawing/2014/main" id="{6DED0975-B334-4E42-8132-C00A5B390D79}"/>
              </a:ext>
            </a:extLst>
          </p:cNvPr>
          <p:cNvSpPr txBox="1">
            <a:spLocks/>
          </p:cNvSpPr>
          <p:nvPr/>
        </p:nvSpPr>
        <p:spPr>
          <a:xfrm>
            <a:off x="628650" y="1756737"/>
            <a:ext cx="7886700" cy="533881"/>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altLang="en-US" sz="2400" b="1" dirty="0" err="1">
                <a:solidFill>
                  <a:srgbClr val="FF0000"/>
                </a:solidFill>
              </a:rPr>
              <a:t>TDoc</a:t>
            </a:r>
            <a:r>
              <a:rPr lang="en-GB" altLang="en-US" sz="2400" b="1" dirty="0">
                <a:solidFill>
                  <a:srgbClr val="FF0000"/>
                </a:solidFill>
              </a:rPr>
              <a:t> count per quarter, absolute values</a:t>
            </a:r>
          </a:p>
        </p:txBody>
      </p:sp>
      <p:pic>
        <p:nvPicPr>
          <p:cNvPr id="3" name="Picture 2">
            <a:extLst>
              <a:ext uri="{FF2B5EF4-FFF2-40B4-BE49-F238E27FC236}">
                <a16:creationId xmlns:a16="http://schemas.microsoft.com/office/drawing/2014/main" id="{E938864D-126E-482F-B6C6-2983609A5621}"/>
              </a:ext>
            </a:extLst>
          </p:cNvPr>
          <p:cNvPicPr>
            <a:picLocks noChangeAspect="1"/>
          </p:cNvPicPr>
          <p:nvPr/>
        </p:nvPicPr>
        <p:blipFill>
          <a:blip r:embed="rId2"/>
          <a:stretch>
            <a:fillRect/>
          </a:stretch>
        </p:blipFill>
        <p:spPr>
          <a:xfrm>
            <a:off x="0" y="2175272"/>
            <a:ext cx="9144000" cy="3981150"/>
          </a:xfrm>
          <a:prstGeom prst="rect">
            <a:avLst/>
          </a:prstGeom>
        </p:spPr>
      </p:pic>
    </p:spTree>
    <p:extLst>
      <p:ext uri="{BB962C8B-B14F-4D97-AF65-F5344CB8AC3E}">
        <p14:creationId xmlns:p14="http://schemas.microsoft.com/office/powerpoint/2010/main" val="82061956"/>
      </p:ext>
    </p:extLst>
  </p:cSld>
  <p:clrMapOvr>
    <a:masterClrMapping/>
  </p:clrMapOvr>
  <p:transition>
    <p:wipe dir="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Title 1">
            <a:extLst>
              <a:ext uri="{FF2B5EF4-FFF2-40B4-BE49-F238E27FC236}">
                <a16:creationId xmlns:a16="http://schemas.microsoft.com/office/drawing/2014/main" id="{628F1A8E-6B41-4B18-BF3B-80B6AB863E31}"/>
              </a:ext>
            </a:extLst>
          </p:cNvPr>
          <p:cNvSpPr>
            <a:spLocks noGrp="1"/>
          </p:cNvSpPr>
          <p:nvPr>
            <p:ph type="title"/>
          </p:nvPr>
        </p:nvSpPr>
        <p:spPr>
          <a:xfrm>
            <a:off x="0" y="1682100"/>
            <a:ext cx="9144000" cy="922555"/>
          </a:xfrm>
        </p:spPr>
        <p:txBody>
          <a:bodyPr>
            <a:normAutofit/>
          </a:bodyPr>
          <a:lstStyle/>
          <a:p>
            <a:pPr algn="ctr"/>
            <a:r>
              <a:rPr lang="en-US" dirty="0">
                <a:solidFill>
                  <a:srgbClr val="FF0000"/>
                </a:solidFill>
              </a:rPr>
              <a:t>Marketing and communications</a:t>
            </a:r>
          </a:p>
        </p:txBody>
      </p:sp>
      <p:pic>
        <p:nvPicPr>
          <p:cNvPr id="5" name="Picture 4" descr="A picture containing room, drawing, food&#10;&#10;Description automatically generated">
            <a:extLst>
              <a:ext uri="{FF2B5EF4-FFF2-40B4-BE49-F238E27FC236}">
                <a16:creationId xmlns:a16="http://schemas.microsoft.com/office/drawing/2014/main" id="{FBAB08A7-2E06-4FB9-8568-FCE3249A5EB9}"/>
              </a:ext>
            </a:extLst>
          </p:cNvPr>
          <p:cNvPicPr>
            <a:picLocks noChangeAspect="1"/>
          </p:cNvPicPr>
          <p:nvPr/>
        </p:nvPicPr>
        <p:blipFill>
          <a:blip r:embed="rId2">
            <a:extLst>
              <a:ext uri="{28A0092B-C50C-407E-A947-70E740481C1C}">
                <a14:useLocalDpi xmlns:a14="http://schemas.microsoft.com/office/drawing/2010/main" val="0"/>
              </a:ext>
              <a:ext uri="{837473B0-CC2E-450A-ABE3-18F120FF3D39}">
                <a1611:picAttrSrcUrl xmlns:a1611="http://schemas.microsoft.com/office/drawing/2016/11/main" r:id="rId3"/>
              </a:ext>
            </a:extLst>
          </a:blip>
          <a:stretch>
            <a:fillRect/>
          </a:stretch>
        </p:blipFill>
        <p:spPr>
          <a:xfrm>
            <a:off x="3567952" y="2885666"/>
            <a:ext cx="2008091" cy="3360985"/>
          </a:xfrm>
          <a:prstGeom prst="rect">
            <a:avLst/>
          </a:prstGeom>
        </p:spPr>
      </p:pic>
    </p:spTree>
    <p:extLst>
      <p:ext uri="{BB962C8B-B14F-4D97-AF65-F5344CB8AC3E}">
        <p14:creationId xmlns:p14="http://schemas.microsoft.com/office/powerpoint/2010/main" val="3643723311"/>
      </p:ext>
    </p:extLst>
  </p:cSld>
  <p:clrMapOvr>
    <a:masterClrMapping/>
  </p:clrMapOvr>
  <p:transition>
    <p:wipe dir="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GB" altLang="en-US" dirty="0"/>
              <a:t>3GPP Marketing matters </a:t>
            </a:r>
            <a:r>
              <a:rPr lang="en-GB" altLang="en-US" sz="1800" dirty="0">
                <a:solidFill>
                  <a:schemeClr val="tx1">
                    <a:lumMod val="50000"/>
                    <a:lumOff val="50000"/>
                  </a:schemeClr>
                </a:solidFill>
              </a:rPr>
              <a:t>(highlights)</a:t>
            </a:r>
            <a:endParaRPr lang="en-GB" dirty="0"/>
          </a:p>
        </p:txBody>
      </p:sp>
      <p:pic>
        <p:nvPicPr>
          <p:cNvPr id="9" name="Picture 3" descr="A picture containing table&#10;&#10;Description automatically generated">
            <a:extLst>
              <a:ext uri="{FF2B5EF4-FFF2-40B4-BE49-F238E27FC236}">
                <a16:creationId xmlns:a16="http://schemas.microsoft.com/office/drawing/2014/main" id="{D1D6EED5-18C9-4984-8A6A-FFC6F6DE41A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605732" y="2011507"/>
            <a:ext cx="2349500" cy="32336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Content Placeholder 2">
            <a:extLst>
              <a:ext uri="{FF2B5EF4-FFF2-40B4-BE49-F238E27FC236}">
                <a16:creationId xmlns:a16="http://schemas.microsoft.com/office/drawing/2014/main" id="{8D17E6D8-17CB-4AA4-9C15-4C8B5B9A7D88}"/>
              </a:ext>
            </a:extLst>
          </p:cNvPr>
          <p:cNvSpPr txBox="1">
            <a:spLocks/>
          </p:cNvSpPr>
          <p:nvPr/>
        </p:nvSpPr>
        <p:spPr bwMode="auto">
          <a:xfrm>
            <a:off x="156440" y="1850591"/>
            <a:ext cx="6392142" cy="4430135"/>
          </a:xfrm>
          <a:prstGeom prst="rect">
            <a:avLst/>
          </a:prstGeom>
          <a:noFill/>
          <a:ln>
            <a:noFill/>
          </a:ln>
        </p:spPr>
        <p:txBody>
          <a:bodyPr/>
          <a:lstStyle>
            <a:lvl1pPr marL="342900" indent="-342900">
              <a:lnSpc>
                <a:spcPct val="90000"/>
              </a:lnSpc>
              <a:spcBef>
                <a:spcPts val="1000"/>
              </a:spcBef>
              <a:buBlip>
                <a:blip r:embed="rId3"/>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marL="0" indent="0">
              <a:buFontTx/>
              <a:buNone/>
              <a:defRPr/>
            </a:pPr>
            <a:r>
              <a:rPr lang="en-GB" altLang="en-US" sz="1100" b="1" dirty="0"/>
              <a:t>Marketing work since TSGs#88:</a:t>
            </a:r>
            <a:endParaRPr lang="en-GB" altLang="en-US" sz="1100" dirty="0"/>
          </a:p>
          <a:p>
            <a:pPr>
              <a:defRPr/>
            </a:pPr>
            <a:r>
              <a:rPr lang="en-GB" altLang="en-US" sz="1100" dirty="0"/>
              <a:t>News articles since TSGs#88 on </a:t>
            </a:r>
            <a:r>
              <a:rPr lang="en-GB" altLang="en-US" sz="1100" dirty="0">
                <a:hlinkClick r:id="rId4"/>
              </a:rPr>
              <a:t>www.3gpp.org</a:t>
            </a:r>
            <a:r>
              <a:rPr lang="en-GB" altLang="en-US" sz="1100" dirty="0"/>
              <a:t> site:</a:t>
            </a:r>
          </a:p>
          <a:p>
            <a:pPr marL="0" indent="0">
              <a:buNone/>
              <a:defRPr/>
            </a:pPr>
            <a:endParaRPr lang="en-GB" altLang="en-US" sz="1100" dirty="0"/>
          </a:p>
          <a:p>
            <a:pPr marL="0" indent="0">
              <a:buNone/>
              <a:defRPr/>
            </a:pPr>
            <a:endParaRPr lang="en-GB" altLang="en-US" sz="1100" dirty="0"/>
          </a:p>
          <a:p>
            <a:pPr>
              <a:defRPr/>
            </a:pPr>
            <a:endParaRPr lang="en-GB" altLang="en-US" sz="1100" dirty="0"/>
          </a:p>
          <a:p>
            <a:pPr>
              <a:defRPr/>
            </a:pPr>
            <a:endParaRPr lang="en-GB" altLang="en-US" sz="1100" dirty="0"/>
          </a:p>
          <a:p>
            <a:pPr>
              <a:defRPr/>
            </a:pPr>
            <a:endParaRPr lang="en-GB" altLang="en-US" sz="1100" dirty="0"/>
          </a:p>
          <a:p>
            <a:pPr>
              <a:defRPr/>
            </a:pPr>
            <a:endParaRPr lang="en-GB" altLang="en-US" sz="1100" dirty="0"/>
          </a:p>
          <a:p>
            <a:pPr>
              <a:defRPr/>
            </a:pPr>
            <a:endParaRPr lang="en-GB" altLang="en-US" sz="1100" dirty="0"/>
          </a:p>
          <a:p>
            <a:pPr>
              <a:defRPr/>
            </a:pPr>
            <a:endParaRPr lang="en-GB" altLang="en-US" sz="1100" dirty="0"/>
          </a:p>
          <a:p>
            <a:pPr marL="457200" lvl="1" indent="0">
              <a:buFont typeface="Arial" panose="020B0604020202020204" pitchFamily="34" charset="0"/>
              <a:buNone/>
              <a:defRPr/>
            </a:pPr>
            <a:endParaRPr lang="en-GB" altLang="en-US" sz="1000" dirty="0"/>
          </a:p>
          <a:p>
            <a:pPr>
              <a:defRPr/>
            </a:pPr>
            <a:r>
              <a:rPr lang="en-GB" altLang="en-US" sz="1100" dirty="0"/>
              <a:t>TSG leaders Webinars and videos recorded after TSGs#88 (</a:t>
            </a:r>
            <a:r>
              <a:rPr lang="en-GB" altLang="en-US" sz="1100" dirty="0">
                <a:hlinkClick r:id="rId5"/>
              </a:rPr>
              <a:t>https://vimeo.com/3gpplive</a:t>
            </a:r>
            <a:r>
              <a:rPr lang="en-GB" altLang="en-US" sz="1100" dirty="0"/>
              <a:t>) </a:t>
            </a:r>
          </a:p>
          <a:p>
            <a:pPr>
              <a:defRPr/>
            </a:pPr>
            <a:r>
              <a:rPr lang="en-GB" altLang="en-US" sz="1100" dirty="0"/>
              <a:t>A new </a:t>
            </a:r>
            <a:r>
              <a:rPr lang="en-GB" altLang="en-US" sz="1100" dirty="0">
                <a:solidFill>
                  <a:schemeClr val="accent6">
                    <a:lumMod val="75000"/>
                  </a:schemeClr>
                </a:solidFill>
              </a:rPr>
              <a:t>3GPP</a:t>
            </a:r>
            <a:r>
              <a:rPr lang="en-GB" altLang="en-US" sz="1100" dirty="0"/>
              <a:t> </a:t>
            </a:r>
            <a:r>
              <a:rPr lang="en-GB" altLang="en-US" sz="1100" dirty="0">
                <a:solidFill>
                  <a:schemeClr val="tx1">
                    <a:lumMod val="50000"/>
                    <a:lumOff val="50000"/>
                  </a:schemeClr>
                </a:solidFill>
              </a:rPr>
              <a:t>HIGH</a:t>
            </a:r>
            <a:r>
              <a:rPr lang="en-GB" altLang="en-US" sz="1100" dirty="0">
                <a:solidFill>
                  <a:schemeClr val="accent6">
                    <a:lumMod val="75000"/>
                  </a:schemeClr>
                </a:solidFill>
              </a:rPr>
              <a:t>LIGHTS</a:t>
            </a:r>
            <a:r>
              <a:rPr lang="en-GB" altLang="en-US" sz="1100" dirty="0"/>
              <a:t> news-letter published in September (</a:t>
            </a:r>
            <a:r>
              <a:rPr lang="en-GB" altLang="en-US" sz="1100" dirty="0">
                <a:hlinkClick r:id="rId6"/>
              </a:rPr>
              <a:t>www.3gpp.org/highlights</a:t>
            </a:r>
            <a:r>
              <a:rPr lang="en-GB" altLang="en-US" sz="1100" dirty="0"/>
              <a:t>):  </a:t>
            </a:r>
          </a:p>
          <a:p>
            <a:pPr lvl="1">
              <a:defRPr/>
            </a:pPr>
            <a:r>
              <a:rPr lang="en-GB" altLang="en-US" sz="1000" dirty="0"/>
              <a:t>1500 copies in first print run </a:t>
            </a:r>
          </a:p>
          <a:p>
            <a:pPr lvl="1">
              <a:defRPr/>
            </a:pPr>
            <a:r>
              <a:rPr lang="en-GB" altLang="en-US" sz="1000" dirty="0"/>
              <a:t>Mail out of 500 copies</a:t>
            </a:r>
          </a:p>
          <a:p>
            <a:pPr lvl="1">
              <a:defRPr/>
            </a:pPr>
            <a:r>
              <a:rPr lang="en-GB" altLang="en-US" sz="1000" dirty="0"/>
              <a:t>Balance distributed via Partners</a:t>
            </a:r>
          </a:p>
          <a:p>
            <a:pPr>
              <a:lnSpc>
                <a:spcPct val="100000"/>
              </a:lnSpc>
              <a:spcBef>
                <a:spcPct val="20000"/>
              </a:spcBef>
              <a:defRPr/>
            </a:pPr>
            <a:r>
              <a:rPr lang="en-GB" altLang="en-US" sz="1100" dirty="0"/>
              <a:t>2019 Excellence awards distributed via e-meeting with totems posted out (web site updated in August). 2020 process to start after September Plenary meetings.</a:t>
            </a:r>
            <a:endParaRPr lang="en-GB" altLang="en-US" sz="1000" dirty="0"/>
          </a:p>
          <a:p>
            <a:pPr lvl="1">
              <a:lnSpc>
                <a:spcPct val="100000"/>
              </a:lnSpc>
              <a:spcBef>
                <a:spcPct val="20000"/>
              </a:spcBef>
              <a:defRPr/>
            </a:pPr>
            <a:endParaRPr lang="en-GB" altLang="en-US" sz="1000" dirty="0"/>
          </a:p>
          <a:p>
            <a:pPr lvl="1">
              <a:lnSpc>
                <a:spcPct val="100000"/>
              </a:lnSpc>
              <a:spcBef>
                <a:spcPct val="20000"/>
              </a:spcBef>
              <a:defRPr/>
            </a:pPr>
            <a:endParaRPr lang="en-GB" altLang="en-US" sz="1000" dirty="0"/>
          </a:p>
        </p:txBody>
      </p:sp>
      <p:sp>
        <p:nvSpPr>
          <p:cNvPr id="11" name="TextBox 10">
            <a:extLst>
              <a:ext uri="{FF2B5EF4-FFF2-40B4-BE49-F238E27FC236}">
                <a16:creationId xmlns:a16="http://schemas.microsoft.com/office/drawing/2014/main" id="{6D056CE5-2900-428E-BACE-CA06713A8548}"/>
              </a:ext>
            </a:extLst>
          </p:cNvPr>
          <p:cNvSpPr txBox="1"/>
          <p:nvPr/>
        </p:nvSpPr>
        <p:spPr>
          <a:xfrm>
            <a:off x="7148945" y="6153768"/>
            <a:ext cx="1912703" cy="253916"/>
          </a:xfrm>
          <a:prstGeom prst="rect">
            <a:avLst/>
          </a:prstGeom>
          <a:noFill/>
        </p:spPr>
        <p:txBody>
          <a:bodyPr wrap="none">
            <a:spAutoFit/>
          </a:bodyPr>
          <a:lstStyle/>
          <a:p>
            <a:pPr>
              <a:defRPr/>
            </a:pPr>
            <a:r>
              <a:rPr lang="en-GB" sz="1050" dirty="0">
                <a:latin typeface="+mn-lt"/>
              </a:rPr>
              <a:t>Contact: </a:t>
            </a:r>
            <a:r>
              <a:rPr lang="en-GB" sz="1050" dirty="0">
                <a:latin typeface="+mn-lt"/>
                <a:hlinkClick r:id="rId7"/>
              </a:rPr>
              <a:t>kevin.flynn@3gpp.org</a:t>
            </a:r>
            <a:r>
              <a:rPr lang="en-GB" sz="1050" dirty="0">
                <a:latin typeface="+mn-lt"/>
              </a:rPr>
              <a:t> </a:t>
            </a:r>
          </a:p>
        </p:txBody>
      </p:sp>
      <p:graphicFrame>
        <p:nvGraphicFramePr>
          <p:cNvPr id="12" name="Table 11">
            <a:extLst>
              <a:ext uri="{FF2B5EF4-FFF2-40B4-BE49-F238E27FC236}">
                <a16:creationId xmlns:a16="http://schemas.microsoft.com/office/drawing/2014/main" id="{F35BF32F-AD78-4088-AF62-532D4312B3D0}"/>
              </a:ext>
            </a:extLst>
          </p:cNvPr>
          <p:cNvGraphicFramePr>
            <a:graphicFrameLocks noGrp="1"/>
          </p:cNvGraphicFramePr>
          <p:nvPr>
            <p:extLst>
              <p:ext uri="{D42A27DB-BD31-4B8C-83A1-F6EECF244321}">
                <p14:modId xmlns:p14="http://schemas.microsoft.com/office/powerpoint/2010/main" val="1055964813"/>
              </p:ext>
            </p:extLst>
          </p:nvPr>
        </p:nvGraphicFramePr>
        <p:xfrm>
          <a:off x="628650" y="2420504"/>
          <a:ext cx="5146243" cy="2179320"/>
        </p:xfrm>
        <a:graphic>
          <a:graphicData uri="http://schemas.openxmlformats.org/drawingml/2006/table">
            <a:tbl>
              <a:tblPr firstRow="1" bandCol="1">
                <a:tableStyleId>{2D5ABB26-0587-4C30-8999-92F81FD0307C}</a:tableStyleId>
              </a:tblPr>
              <a:tblGrid>
                <a:gridCol w="1178875">
                  <a:extLst>
                    <a:ext uri="{9D8B030D-6E8A-4147-A177-3AD203B41FA5}">
                      <a16:colId xmlns:a16="http://schemas.microsoft.com/office/drawing/2014/main" val="20000"/>
                    </a:ext>
                  </a:extLst>
                </a:gridCol>
                <a:gridCol w="770803">
                  <a:extLst>
                    <a:ext uri="{9D8B030D-6E8A-4147-A177-3AD203B41FA5}">
                      <a16:colId xmlns:a16="http://schemas.microsoft.com/office/drawing/2014/main" val="20001"/>
                    </a:ext>
                  </a:extLst>
                </a:gridCol>
                <a:gridCol w="3196565">
                  <a:extLst>
                    <a:ext uri="{9D8B030D-6E8A-4147-A177-3AD203B41FA5}">
                      <a16:colId xmlns:a16="http://schemas.microsoft.com/office/drawing/2014/main" val="20002"/>
                    </a:ext>
                  </a:extLst>
                </a:gridCol>
              </a:tblGrid>
              <a:tr h="742929">
                <a:tc>
                  <a:txBody>
                    <a:bodyPr/>
                    <a:lstStyle/>
                    <a:p>
                      <a:pPr algn="just">
                        <a:spcAft>
                          <a:spcPts val="1200"/>
                        </a:spcAft>
                        <a:tabLst>
                          <a:tab pos="900430" algn="l"/>
                          <a:tab pos="2970530" algn="l"/>
                          <a:tab pos="3780790" algn="l"/>
                          <a:tab pos="4500880" algn="l"/>
                        </a:tabLst>
                      </a:pPr>
                      <a:r>
                        <a:rPr lang="en-GB" sz="1100" dirty="0">
                          <a:solidFill>
                            <a:schemeClr val="tx1">
                              <a:lumMod val="50000"/>
                              <a:lumOff val="50000"/>
                            </a:schemeClr>
                          </a:solidFill>
                          <a:effectLst/>
                        </a:rPr>
                        <a:t>Excellence Rewarded</a:t>
                      </a:r>
                      <a:endParaRPr lang="en-GB" sz="1000" dirty="0">
                        <a:solidFill>
                          <a:schemeClr val="tx1">
                            <a:lumMod val="50000"/>
                            <a:lumOff val="50000"/>
                          </a:schemeClr>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55786" marR="55786" marT="0" marB="0"/>
                </a:tc>
                <a:tc>
                  <a:txBody>
                    <a:bodyPr/>
                    <a:lstStyle/>
                    <a:p>
                      <a:pPr algn="just">
                        <a:spcAft>
                          <a:spcPts val="1200"/>
                        </a:spcAft>
                        <a:tabLst>
                          <a:tab pos="900430" algn="l"/>
                          <a:tab pos="2970530" algn="l"/>
                          <a:tab pos="3780790" algn="l"/>
                          <a:tab pos="4500880" algn="l"/>
                        </a:tabLst>
                      </a:pPr>
                      <a:r>
                        <a:rPr lang="en-GB" sz="1100" dirty="0">
                          <a:solidFill>
                            <a:schemeClr val="tx1">
                              <a:lumMod val="50000"/>
                              <a:lumOff val="50000"/>
                            </a:schemeClr>
                          </a:solidFill>
                          <a:effectLst/>
                        </a:rPr>
                        <a:t>August 18, 2020</a:t>
                      </a:r>
                      <a:endParaRPr lang="en-GB" sz="1100" dirty="0">
                        <a:solidFill>
                          <a:schemeClr val="tx1">
                            <a:lumMod val="50000"/>
                            <a:lumOff val="50000"/>
                          </a:schemeClr>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55786" marR="55786" marT="0" marB="0"/>
                </a:tc>
                <a:tc>
                  <a:txBody>
                    <a:bodyPr/>
                    <a:lstStyle/>
                    <a:p>
                      <a:pPr algn="just">
                        <a:spcAft>
                          <a:spcPts val="1200"/>
                        </a:spcAft>
                        <a:tabLst>
                          <a:tab pos="900430" algn="l"/>
                          <a:tab pos="2970530" algn="l"/>
                          <a:tab pos="3780790" algn="l"/>
                          <a:tab pos="4500880" algn="l"/>
                        </a:tabLst>
                      </a:pPr>
                      <a:r>
                        <a:rPr lang="en-GB" sz="1100" dirty="0">
                          <a:solidFill>
                            <a:schemeClr val="tx1">
                              <a:lumMod val="50000"/>
                              <a:lumOff val="50000"/>
                            </a:schemeClr>
                          </a:solidFill>
                          <a:effectLst/>
                        </a:rPr>
                        <a:t>Back in December 2019, the TSG Leaders sat down to consider the nominations for the annual 3GPP Excellence Awards, where each Working Group Chair in the project has the possibility to put forward one name to receive acknowledgement for their outstanding contribution during the past year…</a:t>
                      </a:r>
                      <a:endParaRPr lang="en-GB" sz="1100" dirty="0">
                        <a:solidFill>
                          <a:schemeClr val="tx1">
                            <a:lumMod val="50000"/>
                            <a:lumOff val="50000"/>
                          </a:schemeClr>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55786" marR="55786" marT="0" marB="0"/>
                </a:tc>
                <a:extLst>
                  <a:ext uri="{0D108BD9-81ED-4DB2-BD59-A6C34878D82A}">
                    <a16:rowId xmlns:a16="http://schemas.microsoft.com/office/drawing/2014/main" val="10000"/>
                  </a:ext>
                </a:extLst>
              </a:tr>
              <a:tr h="556904">
                <a:tc>
                  <a:txBody>
                    <a:bodyPr/>
                    <a:lstStyle/>
                    <a:p>
                      <a:pPr algn="just">
                        <a:spcAft>
                          <a:spcPts val="1200"/>
                        </a:spcAft>
                        <a:tabLst>
                          <a:tab pos="900430" algn="l"/>
                          <a:tab pos="2970530" algn="l"/>
                          <a:tab pos="3780790" algn="l"/>
                          <a:tab pos="4500880" algn="l"/>
                        </a:tabLst>
                      </a:pPr>
                      <a:r>
                        <a:rPr lang="en-GB" sz="1100" dirty="0">
                          <a:solidFill>
                            <a:schemeClr val="tx1">
                              <a:lumMod val="50000"/>
                              <a:lumOff val="50000"/>
                            </a:schemeClr>
                          </a:solidFill>
                          <a:effectLst/>
                        </a:rPr>
                        <a:t>CSAE to help drive standards</a:t>
                      </a:r>
                      <a:endParaRPr lang="en-GB" sz="1000" dirty="0">
                        <a:solidFill>
                          <a:schemeClr val="tx1">
                            <a:lumMod val="50000"/>
                            <a:lumOff val="50000"/>
                          </a:schemeClr>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55786" marR="55786" marT="0" marB="0"/>
                </a:tc>
                <a:tc>
                  <a:txBody>
                    <a:bodyPr/>
                    <a:lstStyle/>
                    <a:p>
                      <a:pPr algn="just">
                        <a:spcAft>
                          <a:spcPts val="1200"/>
                        </a:spcAft>
                        <a:tabLst>
                          <a:tab pos="900430" algn="l"/>
                          <a:tab pos="2970530" algn="l"/>
                          <a:tab pos="3780790" algn="l"/>
                          <a:tab pos="4500880" algn="l"/>
                        </a:tabLst>
                      </a:pPr>
                      <a:r>
                        <a:rPr lang="en-GB" sz="1100" dirty="0">
                          <a:solidFill>
                            <a:schemeClr val="tx1">
                              <a:lumMod val="50000"/>
                              <a:lumOff val="50000"/>
                            </a:schemeClr>
                          </a:solidFill>
                          <a:effectLst/>
                        </a:rPr>
                        <a:t>July 31, 2020</a:t>
                      </a:r>
                      <a:endParaRPr lang="en-GB" sz="1100" dirty="0">
                        <a:solidFill>
                          <a:schemeClr val="tx1">
                            <a:lumMod val="50000"/>
                            <a:lumOff val="50000"/>
                          </a:schemeClr>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55786" marR="55786" marT="0" marB="0"/>
                </a:tc>
                <a:tc>
                  <a:txBody>
                    <a:bodyPr/>
                    <a:lstStyle/>
                    <a:p>
                      <a:pPr algn="just">
                        <a:spcAft>
                          <a:spcPts val="1200"/>
                        </a:spcAft>
                        <a:tabLst>
                          <a:tab pos="900430" algn="l"/>
                          <a:tab pos="2970530" algn="l"/>
                          <a:tab pos="3780790" algn="l"/>
                          <a:tab pos="4500880" algn="l"/>
                        </a:tabLst>
                      </a:pPr>
                      <a:r>
                        <a:rPr lang="en-GB" sz="1100" dirty="0">
                          <a:solidFill>
                            <a:schemeClr val="tx1">
                              <a:lumMod val="50000"/>
                              <a:lumOff val="50000"/>
                            </a:schemeClr>
                          </a:solidFill>
                          <a:effectLst/>
                        </a:rPr>
                        <a:t>The China Society of Automotive Engineers has joined 3GPP as a Market Representation Partner (MRP). The CSAE's main aim is to promote the sustainable development of the automotive industry.</a:t>
                      </a:r>
                      <a:endParaRPr lang="en-GB" sz="1100" dirty="0">
                        <a:solidFill>
                          <a:schemeClr val="tx1">
                            <a:lumMod val="50000"/>
                            <a:lumOff val="50000"/>
                          </a:schemeClr>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55786" marR="55786" marT="0" marB="0"/>
                </a:tc>
                <a:extLst>
                  <a:ext uri="{0D108BD9-81ED-4DB2-BD59-A6C34878D82A}">
                    <a16:rowId xmlns:a16="http://schemas.microsoft.com/office/drawing/2014/main" val="10001"/>
                  </a:ext>
                </a:extLst>
              </a:tr>
              <a:tr h="445523">
                <a:tc>
                  <a:txBody>
                    <a:bodyPr/>
                    <a:lstStyle/>
                    <a:p>
                      <a:pPr algn="just">
                        <a:spcAft>
                          <a:spcPts val="1200"/>
                        </a:spcAft>
                        <a:tabLst>
                          <a:tab pos="900430" algn="l"/>
                          <a:tab pos="2970530" algn="l"/>
                          <a:tab pos="3780790" algn="l"/>
                          <a:tab pos="4500880" algn="l"/>
                        </a:tabLst>
                      </a:pPr>
                      <a:r>
                        <a:rPr lang="en-GB" sz="1100" dirty="0">
                          <a:solidFill>
                            <a:schemeClr val="tx1">
                              <a:lumMod val="50000"/>
                              <a:lumOff val="50000"/>
                            </a:schemeClr>
                          </a:solidFill>
                          <a:effectLst/>
                        </a:rPr>
                        <a:t>End of an era as RAN6 closes</a:t>
                      </a:r>
                      <a:endParaRPr lang="en-GB" sz="1000" dirty="0">
                        <a:solidFill>
                          <a:schemeClr val="tx1">
                            <a:lumMod val="50000"/>
                            <a:lumOff val="50000"/>
                          </a:schemeClr>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55786" marR="55786" marT="0" marB="0"/>
                </a:tc>
                <a:tc>
                  <a:txBody>
                    <a:bodyPr/>
                    <a:lstStyle/>
                    <a:p>
                      <a:pPr algn="just">
                        <a:spcAft>
                          <a:spcPts val="1200"/>
                        </a:spcAft>
                        <a:tabLst>
                          <a:tab pos="900430" algn="l"/>
                          <a:tab pos="2970530" algn="l"/>
                          <a:tab pos="3780790" algn="l"/>
                          <a:tab pos="4500880" algn="l"/>
                        </a:tabLst>
                      </a:pPr>
                      <a:r>
                        <a:rPr lang="en-GB" sz="1100" dirty="0">
                          <a:solidFill>
                            <a:schemeClr val="tx1">
                              <a:lumMod val="50000"/>
                              <a:lumOff val="50000"/>
                            </a:schemeClr>
                          </a:solidFill>
                          <a:effectLst/>
                        </a:rPr>
                        <a:t>July 8, 2020</a:t>
                      </a:r>
                      <a:endParaRPr lang="en-GB" sz="1100" dirty="0">
                        <a:solidFill>
                          <a:schemeClr val="tx1">
                            <a:lumMod val="50000"/>
                            <a:lumOff val="50000"/>
                          </a:schemeClr>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55786" marR="55786" marT="0" marB="0"/>
                </a:tc>
                <a:tc>
                  <a:txBody>
                    <a:bodyPr/>
                    <a:lstStyle/>
                    <a:p>
                      <a:pPr algn="just">
                        <a:spcAft>
                          <a:spcPts val="1200"/>
                        </a:spcAft>
                        <a:tabLst>
                          <a:tab pos="900430" algn="l"/>
                          <a:tab pos="2970530" algn="l"/>
                          <a:tab pos="3780790" algn="l"/>
                          <a:tab pos="4500880" algn="l"/>
                        </a:tabLst>
                      </a:pPr>
                      <a:r>
                        <a:rPr lang="en-GB" sz="1100" dirty="0">
                          <a:solidFill>
                            <a:schemeClr val="tx1">
                              <a:lumMod val="50000"/>
                              <a:lumOff val="50000"/>
                            </a:schemeClr>
                          </a:solidFill>
                          <a:effectLst/>
                        </a:rPr>
                        <a:t>At the recent RAN (#88e) plenary meeting, Working Group 6 – responsible for the GERAN and UTRAN radio and protocol work - was formally closed.</a:t>
                      </a:r>
                      <a:endParaRPr lang="en-GB" sz="1100" dirty="0">
                        <a:solidFill>
                          <a:schemeClr val="tx1">
                            <a:lumMod val="50000"/>
                            <a:lumOff val="50000"/>
                          </a:schemeClr>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55786" marR="55786" marT="0" marB="0"/>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761005133"/>
      </p:ext>
    </p:extLst>
  </p:cSld>
  <p:clrMapOvr>
    <a:masterClrMapping/>
  </p:clrMapOvr>
  <p:transition>
    <p:wipe dir="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Title 1">
            <a:extLst>
              <a:ext uri="{FF2B5EF4-FFF2-40B4-BE49-F238E27FC236}">
                <a16:creationId xmlns:a16="http://schemas.microsoft.com/office/drawing/2014/main" id="{628F1A8E-6B41-4B18-BF3B-80B6AB863E31}"/>
              </a:ext>
            </a:extLst>
          </p:cNvPr>
          <p:cNvSpPr>
            <a:spLocks noGrp="1"/>
          </p:cNvSpPr>
          <p:nvPr>
            <p:ph type="title"/>
          </p:nvPr>
        </p:nvSpPr>
        <p:spPr>
          <a:xfrm>
            <a:off x="0" y="1682100"/>
            <a:ext cx="9144000" cy="922555"/>
          </a:xfrm>
        </p:spPr>
        <p:txBody>
          <a:bodyPr>
            <a:normAutofit/>
          </a:bodyPr>
          <a:lstStyle/>
          <a:p>
            <a:pPr algn="ctr"/>
            <a:r>
              <a:rPr lang="en-US" dirty="0">
                <a:solidFill>
                  <a:srgbClr val="FF0000"/>
                </a:solidFill>
              </a:rPr>
              <a:t>Other stuff</a:t>
            </a:r>
          </a:p>
        </p:txBody>
      </p:sp>
      <p:pic>
        <p:nvPicPr>
          <p:cNvPr id="4" name="Picture 3" descr="MCj03710640000[1]">
            <a:extLst>
              <a:ext uri="{FF2B5EF4-FFF2-40B4-BE49-F238E27FC236}">
                <a16:creationId xmlns:a16="http://schemas.microsoft.com/office/drawing/2014/main" id="{F33E9559-680E-4FA4-9BC8-39C176EA0476}"/>
              </a:ext>
            </a:extLst>
          </p:cNvPr>
          <p:cNvPicPr>
            <a:picLocks noChangeAspect="1" noChangeArrowheads="1"/>
          </p:cNvPicPr>
          <p:nvPr/>
        </p:nvPicPr>
        <p:blipFill>
          <a:blip r:embed="rId2" cstate="screen">
            <a:extLst>
              <a:ext uri="{28A0092B-C50C-407E-A947-70E740481C1C}">
                <a14:useLocalDpi xmlns:a14="http://schemas.microsoft.com/office/drawing/2010/main" val="0"/>
              </a:ext>
            </a:extLst>
          </a:blip>
          <a:srcRect/>
          <a:stretch>
            <a:fillRect/>
          </a:stretch>
        </p:blipFill>
        <p:spPr bwMode="auto">
          <a:xfrm>
            <a:off x="2841192" y="2730929"/>
            <a:ext cx="3461616" cy="304483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53095189"/>
      </p:ext>
    </p:extLst>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a:xfrm>
            <a:off x="621030" y="365126"/>
            <a:ext cx="7886700" cy="1325563"/>
          </a:xfrm>
        </p:spPr>
        <p:txBody>
          <a:bodyPr/>
          <a:lstStyle/>
          <a:p>
            <a:r>
              <a:rPr lang="en-GB" altLang="en-US" dirty="0">
                <a:solidFill>
                  <a:srgbClr val="75B91A"/>
                </a:solidFill>
              </a:rPr>
              <a:t>Changes of personnel</a:t>
            </a:r>
          </a:p>
        </p:txBody>
      </p:sp>
      <p:sp>
        <p:nvSpPr>
          <p:cNvPr id="38" name="Rectangle 7">
            <a:extLst>
              <a:ext uri="{FF2B5EF4-FFF2-40B4-BE49-F238E27FC236}">
                <a16:creationId xmlns:a16="http://schemas.microsoft.com/office/drawing/2014/main" id="{1F73B7A0-42CA-4113-9506-86B71E9F7671}"/>
              </a:ext>
            </a:extLst>
          </p:cNvPr>
          <p:cNvSpPr txBox="1">
            <a:spLocks noChangeArrowheads="1"/>
          </p:cNvSpPr>
          <p:nvPr/>
        </p:nvSpPr>
        <p:spPr>
          <a:xfrm>
            <a:off x="1034473" y="2366816"/>
            <a:ext cx="7112000" cy="1900384"/>
          </a:xfrm>
          <a:prstGeom prst="rect">
            <a:avLst/>
          </a:prstGeom>
        </p:spPr>
        <p:txBody>
          <a:bodyPr vert="horz" lIns="91440" tIns="45720" rIns="91440" bIns="45720" rtlCol="0" anchor="ctr">
            <a:normAutofit/>
          </a:bodyPr>
          <a:lstStyle>
            <a:lvl1pPr defTabSz="914400">
              <a:lnSpc>
                <a:spcPct val="90000"/>
              </a:lnSpc>
              <a:spcBef>
                <a:spcPct val="0"/>
              </a:spcBef>
              <a:buNone/>
              <a:defRPr sz="4400">
                <a:solidFill>
                  <a:srgbClr val="00B050"/>
                </a:solidFill>
                <a:latin typeface="+mj-lt"/>
                <a:ea typeface="+mj-ea"/>
                <a:cs typeface="+mj-cs"/>
              </a:defRPr>
            </a:lvl1pPr>
          </a:lstStyle>
          <a:p>
            <a:pPr algn="ctr"/>
            <a:r>
              <a:rPr lang="en-US" sz="4800" dirty="0">
                <a:solidFill>
                  <a:srgbClr val="FF0000"/>
                </a:solidFill>
              </a:rPr>
              <a:t>None</a:t>
            </a:r>
            <a:endParaRPr lang="en-GB" sz="1200" dirty="0">
              <a:solidFill>
                <a:srgbClr val="FF0000"/>
              </a:solidFill>
            </a:endParaRPr>
          </a:p>
        </p:txBody>
      </p:sp>
    </p:spTree>
    <p:extLst>
      <p:ext uri="{BB962C8B-B14F-4D97-AF65-F5344CB8AC3E}">
        <p14:creationId xmlns:p14="http://schemas.microsoft.com/office/powerpoint/2010/main" val="1388907350"/>
      </p:ext>
    </p:extLst>
  </p:cSld>
  <p:clrMapOvr>
    <a:masterClrMapping/>
  </p:clrMapOvr>
  <p:transition>
    <p:wipe dir="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3AFF4909-1900-46CD-87F7-AE296C59418F}"/>
              </a:ext>
            </a:extLst>
          </p:cNvPr>
          <p:cNvSpPr>
            <a:spLocks noGrp="1"/>
          </p:cNvSpPr>
          <p:nvPr>
            <p:ph type="title"/>
          </p:nvPr>
        </p:nvSpPr>
        <p:spPr/>
        <p:txBody>
          <a:bodyPr/>
          <a:lstStyle/>
          <a:p>
            <a:r>
              <a:rPr lang="en-GB" altLang="en-US" dirty="0"/>
              <a:t>ITU submission</a:t>
            </a:r>
          </a:p>
        </p:txBody>
      </p:sp>
      <p:sp>
        <p:nvSpPr>
          <p:cNvPr id="8195" name="Content Placeholder 2">
            <a:extLst>
              <a:ext uri="{FF2B5EF4-FFF2-40B4-BE49-F238E27FC236}">
                <a16:creationId xmlns:a16="http://schemas.microsoft.com/office/drawing/2014/main" id="{A955EC6E-B2A1-4AA5-9F6A-E317D7FE324C}"/>
              </a:ext>
            </a:extLst>
          </p:cNvPr>
          <p:cNvSpPr>
            <a:spLocks noGrp="1"/>
          </p:cNvSpPr>
          <p:nvPr>
            <p:ph idx="1"/>
          </p:nvPr>
        </p:nvSpPr>
        <p:spPr/>
        <p:txBody>
          <a:bodyPr>
            <a:normAutofit fontScale="55000" lnSpcReduction="20000"/>
          </a:bodyPr>
          <a:lstStyle/>
          <a:p>
            <a:r>
              <a:rPr lang="en-GB" altLang="en-US" dirty="0"/>
              <a:t>The final submission to be included in IMT-2020, of the 3GPP set of specifications and the technology overview document, was done on time.</a:t>
            </a:r>
          </a:p>
          <a:p>
            <a:r>
              <a:rPr lang="en-GB" altLang="en-US" dirty="0"/>
              <a:t>The 3GPP 5G final proposal included two independent submissions*, defined as the single Radio Interface Technology (RIT) and the combined Sets of Radio Interface Technologies (SRIT): </a:t>
            </a:r>
          </a:p>
          <a:p>
            <a:pPr marL="268288" indent="0">
              <a:buNone/>
            </a:pPr>
            <a:r>
              <a:rPr lang="en-GB" altLang="en-US" b="1" dirty="0">
                <a:solidFill>
                  <a:srgbClr val="75B91A"/>
                </a:solidFill>
              </a:rPr>
              <a:t>Submission 1: combined Sets of Radio Interface Technologies (SRIT)</a:t>
            </a:r>
            <a:endParaRPr lang="en-GB" altLang="en-US" dirty="0"/>
          </a:p>
          <a:p>
            <a:pPr marL="268288" indent="0">
              <a:buNone/>
            </a:pPr>
            <a:r>
              <a:rPr lang="en-GB" altLang="en-US" dirty="0"/>
              <a:t>- Component RIT: NR  </a:t>
            </a:r>
          </a:p>
          <a:p>
            <a:pPr marL="268288" indent="0">
              <a:buNone/>
            </a:pPr>
            <a:r>
              <a:rPr lang="en-GB" altLang="en-US" dirty="0"/>
              <a:t>- Component RIT: E-UTRA/LTE incl. standalone LTE, NB-IoT, </a:t>
            </a:r>
            <a:r>
              <a:rPr lang="en-GB" altLang="en-US" dirty="0" err="1"/>
              <a:t>eMTC</a:t>
            </a:r>
            <a:r>
              <a:rPr lang="en-GB" altLang="en-US" dirty="0"/>
              <a:t>, and LTE-NR DC)</a:t>
            </a:r>
          </a:p>
          <a:p>
            <a:pPr marL="268288" indent="0">
              <a:buNone/>
            </a:pPr>
            <a:r>
              <a:rPr lang="en-GB" altLang="en-US" dirty="0"/>
              <a:t>Specifications included in this submission: 36 series ("LTE (Evolved UTRA),  LTE-Advanced, LTE-Advanced Pro radio  technology"), 37 series ("Multiple radio access technology aspects") and 38 series ("Radio technology beyond LTE")</a:t>
            </a:r>
          </a:p>
          <a:p>
            <a:pPr marL="268288" indent="0">
              <a:buNone/>
            </a:pPr>
            <a:r>
              <a:rPr lang="en-GB" altLang="en-US" b="1" dirty="0">
                <a:solidFill>
                  <a:srgbClr val="75B91A"/>
                </a:solidFill>
              </a:rPr>
              <a:t>Submission 2: single Radio Interface Technology (RIT)</a:t>
            </a:r>
          </a:p>
          <a:p>
            <a:pPr marL="268288" indent="0">
              <a:buNone/>
            </a:pPr>
            <a:r>
              <a:rPr lang="en-GB" altLang="en-US" dirty="0"/>
              <a:t>- NR</a:t>
            </a:r>
          </a:p>
          <a:p>
            <a:pPr marL="268288" indent="0">
              <a:buNone/>
            </a:pPr>
            <a:r>
              <a:rPr lang="en-GB" altLang="en-US" dirty="0"/>
              <a:t>Specifications included in this submission: 37 series (“Multiple radio access technology aspects”) and 38 series (“Radio technology beyond LTE”)</a:t>
            </a:r>
          </a:p>
          <a:p>
            <a:pPr marL="268288" indent="0">
              <a:buNone/>
            </a:pPr>
            <a:endParaRPr lang="en-GB" altLang="en-US" dirty="0"/>
          </a:p>
          <a:p>
            <a:pPr marL="268288" indent="0">
              <a:buNone/>
            </a:pPr>
            <a:r>
              <a:rPr lang="en-GB" altLang="en-US" sz="2500" dirty="0"/>
              <a:t>*Each submission is self-contained and complete unto itself, spanning Releases 15 and 16</a:t>
            </a:r>
            <a:endParaRPr lang="en-GB" altLang="en-US" dirty="0"/>
          </a:p>
        </p:txBody>
      </p:sp>
    </p:spTree>
    <p:extLst>
      <p:ext uri="{BB962C8B-B14F-4D97-AF65-F5344CB8AC3E}">
        <p14:creationId xmlns:p14="http://schemas.microsoft.com/office/powerpoint/2010/main" val="2438283883"/>
      </p:ext>
    </p:extLst>
  </p:cSld>
  <p:clrMapOvr>
    <a:masterClrMapping/>
  </p:clrMapOvr>
  <p:transition>
    <p:wipe dir="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3AFF4909-1900-46CD-87F7-AE296C59418F}"/>
              </a:ext>
            </a:extLst>
          </p:cNvPr>
          <p:cNvSpPr>
            <a:spLocks noGrp="1"/>
          </p:cNvSpPr>
          <p:nvPr>
            <p:ph type="title"/>
          </p:nvPr>
        </p:nvSpPr>
        <p:spPr>
          <a:xfrm>
            <a:off x="628650" y="365126"/>
            <a:ext cx="6696382" cy="1198203"/>
          </a:xfrm>
        </p:spPr>
        <p:txBody>
          <a:bodyPr>
            <a:normAutofit fontScale="90000"/>
          </a:bodyPr>
          <a:lstStyle/>
          <a:p>
            <a:r>
              <a:rPr lang="en-GB" altLang="en-US" dirty="0"/>
              <a:t>3GPP Working Procedures “crisis annex” (1)</a:t>
            </a:r>
          </a:p>
        </p:txBody>
      </p:sp>
      <p:sp>
        <p:nvSpPr>
          <p:cNvPr id="6" name="Content Placeholder 5">
            <a:extLst>
              <a:ext uri="{FF2B5EF4-FFF2-40B4-BE49-F238E27FC236}">
                <a16:creationId xmlns:a16="http://schemas.microsoft.com/office/drawing/2014/main" id="{0FEA28E4-C8C3-4F39-B933-FF8E22B29BE8}"/>
              </a:ext>
            </a:extLst>
          </p:cNvPr>
          <p:cNvSpPr>
            <a:spLocks noGrp="1"/>
          </p:cNvSpPr>
          <p:nvPr>
            <p:ph idx="1"/>
          </p:nvPr>
        </p:nvSpPr>
        <p:spPr>
          <a:xfrm>
            <a:off x="628650" y="1825623"/>
            <a:ext cx="7886700" cy="4840647"/>
          </a:xfrm>
        </p:spPr>
        <p:txBody>
          <a:bodyPr>
            <a:normAutofit fontScale="77500" lnSpcReduction="20000"/>
          </a:bodyPr>
          <a:lstStyle/>
          <a:p>
            <a:r>
              <a:rPr lang="en-GB" dirty="0"/>
              <a:t>The Covid-19 outbreak and the restriction of international travel caused the cancellation of all face-to-face meetings and their conversion to all-electronic “e-meetings” using email exchange and live conferences using GoToMeeting™/</a:t>
            </a:r>
            <a:r>
              <a:rPr lang="en-GB" dirty="0" err="1"/>
              <a:t>GoToWebinar</a:t>
            </a:r>
            <a:r>
              <a:rPr lang="en-GB" dirty="0"/>
              <a:t>™. A situation that will unfortunately persist for in the near future with no idea when the face-to-face meeting can resume.</a:t>
            </a:r>
          </a:p>
          <a:p>
            <a:endParaRPr lang="en-GB" dirty="0"/>
          </a:p>
          <a:p>
            <a:r>
              <a:rPr lang="en-GB" dirty="0"/>
              <a:t>The PCG’s ad hoc group on Working Procedures proposed "Phase 1" changes to the working procedure and the new rules were brought into force on 15 May in the form of a new annex to the Working Procedures (i.e. Annex I:     Special procedures for exceptional situations restricting travel).</a:t>
            </a:r>
          </a:p>
          <a:p>
            <a:endParaRPr lang="en-GB" dirty="0"/>
          </a:p>
          <a:p>
            <a:r>
              <a:rPr lang="en-GB" dirty="0"/>
              <a:t>The ad hoc group on Working Procedures was tasked by PCG to undergo a Phase 2 examination of further crisis amendments to 3GPP’s rules, starting in early July 2020, and to provide recommendations on ways by which elections could be held.</a:t>
            </a:r>
          </a:p>
        </p:txBody>
      </p:sp>
    </p:spTree>
  </p:cSld>
  <p:clrMapOvr>
    <a:masterClrMapping/>
  </p:clrMapOvr>
  <p:transition>
    <p:wipe dir="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2">
            <a:extLst>
              <a:ext uri="{FF2B5EF4-FFF2-40B4-BE49-F238E27FC236}">
                <a16:creationId xmlns:a16="http://schemas.microsoft.com/office/drawing/2014/main" id="{5DA21062-03E4-4844-944C-00D22B8FDAED}"/>
              </a:ext>
            </a:extLst>
          </p:cNvPr>
          <p:cNvGraphicFramePr>
            <a:graphicFrameLocks noGrp="1"/>
          </p:cNvGraphicFramePr>
          <p:nvPr>
            <p:ph idx="1"/>
            <p:extLst>
              <p:ext uri="{D42A27DB-BD31-4B8C-83A1-F6EECF244321}">
                <p14:modId xmlns:p14="http://schemas.microsoft.com/office/powerpoint/2010/main" val="2796517549"/>
              </p:ext>
            </p:extLst>
          </p:nvPr>
        </p:nvGraphicFramePr>
        <p:xfrm>
          <a:off x="943896" y="5224608"/>
          <a:ext cx="7433485" cy="972857"/>
        </p:xfrm>
        <a:graphic>
          <a:graphicData uri="http://schemas.openxmlformats.org/drawingml/2006/table">
            <a:tbl>
              <a:tblPr firstRow="1" bandRow="1">
                <a:tableStyleId>{93296810-A885-4BE3-A3E7-6D5BEEA58F35}</a:tableStyleId>
              </a:tblPr>
              <a:tblGrid>
                <a:gridCol w="1503955">
                  <a:extLst>
                    <a:ext uri="{9D8B030D-6E8A-4147-A177-3AD203B41FA5}">
                      <a16:colId xmlns:a16="http://schemas.microsoft.com/office/drawing/2014/main" val="2169277787"/>
                    </a:ext>
                  </a:extLst>
                </a:gridCol>
                <a:gridCol w="5929530">
                  <a:extLst>
                    <a:ext uri="{9D8B030D-6E8A-4147-A177-3AD203B41FA5}">
                      <a16:colId xmlns:a16="http://schemas.microsoft.com/office/drawing/2014/main" val="2963550234"/>
                    </a:ext>
                  </a:extLst>
                </a:gridCol>
              </a:tblGrid>
              <a:tr h="332374">
                <a:tc>
                  <a:txBody>
                    <a:bodyPr/>
                    <a:lstStyle/>
                    <a:p>
                      <a:pPr algn="ctr" fontAlgn="ctr"/>
                      <a:r>
                        <a:rPr lang="en-GB" sz="1100" u="none" strike="noStrike" kern="1200" dirty="0" err="1">
                          <a:effectLst/>
                        </a:rPr>
                        <a:t>Tdoc</a:t>
                      </a:r>
                      <a:endParaRPr lang="en-GB" sz="1100" b="1" i="0" u="none" strike="noStrike" kern="1200" dirty="0">
                        <a:solidFill>
                          <a:schemeClr val="bg1"/>
                        </a:solidFill>
                        <a:effectLst/>
                        <a:latin typeface="Arial" panose="020B0604020202020204" pitchFamily="34" charset="0"/>
                        <a:ea typeface="+mn-ea"/>
                        <a:cs typeface="+mn-cs"/>
                      </a:endParaRPr>
                    </a:p>
                  </a:txBody>
                  <a:tcPr marL="0" marR="0" marT="0" marB="0" anchor="ctr"/>
                </a:tc>
                <a:tc>
                  <a:txBody>
                    <a:bodyPr/>
                    <a:lstStyle/>
                    <a:p>
                      <a:pPr algn="l" fontAlgn="ctr"/>
                      <a:r>
                        <a:rPr lang="en-GB" sz="1100" u="none" strike="noStrike" dirty="0">
                          <a:effectLst/>
                        </a:rPr>
                        <a:t>  Title</a:t>
                      </a:r>
                      <a:endParaRPr lang="en-GB" sz="1100" b="1" i="0" u="none" strike="noStrike" dirty="0">
                        <a:solidFill>
                          <a:schemeClr val="bg1"/>
                        </a:solidFill>
                        <a:effectLst/>
                        <a:latin typeface="Arial" panose="020B0604020202020204" pitchFamily="34" charset="0"/>
                      </a:endParaRPr>
                    </a:p>
                  </a:txBody>
                  <a:tcPr marL="0" marR="0" marT="0" marB="0" anchor="ctr"/>
                </a:tc>
                <a:extLst>
                  <a:ext uri="{0D108BD9-81ED-4DB2-BD59-A6C34878D82A}">
                    <a16:rowId xmlns:a16="http://schemas.microsoft.com/office/drawing/2014/main" val="3980991218"/>
                  </a:ext>
                </a:extLst>
              </a:tr>
              <a:tr h="308109">
                <a:tc>
                  <a:txBody>
                    <a:bodyPr/>
                    <a:lstStyle/>
                    <a:p>
                      <a:pPr algn="ctr" fontAlgn="ctr"/>
                      <a:r>
                        <a:rPr lang="en-GB" sz="1100" u="sng" strike="noStrike" dirty="0">
                          <a:effectLst/>
                          <a:hlinkClick r:id="rId2"/>
                        </a:rPr>
                        <a:t>PCG45_11</a:t>
                      </a:r>
                      <a:endParaRPr lang="en-GB" sz="1100" b="0" i="0" u="sng" strike="noStrike" dirty="0">
                        <a:solidFill>
                          <a:srgbClr val="0563C1"/>
                        </a:solidFill>
                        <a:effectLst/>
                        <a:latin typeface="Calibri" panose="020F0502020204030204" pitchFamily="34" charset="0"/>
                      </a:endParaRPr>
                    </a:p>
                  </a:txBody>
                  <a:tcPr marL="0" marR="0" marT="0" marB="0" anchor="ctr"/>
                </a:tc>
                <a:tc>
                  <a:txBody>
                    <a:bodyPr/>
                    <a:lstStyle/>
                    <a:p>
                      <a:pPr algn="l" fontAlgn="ctr"/>
                      <a:r>
                        <a:rPr lang="en-GB" sz="1100" u="none" strike="noStrike" dirty="0">
                          <a:effectLst/>
                        </a:rPr>
                        <a:t>  Proposed Changes to 3GPP Working Procedures Annex I</a:t>
                      </a:r>
                      <a:endParaRPr lang="en-GB" sz="1100" b="0" i="0" u="none" strike="noStrike" dirty="0">
                        <a:solidFill>
                          <a:srgbClr val="312E25"/>
                        </a:solidFill>
                        <a:effectLst/>
                        <a:latin typeface="Arial" panose="020B0604020202020204" pitchFamily="34" charset="0"/>
                      </a:endParaRPr>
                    </a:p>
                  </a:txBody>
                  <a:tcPr marL="0" marR="0" marT="0" marB="0" anchor="ctr"/>
                </a:tc>
                <a:extLst>
                  <a:ext uri="{0D108BD9-81ED-4DB2-BD59-A6C34878D82A}">
                    <a16:rowId xmlns:a16="http://schemas.microsoft.com/office/drawing/2014/main" val="66074276"/>
                  </a:ext>
                </a:extLst>
              </a:tr>
              <a:tr h="332374">
                <a:tc>
                  <a:txBody>
                    <a:bodyPr/>
                    <a:lstStyle/>
                    <a:p>
                      <a:pPr algn="ctr" fontAlgn="ctr"/>
                      <a:r>
                        <a:rPr lang="en-GB" sz="1100" u="sng" strike="noStrike" dirty="0">
                          <a:effectLst/>
                          <a:hlinkClick r:id="rId3"/>
                        </a:rPr>
                        <a:t>PCG45_10</a:t>
                      </a:r>
                      <a:endParaRPr lang="en-GB" sz="1100" b="0" i="0" u="sng" strike="noStrike" dirty="0">
                        <a:solidFill>
                          <a:srgbClr val="0563C1"/>
                        </a:solidFill>
                        <a:effectLst/>
                        <a:latin typeface="Calibri" panose="020F0502020204030204" pitchFamily="34" charset="0"/>
                      </a:endParaRPr>
                    </a:p>
                  </a:txBody>
                  <a:tcPr marL="0" marR="0" marT="0" marB="0" anchor="ctr"/>
                </a:tc>
                <a:tc>
                  <a:txBody>
                    <a:bodyPr/>
                    <a:lstStyle/>
                    <a:p>
                      <a:pPr algn="l" fontAlgn="ctr"/>
                      <a:r>
                        <a:rPr lang="en-GB" sz="1100" u="none" strike="noStrike" dirty="0">
                          <a:effectLst/>
                        </a:rPr>
                        <a:t>  Working Procedures Group: Report and Recommendations</a:t>
                      </a:r>
                      <a:endParaRPr lang="en-GB" sz="1100" b="0" i="0" u="none" strike="noStrike" dirty="0">
                        <a:solidFill>
                          <a:srgbClr val="312E25"/>
                        </a:solidFill>
                        <a:effectLst/>
                        <a:latin typeface="Arial" panose="020B0604020202020204" pitchFamily="34" charset="0"/>
                      </a:endParaRPr>
                    </a:p>
                  </a:txBody>
                  <a:tcPr marL="0" marR="0" marT="0" marB="0" anchor="ctr"/>
                </a:tc>
                <a:extLst>
                  <a:ext uri="{0D108BD9-81ED-4DB2-BD59-A6C34878D82A}">
                    <a16:rowId xmlns:a16="http://schemas.microsoft.com/office/drawing/2014/main" val="6592091"/>
                  </a:ext>
                </a:extLst>
              </a:tr>
            </a:tbl>
          </a:graphicData>
        </a:graphic>
      </p:graphicFrame>
      <p:sp>
        <p:nvSpPr>
          <p:cNvPr id="7" name="Content Placeholder 2">
            <a:extLst>
              <a:ext uri="{FF2B5EF4-FFF2-40B4-BE49-F238E27FC236}">
                <a16:creationId xmlns:a16="http://schemas.microsoft.com/office/drawing/2014/main" id="{0CB42E31-E724-4939-AE0B-5C869EADBE9D}"/>
              </a:ext>
            </a:extLst>
          </p:cNvPr>
          <p:cNvSpPr txBox="1">
            <a:spLocks/>
          </p:cNvSpPr>
          <p:nvPr/>
        </p:nvSpPr>
        <p:spPr>
          <a:xfrm>
            <a:off x="628650" y="1825625"/>
            <a:ext cx="7886700" cy="3272848"/>
          </a:xfrm>
          <a:prstGeom prst="rect">
            <a:avLst/>
          </a:prstGeom>
        </p:spPr>
        <p:txBody>
          <a:bodyPr vert="horz" lIns="91440" tIns="45720" rIns="91440" bIns="45720" rtlCol="0">
            <a:normAutofit fontScale="925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altLang="en-US" dirty="0"/>
              <a:t>The PCG’s ad hoc group on Working Procedures conducted the Phase 2 discussion on the group's reflector. All 3GPP members were invited to participate.</a:t>
            </a:r>
          </a:p>
          <a:p>
            <a:r>
              <a:rPr lang="en-GB" altLang="en-US" dirty="0"/>
              <a:t>The PCG’s ad hoc group on Working Procedures conclusions and recommendations are submitted to PCG in document PCG45_10. Further changes to the Annex I of the Working procedures are proposed for approval in document PCG45_11</a:t>
            </a:r>
          </a:p>
        </p:txBody>
      </p:sp>
      <p:sp>
        <p:nvSpPr>
          <p:cNvPr id="8" name="Title 1">
            <a:extLst>
              <a:ext uri="{FF2B5EF4-FFF2-40B4-BE49-F238E27FC236}">
                <a16:creationId xmlns:a16="http://schemas.microsoft.com/office/drawing/2014/main" id="{65B60B73-042B-46A6-9331-1FB349C56E58}"/>
              </a:ext>
            </a:extLst>
          </p:cNvPr>
          <p:cNvSpPr>
            <a:spLocks noGrp="1"/>
          </p:cNvSpPr>
          <p:nvPr>
            <p:ph type="title"/>
          </p:nvPr>
        </p:nvSpPr>
        <p:spPr>
          <a:xfrm>
            <a:off x="628650" y="365126"/>
            <a:ext cx="6696382" cy="1198203"/>
          </a:xfrm>
        </p:spPr>
        <p:txBody>
          <a:bodyPr>
            <a:normAutofit fontScale="90000"/>
          </a:bodyPr>
          <a:lstStyle/>
          <a:p>
            <a:r>
              <a:rPr lang="en-GB" altLang="en-US" dirty="0"/>
              <a:t>3GPP Working Procedures “crisis annex” (2)</a:t>
            </a:r>
          </a:p>
        </p:txBody>
      </p:sp>
    </p:spTree>
    <p:extLst>
      <p:ext uri="{BB962C8B-B14F-4D97-AF65-F5344CB8AC3E}">
        <p14:creationId xmlns:p14="http://schemas.microsoft.com/office/powerpoint/2010/main" val="2724539455"/>
      </p:ext>
    </p:extLst>
  </p:cSld>
  <p:clrMapOvr>
    <a:masterClrMapping/>
  </p:clrMapOvr>
  <p:transition>
    <p:wipe dir="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3AFF4909-1900-46CD-87F7-AE296C59418F}"/>
              </a:ext>
            </a:extLst>
          </p:cNvPr>
          <p:cNvSpPr>
            <a:spLocks noGrp="1"/>
          </p:cNvSpPr>
          <p:nvPr>
            <p:ph type="title"/>
          </p:nvPr>
        </p:nvSpPr>
        <p:spPr/>
        <p:txBody>
          <a:bodyPr/>
          <a:lstStyle/>
          <a:p>
            <a:r>
              <a:rPr lang="en-GB" altLang="en-US" dirty="0"/>
              <a:t>Anti-trust law webinars</a:t>
            </a:r>
          </a:p>
        </p:txBody>
      </p:sp>
      <p:sp>
        <p:nvSpPr>
          <p:cNvPr id="8195" name="Content Placeholder 2">
            <a:extLst>
              <a:ext uri="{FF2B5EF4-FFF2-40B4-BE49-F238E27FC236}">
                <a16:creationId xmlns:a16="http://schemas.microsoft.com/office/drawing/2014/main" id="{A955EC6E-B2A1-4AA5-9F6A-E317D7FE324C}"/>
              </a:ext>
            </a:extLst>
          </p:cNvPr>
          <p:cNvSpPr>
            <a:spLocks noGrp="1"/>
          </p:cNvSpPr>
          <p:nvPr>
            <p:ph idx="1"/>
          </p:nvPr>
        </p:nvSpPr>
        <p:spPr>
          <a:xfrm>
            <a:off x="628649" y="1825624"/>
            <a:ext cx="8136659" cy="4528993"/>
          </a:xfrm>
        </p:spPr>
        <p:txBody>
          <a:bodyPr>
            <a:normAutofit fontScale="77500" lnSpcReduction="20000"/>
          </a:bodyPr>
          <a:lstStyle/>
          <a:p>
            <a:r>
              <a:rPr lang="en-GB" altLang="en-US" dirty="0"/>
              <a:t>Three webinars have been scheduled to take place in the last quarter of 2020, each timed to be convenient for those in one of the three regions (Europe, Americas, Asia):</a:t>
            </a:r>
          </a:p>
          <a:p>
            <a:pPr marL="442913" lvl="1"/>
            <a:r>
              <a:rPr lang="en-GB" altLang="en-US" dirty="0"/>
              <a:t>Tuesday, 08th of sept: </a:t>
            </a:r>
            <a:r>
              <a:rPr lang="en-GB" altLang="en-US" dirty="0">
                <a:solidFill>
                  <a:srgbClr val="75B91A"/>
                </a:solidFill>
              </a:rPr>
              <a:t>10:00-12:00 CEST</a:t>
            </a:r>
            <a:r>
              <a:rPr lang="en-GB" altLang="en-US" dirty="0"/>
              <a:t> / 01:00-03:00 PDT / 17:00-19:00 JST</a:t>
            </a:r>
          </a:p>
          <a:p>
            <a:pPr marL="442913" lvl="1"/>
            <a:r>
              <a:rPr lang="en-GB" altLang="en-US" dirty="0"/>
              <a:t>Tuesday, 20th of Oct : 18:00-20:00 CEST / </a:t>
            </a:r>
            <a:r>
              <a:rPr lang="en-GB" altLang="en-US" dirty="0">
                <a:solidFill>
                  <a:srgbClr val="75B91A"/>
                </a:solidFill>
              </a:rPr>
              <a:t>09:00-11:00 PDT</a:t>
            </a:r>
            <a:r>
              <a:rPr lang="en-GB" altLang="en-US" dirty="0"/>
              <a:t> / 01:00-03:00 JST</a:t>
            </a:r>
          </a:p>
          <a:p>
            <a:pPr marL="442913" lvl="1"/>
            <a:r>
              <a:rPr lang="en-GB" altLang="en-US" dirty="0"/>
              <a:t>Tuesday, 01st of Dec :  08:00-10:00 CET  / 23:00-01:00 PDT / </a:t>
            </a:r>
            <a:r>
              <a:rPr lang="en-GB" altLang="en-US" dirty="0">
                <a:solidFill>
                  <a:srgbClr val="75B91A"/>
                </a:solidFill>
              </a:rPr>
              <a:t>16:00-18:00 JST</a:t>
            </a:r>
          </a:p>
          <a:p>
            <a:pPr lvl="1"/>
            <a:endParaRPr lang="en-GB" altLang="en-US" dirty="0"/>
          </a:p>
          <a:p>
            <a:r>
              <a:rPr lang="en-GB" altLang="en-US" dirty="0"/>
              <a:t>These webinars are open for participation by any delegate. For logistical reasons, we may have to limit the number of participants in any one webinar, and elected officials and candidates for election will take precedence.</a:t>
            </a:r>
          </a:p>
          <a:p>
            <a:endParaRPr lang="en-GB" altLang="en-US" dirty="0"/>
          </a:p>
          <a:p>
            <a:r>
              <a:rPr lang="en-GB" altLang="en-US" dirty="0"/>
              <a:t>Companies are reminded that all personnel they offer for the chairmanship or vice-chairmanship of 3GPP committees must undergo formal training in anti-trust matters, and the letter of support for candidates for election must clearly state this.</a:t>
            </a:r>
          </a:p>
        </p:txBody>
      </p:sp>
    </p:spTree>
    <p:extLst>
      <p:ext uri="{BB962C8B-B14F-4D97-AF65-F5344CB8AC3E}">
        <p14:creationId xmlns:p14="http://schemas.microsoft.com/office/powerpoint/2010/main" val="432474971"/>
      </p:ext>
    </p:extLst>
  </p:cSld>
  <p:clrMapOvr>
    <a:masterClrMapping/>
  </p:clrMapOvr>
  <p:transition>
    <p:wipe dir="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3AFF4909-1900-46CD-87F7-AE296C59418F}"/>
              </a:ext>
            </a:extLst>
          </p:cNvPr>
          <p:cNvSpPr>
            <a:spLocks noGrp="1"/>
          </p:cNvSpPr>
          <p:nvPr>
            <p:ph type="title"/>
          </p:nvPr>
        </p:nvSpPr>
        <p:spPr/>
        <p:txBody>
          <a:bodyPr/>
          <a:lstStyle/>
          <a:p>
            <a:r>
              <a:rPr lang="en-GB" altLang="en-US" dirty="0"/>
              <a:t>Use of 3GPP exploder lists</a:t>
            </a:r>
          </a:p>
        </p:txBody>
      </p:sp>
      <p:sp>
        <p:nvSpPr>
          <p:cNvPr id="8195" name="Content Placeholder 2">
            <a:extLst>
              <a:ext uri="{FF2B5EF4-FFF2-40B4-BE49-F238E27FC236}">
                <a16:creationId xmlns:a16="http://schemas.microsoft.com/office/drawing/2014/main" id="{A955EC6E-B2A1-4AA5-9F6A-E317D7FE324C}"/>
              </a:ext>
            </a:extLst>
          </p:cNvPr>
          <p:cNvSpPr>
            <a:spLocks noGrp="1"/>
          </p:cNvSpPr>
          <p:nvPr>
            <p:ph idx="1"/>
          </p:nvPr>
        </p:nvSpPr>
        <p:spPr>
          <a:xfrm>
            <a:off x="628650" y="1825624"/>
            <a:ext cx="7886700" cy="4575176"/>
          </a:xfrm>
        </p:spPr>
        <p:txBody>
          <a:bodyPr>
            <a:normAutofit fontScale="70000" lnSpcReduction="20000"/>
          </a:bodyPr>
          <a:lstStyle/>
          <a:p>
            <a:r>
              <a:rPr lang="en-GB" altLang="en-US" dirty="0"/>
              <a:t>As most of the meetings’ discussion are conducted over the reflectors, the volume of email passing through our Listserv server is ever growing.</a:t>
            </a:r>
          </a:p>
          <a:p>
            <a:r>
              <a:rPr lang="en-GB" altLang="en-US" dirty="0"/>
              <a:t>In order to prevent interruption of the emails and/or delays on their delivery, the following rules were put in place:</a:t>
            </a:r>
          </a:p>
          <a:p>
            <a:pPr lvl="1"/>
            <a:r>
              <a:rPr lang="en-GB" altLang="en-US" sz="2600" dirty="0"/>
              <a:t>Allow attachments*</a:t>
            </a:r>
          </a:p>
          <a:p>
            <a:pPr lvl="1"/>
            <a:r>
              <a:rPr lang="en-GB" altLang="en-US" sz="2600" dirty="0"/>
              <a:t>Limit overall message length, including attachments, to 1 MB</a:t>
            </a:r>
          </a:p>
          <a:p>
            <a:pPr marL="457200" lvl="1" indent="0">
              <a:buNone/>
            </a:pPr>
            <a:r>
              <a:rPr lang="en-GB" altLang="en-US" sz="2600" dirty="0"/>
              <a:t>*Even if attachments are not strictly forbidden, they are strongly discouraged </a:t>
            </a:r>
          </a:p>
          <a:p>
            <a:r>
              <a:rPr lang="en-GB" altLang="en-US" sz="2700" dirty="0"/>
              <a:t>In conjunction with to these rules:</a:t>
            </a:r>
          </a:p>
          <a:p>
            <a:pPr lvl="1"/>
            <a:r>
              <a:rPr lang="en-GB" altLang="en-US" sz="2600" dirty="0"/>
              <a:t>Delegates are </a:t>
            </a:r>
            <a:r>
              <a:rPr lang="en-GB" altLang="en-US" sz="2600" b="1" dirty="0"/>
              <a:t>strongly encouraged</a:t>
            </a:r>
            <a:r>
              <a:rPr lang="en-GB" altLang="en-US" sz="2600" dirty="0"/>
              <a:t> to strip off earlier messages in the thread when replying to messages.</a:t>
            </a:r>
          </a:p>
          <a:p>
            <a:pPr lvl="1"/>
            <a:r>
              <a:rPr lang="en-GB" altLang="en-US" sz="2600" dirty="0"/>
              <a:t>Delegates are </a:t>
            </a:r>
            <a:r>
              <a:rPr lang="en-GB" altLang="en-US" sz="2600" b="1" dirty="0"/>
              <a:t>strongly encouraged</a:t>
            </a:r>
            <a:r>
              <a:rPr lang="en-GB" altLang="en-US" sz="2600" dirty="0"/>
              <a:t> to avoid  sending emails with draft or final </a:t>
            </a:r>
            <a:r>
              <a:rPr lang="en-GB" altLang="en-US" sz="2600" dirty="0" err="1"/>
              <a:t>TDocs</a:t>
            </a:r>
            <a:r>
              <a:rPr lang="en-GB" altLang="en-US" sz="2600" dirty="0"/>
              <a:t> as attachments:</a:t>
            </a:r>
          </a:p>
          <a:p>
            <a:pPr lvl="2"/>
            <a:r>
              <a:rPr lang="en-GB" altLang="en-US" sz="2300" dirty="0"/>
              <a:t>For each group, an “Inbox” and an “Inbox/Drafts” folders are available on the public server for the meeting concerned. These folders MUST be used instead of attaching files to emails. FTP client and browser-based solutions were proposed to upload documents. </a:t>
            </a:r>
          </a:p>
          <a:p>
            <a:pPr lvl="2"/>
            <a:r>
              <a:rPr lang="en-GB" altLang="en-US" sz="2300" dirty="0"/>
              <a:t>Topic-related subfolders beneath the drafts folder are used to good effect by some groups.</a:t>
            </a:r>
          </a:p>
        </p:txBody>
      </p:sp>
    </p:spTree>
    <p:extLst>
      <p:ext uri="{BB962C8B-B14F-4D97-AF65-F5344CB8AC3E}">
        <p14:creationId xmlns:p14="http://schemas.microsoft.com/office/powerpoint/2010/main" val="2593167082"/>
      </p:ext>
    </p:extLst>
  </p:cSld>
  <p:clrMapOvr>
    <a:masterClrMapping/>
  </p:clrMapOvr>
  <p:transition>
    <p:wipe dir="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3AFF4909-1900-46CD-87F7-AE296C59418F}"/>
              </a:ext>
            </a:extLst>
          </p:cNvPr>
          <p:cNvSpPr>
            <a:spLocks noGrp="1"/>
          </p:cNvSpPr>
          <p:nvPr>
            <p:ph type="title"/>
          </p:nvPr>
        </p:nvSpPr>
        <p:spPr/>
        <p:txBody>
          <a:bodyPr/>
          <a:lstStyle/>
          <a:p>
            <a:r>
              <a:rPr lang="en-GB" altLang="en-US" dirty="0"/>
              <a:t>TOHRU – Hand raising tool</a:t>
            </a:r>
          </a:p>
        </p:txBody>
      </p:sp>
      <p:sp>
        <p:nvSpPr>
          <p:cNvPr id="8195" name="Content Placeholder 2">
            <a:extLst>
              <a:ext uri="{FF2B5EF4-FFF2-40B4-BE49-F238E27FC236}">
                <a16:creationId xmlns:a16="http://schemas.microsoft.com/office/drawing/2014/main" id="{A955EC6E-B2A1-4AA5-9F6A-E317D7FE324C}"/>
              </a:ext>
            </a:extLst>
          </p:cNvPr>
          <p:cNvSpPr>
            <a:spLocks noGrp="1"/>
          </p:cNvSpPr>
          <p:nvPr>
            <p:ph idx="1"/>
          </p:nvPr>
        </p:nvSpPr>
        <p:spPr>
          <a:xfrm>
            <a:off x="628650" y="1825624"/>
            <a:ext cx="7886700" cy="4667249"/>
          </a:xfrm>
        </p:spPr>
        <p:txBody>
          <a:bodyPr>
            <a:normAutofit fontScale="85000" lnSpcReduction="10000"/>
          </a:bodyPr>
          <a:lstStyle/>
          <a:p>
            <a:r>
              <a:rPr lang="en-US" altLang="en-US" dirty="0"/>
              <a:t>The hand raising tool TOHRU became very famous in 3GPP groups during this period of e-meetings.</a:t>
            </a:r>
          </a:p>
          <a:p>
            <a:r>
              <a:rPr lang="en-US" altLang="en-US" dirty="0"/>
              <a:t>Unfortunately in more than an occasion, the publicly available TOHRU license expired during 3GPP meetings causing a considerable disruption to the meetings’ progress.</a:t>
            </a:r>
          </a:p>
          <a:p>
            <a:r>
              <a:rPr lang="en-US" altLang="en-US" dirty="0"/>
              <a:t>To avoid this problem in the future, we installed a version of TOHRU in ETSI server, and it is now available for use by all 3GPP groups: </a:t>
            </a:r>
            <a:r>
              <a:rPr lang="en-US" altLang="en-US" dirty="0">
                <a:hlinkClick r:id="rId3"/>
              </a:rPr>
              <a:t>https://www.3gpp.org/tohru/</a:t>
            </a:r>
            <a:endParaRPr lang="en-US" altLang="en-US" dirty="0"/>
          </a:p>
          <a:p>
            <a:r>
              <a:rPr lang="en-GB" dirty="0"/>
              <a:t>Several enhancement were implemented to bring 3GPP-TOHRU to the standard to which chairmen and delegate were used with the </a:t>
            </a:r>
            <a:r>
              <a:rPr lang="en-US" altLang="en-US" dirty="0"/>
              <a:t>publicly available TOHRU.</a:t>
            </a:r>
            <a:endParaRPr lang="en-GB" dirty="0"/>
          </a:p>
          <a:p>
            <a:r>
              <a:rPr lang="en-GB" altLang="en-US" dirty="0"/>
              <a:t>More enhancements and customisation are to come in the near future to further improve the user experience.</a:t>
            </a:r>
            <a:endParaRPr lang="en-US" altLang="en-US" dirty="0"/>
          </a:p>
        </p:txBody>
      </p:sp>
    </p:spTree>
    <p:extLst>
      <p:ext uri="{BB962C8B-B14F-4D97-AF65-F5344CB8AC3E}">
        <p14:creationId xmlns:p14="http://schemas.microsoft.com/office/powerpoint/2010/main" val="1719154696"/>
      </p:ext>
    </p:extLst>
  </p:cSld>
  <p:clrMapOvr>
    <a:masterClrMapping/>
  </p:clrMapOvr>
  <p:transition>
    <p:wipe dir="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5" name="Content Placeholder 2">
            <a:extLst>
              <a:ext uri="{FF2B5EF4-FFF2-40B4-BE49-F238E27FC236}">
                <a16:creationId xmlns:a16="http://schemas.microsoft.com/office/drawing/2014/main" id="{A955EC6E-B2A1-4AA5-9F6A-E317D7FE324C}"/>
              </a:ext>
            </a:extLst>
          </p:cNvPr>
          <p:cNvSpPr>
            <a:spLocks noGrp="1"/>
          </p:cNvSpPr>
          <p:nvPr>
            <p:ph idx="1"/>
          </p:nvPr>
        </p:nvSpPr>
        <p:spPr>
          <a:xfrm>
            <a:off x="628650" y="1825624"/>
            <a:ext cx="7886700" cy="4667249"/>
          </a:xfrm>
        </p:spPr>
        <p:txBody>
          <a:bodyPr>
            <a:normAutofit/>
          </a:bodyPr>
          <a:lstStyle/>
          <a:p>
            <a:pPr marL="0" indent="0" algn="ctr" eaLnBrk="0" hangingPunct="0">
              <a:buNone/>
              <a:defRPr/>
            </a:pPr>
            <a:endParaRPr lang="en-GB" b="1" dirty="0">
              <a:hlinkClick r:id="rId3"/>
            </a:endParaRPr>
          </a:p>
          <a:p>
            <a:pPr marL="0" indent="0" algn="ctr" eaLnBrk="0" hangingPunct="0">
              <a:buNone/>
              <a:defRPr/>
            </a:pPr>
            <a:r>
              <a:rPr lang="en-GB" b="1" dirty="0">
                <a:hlinkClick r:id="rId3"/>
              </a:rPr>
              <a:t>www.3gpp.org</a:t>
            </a:r>
            <a:endParaRPr lang="en-GB" b="1" dirty="0"/>
          </a:p>
          <a:p>
            <a:pPr marL="0" indent="0" algn="ctr" eaLnBrk="0" hangingPunct="0">
              <a:buNone/>
              <a:defRPr/>
            </a:pPr>
            <a:r>
              <a:rPr lang="en-GB" b="1" dirty="0">
                <a:hlinkClick r:id="rId4"/>
              </a:rPr>
              <a:t>portal.3gpp.org</a:t>
            </a:r>
            <a:endParaRPr lang="en-GB" b="1" dirty="0"/>
          </a:p>
          <a:p>
            <a:endParaRPr lang="en-US" altLang="en-US" dirty="0"/>
          </a:p>
          <a:p>
            <a:endParaRPr lang="en-US" altLang="en-US" dirty="0"/>
          </a:p>
        </p:txBody>
      </p:sp>
      <p:pic>
        <p:nvPicPr>
          <p:cNvPr id="4" name="Picture 3" descr="A picture containing tree, drawing&#10;&#10;Description automatically generated">
            <a:extLst>
              <a:ext uri="{FF2B5EF4-FFF2-40B4-BE49-F238E27FC236}">
                <a16:creationId xmlns:a16="http://schemas.microsoft.com/office/drawing/2014/main" id="{A5075252-5FE2-4D70-8126-8AE2CB753F70}"/>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886199" y="4146471"/>
            <a:ext cx="1371600" cy="1176528"/>
          </a:xfrm>
          <a:prstGeom prst="rect">
            <a:avLst/>
          </a:prstGeom>
        </p:spPr>
      </p:pic>
      <p:sp>
        <p:nvSpPr>
          <p:cNvPr id="2" name="Rectangle 1">
            <a:extLst>
              <a:ext uri="{FF2B5EF4-FFF2-40B4-BE49-F238E27FC236}">
                <a16:creationId xmlns:a16="http://schemas.microsoft.com/office/drawing/2014/main" id="{FDB3F9FF-CA85-462A-961D-B5B7DF798F9D}"/>
              </a:ext>
            </a:extLst>
          </p:cNvPr>
          <p:cNvSpPr/>
          <p:nvPr/>
        </p:nvSpPr>
        <p:spPr>
          <a:xfrm>
            <a:off x="3599714" y="5038572"/>
            <a:ext cx="1944571" cy="369332"/>
          </a:xfrm>
          <a:prstGeom prst="rect">
            <a:avLst/>
          </a:prstGeom>
        </p:spPr>
        <p:txBody>
          <a:bodyPr wrap="none">
            <a:spAutoFit/>
          </a:bodyPr>
          <a:lstStyle/>
          <a:p>
            <a:pPr algn="ctr" eaLnBrk="0" hangingPunct="0">
              <a:buFont typeface="Calibri" pitchFamily="34" charset="0"/>
              <a:buNone/>
              <a:defRPr/>
            </a:pPr>
            <a:r>
              <a:rPr lang="en-GB" b="1" dirty="0">
                <a:solidFill>
                  <a:schemeClr val="tx1">
                    <a:lumMod val="50000"/>
                    <a:lumOff val="50000"/>
                  </a:schemeClr>
                </a:solidFill>
              </a:rPr>
              <a:t>contact@3gpp.org</a:t>
            </a:r>
            <a:endParaRPr lang="en-US" sz="5400" b="1" dirty="0">
              <a:solidFill>
                <a:schemeClr val="tx1">
                  <a:lumMod val="50000"/>
                  <a:lumOff val="50000"/>
                </a:schemeClr>
              </a:solidFill>
            </a:endParaRPr>
          </a:p>
        </p:txBody>
      </p:sp>
    </p:spTree>
    <p:extLst>
      <p:ext uri="{BB962C8B-B14F-4D97-AF65-F5344CB8AC3E}">
        <p14:creationId xmlns:p14="http://schemas.microsoft.com/office/powerpoint/2010/main" val="2461313315"/>
      </p:ext>
    </p:extLst>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606C1E-50F8-4D09-B2EC-48C8DCB47684}"/>
              </a:ext>
            </a:extLst>
          </p:cNvPr>
          <p:cNvSpPr>
            <a:spLocks noGrp="1"/>
          </p:cNvSpPr>
          <p:nvPr>
            <p:ph type="title"/>
          </p:nvPr>
        </p:nvSpPr>
        <p:spPr/>
        <p:txBody>
          <a:bodyPr/>
          <a:lstStyle/>
          <a:p>
            <a:r>
              <a:rPr lang="en-GB" altLang="en-US" dirty="0"/>
              <a:t>3GPP Support Team</a:t>
            </a:r>
            <a:endParaRPr lang="en-GB" dirty="0"/>
          </a:p>
        </p:txBody>
      </p:sp>
      <p:sp>
        <p:nvSpPr>
          <p:cNvPr id="4" name="Date Placeholder 3">
            <a:extLst>
              <a:ext uri="{FF2B5EF4-FFF2-40B4-BE49-F238E27FC236}">
                <a16:creationId xmlns:a16="http://schemas.microsoft.com/office/drawing/2014/main" id="{DBD3B780-3EF9-4D38-92C6-A67FA8443C49}"/>
              </a:ext>
            </a:extLst>
          </p:cNvPr>
          <p:cNvSpPr>
            <a:spLocks noGrp="1"/>
          </p:cNvSpPr>
          <p:nvPr>
            <p:ph type="dt" sz="half" idx="10"/>
          </p:nvPr>
        </p:nvSpPr>
        <p:spPr/>
        <p:txBody>
          <a:bodyPr/>
          <a:lstStyle/>
          <a:p>
            <a:fld id="{149345B1-F655-47CB-B3F7-9728F0E2478E}" type="datetime1">
              <a:rPr lang="en-US" smtClean="0"/>
              <a:t>9/11/2020</a:t>
            </a:fld>
            <a:endParaRPr lang="en-US" dirty="0"/>
          </a:p>
        </p:txBody>
      </p:sp>
      <p:sp>
        <p:nvSpPr>
          <p:cNvPr id="5" name="Slide Number Placeholder 4">
            <a:extLst>
              <a:ext uri="{FF2B5EF4-FFF2-40B4-BE49-F238E27FC236}">
                <a16:creationId xmlns:a16="http://schemas.microsoft.com/office/drawing/2014/main" id="{6BB76164-F0CE-4521-B324-4D896A7D4AF0}"/>
              </a:ext>
            </a:extLst>
          </p:cNvPr>
          <p:cNvSpPr>
            <a:spLocks noGrp="1"/>
          </p:cNvSpPr>
          <p:nvPr>
            <p:ph type="sldNum" sz="quarter" idx="12"/>
          </p:nvPr>
        </p:nvSpPr>
        <p:spPr/>
        <p:txBody>
          <a:bodyPr/>
          <a:lstStyle/>
          <a:p>
            <a:fld id="{48F63A3B-78C7-47BE-AE5E-E10140E04643}" type="slidenum">
              <a:rPr lang="en-US" smtClean="0"/>
              <a:t>3</a:t>
            </a:fld>
            <a:endParaRPr lang="en-US" dirty="0"/>
          </a:p>
        </p:txBody>
      </p:sp>
      <p:sp>
        <p:nvSpPr>
          <p:cNvPr id="15" name="Content Placeholder 5">
            <a:extLst>
              <a:ext uri="{FF2B5EF4-FFF2-40B4-BE49-F238E27FC236}">
                <a16:creationId xmlns:a16="http://schemas.microsoft.com/office/drawing/2014/main" id="{47FD552B-B157-4AB1-B410-5A789DC83653}"/>
              </a:ext>
            </a:extLst>
          </p:cNvPr>
          <p:cNvSpPr txBox="1">
            <a:spLocks/>
          </p:cNvSpPr>
          <p:nvPr/>
        </p:nvSpPr>
        <p:spPr>
          <a:xfrm>
            <a:off x="2993159" y="2278206"/>
            <a:ext cx="5522191" cy="4033694"/>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3600" b="1" dirty="0">
                <a:solidFill>
                  <a:srgbClr val="FF0000"/>
                </a:solidFill>
              </a:rPr>
              <a:t>John Meredith is retiring at the end of September 2020</a:t>
            </a:r>
          </a:p>
        </p:txBody>
      </p:sp>
      <p:pic>
        <p:nvPicPr>
          <p:cNvPr id="1026" name="Picture 2">
            <a:extLst>
              <a:ext uri="{FF2B5EF4-FFF2-40B4-BE49-F238E27FC236}">
                <a16:creationId xmlns:a16="http://schemas.microsoft.com/office/drawing/2014/main" id="{E983DFDD-19F6-4BDB-98E0-272A0BC50CF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33375" y="2426417"/>
            <a:ext cx="2647950" cy="3413944"/>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a:extLst>
            <a:ext uri="{909E8E84-426E-40DD-AFC4-6F175D3DCCD1}">
              <a14:hiddenFill xmlns:a14="http://schemas.microsoft.com/office/drawing/2010/main">
                <a:solidFill>
                  <a:srgbClr val="FFFFFF"/>
                </a:solidFill>
              </a14:hiddenFill>
            </a:ext>
          </a:extLst>
        </p:spPr>
      </p:pic>
      <p:pic>
        <p:nvPicPr>
          <p:cNvPr id="1028" name="Picture 4" descr="Unhappy Vector SVG Icon (3) - SVG Repo Free SVG Icons">
            <a:extLst>
              <a:ext uri="{FF2B5EF4-FFF2-40B4-BE49-F238E27FC236}">
                <a16:creationId xmlns:a16="http://schemas.microsoft.com/office/drawing/2014/main" id="{0F0F90C1-6B41-4907-9C3E-AA884B02E0E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00034" y="3697236"/>
            <a:ext cx="2143125" cy="21431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31148634"/>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606C1E-50F8-4D09-B2EC-48C8DCB47684}"/>
              </a:ext>
            </a:extLst>
          </p:cNvPr>
          <p:cNvSpPr>
            <a:spLocks noGrp="1"/>
          </p:cNvSpPr>
          <p:nvPr>
            <p:ph type="title"/>
          </p:nvPr>
        </p:nvSpPr>
        <p:spPr/>
        <p:txBody>
          <a:bodyPr/>
          <a:lstStyle/>
          <a:p>
            <a:r>
              <a:rPr lang="en-GB" altLang="en-US" dirty="0"/>
              <a:t>3GPP Support Team</a:t>
            </a:r>
            <a:endParaRPr lang="en-GB" dirty="0"/>
          </a:p>
        </p:txBody>
      </p:sp>
      <p:sp>
        <p:nvSpPr>
          <p:cNvPr id="4" name="Date Placeholder 3">
            <a:extLst>
              <a:ext uri="{FF2B5EF4-FFF2-40B4-BE49-F238E27FC236}">
                <a16:creationId xmlns:a16="http://schemas.microsoft.com/office/drawing/2014/main" id="{DBD3B780-3EF9-4D38-92C6-A67FA8443C49}"/>
              </a:ext>
            </a:extLst>
          </p:cNvPr>
          <p:cNvSpPr>
            <a:spLocks noGrp="1"/>
          </p:cNvSpPr>
          <p:nvPr>
            <p:ph type="dt" sz="half" idx="10"/>
          </p:nvPr>
        </p:nvSpPr>
        <p:spPr/>
        <p:txBody>
          <a:bodyPr/>
          <a:lstStyle/>
          <a:p>
            <a:fld id="{149345B1-F655-47CB-B3F7-9728F0E2478E}" type="datetime1">
              <a:rPr lang="en-US" smtClean="0"/>
              <a:t>9/11/2020</a:t>
            </a:fld>
            <a:endParaRPr lang="en-US" dirty="0"/>
          </a:p>
        </p:txBody>
      </p:sp>
      <p:sp>
        <p:nvSpPr>
          <p:cNvPr id="5" name="Slide Number Placeholder 4">
            <a:extLst>
              <a:ext uri="{FF2B5EF4-FFF2-40B4-BE49-F238E27FC236}">
                <a16:creationId xmlns:a16="http://schemas.microsoft.com/office/drawing/2014/main" id="{6BB76164-F0CE-4521-B324-4D896A7D4AF0}"/>
              </a:ext>
            </a:extLst>
          </p:cNvPr>
          <p:cNvSpPr>
            <a:spLocks noGrp="1"/>
          </p:cNvSpPr>
          <p:nvPr>
            <p:ph type="sldNum" sz="quarter" idx="12"/>
          </p:nvPr>
        </p:nvSpPr>
        <p:spPr/>
        <p:txBody>
          <a:bodyPr/>
          <a:lstStyle/>
          <a:p>
            <a:fld id="{48F63A3B-78C7-47BE-AE5E-E10140E04643}" type="slidenum">
              <a:rPr lang="en-US" smtClean="0"/>
              <a:t>4</a:t>
            </a:fld>
            <a:endParaRPr lang="en-US" dirty="0"/>
          </a:p>
        </p:txBody>
      </p:sp>
      <p:sp>
        <p:nvSpPr>
          <p:cNvPr id="15" name="Content Placeholder 5">
            <a:extLst>
              <a:ext uri="{FF2B5EF4-FFF2-40B4-BE49-F238E27FC236}">
                <a16:creationId xmlns:a16="http://schemas.microsoft.com/office/drawing/2014/main" id="{47FD552B-B157-4AB1-B410-5A789DC83653}"/>
              </a:ext>
            </a:extLst>
          </p:cNvPr>
          <p:cNvSpPr txBox="1">
            <a:spLocks/>
          </p:cNvSpPr>
          <p:nvPr/>
        </p:nvSpPr>
        <p:spPr>
          <a:xfrm>
            <a:off x="2993159" y="2074606"/>
            <a:ext cx="5956877" cy="441826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dirty="0"/>
              <a:t>John has been working for the 3GPP MCC for more than 20 years. </a:t>
            </a:r>
          </a:p>
          <a:p>
            <a:r>
              <a:rPr lang="en-GB" dirty="0"/>
              <a:t>During all these years, John has been the key player on  formulating and maintaining many aspects of 3GPP methodology and ways of working. </a:t>
            </a:r>
          </a:p>
          <a:p>
            <a:r>
              <a:rPr lang="en-GB" dirty="0"/>
              <a:t>It is almost impossible to summarise in words his role in making 3GPP the success story that it is. </a:t>
            </a:r>
          </a:p>
          <a:p>
            <a:r>
              <a:rPr lang="en-GB" dirty="0"/>
              <a:t>So, all that is left to say is ….</a:t>
            </a:r>
          </a:p>
        </p:txBody>
      </p:sp>
      <p:pic>
        <p:nvPicPr>
          <p:cNvPr id="16" name="Picture 2">
            <a:extLst>
              <a:ext uri="{FF2B5EF4-FFF2-40B4-BE49-F238E27FC236}">
                <a16:creationId xmlns:a16="http://schemas.microsoft.com/office/drawing/2014/main" id="{A2637D95-C5C7-4723-8048-4FEB6631402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33375" y="2426417"/>
            <a:ext cx="2647950" cy="3413944"/>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40679907"/>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606C1E-50F8-4D09-B2EC-48C8DCB47684}"/>
              </a:ext>
            </a:extLst>
          </p:cNvPr>
          <p:cNvSpPr>
            <a:spLocks noGrp="1"/>
          </p:cNvSpPr>
          <p:nvPr>
            <p:ph type="title"/>
          </p:nvPr>
        </p:nvSpPr>
        <p:spPr/>
        <p:txBody>
          <a:bodyPr/>
          <a:lstStyle/>
          <a:p>
            <a:r>
              <a:rPr lang="en-GB" altLang="en-US" dirty="0"/>
              <a:t>3GPP Support Team</a:t>
            </a:r>
            <a:endParaRPr lang="en-GB" dirty="0"/>
          </a:p>
        </p:txBody>
      </p:sp>
      <p:sp>
        <p:nvSpPr>
          <p:cNvPr id="4" name="Date Placeholder 3">
            <a:extLst>
              <a:ext uri="{FF2B5EF4-FFF2-40B4-BE49-F238E27FC236}">
                <a16:creationId xmlns:a16="http://schemas.microsoft.com/office/drawing/2014/main" id="{DBD3B780-3EF9-4D38-92C6-A67FA8443C49}"/>
              </a:ext>
            </a:extLst>
          </p:cNvPr>
          <p:cNvSpPr>
            <a:spLocks noGrp="1"/>
          </p:cNvSpPr>
          <p:nvPr>
            <p:ph type="dt" sz="half" idx="10"/>
          </p:nvPr>
        </p:nvSpPr>
        <p:spPr/>
        <p:txBody>
          <a:bodyPr/>
          <a:lstStyle/>
          <a:p>
            <a:fld id="{149345B1-F655-47CB-B3F7-9728F0E2478E}" type="datetime1">
              <a:rPr lang="en-US" smtClean="0"/>
              <a:t>9/11/2020</a:t>
            </a:fld>
            <a:endParaRPr lang="en-US" dirty="0"/>
          </a:p>
        </p:txBody>
      </p:sp>
      <p:sp>
        <p:nvSpPr>
          <p:cNvPr id="5" name="Slide Number Placeholder 4">
            <a:extLst>
              <a:ext uri="{FF2B5EF4-FFF2-40B4-BE49-F238E27FC236}">
                <a16:creationId xmlns:a16="http://schemas.microsoft.com/office/drawing/2014/main" id="{6BB76164-F0CE-4521-B324-4D896A7D4AF0}"/>
              </a:ext>
            </a:extLst>
          </p:cNvPr>
          <p:cNvSpPr>
            <a:spLocks noGrp="1"/>
          </p:cNvSpPr>
          <p:nvPr>
            <p:ph type="sldNum" sz="quarter" idx="12"/>
          </p:nvPr>
        </p:nvSpPr>
        <p:spPr/>
        <p:txBody>
          <a:bodyPr/>
          <a:lstStyle/>
          <a:p>
            <a:fld id="{48F63A3B-78C7-47BE-AE5E-E10140E04643}" type="slidenum">
              <a:rPr lang="en-US" smtClean="0"/>
              <a:t>5</a:t>
            </a:fld>
            <a:endParaRPr lang="en-US" dirty="0"/>
          </a:p>
        </p:txBody>
      </p:sp>
      <p:sp>
        <p:nvSpPr>
          <p:cNvPr id="15" name="Content Placeholder 5">
            <a:extLst>
              <a:ext uri="{FF2B5EF4-FFF2-40B4-BE49-F238E27FC236}">
                <a16:creationId xmlns:a16="http://schemas.microsoft.com/office/drawing/2014/main" id="{47FD552B-B157-4AB1-B410-5A789DC83653}"/>
              </a:ext>
            </a:extLst>
          </p:cNvPr>
          <p:cNvSpPr txBox="1">
            <a:spLocks/>
          </p:cNvSpPr>
          <p:nvPr/>
        </p:nvSpPr>
        <p:spPr>
          <a:xfrm>
            <a:off x="334297" y="1966452"/>
            <a:ext cx="8615739" cy="4526422"/>
          </a:xfrm>
          <a:prstGeom prst="rect">
            <a:avLst/>
          </a:prstGeom>
        </p:spPr>
        <p:txBody>
          <a:bodyPr vert="horz" lIns="91440" tIns="45720" rIns="91440" bIns="45720" rtlCol="0">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GB" dirty="0"/>
              <a:t>On behalf of the whole 3GPP community</a:t>
            </a:r>
          </a:p>
          <a:p>
            <a:pPr marL="0" indent="0" algn="ctr">
              <a:buNone/>
            </a:pPr>
            <a:endParaRPr lang="en-GB" dirty="0"/>
          </a:p>
          <a:p>
            <a:pPr marL="0" indent="0" algn="ctr">
              <a:buNone/>
            </a:pPr>
            <a:r>
              <a:rPr lang="en-GB" sz="6000" dirty="0">
                <a:solidFill>
                  <a:srgbClr val="75B91A"/>
                </a:solidFill>
              </a:rPr>
              <a:t>A BIG THANK YOU,</a:t>
            </a:r>
            <a:r>
              <a:rPr lang="en-GB" sz="6600" dirty="0">
                <a:solidFill>
                  <a:srgbClr val="75B91A"/>
                </a:solidFill>
              </a:rPr>
              <a:t> </a:t>
            </a:r>
          </a:p>
          <a:p>
            <a:pPr marL="0" indent="0" algn="ctr">
              <a:buNone/>
            </a:pPr>
            <a:r>
              <a:rPr lang="en-GB" sz="8800" dirty="0">
                <a:solidFill>
                  <a:srgbClr val="75B91A"/>
                </a:solidFill>
              </a:rPr>
              <a:t>John</a:t>
            </a:r>
            <a:endParaRPr lang="en-GB" sz="6600" dirty="0">
              <a:solidFill>
                <a:srgbClr val="75B91A"/>
              </a:solidFill>
            </a:endParaRPr>
          </a:p>
          <a:p>
            <a:pPr marL="0" indent="0" algn="ctr">
              <a:buNone/>
            </a:pPr>
            <a:endParaRPr lang="en-GB" dirty="0"/>
          </a:p>
          <a:p>
            <a:pPr marL="0" indent="0" algn="ctr">
              <a:buNone/>
            </a:pPr>
            <a:r>
              <a:rPr lang="en-GB" dirty="0"/>
              <a:t>For all you have done for 3GPP.</a:t>
            </a:r>
          </a:p>
          <a:p>
            <a:pPr marL="0" indent="0" algn="ctr">
              <a:buNone/>
            </a:pPr>
            <a:r>
              <a:rPr lang="en-GB" dirty="0"/>
              <a:t>3GPP will greatly miss you</a:t>
            </a:r>
          </a:p>
          <a:p>
            <a:pPr marL="0" indent="0" algn="ctr">
              <a:buNone/>
            </a:pPr>
            <a:endParaRPr lang="en-GB" sz="6600" dirty="0">
              <a:solidFill>
                <a:srgbClr val="75B91A"/>
              </a:solidFill>
            </a:endParaRPr>
          </a:p>
        </p:txBody>
      </p:sp>
    </p:spTree>
    <p:extLst>
      <p:ext uri="{BB962C8B-B14F-4D97-AF65-F5344CB8AC3E}">
        <p14:creationId xmlns:p14="http://schemas.microsoft.com/office/powerpoint/2010/main" val="1465749008"/>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606C1E-50F8-4D09-B2EC-48C8DCB47684}"/>
              </a:ext>
            </a:extLst>
          </p:cNvPr>
          <p:cNvSpPr>
            <a:spLocks noGrp="1"/>
          </p:cNvSpPr>
          <p:nvPr>
            <p:ph type="title"/>
          </p:nvPr>
        </p:nvSpPr>
        <p:spPr/>
        <p:txBody>
          <a:bodyPr/>
          <a:lstStyle/>
          <a:p>
            <a:r>
              <a:rPr lang="en-GB" altLang="en-US" dirty="0"/>
              <a:t>3GPP Support Team</a:t>
            </a:r>
            <a:endParaRPr lang="en-GB" dirty="0"/>
          </a:p>
        </p:txBody>
      </p:sp>
      <p:sp>
        <p:nvSpPr>
          <p:cNvPr id="3" name="Content Placeholder 2">
            <a:extLst>
              <a:ext uri="{FF2B5EF4-FFF2-40B4-BE49-F238E27FC236}">
                <a16:creationId xmlns:a16="http://schemas.microsoft.com/office/drawing/2014/main" id="{D070081A-53F4-4552-B024-9D07AAE063B9}"/>
              </a:ext>
            </a:extLst>
          </p:cNvPr>
          <p:cNvSpPr>
            <a:spLocks noGrp="1"/>
          </p:cNvSpPr>
          <p:nvPr>
            <p:ph idx="1"/>
          </p:nvPr>
        </p:nvSpPr>
        <p:spPr>
          <a:xfrm>
            <a:off x="628650" y="1825625"/>
            <a:ext cx="7886700" cy="368732"/>
          </a:xfrm>
        </p:spPr>
        <p:txBody>
          <a:bodyPr/>
          <a:lstStyle/>
          <a:p>
            <a:r>
              <a:rPr lang="en-GB" sz="2000" dirty="0"/>
              <a:t>Stepped into John’s shoes as Director of 3GPP MCC is </a:t>
            </a:r>
            <a:r>
              <a:rPr lang="fr-FR" sz="2000" b="1" dirty="0"/>
              <a:t>Issam Toufik</a:t>
            </a:r>
            <a:endParaRPr lang="en-GB" b="1" dirty="0"/>
          </a:p>
        </p:txBody>
      </p:sp>
      <p:sp>
        <p:nvSpPr>
          <p:cNvPr id="4" name="Date Placeholder 3">
            <a:extLst>
              <a:ext uri="{FF2B5EF4-FFF2-40B4-BE49-F238E27FC236}">
                <a16:creationId xmlns:a16="http://schemas.microsoft.com/office/drawing/2014/main" id="{DBD3B780-3EF9-4D38-92C6-A67FA8443C49}"/>
              </a:ext>
            </a:extLst>
          </p:cNvPr>
          <p:cNvSpPr>
            <a:spLocks noGrp="1"/>
          </p:cNvSpPr>
          <p:nvPr>
            <p:ph type="dt" sz="half" idx="10"/>
          </p:nvPr>
        </p:nvSpPr>
        <p:spPr/>
        <p:txBody>
          <a:bodyPr/>
          <a:lstStyle/>
          <a:p>
            <a:fld id="{149345B1-F655-47CB-B3F7-9728F0E2478E}" type="datetime1">
              <a:rPr lang="en-US" smtClean="0"/>
              <a:t>9/11/2020</a:t>
            </a:fld>
            <a:endParaRPr lang="en-US" dirty="0"/>
          </a:p>
        </p:txBody>
      </p:sp>
      <p:sp>
        <p:nvSpPr>
          <p:cNvPr id="5" name="Slide Number Placeholder 4">
            <a:extLst>
              <a:ext uri="{FF2B5EF4-FFF2-40B4-BE49-F238E27FC236}">
                <a16:creationId xmlns:a16="http://schemas.microsoft.com/office/drawing/2014/main" id="{6BB76164-F0CE-4521-B324-4D896A7D4AF0}"/>
              </a:ext>
            </a:extLst>
          </p:cNvPr>
          <p:cNvSpPr>
            <a:spLocks noGrp="1"/>
          </p:cNvSpPr>
          <p:nvPr>
            <p:ph type="sldNum" sz="quarter" idx="12"/>
          </p:nvPr>
        </p:nvSpPr>
        <p:spPr/>
        <p:txBody>
          <a:bodyPr/>
          <a:lstStyle/>
          <a:p>
            <a:fld id="{48F63A3B-78C7-47BE-AE5E-E10140E04643}" type="slidenum">
              <a:rPr lang="en-US" smtClean="0"/>
              <a:t>6</a:t>
            </a:fld>
            <a:endParaRPr lang="en-US" dirty="0"/>
          </a:p>
        </p:txBody>
      </p:sp>
      <p:pic>
        <p:nvPicPr>
          <p:cNvPr id="9" name="Picture 8" descr="A person wearing a suit and tie&#10;&#10;Description automatically generated">
            <a:extLst>
              <a:ext uri="{FF2B5EF4-FFF2-40B4-BE49-F238E27FC236}">
                <a16:creationId xmlns:a16="http://schemas.microsoft.com/office/drawing/2014/main" id="{EC0D5F22-0BAD-4C24-956D-594F49D60EC5}"/>
              </a:ext>
            </a:extLst>
          </p:cNvPr>
          <p:cNvPicPr>
            <a:picLocks noChangeAspect="1"/>
          </p:cNvPicPr>
          <p:nvPr/>
        </p:nvPicPr>
        <p:blipFill rotWithShape="1">
          <a:blip r:embed="rId2">
            <a:extLst>
              <a:ext uri="{28A0092B-C50C-407E-A947-70E740481C1C}">
                <a14:useLocalDpi xmlns:a14="http://schemas.microsoft.com/office/drawing/2010/main" val="0"/>
              </a:ext>
            </a:extLst>
          </a:blip>
          <a:srcRect l="4520" r="6077"/>
          <a:stretch/>
        </p:blipFill>
        <p:spPr>
          <a:xfrm>
            <a:off x="341745" y="2549236"/>
            <a:ext cx="2586182" cy="3452236"/>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
        <p:nvSpPr>
          <p:cNvPr id="15" name="Content Placeholder 5">
            <a:extLst>
              <a:ext uri="{FF2B5EF4-FFF2-40B4-BE49-F238E27FC236}">
                <a16:creationId xmlns:a16="http://schemas.microsoft.com/office/drawing/2014/main" id="{47FD552B-B157-4AB1-B410-5A789DC83653}"/>
              </a:ext>
            </a:extLst>
          </p:cNvPr>
          <p:cNvSpPr txBox="1">
            <a:spLocks/>
          </p:cNvSpPr>
          <p:nvPr/>
        </p:nvSpPr>
        <p:spPr>
          <a:xfrm>
            <a:off x="2993159" y="2278206"/>
            <a:ext cx="5956877" cy="4214668"/>
          </a:xfrm>
          <a:prstGeom prst="rect">
            <a:avLst/>
          </a:prstGeom>
        </p:spPr>
        <p:txBody>
          <a:bodyPr vert="horz" lIns="91440" tIns="45720" rIns="91440" bIns="45720" rtlCol="0">
            <a:normAutofit fontScale="625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dirty="0"/>
              <a:t>After graduating from Telecom-Bretagne and </a:t>
            </a:r>
            <a:r>
              <a:rPr lang="en-GB" dirty="0" err="1"/>
              <a:t>Eurecom</a:t>
            </a:r>
            <a:r>
              <a:rPr lang="en-GB" dirty="0"/>
              <a:t> in 2002, Issam Toufik went on to achieve a Ph.D. in Communication Systems in 2006. </a:t>
            </a:r>
          </a:p>
          <a:p>
            <a:r>
              <a:rPr lang="en-GB" dirty="0"/>
              <a:t>His career has taken him from Samsung Advanced Institute of Technology (SAIT), to NXP semiconductors R&amp;D Centre in Sophia Antipolis, until he moved across the road to join 3GPP as a Technical Officer, based at ETSI.</a:t>
            </a:r>
          </a:p>
          <a:p>
            <a:r>
              <a:rPr lang="en-GB" dirty="0"/>
              <a:t>In 2016, he moved to the USA for two years, to successfully complete an MBA in Kellogg School of Management | </a:t>
            </a:r>
            <a:r>
              <a:rPr lang="en-GB" dirty="0" err="1"/>
              <a:t>Northwestern</a:t>
            </a:r>
            <a:r>
              <a:rPr lang="en-GB" dirty="0"/>
              <a:t> University (majors: on finance and Marketing) - while still managing to cover his RAN working group tasks. </a:t>
            </a:r>
          </a:p>
          <a:p>
            <a:r>
              <a:rPr lang="en-GB" dirty="0"/>
              <a:t>Issam has been on the 3GPP support team since 2009, as Technical Officer for TSG RAN WG4 and most recently supporting TSG RAN WG3. </a:t>
            </a:r>
          </a:p>
          <a:p>
            <a:r>
              <a:rPr lang="en-GB" dirty="0">
                <a:hlinkClick r:id="rId3"/>
              </a:rPr>
              <a:t>https://www.3gpp.org/people/1527-issam-toufik</a:t>
            </a:r>
            <a:endParaRPr lang="en-GB" dirty="0"/>
          </a:p>
        </p:txBody>
      </p:sp>
    </p:spTree>
    <p:extLst>
      <p:ext uri="{BB962C8B-B14F-4D97-AF65-F5344CB8AC3E}">
        <p14:creationId xmlns:p14="http://schemas.microsoft.com/office/powerpoint/2010/main" val="2985538819"/>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606C1E-50F8-4D09-B2EC-48C8DCB47684}"/>
              </a:ext>
            </a:extLst>
          </p:cNvPr>
          <p:cNvSpPr>
            <a:spLocks noGrp="1"/>
          </p:cNvSpPr>
          <p:nvPr>
            <p:ph type="title"/>
          </p:nvPr>
        </p:nvSpPr>
        <p:spPr/>
        <p:txBody>
          <a:bodyPr/>
          <a:lstStyle/>
          <a:p>
            <a:r>
              <a:rPr lang="en-GB" altLang="en-US" dirty="0"/>
              <a:t>3GPP Support Team</a:t>
            </a:r>
            <a:endParaRPr lang="en-GB" dirty="0"/>
          </a:p>
        </p:txBody>
      </p:sp>
      <p:sp>
        <p:nvSpPr>
          <p:cNvPr id="3" name="Content Placeholder 2">
            <a:extLst>
              <a:ext uri="{FF2B5EF4-FFF2-40B4-BE49-F238E27FC236}">
                <a16:creationId xmlns:a16="http://schemas.microsoft.com/office/drawing/2014/main" id="{D070081A-53F4-4552-B024-9D07AAE063B9}"/>
              </a:ext>
            </a:extLst>
          </p:cNvPr>
          <p:cNvSpPr>
            <a:spLocks noGrp="1"/>
          </p:cNvSpPr>
          <p:nvPr>
            <p:ph idx="1"/>
          </p:nvPr>
        </p:nvSpPr>
        <p:spPr>
          <a:xfrm>
            <a:off x="628650" y="1825625"/>
            <a:ext cx="7886700" cy="411859"/>
          </a:xfrm>
        </p:spPr>
        <p:txBody>
          <a:bodyPr/>
          <a:lstStyle/>
          <a:p>
            <a:r>
              <a:rPr lang="en-GB" sz="2000" dirty="0"/>
              <a:t>Stepped into John’s shoes as Specifications Manager is </a:t>
            </a:r>
            <a:r>
              <a:rPr lang="en-GB" sz="2000" b="1" dirty="0"/>
              <a:t>Frédéric Firmin</a:t>
            </a:r>
            <a:endParaRPr lang="en-GB" b="1" dirty="0"/>
          </a:p>
        </p:txBody>
      </p:sp>
      <p:sp>
        <p:nvSpPr>
          <p:cNvPr id="4" name="Date Placeholder 3">
            <a:extLst>
              <a:ext uri="{FF2B5EF4-FFF2-40B4-BE49-F238E27FC236}">
                <a16:creationId xmlns:a16="http://schemas.microsoft.com/office/drawing/2014/main" id="{DBD3B780-3EF9-4D38-92C6-A67FA8443C49}"/>
              </a:ext>
            </a:extLst>
          </p:cNvPr>
          <p:cNvSpPr>
            <a:spLocks noGrp="1"/>
          </p:cNvSpPr>
          <p:nvPr>
            <p:ph type="dt" sz="half" idx="10"/>
          </p:nvPr>
        </p:nvSpPr>
        <p:spPr/>
        <p:txBody>
          <a:bodyPr/>
          <a:lstStyle/>
          <a:p>
            <a:fld id="{149345B1-F655-47CB-B3F7-9728F0E2478E}" type="datetime1">
              <a:rPr lang="en-US" smtClean="0"/>
              <a:t>9/11/2020</a:t>
            </a:fld>
            <a:endParaRPr lang="en-US" dirty="0"/>
          </a:p>
        </p:txBody>
      </p:sp>
      <p:sp>
        <p:nvSpPr>
          <p:cNvPr id="5" name="Slide Number Placeholder 4">
            <a:extLst>
              <a:ext uri="{FF2B5EF4-FFF2-40B4-BE49-F238E27FC236}">
                <a16:creationId xmlns:a16="http://schemas.microsoft.com/office/drawing/2014/main" id="{6BB76164-F0CE-4521-B324-4D896A7D4AF0}"/>
              </a:ext>
            </a:extLst>
          </p:cNvPr>
          <p:cNvSpPr>
            <a:spLocks noGrp="1"/>
          </p:cNvSpPr>
          <p:nvPr>
            <p:ph type="sldNum" sz="quarter" idx="12"/>
          </p:nvPr>
        </p:nvSpPr>
        <p:spPr/>
        <p:txBody>
          <a:bodyPr/>
          <a:lstStyle/>
          <a:p>
            <a:fld id="{48F63A3B-78C7-47BE-AE5E-E10140E04643}" type="slidenum">
              <a:rPr lang="en-US" smtClean="0"/>
              <a:t>7</a:t>
            </a:fld>
            <a:endParaRPr lang="en-US" dirty="0"/>
          </a:p>
        </p:txBody>
      </p:sp>
      <p:pic>
        <p:nvPicPr>
          <p:cNvPr id="7" name="Picture 6" descr="A person looking at the camera&#10;&#10;Description automatically generated">
            <a:extLst>
              <a:ext uri="{FF2B5EF4-FFF2-40B4-BE49-F238E27FC236}">
                <a16:creationId xmlns:a16="http://schemas.microsoft.com/office/drawing/2014/main" id="{254BB4DC-0C74-413F-9289-3602A0B1A709}"/>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99730" y="2544786"/>
            <a:ext cx="2628197" cy="3504263"/>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
        <p:nvSpPr>
          <p:cNvPr id="8" name="Content Placeholder 5">
            <a:extLst>
              <a:ext uri="{FF2B5EF4-FFF2-40B4-BE49-F238E27FC236}">
                <a16:creationId xmlns:a16="http://schemas.microsoft.com/office/drawing/2014/main" id="{B23F4D8B-307D-474D-B39B-E5A2A06470A3}"/>
              </a:ext>
            </a:extLst>
          </p:cNvPr>
          <p:cNvSpPr txBox="1">
            <a:spLocks/>
          </p:cNvSpPr>
          <p:nvPr/>
        </p:nvSpPr>
        <p:spPr>
          <a:xfrm>
            <a:off x="2993159" y="2278206"/>
            <a:ext cx="5956877" cy="4033694"/>
          </a:xfrm>
          <a:prstGeom prst="rect">
            <a:avLst/>
          </a:prstGeom>
        </p:spPr>
        <p:txBody>
          <a:bodyPr vert="horz" lIns="91440" tIns="45720" rIns="91440" bIns="45720" rtlCol="0">
            <a:normAutofit fontScale="850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dirty="0"/>
              <a:t>Frédéric Firmin graduated from the University of Nice Sophia-Antipolis in 2003 with an MSc degree in computer sciences.</a:t>
            </a:r>
          </a:p>
          <a:p>
            <a:r>
              <a:rPr lang="en-GB" dirty="0"/>
              <a:t>He has spent most of his career in telecoms. He worked as an engineer for the group of mobile operators </a:t>
            </a:r>
            <a:r>
              <a:rPr lang="en-GB" dirty="0" err="1"/>
              <a:t>Investcom</a:t>
            </a:r>
            <a:r>
              <a:rPr lang="en-GB" dirty="0"/>
              <a:t>, and then at MTN as Value Added Services and Signalling supervisor. He joined MCC in 2008 and have since been in charge of working group CT1.</a:t>
            </a:r>
          </a:p>
          <a:p>
            <a:r>
              <a:rPr lang="en-GB" dirty="0"/>
              <a:t>He became 3GPP Specifications manager in June 2020. </a:t>
            </a:r>
          </a:p>
          <a:p>
            <a:r>
              <a:rPr lang="en-GB" sz="2100" dirty="0">
                <a:hlinkClick r:id="rId3"/>
              </a:rPr>
              <a:t>https://www.3gpp.org/people/1544-Frederic-Firmin</a:t>
            </a:r>
            <a:endParaRPr lang="en-GB" sz="2100" dirty="0"/>
          </a:p>
        </p:txBody>
      </p:sp>
    </p:spTree>
    <p:extLst>
      <p:ext uri="{BB962C8B-B14F-4D97-AF65-F5344CB8AC3E}">
        <p14:creationId xmlns:p14="http://schemas.microsoft.com/office/powerpoint/2010/main" val="260441998"/>
      </p:ext>
    </p:extLst>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normAutofit/>
          </a:bodyPr>
          <a:lstStyle/>
          <a:p>
            <a:r>
              <a:rPr lang="en-GB" altLang="en-US" dirty="0">
                <a:solidFill>
                  <a:srgbClr val="75B91A"/>
                </a:solidFill>
              </a:rPr>
              <a:t>3GPP Support Team</a:t>
            </a:r>
          </a:p>
        </p:txBody>
      </p:sp>
      <p:grpSp>
        <p:nvGrpSpPr>
          <p:cNvPr id="6" name="Group 5">
            <a:extLst>
              <a:ext uri="{FF2B5EF4-FFF2-40B4-BE49-F238E27FC236}">
                <a16:creationId xmlns:a16="http://schemas.microsoft.com/office/drawing/2014/main" id="{F6727EA1-C714-4C26-832F-CF003441ACD2}"/>
              </a:ext>
            </a:extLst>
          </p:cNvPr>
          <p:cNvGrpSpPr/>
          <p:nvPr/>
        </p:nvGrpSpPr>
        <p:grpSpPr>
          <a:xfrm>
            <a:off x="996991" y="1784219"/>
            <a:ext cx="7150018" cy="4558852"/>
            <a:chOff x="418762" y="779727"/>
            <a:chExt cx="8643138" cy="5615306"/>
          </a:xfrm>
        </p:grpSpPr>
        <p:grpSp>
          <p:nvGrpSpPr>
            <p:cNvPr id="26" name="Group 25">
              <a:extLst>
                <a:ext uri="{FF2B5EF4-FFF2-40B4-BE49-F238E27FC236}">
                  <a16:creationId xmlns:a16="http://schemas.microsoft.com/office/drawing/2014/main" id="{E5A47E85-9FFE-4922-B9D2-0B0483542F30}"/>
                </a:ext>
              </a:extLst>
            </p:cNvPr>
            <p:cNvGrpSpPr/>
            <p:nvPr/>
          </p:nvGrpSpPr>
          <p:grpSpPr>
            <a:xfrm>
              <a:off x="588192" y="1935955"/>
              <a:ext cx="583932" cy="3683307"/>
              <a:chOff x="588192" y="1935955"/>
              <a:chExt cx="583932" cy="3683307"/>
            </a:xfrm>
          </p:grpSpPr>
          <p:sp>
            <p:nvSpPr>
              <p:cNvPr id="30" name="Line 57">
                <a:extLst>
                  <a:ext uri="{FF2B5EF4-FFF2-40B4-BE49-F238E27FC236}">
                    <a16:creationId xmlns:a16="http://schemas.microsoft.com/office/drawing/2014/main" id="{A0AF166D-223F-4FBF-9D8C-3335325BA865}"/>
                  </a:ext>
                </a:extLst>
              </p:cNvPr>
              <p:cNvSpPr>
                <a:spLocks noChangeShapeType="1"/>
              </p:cNvSpPr>
              <p:nvPr/>
            </p:nvSpPr>
            <p:spPr bwMode="auto">
              <a:xfrm flipV="1">
                <a:off x="869852" y="3588788"/>
                <a:ext cx="297144" cy="938"/>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31" name="Line 57">
                <a:extLst>
                  <a:ext uri="{FF2B5EF4-FFF2-40B4-BE49-F238E27FC236}">
                    <a16:creationId xmlns:a16="http://schemas.microsoft.com/office/drawing/2014/main" id="{83F738FA-1EBB-4CC9-AE9C-75E476801124}"/>
                  </a:ext>
                </a:extLst>
              </p:cNvPr>
              <p:cNvSpPr>
                <a:spLocks noChangeShapeType="1"/>
              </p:cNvSpPr>
              <p:nvPr/>
            </p:nvSpPr>
            <p:spPr bwMode="auto">
              <a:xfrm flipV="1">
                <a:off x="870890" y="4919785"/>
                <a:ext cx="297144" cy="938"/>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32" name="Line 57">
                <a:extLst>
                  <a:ext uri="{FF2B5EF4-FFF2-40B4-BE49-F238E27FC236}">
                    <a16:creationId xmlns:a16="http://schemas.microsoft.com/office/drawing/2014/main" id="{FF661514-65ED-43FE-A4D8-B43BF8E04F16}"/>
                  </a:ext>
                </a:extLst>
              </p:cNvPr>
              <p:cNvSpPr>
                <a:spLocks noChangeShapeType="1"/>
              </p:cNvSpPr>
              <p:nvPr/>
            </p:nvSpPr>
            <p:spPr bwMode="auto">
              <a:xfrm rot="5400000">
                <a:off x="-967369" y="3770831"/>
                <a:ext cx="3683307" cy="13556"/>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34" name="Line 57">
                <a:extLst>
                  <a:ext uri="{FF2B5EF4-FFF2-40B4-BE49-F238E27FC236}">
                    <a16:creationId xmlns:a16="http://schemas.microsoft.com/office/drawing/2014/main" id="{11CA40F5-361A-4DF1-9A69-C28641425119}"/>
                  </a:ext>
                </a:extLst>
              </p:cNvPr>
              <p:cNvSpPr>
                <a:spLocks noChangeShapeType="1"/>
              </p:cNvSpPr>
              <p:nvPr/>
            </p:nvSpPr>
            <p:spPr bwMode="auto">
              <a:xfrm flipV="1">
                <a:off x="874491" y="1940292"/>
                <a:ext cx="297144" cy="938"/>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35" name="Line 57">
                <a:extLst>
                  <a:ext uri="{FF2B5EF4-FFF2-40B4-BE49-F238E27FC236}">
                    <a16:creationId xmlns:a16="http://schemas.microsoft.com/office/drawing/2014/main" id="{D0841BB6-DDA4-47AC-9616-C8DC212D2657}"/>
                  </a:ext>
                </a:extLst>
              </p:cNvPr>
              <p:cNvSpPr>
                <a:spLocks noChangeShapeType="1"/>
              </p:cNvSpPr>
              <p:nvPr/>
            </p:nvSpPr>
            <p:spPr bwMode="auto">
              <a:xfrm flipV="1">
                <a:off x="588192" y="2912879"/>
                <a:ext cx="297144" cy="938"/>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37" name="Line 57">
                <a:extLst>
                  <a:ext uri="{FF2B5EF4-FFF2-40B4-BE49-F238E27FC236}">
                    <a16:creationId xmlns:a16="http://schemas.microsoft.com/office/drawing/2014/main" id="{721AEE43-FDF9-4306-B0E4-895FE3183C35}"/>
                  </a:ext>
                </a:extLst>
              </p:cNvPr>
              <p:cNvSpPr>
                <a:spLocks noChangeShapeType="1"/>
              </p:cNvSpPr>
              <p:nvPr/>
            </p:nvSpPr>
            <p:spPr bwMode="auto">
              <a:xfrm flipV="1">
                <a:off x="874980" y="5607539"/>
                <a:ext cx="297144" cy="938"/>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grpSp>
        <p:sp>
          <p:nvSpPr>
            <p:cNvPr id="38" name="Line 42">
              <a:extLst>
                <a:ext uri="{FF2B5EF4-FFF2-40B4-BE49-F238E27FC236}">
                  <a16:creationId xmlns:a16="http://schemas.microsoft.com/office/drawing/2014/main" id="{307811AA-0386-4882-882B-DBFC9B854178}"/>
                </a:ext>
              </a:extLst>
            </p:cNvPr>
            <p:cNvSpPr>
              <a:spLocks noChangeShapeType="1"/>
            </p:cNvSpPr>
            <p:nvPr/>
          </p:nvSpPr>
          <p:spPr bwMode="auto">
            <a:xfrm flipV="1">
              <a:off x="2108892" y="3941123"/>
              <a:ext cx="4521200" cy="2861"/>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39" name="Line 57">
              <a:extLst>
                <a:ext uri="{FF2B5EF4-FFF2-40B4-BE49-F238E27FC236}">
                  <a16:creationId xmlns:a16="http://schemas.microsoft.com/office/drawing/2014/main" id="{5D4C96C5-8333-4573-8A78-2FAFC779C7E3}"/>
                </a:ext>
              </a:extLst>
            </p:cNvPr>
            <p:cNvSpPr>
              <a:spLocks noChangeShapeType="1"/>
            </p:cNvSpPr>
            <p:nvPr/>
          </p:nvSpPr>
          <p:spPr bwMode="auto">
            <a:xfrm>
              <a:off x="2115312" y="2550600"/>
              <a:ext cx="4487863" cy="15733"/>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40" name="Line 51">
              <a:extLst>
                <a:ext uri="{FF2B5EF4-FFF2-40B4-BE49-F238E27FC236}">
                  <a16:creationId xmlns:a16="http://schemas.microsoft.com/office/drawing/2014/main" id="{D6624847-C92A-49C3-9158-DCFA994DA915}"/>
                </a:ext>
              </a:extLst>
            </p:cNvPr>
            <p:cNvSpPr>
              <a:spLocks noChangeShapeType="1"/>
            </p:cNvSpPr>
            <p:nvPr/>
          </p:nvSpPr>
          <p:spPr bwMode="auto">
            <a:xfrm flipV="1">
              <a:off x="2123380" y="6282549"/>
              <a:ext cx="4559300" cy="4291"/>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41" name="Line 80">
              <a:extLst>
                <a:ext uri="{FF2B5EF4-FFF2-40B4-BE49-F238E27FC236}">
                  <a16:creationId xmlns:a16="http://schemas.microsoft.com/office/drawing/2014/main" id="{D09D45DF-EA48-4491-8A60-140EDE7FD141}"/>
                </a:ext>
              </a:extLst>
            </p:cNvPr>
            <p:cNvSpPr>
              <a:spLocks noChangeShapeType="1"/>
            </p:cNvSpPr>
            <p:nvPr/>
          </p:nvSpPr>
          <p:spPr bwMode="auto">
            <a:xfrm flipV="1">
              <a:off x="6692106" y="2372742"/>
              <a:ext cx="1641475" cy="0"/>
            </a:xfrm>
            <a:prstGeom prst="line">
              <a:avLst/>
            </a:prstGeom>
            <a:noFill/>
            <a:ln w="28575">
              <a:solidFill>
                <a:srgbClr val="DDDDDD"/>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42" name="Line 80">
              <a:extLst>
                <a:ext uri="{FF2B5EF4-FFF2-40B4-BE49-F238E27FC236}">
                  <a16:creationId xmlns:a16="http://schemas.microsoft.com/office/drawing/2014/main" id="{C3AA1D4C-D204-402F-8724-353C9060DD0C}"/>
                </a:ext>
              </a:extLst>
            </p:cNvPr>
            <p:cNvSpPr>
              <a:spLocks noChangeShapeType="1"/>
            </p:cNvSpPr>
            <p:nvPr/>
          </p:nvSpPr>
          <p:spPr bwMode="auto">
            <a:xfrm flipV="1">
              <a:off x="6566938" y="2943053"/>
              <a:ext cx="1641475" cy="0"/>
            </a:xfrm>
            <a:prstGeom prst="line">
              <a:avLst/>
            </a:prstGeom>
            <a:noFill/>
            <a:ln w="28575">
              <a:solidFill>
                <a:srgbClr val="DDDDDD"/>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43" name="Line 51">
              <a:extLst>
                <a:ext uri="{FF2B5EF4-FFF2-40B4-BE49-F238E27FC236}">
                  <a16:creationId xmlns:a16="http://schemas.microsoft.com/office/drawing/2014/main" id="{E34CDDA2-8495-460E-9108-21FADF83F545}"/>
                </a:ext>
              </a:extLst>
            </p:cNvPr>
            <p:cNvSpPr>
              <a:spLocks noChangeShapeType="1"/>
            </p:cNvSpPr>
            <p:nvPr/>
          </p:nvSpPr>
          <p:spPr bwMode="auto">
            <a:xfrm flipV="1">
              <a:off x="2047606" y="5942641"/>
              <a:ext cx="4559300" cy="4291"/>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44" name="Line 55">
              <a:extLst>
                <a:ext uri="{FF2B5EF4-FFF2-40B4-BE49-F238E27FC236}">
                  <a16:creationId xmlns:a16="http://schemas.microsoft.com/office/drawing/2014/main" id="{0975B585-B81B-4334-8569-FEFCC0C322EE}"/>
                </a:ext>
              </a:extLst>
            </p:cNvPr>
            <p:cNvSpPr>
              <a:spLocks noChangeShapeType="1"/>
            </p:cNvSpPr>
            <p:nvPr/>
          </p:nvSpPr>
          <p:spPr bwMode="auto">
            <a:xfrm>
              <a:off x="2170259" y="1606414"/>
              <a:ext cx="4451350" cy="15734"/>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45" name="Line 3">
              <a:extLst>
                <a:ext uri="{FF2B5EF4-FFF2-40B4-BE49-F238E27FC236}">
                  <a16:creationId xmlns:a16="http://schemas.microsoft.com/office/drawing/2014/main" id="{FA2219BA-6122-483C-874D-6D2F672F8E13}"/>
                </a:ext>
              </a:extLst>
            </p:cNvPr>
            <p:cNvSpPr>
              <a:spLocks noChangeShapeType="1"/>
            </p:cNvSpPr>
            <p:nvPr/>
          </p:nvSpPr>
          <p:spPr bwMode="auto">
            <a:xfrm flipH="1">
              <a:off x="6545016" y="851877"/>
              <a:ext cx="4276" cy="5502031"/>
            </a:xfrm>
            <a:prstGeom prst="line">
              <a:avLst/>
            </a:prstGeom>
            <a:noFill/>
            <a:ln w="508000">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47" name="AutoShape 5">
              <a:extLst>
                <a:ext uri="{FF2B5EF4-FFF2-40B4-BE49-F238E27FC236}">
                  <a16:creationId xmlns:a16="http://schemas.microsoft.com/office/drawing/2014/main" id="{35D4AC57-A6CF-4264-9A13-39C6591FA7A9}"/>
                </a:ext>
              </a:extLst>
            </p:cNvPr>
            <p:cNvSpPr>
              <a:spLocks noChangeArrowheads="1"/>
            </p:cNvSpPr>
            <p:nvPr/>
          </p:nvSpPr>
          <p:spPr bwMode="auto">
            <a:xfrm>
              <a:off x="7122737" y="1229699"/>
              <a:ext cx="1778000" cy="446276"/>
            </a:xfrm>
            <a:prstGeom prst="roundRect">
              <a:avLst>
                <a:gd name="adj" fmla="val 24333"/>
              </a:avLst>
            </a:prstGeom>
            <a:solidFill>
              <a:srgbClr val="79BC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b="1" dirty="0"/>
                <a:t>Issam Toufik</a:t>
              </a:r>
            </a:p>
            <a:p>
              <a:pPr algn="ctr"/>
              <a:r>
                <a:rPr lang="en-US" sz="800" dirty="0"/>
                <a:t>Director MCC, ETSI</a:t>
              </a:r>
            </a:p>
          </p:txBody>
        </p:sp>
        <p:sp>
          <p:nvSpPr>
            <p:cNvPr id="48" name="AutoShape 6">
              <a:extLst>
                <a:ext uri="{FF2B5EF4-FFF2-40B4-BE49-F238E27FC236}">
                  <a16:creationId xmlns:a16="http://schemas.microsoft.com/office/drawing/2014/main" id="{3955625D-9DE0-4D24-9638-930BD1D7CB40}"/>
                </a:ext>
              </a:extLst>
            </p:cNvPr>
            <p:cNvSpPr>
              <a:spLocks noChangeArrowheads="1"/>
            </p:cNvSpPr>
            <p:nvPr/>
          </p:nvSpPr>
          <p:spPr bwMode="auto">
            <a:xfrm>
              <a:off x="7164838" y="2499276"/>
              <a:ext cx="1778000" cy="443415"/>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Alain Sultan</a:t>
              </a:r>
            </a:p>
            <a:p>
              <a:pPr algn="ctr"/>
              <a:r>
                <a:rPr lang="en-GB" sz="800" dirty="0"/>
                <a:t>Work Plan Coordinator </a:t>
              </a:r>
              <a:endParaRPr lang="en-US" sz="800" dirty="0"/>
            </a:p>
          </p:txBody>
        </p:sp>
        <p:sp>
          <p:nvSpPr>
            <p:cNvPr id="49" name="Rectangle 7">
              <a:extLst>
                <a:ext uri="{FF2B5EF4-FFF2-40B4-BE49-F238E27FC236}">
                  <a16:creationId xmlns:a16="http://schemas.microsoft.com/office/drawing/2014/main" id="{FAC24D58-DE24-402F-84C0-D4EEFCEED46C}"/>
                </a:ext>
              </a:extLst>
            </p:cNvPr>
            <p:cNvSpPr>
              <a:spLocks noChangeArrowheads="1"/>
            </p:cNvSpPr>
            <p:nvPr/>
          </p:nvSpPr>
          <p:spPr bwMode="auto">
            <a:xfrm>
              <a:off x="7107688" y="4943299"/>
              <a:ext cx="1954212" cy="1451734"/>
            </a:xfrm>
            <a:prstGeom prst="rect">
              <a:avLst/>
            </a:prstGeom>
            <a:solidFill>
              <a:schemeClr val="folHlink"/>
            </a:solidFill>
            <a:ln w="9525">
              <a:solidFill>
                <a:schemeClr val="folHlink"/>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sz="800" dirty="0"/>
            </a:p>
          </p:txBody>
        </p:sp>
        <p:sp>
          <p:nvSpPr>
            <p:cNvPr id="50" name="AutoShape 8">
              <a:extLst>
                <a:ext uri="{FF2B5EF4-FFF2-40B4-BE49-F238E27FC236}">
                  <a16:creationId xmlns:a16="http://schemas.microsoft.com/office/drawing/2014/main" id="{97DA7612-A9EC-4392-9A2F-BD94AC82BEBE}"/>
                </a:ext>
              </a:extLst>
            </p:cNvPr>
            <p:cNvSpPr>
              <a:spLocks noChangeArrowheads="1"/>
            </p:cNvSpPr>
            <p:nvPr/>
          </p:nvSpPr>
          <p:spPr bwMode="auto">
            <a:xfrm>
              <a:off x="7107688" y="4718511"/>
              <a:ext cx="1954212" cy="240303"/>
            </a:xfrm>
            <a:prstGeom prst="roundRect">
              <a:avLst>
                <a:gd name="adj" fmla="val 24333"/>
              </a:avLst>
            </a:prstGeom>
            <a:solidFill>
              <a:schemeClr val="folHlink"/>
            </a:solidFill>
            <a:ln w="12700">
              <a:solidFill>
                <a:schemeClr val="folHlink"/>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Support</a:t>
              </a:r>
              <a:r>
                <a:rPr lang="en-US" sz="800" b="1" dirty="0"/>
                <a:t> </a:t>
              </a:r>
              <a:r>
                <a:rPr lang="en-US" sz="800" dirty="0"/>
                <a:t>Assistants/Coordinators</a:t>
              </a:r>
            </a:p>
          </p:txBody>
        </p:sp>
        <p:sp>
          <p:nvSpPr>
            <p:cNvPr id="51" name="AutoShape 9">
              <a:extLst>
                <a:ext uri="{FF2B5EF4-FFF2-40B4-BE49-F238E27FC236}">
                  <a16:creationId xmlns:a16="http://schemas.microsoft.com/office/drawing/2014/main" id="{64CA26E2-CFBE-4352-87FF-638524CA19AD}"/>
                </a:ext>
              </a:extLst>
            </p:cNvPr>
            <p:cNvSpPr>
              <a:spLocks noChangeArrowheads="1"/>
            </p:cNvSpPr>
            <p:nvPr/>
          </p:nvSpPr>
          <p:spPr bwMode="auto">
            <a:xfrm>
              <a:off x="7210875" y="5041488"/>
              <a:ext cx="1779588" cy="314099"/>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Susanna Kooistra</a:t>
              </a:r>
              <a:br>
                <a:rPr lang="en-US" sz="800" dirty="0"/>
              </a:br>
              <a:r>
                <a:rPr lang="en-US" sz="800" dirty="0"/>
                <a:t>(liaisons, membership, …)</a:t>
              </a:r>
            </a:p>
          </p:txBody>
        </p:sp>
        <p:sp>
          <p:nvSpPr>
            <p:cNvPr id="52" name="AutoShape 10">
              <a:extLst>
                <a:ext uri="{FF2B5EF4-FFF2-40B4-BE49-F238E27FC236}">
                  <a16:creationId xmlns:a16="http://schemas.microsoft.com/office/drawing/2014/main" id="{19459B6C-6DB2-4778-A5F9-3164551B6736}"/>
                </a:ext>
              </a:extLst>
            </p:cNvPr>
            <p:cNvSpPr>
              <a:spLocks noChangeArrowheads="1"/>
            </p:cNvSpPr>
            <p:nvPr/>
          </p:nvSpPr>
          <p:spPr bwMode="auto">
            <a:xfrm>
              <a:off x="7201350" y="5486599"/>
              <a:ext cx="1779588" cy="322280"/>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Anna Riondet</a:t>
              </a:r>
              <a:br>
                <a:rPr lang="en-US" sz="800" dirty="0"/>
              </a:br>
              <a:r>
                <a:rPr lang="en-US" sz="800" dirty="0"/>
                <a:t>(general admin)</a:t>
              </a:r>
            </a:p>
          </p:txBody>
        </p:sp>
        <p:sp>
          <p:nvSpPr>
            <p:cNvPr id="53" name="AutoShape 11">
              <a:extLst>
                <a:ext uri="{FF2B5EF4-FFF2-40B4-BE49-F238E27FC236}">
                  <a16:creationId xmlns:a16="http://schemas.microsoft.com/office/drawing/2014/main" id="{8613D458-1829-4B6A-A549-4DF0C1B0E106}"/>
                </a:ext>
              </a:extLst>
            </p:cNvPr>
            <p:cNvSpPr>
              <a:spLocks noChangeArrowheads="1"/>
            </p:cNvSpPr>
            <p:nvPr/>
          </p:nvSpPr>
          <p:spPr bwMode="auto">
            <a:xfrm>
              <a:off x="7185720" y="5938304"/>
              <a:ext cx="1779588" cy="300422"/>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Emmanuelle Wurffel</a:t>
              </a:r>
              <a:br>
                <a:rPr lang="en-US" sz="800" dirty="0"/>
              </a:br>
              <a:r>
                <a:rPr lang="en-US" sz="800" dirty="0"/>
                <a:t>(meetings, …)</a:t>
              </a:r>
            </a:p>
          </p:txBody>
        </p:sp>
        <p:sp>
          <p:nvSpPr>
            <p:cNvPr id="54" name="Line 13">
              <a:extLst>
                <a:ext uri="{FF2B5EF4-FFF2-40B4-BE49-F238E27FC236}">
                  <a16:creationId xmlns:a16="http://schemas.microsoft.com/office/drawing/2014/main" id="{70A16A13-0E79-433B-8D07-70FE7D3E7511}"/>
                </a:ext>
              </a:extLst>
            </p:cNvPr>
            <p:cNvSpPr>
              <a:spLocks noChangeShapeType="1"/>
            </p:cNvSpPr>
            <p:nvPr/>
          </p:nvSpPr>
          <p:spPr bwMode="auto">
            <a:xfrm flipV="1">
              <a:off x="2087539" y="5251367"/>
              <a:ext cx="4445000" cy="0"/>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55" name="AutoShape 14">
              <a:extLst>
                <a:ext uri="{FF2B5EF4-FFF2-40B4-BE49-F238E27FC236}">
                  <a16:creationId xmlns:a16="http://schemas.microsoft.com/office/drawing/2014/main" id="{B788FC6D-8501-43FC-89E8-8A6EBF4D16E4}"/>
                </a:ext>
              </a:extLst>
            </p:cNvPr>
            <p:cNvSpPr>
              <a:spLocks noChangeArrowheads="1"/>
            </p:cNvSpPr>
            <p:nvPr/>
          </p:nvSpPr>
          <p:spPr bwMode="auto">
            <a:xfrm>
              <a:off x="3927452" y="5200567"/>
              <a:ext cx="889000" cy="99992"/>
            </a:xfrm>
            <a:prstGeom prst="flowChartOnlineStorage">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SA 4</a:t>
              </a:r>
            </a:p>
          </p:txBody>
        </p:sp>
        <p:sp>
          <p:nvSpPr>
            <p:cNvPr id="56" name="AutoShape 17">
              <a:extLst>
                <a:ext uri="{FF2B5EF4-FFF2-40B4-BE49-F238E27FC236}">
                  <a16:creationId xmlns:a16="http://schemas.microsoft.com/office/drawing/2014/main" id="{20199580-545E-445A-8379-B6D932538BE5}"/>
                </a:ext>
              </a:extLst>
            </p:cNvPr>
            <p:cNvSpPr>
              <a:spLocks noChangeArrowheads="1"/>
            </p:cNvSpPr>
            <p:nvPr/>
          </p:nvSpPr>
          <p:spPr bwMode="auto">
            <a:xfrm>
              <a:off x="1112508" y="5156670"/>
              <a:ext cx="1210836" cy="188809"/>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Jayeeta Saha</a:t>
              </a:r>
            </a:p>
          </p:txBody>
        </p:sp>
        <p:sp>
          <p:nvSpPr>
            <p:cNvPr id="57" name="Line 19">
              <a:extLst>
                <a:ext uri="{FF2B5EF4-FFF2-40B4-BE49-F238E27FC236}">
                  <a16:creationId xmlns:a16="http://schemas.microsoft.com/office/drawing/2014/main" id="{E21D2341-01D4-459D-B035-7ABC50DBF411}"/>
                </a:ext>
              </a:extLst>
            </p:cNvPr>
            <p:cNvSpPr>
              <a:spLocks noChangeShapeType="1"/>
            </p:cNvSpPr>
            <p:nvPr/>
          </p:nvSpPr>
          <p:spPr bwMode="auto">
            <a:xfrm>
              <a:off x="1988771" y="3221974"/>
              <a:ext cx="4553893" cy="7813"/>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58" name="AutoShape 20">
              <a:extLst>
                <a:ext uri="{FF2B5EF4-FFF2-40B4-BE49-F238E27FC236}">
                  <a16:creationId xmlns:a16="http://schemas.microsoft.com/office/drawing/2014/main" id="{AA397D5A-CF0D-4C2C-8DCB-4CC8E1C4E0EF}"/>
                </a:ext>
              </a:extLst>
            </p:cNvPr>
            <p:cNvSpPr>
              <a:spLocks noChangeArrowheads="1"/>
            </p:cNvSpPr>
            <p:nvPr/>
          </p:nvSpPr>
          <p:spPr bwMode="auto">
            <a:xfrm>
              <a:off x="1112508" y="3836401"/>
              <a:ext cx="1226194" cy="357236"/>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Frédéric Firmin</a:t>
              </a:r>
              <a:br>
                <a:rPr lang="en-US" sz="800" dirty="0"/>
              </a:br>
              <a:r>
                <a:rPr lang="en-US" sz="800" dirty="0"/>
                <a:t>Specifications</a:t>
              </a:r>
              <a:r>
                <a:rPr lang="en-US" sz="800" b="1" dirty="0"/>
                <a:t> </a:t>
              </a:r>
              <a:r>
                <a:rPr lang="en-US" sz="800" dirty="0"/>
                <a:t>Manager</a:t>
              </a:r>
            </a:p>
          </p:txBody>
        </p:sp>
        <p:sp>
          <p:nvSpPr>
            <p:cNvPr id="59" name="Line 27">
              <a:extLst>
                <a:ext uri="{FF2B5EF4-FFF2-40B4-BE49-F238E27FC236}">
                  <a16:creationId xmlns:a16="http://schemas.microsoft.com/office/drawing/2014/main" id="{70CD9B63-0466-46D9-B6DD-F637C5F980BB}"/>
                </a:ext>
              </a:extLst>
            </p:cNvPr>
            <p:cNvSpPr>
              <a:spLocks noChangeShapeType="1"/>
            </p:cNvSpPr>
            <p:nvPr/>
          </p:nvSpPr>
          <p:spPr bwMode="auto">
            <a:xfrm>
              <a:off x="2075884" y="4929685"/>
              <a:ext cx="4287588" cy="0"/>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60" name="AutoShape 28">
              <a:extLst>
                <a:ext uri="{FF2B5EF4-FFF2-40B4-BE49-F238E27FC236}">
                  <a16:creationId xmlns:a16="http://schemas.microsoft.com/office/drawing/2014/main" id="{DE1B1EFD-432B-4B01-BABF-36D561837F0E}"/>
                </a:ext>
              </a:extLst>
            </p:cNvPr>
            <p:cNvSpPr>
              <a:spLocks noChangeArrowheads="1"/>
            </p:cNvSpPr>
            <p:nvPr/>
          </p:nvSpPr>
          <p:spPr bwMode="auto">
            <a:xfrm>
              <a:off x="1112508" y="4835932"/>
              <a:ext cx="1204085" cy="188809"/>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Patrick Mérias</a:t>
              </a:r>
            </a:p>
          </p:txBody>
        </p:sp>
        <p:sp>
          <p:nvSpPr>
            <p:cNvPr id="61" name="Line 29">
              <a:extLst>
                <a:ext uri="{FF2B5EF4-FFF2-40B4-BE49-F238E27FC236}">
                  <a16:creationId xmlns:a16="http://schemas.microsoft.com/office/drawing/2014/main" id="{472596AE-81FF-420D-A8E7-E41ACC58C424}"/>
                </a:ext>
              </a:extLst>
            </p:cNvPr>
            <p:cNvSpPr>
              <a:spLocks noChangeShapeType="1"/>
            </p:cNvSpPr>
            <p:nvPr/>
          </p:nvSpPr>
          <p:spPr bwMode="auto">
            <a:xfrm flipV="1">
              <a:off x="2036312" y="4598710"/>
              <a:ext cx="4521200" cy="2861"/>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62" name="AutoShape 30">
              <a:extLst>
                <a:ext uri="{FF2B5EF4-FFF2-40B4-BE49-F238E27FC236}">
                  <a16:creationId xmlns:a16="http://schemas.microsoft.com/office/drawing/2014/main" id="{EDA6D333-DAB6-4E5A-94CD-EFB76354D14A}"/>
                </a:ext>
              </a:extLst>
            </p:cNvPr>
            <p:cNvSpPr>
              <a:spLocks noChangeArrowheads="1"/>
            </p:cNvSpPr>
            <p:nvPr/>
          </p:nvSpPr>
          <p:spPr bwMode="auto">
            <a:xfrm>
              <a:off x="1112508" y="4502201"/>
              <a:ext cx="1210836" cy="188809"/>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Kimmo Kymalainen</a:t>
              </a:r>
            </a:p>
          </p:txBody>
        </p:sp>
        <p:sp>
          <p:nvSpPr>
            <p:cNvPr id="63" name="AutoShape 31">
              <a:extLst>
                <a:ext uri="{FF2B5EF4-FFF2-40B4-BE49-F238E27FC236}">
                  <a16:creationId xmlns:a16="http://schemas.microsoft.com/office/drawing/2014/main" id="{25CA5212-D629-4A51-9A0C-F527175761A4}"/>
                </a:ext>
              </a:extLst>
            </p:cNvPr>
            <p:cNvSpPr>
              <a:spLocks noChangeArrowheads="1"/>
            </p:cNvSpPr>
            <p:nvPr/>
          </p:nvSpPr>
          <p:spPr bwMode="auto">
            <a:xfrm>
              <a:off x="4744587" y="4549273"/>
              <a:ext cx="889000" cy="99992"/>
            </a:xfrm>
            <a:prstGeom prst="flowChartOnlineStorage">
              <a:avLst/>
            </a:prstGeom>
            <a:solidFill>
              <a:srgbClr val="CCE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CT</a:t>
              </a:r>
            </a:p>
          </p:txBody>
        </p:sp>
        <p:sp>
          <p:nvSpPr>
            <p:cNvPr id="64" name="AutoShape 32">
              <a:extLst>
                <a:ext uri="{FF2B5EF4-FFF2-40B4-BE49-F238E27FC236}">
                  <a16:creationId xmlns:a16="http://schemas.microsoft.com/office/drawing/2014/main" id="{F41988BD-3D92-4A30-97E4-4549D9F50A82}"/>
                </a:ext>
              </a:extLst>
            </p:cNvPr>
            <p:cNvSpPr>
              <a:spLocks noChangeArrowheads="1"/>
            </p:cNvSpPr>
            <p:nvPr/>
          </p:nvSpPr>
          <p:spPr bwMode="auto">
            <a:xfrm>
              <a:off x="4743000" y="4668444"/>
              <a:ext cx="889000" cy="99992"/>
            </a:xfrm>
            <a:prstGeom prst="flowChartOnlineStorage">
              <a:avLst/>
            </a:prstGeom>
            <a:solidFill>
              <a:srgbClr val="CCE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CT 4</a:t>
              </a:r>
            </a:p>
          </p:txBody>
        </p:sp>
        <p:sp>
          <p:nvSpPr>
            <p:cNvPr id="65" name="Line 33">
              <a:extLst>
                <a:ext uri="{FF2B5EF4-FFF2-40B4-BE49-F238E27FC236}">
                  <a16:creationId xmlns:a16="http://schemas.microsoft.com/office/drawing/2014/main" id="{90A4F335-405D-4583-B2F3-EC5B8691CBCD}"/>
                </a:ext>
              </a:extLst>
            </p:cNvPr>
            <p:cNvSpPr>
              <a:spLocks noChangeShapeType="1"/>
            </p:cNvSpPr>
            <p:nvPr/>
          </p:nvSpPr>
          <p:spPr bwMode="auto">
            <a:xfrm flipV="1">
              <a:off x="6372898" y="3577235"/>
              <a:ext cx="1466056" cy="15878"/>
            </a:xfrm>
            <a:prstGeom prst="line">
              <a:avLst/>
            </a:prstGeom>
            <a:noFill/>
            <a:ln w="28575">
              <a:solidFill>
                <a:srgbClr val="DDDDDD"/>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66" name="AutoShape 34">
              <a:extLst>
                <a:ext uri="{FF2B5EF4-FFF2-40B4-BE49-F238E27FC236}">
                  <a16:creationId xmlns:a16="http://schemas.microsoft.com/office/drawing/2014/main" id="{8E602E82-7FF9-4C55-9E0C-BC8826646762}"/>
                </a:ext>
              </a:extLst>
            </p:cNvPr>
            <p:cNvSpPr>
              <a:spLocks noChangeArrowheads="1"/>
            </p:cNvSpPr>
            <p:nvPr/>
          </p:nvSpPr>
          <p:spPr bwMode="auto">
            <a:xfrm>
              <a:off x="7183888" y="4275322"/>
              <a:ext cx="1763712" cy="317542"/>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Shicheng Hu / Olivier Genoud</a:t>
              </a:r>
            </a:p>
            <a:p>
              <a:pPr algn="ctr"/>
              <a:r>
                <a:rPr lang="en-US" sz="800" dirty="0"/>
                <a:t>TTCN Support</a:t>
              </a:r>
            </a:p>
          </p:txBody>
        </p:sp>
        <p:sp>
          <p:nvSpPr>
            <p:cNvPr id="67" name="Line 35">
              <a:extLst>
                <a:ext uri="{FF2B5EF4-FFF2-40B4-BE49-F238E27FC236}">
                  <a16:creationId xmlns:a16="http://schemas.microsoft.com/office/drawing/2014/main" id="{BCBB0CD9-1B95-4ACA-AABA-7A3C4EF58B62}"/>
                </a:ext>
              </a:extLst>
            </p:cNvPr>
            <p:cNvSpPr>
              <a:spLocks noChangeShapeType="1"/>
            </p:cNvSpPr>
            <p:nvPr/>
          </p:nvSpPr>
          <p:spPr bwMode="auto">
            <a:xfrm>
              <a:off x="2027214" y="3577997"/>
              <a:ext cx="4486275" cy="0"/>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68" name="AutoShape 37">
              <a:extLst>
                <a:ext uri="{FF2B5EF4-FFF2-40B4-BE49-F238E27FC236}">
                  <a16:creationId xmlns:a16="http://schemas.microsoft.com/office/drawing/2014/main" id="{01ED34A5-1A30-4CDD-AAE8-EB902E46B160}"/>
                </a:ext>
              </a:extLst>
            </p:cNvPr>
            <p:cNvSpPr>
              <a:spLocks noChangeArrowheads="1"/>
            </p:cNvSpPr>
            <p:nvPr/>
          </p:nvSpPr>
          <p:spPr bwMode="auto">
            <a:xfrm>
              <a:off x="1112508" y="3494412"/>
              <a:ext cx="1210836" cy="188809"/>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Ingbert Sigovich</a:t>
              </a:r>
            </a:p>
          </p:txBody>
        </p:sp>
        <p:sp>
          <p:nvSpPr>
            <p:cNvPr id="69" name="AutoShape 38">
              <a:extLst>
                <a:ext uri="{FF2B5EF4-FFF2-40B4-BE49-F238E27FC236}">
                  <a16:creationId xmlns:a16="http://schemas.microsoft.com/office/drawing/2014/main" id="{BACE669F-3CBD-44E4-BC30-E0E0C37D3EA3}"/>
                </a:ext>
              </a:extLst>
            </p:cNvPr>
            <p:cNvSpPr>
              <a:spLocks noChangeArrowheads="1"/>
            </p:cNvSpPr>
            <p:nvPr/>
          </p:nvSpPr>
          <p:spPr bwMode="auto">
            <a:xfrm>
              <a:off x="2455839" y="3532735"/>
              <a:ext cx="889000" cy="99261"/>
            </a:xfrm>
            <a:prstGeom prst="flowChartOnlineStorage">
              <a:avLst/>
            </a:prstGeom>
            <a:solidFill>
              <a:srgbClr val="CC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RAN 5</a:t>
              </a:r>
            </a:p>
          </p:txBody>
        </p:sp>
        <p:sp>
          <p:nvSpPr>
            <p:cNvPr id="70" name="Line 39">
              <a:extLst>
                <a:ext uri="{FF2B5EF4-FFF2-40B4-BE49-F238E27FC236}">
                  <a16:creationId xmlns:a16="http://schemas.microsoft.com/office/drawing/2014/main" id="{8BED5ADD-B16E-40D2-8B61-2427CAA94778}"/>
                </a:ext>
              </a:extLst>
            </p:cNvPr>
            <p:cNvSpPr>
              <a:spLocks noChangeShapeType="1"/>
            </p:cNvSpPr>
            <p:nvPr/>
          </p:nvSpPr>
          <p:spPr bwMode="auto">
            <a:xfrm>
              <a:off x="2047546" y="2896709"/>
              <a:ext cx="4489450" cy="15734"/>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71" name="AutoShape 41">
              <a:extLst>
                <a:ext uri="{FF2B5EF4-FFF2-40B4-BE49-F238E27FC236}">
                  <a16:creationId xmlns:a16="http://schemas.microsoft.com/office/drawing/2014/main" id="{7B61C010-EF69-485F-A107-4830EA8458CF}"/>
                </a:ext>
              </a:extLst>
            </p:cNvPr>
            <p:cNvSpPr>
              <a:spLocks noChangeArrowheads="1"/>
            </p:cNvSpPr>
            <p:nvPr/>
          </p:nvSpPr>
          <p:spPr bwMode="auto">
            <a:xfrm>
              <a:off x="4787022" y="6225772"/>
              <a:ext cx="889000" cy="99261"/>
            </a:xfrm>
            <a:prstGeom prst="flowChartOnlineStorage">
              <a:avLst/>
            </a:prstGeom>
            <a:solidFill>
              <a:srgbClr val="CCE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CT 3</a:t>
              </a:r>
            </a:p>
          </p:txBody>
        </p:sp>
        <p:sp>
          <p:nvSpPr>
            <p:cNvPr id="72" name="AutoShape 45">
              <a:extLst>
                <a:ext uri="{FF2B5EF4-FFF2-40B4-BE49-F238E27FC236}">
                  <a16:creationId xmlns:a16="http://schemas.microsoft.com/office/drawing/2014/main" id="{2F6B3FDB-83D7-4BAB-B2E9-9468074848AC}"/>
                </a:ext>
              </a:extLst>
            </p:cNvPr>
            <p:cNvSpPr>
              <a:spLocks noChangeArrowheads="1"/>
            </p:cNvSpPr>
            <p:nvPr/>
          </p:nvSpPr>
          <p:spPr bwMode="auto">
            <a:xfrm>
              <a:off x="4740716" y="4783013"/>
              <a:ext cx="889000" cy="99992"/>
            </a:xfrm>
            <a:prstGeom prst="flowChartOnlineStorage">
              <a:avLst/>
            </a:prstGeom>
            <a:solidFill>
              <a:srgbClr val="CCE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CT 6</a:t>
              </a:r>
            </a:p>
          </p:txBody>
        </p:sp>
        <p:sp>
          <p:nvSpPr>
            <p:cNvPr id="73" name="AutoShape 48">
              <a:extLst>
                <a:ext uri="{FF2B5EF4-FFF2-40B4-BE49-F238E27FC236}">
                  <a16:creationId xmlns:a16="http://schemas.microsoft.com/office/drawing/2014/main" id="{95397316-58C0-4BAB-858A-9EDEE298A68B}"/>
                </a:ext>
              </a:extLst>
            </p:cNvPr>
            <p:cNvSpPr>
              <a:spLocks noChangeArrowheads="1"/>
            </p:cNvSpPr>
            <p:nvPr/>
          </p:nvSpPr>
          <p:spPr bwMode="auto">
            <a:xfrm>
              <a:off x="3958530" y="3170307"/>
              <a:ext cx="889000" cy="99991"/>
            </a:xfrm>
            <a:prstGeom prst="flowChartOnlineStorage">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SA</a:t>
              </a:r>
            </a:p>
          </p:txBody>
        </p:sp>
        <p:sp>
          <p:nvSpPr>
            <p:cNvPr id="74" name="AutoShape 49">
              <a:extLst>
                <a:ext uri="{FF2B5EF4-FFF2-40B4-BE49-F238E27FC236}">
                  <a16:creationId xmlns:a16="http://schemas.microsoft.com/office/drawing/2014/main" id="{A12EA8F9-7881-4555-9B1A-7AE0BB3072D3}"/>
                </a:ext>
              </a:extLst>
            </p:cNvPr>
            <p:cNvSpPr>
              <a:spLocks noChangeArrowheads="1"/>
            </p:cNvSpPr>
            <p:nvPr/>
          </p:nvSpPr>
          <p:spPr bwMode="auto">
            <a:xfrm>
              <a:off x="1112508" y="3136307"/>
              <a:ext cx="1210836" cy="188809"/>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Maurice Pope</a:t>
              </a:r>
            </a:p>
          </p:txBody>
        </p:sp>
        <p:sp>
          <p:nvSpPr>
            <p:cNvPr id="75" name="AutoShape 50">
              <a:extLst>
                <a:ext uri="{FF2B5EF4-FFF2-40B4-BE49-F238E27FC236}">
                  <a16:creationId xmlns:a16="http://schemas.microsoft.com/office/drawing/2014/main" id="{7114DD2F-F309-479C-B9B6-2577A3727805}"/>
                </a:ext>
              </a:extLst>
            </p:cNvPr>
            <p:cNvSpPr>
              <a:spLocks noChangeArrowheads="1"/>
            </p:cNvSpPr>
            <p:nvPr/>
          </p:nvSpPr>
          <p:spPr bwMode="auto">
            <a:xfrm>
              <a:off x="3957895" y="3294416"/>
              <a:ext cx="889000" cy="99991"/>
            </a:xfrm>
            <a:prstGeom prst="flowChartOnlineStorage">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SA 2</a:t>
              </a:r>
            </a:p>
          </p:txBody>
        </p:sp>
        <p:sp>
          <p:nvSpPr>
            <p:cNvPr id="76" name="Line 51">
              <a:extLst>
                <a:ext uri="{FF2B5EF4-FFF2-40B4-BE49-F238E27FC236}">
                  <a16:creationId xmlns:a16="http://schemas.microsoft.com/office/drawing/2014/main" id="{3F437D34-250F-4E34-AB4E-1049E7694A32}"/>
                </a:ext>
              </a:extLst>
            </p:cNvPr>
            <p:cNvSpPr>
              <a:spLocks noChangeShapeType="1"/>
            </p:cNvSpPr>
            <p:nvPr/>
          </p:nvSpPr>
          <p:spPr bwMode="auto">
            <a:xfrm flipV="1">
              <a:off x="1982337" y="5587237"/>
              <a:ext cx="4559300" cy="4291"/>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77" name="AutoShape 52">
              <a:extLst>
                <a:ext uri="{FF2B5EF4-FFF2-40B4-BE49-F238E27FC236}">
                  <a16:creationId xmlns:a16="http://schemas.microsoft.com/office/drawing/2014/main" id="{D3980256-6CAD-49AC-AC8C-CDFE18D27F11}"/>
                </a:ext>
              </a:extLst>
            </p:cNvPr>
            <p:cNvSpPr>
              <a:spLocks noChangeArrowheads="1"/>
            </p:cNvSpPr>
            <p:nvPr/>
          </p:nvSpPr>
          <p:spPr bwMode="auto">
            <a:xfrm>
              <a:off x="1112508" y="5501729"/>
              <a:ext cx="1210836" cy="188809"/>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Stefania Sesia</a:t>
              </a:r>
            </a:p>
          </p:txBody>
        </p:sp>
        <p:sp>
          <p:nvSpPr>
            <p:cNvPr id="78" name="AutoShape 53">
              <a:extLst>
                <a:ext uri="{FF2B5EF4-FFF2-40B4-BE49-F238E27FC236}">
                  <a16:creationId xmlns:a16="http://schemas.microsoft.com/office/drawing/2014/main" id="{14E0E0DE-A650-42C3-8F4F-51D7077C21A7}"/>
                </a:ext>
              </a:extLst>
            </p:cNvPr>
            <p:cNvSpPr>
              <a:spLocks noChangeArrowheads="1"/>
            </p:cNvSpPr>
            <p:nvPr/>
          </p:nvSpPr>
          <p:spPr bwMode="auto">
            <a:xfrm>
              <a:off x="2476904" y="5553608"/>
              <a:ext cx="889000" cy="99261"/>
            </a:xfrm>
            <a:prstGeom prst="flowChartOnlineStorage">
              <a:avLst/>
            </a:prstGeom>
            <a:solidFill>
              <a:srgbClr val="CC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RAN 3</a:t>
              </a:r>
            </a:p>
          </p:txBody>
        </p:sp>
        <p:sp>
          <p:nvSpPr>
            <p:cNvPr id="79" name="AutoShape 54">
              <a:extLst>
                <a:ext uri="{FF2B5EF4-FFF2-40B4-BE49-F238E27FC236}">
                  <a16:creationId xmlns:a16="http://schemas.microsoft.com/office/drawing/2014/main" id="{2F9F9EE5-0B25-4ECA-B062-2FFF9D2DAE12}"/>
                </a:ext>
              </a:extLst>
            </p:cNvPr>
            <p:cNvSpPr>
              <a:spLocks noChangeArrowheads="1"/>
            </p:cNvSpPr>
            <p:nvPr/>
          </p:nvSpPr>
          <p:spPr bwMode="auto">
            <a:xfrm>
              <a:off x="1131361" y="1514891"/>
              <a:ext cx="1210836" cy="188809"/>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Alain Sultan</a:t>
              </a:r>
            </a:p>
          </p:txBody>
        </p:sp>
        <p:sp>
          <p:nvSpPr>
            <p:cNvPr id="80" name="AutoShape 56">
              <a:extLst>
                <a:ext uri="{FF2B5EF4-FFF2-40B4-BE49-F238E27FC236}">
                  <a16:creationId xmlns:a16="http://schemas.microsoft.com/office/drawing/2014/main" id="{DCD05501-028C-4BDA-B4C0-C3392C76D8BB}"/>
                </a:ext>
              </a:extLst>
            </p:cNvPr>
            <p:cNvSpPr>
              <a:spLocks noChangeArrowheads="1"/>
            </p:cNvSpPr>
            <p:nvPr/>
          </p:nvSpPr>
          <p:spPr bwMode="auto">
            <a:xfrm>
              <a:off x="3944717" y="1565914"/>
              <a:ext cx="890588" cy="99261"/>
            </a:xfrm>
            <a:prstGeom prst="flowChartOnlineStorage">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SA 1</a:t>
              </a:r>
            </a:p>
          </p:txBody>
        </p:sp>
        <p:sp>
          <p:nvSpPr>
            <p:cNvPr id="81" name="Line 57">
              <a:extLst>
                <a:ext uri="{FF2B5EF4-FFF2-40B4-BE49-F238E27FC236}">
                  <a16:creationId xmlns:a16="http://schemas.microsoft.com/office/drawing/2014/main" id="{3F07C443-FB7B-4C73-88FE-06D18CCEC74F}"/>
                </a:ext>
              </a:extLst>
            </p:cNvPr>
            <p:cNvSpPr>
              <a:spLocks noChangeShapeType="1"/>
            </p:cNvSpPr>
            <p:nvPr/>
          </p:nvSpPr>
          <p:spPr bwMode="auto">
            <a:xfrm>
              <a:off x="2057180" y="2237945"/>
              <a:ext cx="4487863" cy="15733"/>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82" name="AutoShape 58">
              <a:extLst>
                <a:ext uri="{FF2B5EF4-FFF2-40B4-BE49-F238E27FC236}">
                  <a16:creationId xmlns:a16="http://schemas.microsoft.com/office/drawing/2014/main" id="{8F145AAF-5B14-4111-90AF-04A606EBD047}"/>
                </a:ext>
              </a:extLst>
            </p:cNvPr>
            <p:cNvSpPr>
              <a:spLocks noChangeArrowheads="1"/>
            </p:cNvSpPr>
            <p:nvPr/>
          </p:nvSpPr>
          <p:spPr bwMode="auto">
            <a:xfrm>
              <a:off x="1131361" y="2146774"/>
              <a:ext cx="1210836" cy="188809"/>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Dionisio Zumerle</a:t>
              </a:r>
            </a:p>
          </p:txBody>
        </p:sp>
        <p:sp>
          <p:nvSpPr>
            <p:cNvPr id="83" name="AutoShape 59">
              <a:extLst>
                <a:ext uri="{FF2B5EF4-FFF2-40B4-BE49-F238E27FC236}">
                  <a16:creationId xmlns:a16="http://schemas.microsoft.com/office/drawing/2014/main" id="{83167676-12E3-4823-B928-426CEF2A6F93}"/>
                </a:ext>
              </a:extLst>
            </p:cNvPr>
            <p:cNvSpPr>
              <a:spLocks noChangeArrowheads="1"/>
            </p:cNvSpPr>
            <p:nvPr/>
          </p:nvSpPr>
          <p:spPr bwMode="auto">
            <a:xfrm>
              <a:off x="3977383" y="2266855"/>
              <a:ext cx="889000" cy="99261"/>
            </a:xfrm>
            <a:prstGeom prst="flowChartOnlineStorage">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SA 3</a:t>
              </a:r>
            </a:p>
          </p:txBody>
        </p:sp>
        <p:sp>
          <p:nvSpPr>
            <p:cNvPr id="84" name="AutoShape 60">
              <a:extLst>
                <a:ext uri="{FF2B5EF4-FFF2-40B4-BE49-F238E27FC236}">
                  <a16:creationId xmlns:a16="http://schemas.microsoft.com/office/drawing/2014/main" id="{A965996D-7C20-4DDF-8BB8-E4A1D2999200}"/>
                </a:ext>
              </a:extLst>
            </p:cNvPr>
            <p:cNvSpPr>
              <a:spLocks noChangeArrowheads="1"/>
            </p:cNvSpPr>
            <p:nvPr/>
          </p:nvSpPr>
          <p:spPr bwMode="auto">
            <a:xfrm>
              <a:off x="3977383" y="2139277"/>
              <a:ext cx="889000" cy="99261"/>
            </a:xfrm>
            <a:prstGeom prst="flowChartOnlineStorage">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SA 5</a:t>
              </a:r>
            </a:p>
          </p:txBody>
        </p:sp>
        <p:sp>
          <p:nvSpPr>
            <p:cNvPr id="85" name="AutoShape 61">
              <a:extLst>
                <a:ext uri="{FF2B5EF4-FFF2-40B4-BE49-F238E27FC236}">
                  <a16:creationId xmlns:a16="http://schemas.microsoft.com/office/drawing/2014/main" id="{14BD38C6-B685-4CE9-B327-CFFCAE99EC90}"/>
                </a:ext>
              </a:extLst>
            </p:cNvPr>
            <p:cNvSpPr>
              <a:spLocks noChangeArrowheads="1"/>
            </p:cNvSpPr>
            <p:nvPr/>
          </p:nvSpPr>
          <p:spPr bwMode="auto">
            <a:xfrm>
              <a:off x="7164838" y="3086651"/>
              <a:ext cx="1778000" cy="443415"/>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Kevin Flynn</a:t>
              </a:r>
            </a:p>
            <a:p>
              <a:pPr algn="ctr"/>
              <a:r>
                <a:rPr lang="en-GB" sz="800" dirty="0"/>
                <a:t>Marketing and Communications </a:t>
              </a:r>
              <a:endParaRPr lang="en-US" sz="800" dirty="0"/>
            </a:p>
          </p:txBody>
        </p:sp>
        <p:sp>
          <p:nvSpPr>
            <p:cNvPr id="86" name="AutoShape 62">
              <a:extLst>
                <a:ext uri="{FF2B5EF4-FFF2-40B4-BE49-F238E27FC236}">
                  <a16:creationId xmlns:a16="http://schemas.microsoft.com/office/drawing/2014/main" id="{51733EC1-45BB-4182-8D78-191473D36094}"/>
                </a:ext>
              </a:extLst>
            </p:cNvPr>
            <p:cNvSpPr>
              <a:spLocks noChangeArrowheads="1"/>
            </p:cNvSpPr>
            <p:nvPr/>
          </p:nvSpPr>
          <p:spPr bwMode="auto">
            <a:xfrm>
              <a:off x="2439172" y="4883005"/>
              <a:ext cx="889000" cy="99991"/>
            </a:xfrm>
            <a:prstGeom prst="flowChartOnlineStorage">
              <a:avLst/>
            </a:prstGeom>
            <a:solidFill>
              <a:srgbClr val="CC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RAN 1</a:t>
              </a:r>
            </a:p>
          </p:txBody>
        </p:sp>
        <p:sp>
          <p:nvSpPr>
            <p:cNvPr id="87" name="AutoShape 63">
              <a:extLst>
                <a:ext uri="{FF2B5EF4-FFF2-40B4-BE49-F238E27FC236}">
                  <a16:creationId xmlns:a16="http://schemas.microsoft.com/office/drawing/2014/main" id="{79BA4F73-58A9-4766-A4C9-3D2FC3999050}"/>
                </a:ext>
              </a:extLst>
            </p:cNvPr>
            <p:cNvSpPr>
              <a:spLocks noChangeArrowheads="1"/>
            </p:cNvSpPr>
            <p:nvPr/>
          </p:nvSpPr>
          <p:spPr bwMode="auto">
            <a:xfrm>
              <a:off x="4743000" y="3894807"/>
              <a:ext cx="890588" cy="99992"/>
            </a:xfrm>
            <a:prstGeom prst="flowChartOnlineStorage">
              <a:avLst/>
            </a:prstGeom>
            <a:solidFill>
              <a:srgbClr val="CCE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CT 1</a:t>
              </a:r>
            </a:p>
          </p:txBody>
        </p:sp>
        <p:sp>
          <p:nvSpPr>
            <p:cNvPr id="88" name="Line 64">
              <a:extLst>
                <a:ext uri="{FF2B5EF4-FFF2-40B4-BE49-F238E27FC236}">
                  <a16:creationId xmlns:a16="http://schemas.microsoft.com/office/drawing/2014/main" id="{E81C14D3-B502-42FA-856B-F5A41F21B526}"/>
                </a:ext>
              </a:extLst>
            </p:cNvPr>
            <p:cNvSpPr>
              <a:spLocks noChangeShapeType="1"/>
            </p:cNvSpPr>
            <p:nvPr/>
          </p:nvSpPr>
          <p:spPr bwMode="auto">
            <a:xfrm>
              <a:off x="1989344" y="1889840"/>
              <a:ext cx="4506913" cy="11443"/>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89" name="AutoShape 65">
              <a:extLst>
                <a:ext uri="{FF2B5EF4-FFF2-40B4-BE49-F238E27FC236}">
                  <a16:creationId xmlns:a16="http://schemas.microsoft.com/office/drawing/2014/main" id="{91C5DD1A-0242-43D6-81C2-82EFDB0BCC18}"/>
                </a:ext>
              </a:extLst>
            </p:cNvPr>
            <p:cNvSpPr>
              <a:spLocks noChangeArrowheads="1"/>
            </p:cNvSpPr>
            <p:nvPr/>
          </p:nvSpPr>
          <p:spPr bwMode="auto">
            <a:xfrm>
              <a:off x="2459976" y="1850109"/>
              <a:ext cx="889000" cy="99992"/>
            </a:xfrm>
            <a:prstGeom prst="flowChartOnlineStorage">
              <a:avLst/>
            </a:prstGeom>
            <a:solidFill>
              <a:srgbClr val="CC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RAN 2</a:t>
              </a:r>
            </a:p>
          </p:txBody>
        </p:sp>
        <p:sp>
          <p:nvSpPr>
            <p:cNvPr id="90" name="AutoShape 71">
              <a:extLst>
                <a:ext uri="{FF2B5EF4-FFF2-40B4-BE49-F238E27FC236}">
                  <a16:creationId xmlns:a16="http://schemas.microsoft.com/office/drawing/2014/main" id="{25AF26D1-5A8A-40E4-9C24-D67A983E0744}"/>
                </a:ext>
              </a:extLst>
            </p:cNvPr>
            <p:cNvSpPr>
              <a:spLocks noChangeArrowheads="1"/>
            </p:cNvSpPr>
            <p:nvPr/>
          </p:nvSpPr>
          <p:spPr bwMode="auto">
            <a:xfrm>
              <a:off x="1131361" y="1830870"/>
              <a:ext cx="1210836" cy="190240"/>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Juha Korhonen</a:t>
              </a:r>
            </a:p>
          </p:txBody>
        </p:sp>
        <p:sp>
          <p:nvSpPr>
            <p:cNvPr id="91" name="AutoShape 72">
              <a:extLst>
                <a:ext uri="{FF2B5EF4-FFF2-40B4-BE49-F238E27FC236}">
                  <a16:creationId xmlns:a16="http://schemas.microsoft.com/office/drawing/2014/main" id="{1B8AA370-04C2-4FBF-80B3-0D716BC5EEDA}"/>
                </a:ext>
              </a:extLst>
            </p:cNvPr>
            <p:cNvSpPr>
              <a:spLocks noChangeArrowheads="1"/>
            </p:cNvSpPr>
            <p:nvPr/>
          </p:nvSpPr>
          <p:spPr bwMode="auto">
            <a:xfrm>
              <a:off x="1112508" y="5500142"/>
              <a:ext cx="1210836" cy="188809"/>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Young Ik Jo</a:t>
              </a:r>
            </a:p>
          </p:txBody>
        </p:sp>
        <p:sp>
          <p:nvSpPr>
            <p:cNvPr id="92" name="AutoShape 75">
              <a:extLst>
                <a:ext uri="{FF2B5EF4-FFF2-40B4-BE49-F238E27FC236}">
                  <a16:creationId xmlns:a16="http://schemas.microsoft.com/office/drawing/2014/main" id="{155DA064-60A8-4CCC-AF2F-74F11FBD493C}"/>
                </a:ext>
              </a:extLst>
            </p:cNvPr>
            <p:cNvSpPr>
              <a:spLocks noChangeArrowheads="1"/>
            </p:cNvSpPr>
            <p:nvPr/>
          </p:nvSpPr>
          <p:spPr bwMode="auto">
            <a:xfrm>
              <a:off x="1131361" y="2135661"/>
              <a:ext cx="1210836" cy="188809"/>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Mirko Cano</a:t>
              </a:r>
            </a:p>
          </p:txBody>
        </p:sp>
        <p:sp>
          <p:nvSpPr>
            <p:cNvPr id="93" name="AutoShape 76">
              <a:extLst>
                <a:ext uri="{FF2B5EF4-FFF2-40B4-BE49-F238E27FC236}">
                  <a16:creationId xmlns:a16="http://schemas.microsoft.com/office/drawing/2014/main" id="{218B76FB-F4FE-4FBA-9AEB-3F011ABA7949}"/>
                </a:ext>
              </a:extLst>
            </p:cNvPr>
            <p:cNvSpPr>
              <a:spLocks noChangeArrowheads="1"/>
            </p:cNvSpPr>
            <p:nvPr/>
          </p:nvSpPr>
          <p:spPr bwMode="auto">
            <a:xfrm>
              <a:off x="7191825" y="3757292"/>
              <a:ext cx="1778000" cy="391921"/>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Mathieu Mangion</a:t>
              </a:r>
              <a:br>
                <a:rPr lang="en-US" sz="800" dirty="0"/>
              </a:br>
              <a:r>
                <a:rPr lang="en-US" sz="800" dirty="0"/>
                <a:t>IT Systems Administrator</a:t>
              </a:r>
              <a:r>
                <a:rPr lang="en-GB" sz="800" dirty="0"/>
                <a:t> </a:t>
              </a:r>
              <a:endParaRPr lang="en-US" sz="800" dirty="0"/>
            </a:p>
          </p:txBody>
        </p:sp>
        <p:sp>
          <p:nvSpPr>
            <p:cNvPr id="94" name="AutoShape 23">
              <a:extLst>
                <a:ext uri="{FF2B5EF4-FFF2-40B4-BE49-F238E27FC236}">
                  <a16:creationId xmlns:a16="http://schemas.microsoft.com/office/drawing/2014/main" id="{0A8F09B5-6B2B-4394-B3D3-BAC542C69F48}"/>
                </a:ext>
              </a:extLst>
            </p:cNvPr>
            <p:cNvSpPr>
              <a:spLocks noChangeArrowheads="1"/>
            </p:cNvSpPr>
            <p:nvPr/>
          </p:nvSpPr>
          <p:spPr bwMode="auto">
            <a:xfrm>
              <a:off x="2495116" y="2844124"/>
              <a:ext cx="889104" cy="99992"/>
            </a:xfrm>
            <a:prstGeom prst="flowChartOnlineStorage">
              <a:avLst/>
            </a:prstGeom>
            <a:solidFill>
              <a:srgbClr val="CC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RAN 4</a:t>
              </a:r>
            </a:p>
          </p:txBody>
        </p:sp>
        <p:sp>
          <p:nvSpPr>
            <p:cNvPr id="95" name="AutoShape 74">
              <a:extLst>
                <a:ext uri="{FF2B5EF4-FFF2-40B4-BE49-F238E27FC236}">
                  <a16:creationId xmlns:a16="http://schemas.microsoft.com/office/drawing/2014/main" id="{1E1E66CE-78AD-4FBA-B7A1-4F07A5AEE025}"/>
                </a:ext>
              </a:extLst>
            </p:cNvPr>
            <p:cNvSpPr>
              <a:spLocks noChangeArrowheads="1"/>
            </p:cNvSpPr>
            <p:nvPr/>
          </p:nvSpPr>
          <p:spPr bwMode="auto">
            <a:xfrm>
              <a:off x="1120187" y="2791041"/>
              <a:ext cx="1210836" cy="188809"/>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Yong-Jun Chung</a:t>
              </a:r>
            </a:p>
          </p:txBody>
        </p:sp>
        <p:sp>
          <p:nvSpPr>
            <p:cNvPr id="96" name="AutoShape 34">
              <a:extLst>
                <a:ext uri="{FF2B5EF4-FFF2-40B4-BE49-F238E27FC236}">
                  <a16:creationId xmlns:a16="http://schemas.microsoft.com/office/drawing/2014/main" id="{3CA62326-B1E5-43CB-BB68-E765EB555B05}"/>
                </a:ext>
              </a:extLst>
            </p:cNvPr>
            <p:cNvSpPr>
              <a:spLocks noChangeArrowheads="1"/>
            </p:cNvSpPr>
            <p:nvPr/>
          </p:nvSpPr>
          <p:spPr bwMode="auto">
            <a:xfrm>
              <a:off x="7217226" y="4277703"/>
              <a:ext cx="1763712" cy="317542"/>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Olivier Genoud</a:t>
              </a:r>
            </a:p>
            <a:p>
              <a:pPr algn="ctr"/>
              <a:r>
                <a:rPr lang="en-US" sz="800" dirty="0"/>
                <a:t>TTCN Support</a:t>
              </a:r>
            </a:p>
          </p:txBody>
        </p:sp>
        <p:sp>
          <p:nvSpPr>
            <p:cNvPr id="97" name="AutoShape 72">
              <a:extLst>
                <a:ext uri="{FF2B5EF4-FFF2-40B4-BE49-F238E27FC236}">
                  <a16:creationId xmlns:a16="http://schemas.microsoft.com/office/drawing/2014/main" id="{72D94C82-6FB5-43D4-846B-E5F594E37208}"/>
                </a:ext>
              </a:extLst>
            </p:cNvPr>
            <p:cNvSpPr>
              <a:spLocks noChangeArrowheads="1"/>
            </p:cNvSpPr>
            <p:nvPr/>
          </p:nvSpPr>
          <p:spPr bwMode="auto">
            <a:xfrm>
              <a:off x="1112508" y="5838112"/>
              <a:ext cx="1210836" cy="188809"/>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Bernt Mattsson</a:t>
              </a:r>
            </a:p>
          </p:txBody>
        </p:sp>
        <p:sp>
          <p:nvSpPr>
            <p:cNvPr id="98" name="Line 57">
              <a:extLst>
                <a:ext uri="{FF2B5EF4-FFF2-40B4-BE49-F238E27FC236}">
                  <a16:creationId xmlns:a16="http://schemas.microsoft.com/office/drawing/2014/main" id="{B6B4A57B-48CD-40A8-AB04-FF90B390B866}"/>
                </a:ext>
              </a:extLst>
            </p:cNvPr>
            <p:cNvSpPr>
              <a:spLocks noChangeShapeType="1"/>
            </p:cNvSpPr>
            <p:nvPr/>
          </p:nvSpPr>
          <p:spPr bwMode="auto">
            <a:xfrm>
              <a:off x="2154506" y="944202"/>
              <a:ext cx="4487863" cy="15733"/>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99" name="AutoShape 78">
              <a:extLst>
                <a:ext uri="{FF2B5EF4-FFF2-40B4-BE49-F238E27FC236}">
                  <a16:creationId xmlns:a16="http://schemas.microsoft.com/office/drawing/2014/main" id="{63C20BF8-CC9B-4E23-ABC9-F2E75E50097E}"/>
                </a:ext>
              </a:extLst>
            </p:cNvPr>
            <p:cNvSpPr>
              <a:spLocks noChangeArrowheads="1"/>
            </p:cNvSpPr>
            <p:nvPr/>
          </p:nvSpPr>
          <p:spPr bwMode="auto">
            <a:xfrm>
              <a:off x="3227167" y="913850"/>
              <a:ext cx="889000" cy="99991"/>
            </a:xfrm>
            <a:prstGeom prst="flowChartOnlineStorage">
              <a:avLst/>
            </a:prstGeom>
            <a:solidFill>
              <a:srgbClr val="66FF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PCG</a:t>
              </a:r>
            </a:p>
          </p:txBody>
        </p:sp>
        <p:sp>
          <p:nvSpPr>
            <p:cNvPr id="100" name="AutoShape 25">
              <a:extLst>
                <a:ext uri="{FF2B5EF4-FFF2-40B4-BE49-F238E27FC236}">
                  <a16:creationId xmlns:a16="http://schemas.microsoft.com/office/drawing/2014/main" id="{205EAC23-3CDF-4EE9-80C3-35CB099BE754}"/>
                </a:ext>
              </a:extLst>
            </p:cNvPr>
            <p:cNvSpPr>
              <a:spLocks noChangeArrowheads="1"/>
            </p:cNvSpPr>
            <p:nvPr/>
          </p:nvSpPr>
          <p:spPr bwMode="auto">
            <a:xfrm>
              <a:off x="1107915" y="779727"/>
              <a:ext cx="1210836" cy="275631"/>
            </a:xfrm>
            <a:prstGeom prst="roundRect">
              <a:avLst>
                <a:gd name="adj" fmla="val 24333"/>
              </a:avLst>
            </a:prstGeom>
            <a:solidFill>
              <a:srgbClr val="79BC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Adrian Scrase</a:t>
              </a:r>
            </a:p>
            <a:p>
              <a:pPr algn="ctr"/>
              <a:r>
                <a:rPr lang="en-US" sz="800" dirty="0"/>
                <a:t>CTO, ETSI</a:t>
              </a:r>
            </a:p>
          </p:txBody>
        </p:sp>
        <p:sp>
          <p:nvSpPr>
            <p:cNvPr id="101" name="Line 57">
              <a:extLst>
                <a:ext uri="{FF2B5EF4-FFF2-40B4-BE49-F238E27FC236}">
                  <a16:creationId xmlns:a16="http://schemas.microsoft.com/office/drawing/2014/main" id="{6160DE74-0254-40EA-96A1-883428EBBD24}"/>
                </a:ext>
              </a:extLst>
            </p:cNvPr>
            <p:cNvSpPr>
              <a:spLocks noChangeShapeType="1"/>
            </p:cNvSpPr>
            <p:nvPr/>
          </p:nvSpPr>
          <p:spPr bwMode="auto">
            <a:xfrm>
              <a:off x="2102178" y="1313922"/>
              <a:ext cx="4487863" cy="15733"/>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02" name="AutoShape 24">
              <a:extLst>
                <a:ext uri="{FF2B5EF4-FFF2-40B4-BE49-F238E27FC236}">
                  <a16:creationId xmlns:a16="http://schemas.microsoft.com/office/drawing/2014/main" id="{886081D3-9693-4DB2-BB3C-BEB613791483}"/>
                </a:ext>
              </a:extLst>
            </p:cNvPr>
            <p:cNvSpPr>
              <a:spLocks noChangeArrowheads="1"/>
            </p:cNvSpPr>
            <p:nvPr/>
          </p:nvSpPr>
          <p:spPr bwMode="auto">
            <a:xfrm>
              <a:off x="1131361" y="1216787"/>
              <a:ext cx="1210978" cy="189428"/>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Joern Krause</a:t>
              </a:r>
            </a:p>
          </p:txBody>
        </p:sp>
        <p:sp>
          <p:nvSpPr>
            <p:cNvPr id="103" name="AutoShape 66">
              <a:extLst>
                <a:ext uri="{FF2B5EF4-FFF2-40B4-BE49-F238E27FC236}">
                  <a16:creationId xmlns:a16="http://schemas.microsoft.com/office/drawing/2014/main" id="{BD07197B-2FB5-4F4A-A1DA-3D6BD0B2F4D1}"/>
                </a:ext>
              </a:extLst>
            </p:cNvPr>
            <p:cNvSpPr>
              <a:spLocks noChangeArrowheads="1"/>
            </p:cNvSpPr>
            <p:nvPr/>
          </p:nvSpPr>
          <p:spPr bwMode="auto">
            <a:xfrm>
              <a:off x="2484516" y="1267397"/>
              <a:ext cx="889000" cy="99991"/>
            </a:xfrm>
            <a:prstGeom prst="flowChartOnlineStorage">
              <a:avLst/>
            </a:prstGeom>
            <a:solidFill>
              <a:srgbClr val="CC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RAN</a:t>
              </a:r>
            </a:p>
          </p:txBody>
        </p:sp>
        <p:sp>
          <p:nvSpPr>
            <p:cNvPr id="104" name="AutoShape 14">
              <a:extLst>
                <a:ext uri="{FF2B5EF4-FFF2-40B4-BE49-F238E27FC236}">
                  <a16:creationId xmlns:a16="http://schemas.microsoft.com/office/drawing/2014/main" id="{4B564381-759D-4E1C-93E1-19BE720B07EE}"/>
                </a:ext>
              </a:extLst>
            </p:cNvPr>
            <p:cNvSpPr>
              <a:spLocks noChangeArrowheads="1"/>
            </p:cNvSpPr>
            <p:nvPr/>
          </p:nvSpPr>
          <p:spPr bwMode="auto">
            <a:xfrm>
              <a:off x="3932184" y="5884513"/>
              <a:ext cx="889000" cy="99992"/>
            </a:xfrm>
            <a:prstGeom prst="flowChartOnlineStorage">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SA 6</a:t>
              </a:r>
            </a:p>
          </p:txBody>
        </p:sp>
        <p:sp>
          <p:nvSpPr>
            <p:cNvPr id="106" name="AutoShape 72">
              <a:extLst>
                <a:ext uri="{FF2B5EF4-FFF2-40B4-BE49-F238E27FC236}">
                  <a16:creationId xmlns:a16="http://schemas.microsoft.com/office/drawing/2014/main" id="{94B1F006-0CA3-4DD5-9644-8FDF35115AAA}"/>
                </a:ext>
              </a:extLst>
            </p:cNvPr>
            <p:cNvSpPr>
              <a:spLocks noChangeArrowheads="1"/>
            </p:cNvSpPr>
            <p:nvPr/>
          </p:nvSpPr>
          <p:spPr bwMode="auto">
            <a:xfrm>
              <a:off x="1092543" y="6151208"/>
              <a:ext cx="1210836" cy="188809"/>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Hao Jing</a:t>
              </a:r>
            </a:p>
          </p:txBody>
        </p:sp>
        <p:sp>
          <p:nvSpPr>
            <p:cNvPr id="107" name="AutoShape 59">
              <a:extLst>
                <a:ext uri="{FF2B5EF4-FFF2-40B4-BE49-F238E27FC236}">
                  <a16:creationId xmlns:a16="http://schemas.microsoft.com/office/drawing/2014/main" id="{C821C806-3445-4FA1-AE8E-0956CBEBEDBC}"/>
                </a:ext>
              </a:extLst>
            </p:cNvPr>
            <p:cNvSpPr>
              <a:spLocks noChangeArrowheads="1"/>
            </p:cNvSpPr>
            <p:nvPr/>
          </p:nvSpPr>
          <p:spPr bwMode="auto">
            <a:xfrm>
              <a:off x="4374880" y="2509172"/>
              <a:ext cx="889000" cy="99261"/>
            </a:xfrm>
            <a:prstGeom prst="flowChartOnlineStorage">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SA 3-LI</a:t>
              </a:r>
            </a:p>
          </p:txBody>
        </p:sp>
        <p:sp>
          <p:nvSpPr>
            <p:cNvPr id="108" name="AutoShape 75">
              <a:extLst>
                <a:ext uri="{FF2B5EF4-FFF2-40B4-BE49-F238E27FC236}">
                  <a16:creationId xmlns:a16="http://schemas.microsoft.com/office/drawing/2014/main" id="{A63E4A96-4BB8-42CB-A079-689E5640DF32}"/>
                </a:ext>
              </a:extLst>
            </p:cNvPr>
            <p:cNvSpPr>
              <a:spLocks noChangeArrowheads="1"/>
            </p:cNvSpPr>
            <p:nvPr/>
          </p:nvSpPr>
          <p:spPr bwMode="auto">
            <a:xfrm>
              <a:off x="1132933" y="2448317"/>
              <a:ext cx="1210836" cy="188809"/>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Carmine (Lino) Rizzo</a:t>
              </a:r>
            </a:p>
          </p:txBody>
        </p:sp>
        <p:sp>
          <p:nvSpPr>
            <p:cNvPr id="110" name="AutoShape 38">
              <a:extLst>
                <a:ext uri="{FF2B5EF4-FFF2-40B4-BE49-F238E27FC236}">
                  <a16:creationId xmlns:a16="http://schemas.microsoft.com/office/drawing/2014/main" id="{A6851015-53C1-4043-8553-3D679C18AD85}"/>
                </a:ext>
              </a:extLst>
            </p:cNvPr>
            <p:cNvSpPr>
              <a:spLocks noChangeArrowheads="1"/>
            </p:cNvSpPr>
            <p:nvPr/>
          </p:nvSpPr>
          <p:spPr bwMode="auto">
            <a:xfrm>
              <a:off x="2476904" y="1382550"/>
              <a:ext cx="889000" cy="99261"/>
            </a:xfrm>
            <a:prstGeom prst="flowChartOnlineStorage">
              <a:avLst/>
            </a:prstGeom>
            <a:solidFill>
              <a:srgbClr val="CC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RAN 6</a:t>
              </a:r>
            </a:p>
          </p:txBody>
        </p:sp>
        <p:sp>
          <p:nvSpPr>
            <p:cNvPr id="111" name="AutoShape 72">
              <a:extLst>
                <a:ext uri="{FF2B5EF4-FFF2-40B4-BE49-F238E27FC236}">
                  <a16:creationId xmlns:a16="http://schemas.microsoft.com/office/drawing/2014/main" id="{B65934AD-2E02-4854-BDD6-879AE1FF7121}"/>
                </a:ext>
              </a:extLst>
            </p:cNvPr>
            <p:cNvSpPr>
              <a:spLocks noChangeArrowheads="1"/>
            </p:cNvSpPr>
            <p:nvPr/>
          </p:nvSpPr>
          <p:spPr bwMode="auto">
            <a:xfrm>
              <a:off x="1115440" y="2791785"/>
              <a:ext cx="1210836" cy="188809"/>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Kai-Erik Sunell</a:t>
              </a:r>
            </a:p>
          </p:txBody>
        </p:sp>
        <p:sp>
          <p:nvSpPr>
            <p:cNvPr id="113" name="AutoShape 24">
              <a:extLst>
                <a:ext uri="{FF2B5EF4-FFF2-40B4-BE49-F238E27FC236}">
                  <a16:creationId xmlns:a16="http://schemas.microsoft.com/office/drawing/2014/main" id="{59C87808-0238-4AA9-AE00-CE5DF7963D54}"/>
                </a:ext>
              </a:extLst>
            </p:cNvPr>
            <p:cNvSpPr>
              <a:spLocks noChangeArrowheads="1"/>
            </p:cNvSpPr>
            <p:nvPr/>
          </p:nvSpPr>
          <p:spPr bwMode="auto">
            <a:xfrm rot="16200000">
              <a:off x="-92013" y="2833150"/>
              <a:ext cx="1210978" cy="189428"/>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(vacant)</a:t>
              </a:r>
            </a:p>
          </p:txBody>
        </p:sp>
        <p:sp>
          <p:nvSpPr>
            <p:cNvPr id="114" name="AutoShape 5">
              <a:extLst>
                <a:ext uri="{FF2B5EF4-FFF2-40B4-BE49-F238E27FC236}">
                  <a16:creationId xmlns:a16="http://schemas.microsoft.com/office/drawing/2014/main" id="{AF6858C2-C545-4100-82B6-D6B3301E935C}"/>
                </a:ext>
              </a:extLst>
            </p:cNvPr>
            <p:cNvSpPr>
              <a:spLocks noChangeArrowheads="1"/>
            </p:cNvSpPr>
            <p:nvPr/>
          </p:nvSpPr>
          <p:spPr bwMode="auto">
            <a:xfrm>
              <a:off x="7138179" y="1864449"/>
              <a:ext cx="1778000" cy="446276"/>
            </a:xfrm>
            <a:prstGeom prst="roundRect">
              <a:avLst>
                <a:gd name="adj" fmla="val 24333"/>
              </a:avLst>
            </a:prstGeom>
            <a:solidFill>
              <a:srgbClr val="79BC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John Meredith</a:t>
              </a:r>
            </a:p>
            <a:p>
              <a:pPr algn="ctr"/>
              <a:r>
                <a:rPr lang="en-US" sz="800" dirty="0"/>
                <a:t>Former Specifications Manager</a:t>
              </a:r>
              <a:br>
                <a:rPr lang="en-US" sz="800" dirty="0"/>
              </a:br>
              <a:r>
                <a:rPr lang="en-US" sz="800" dirty="0"/>
                <a:t>Former Director MCC, ETSI</a:t>
              </a:r>
            </a:p>
          </p:txBody>
        </p:sp>
      </p:grpSp>
    </p:spTree>
    <p:extLst>
      <p:ext uri="{BB962C8B-B14F-4D97-AF65-F5344CB8AC3E}">
        <p14:creationId xmlns:p14="http://schemas.microsoft.com/office/powerpoint/2010/main" val="2964570933"/>
      </p:ext>
    </p:extLst>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 name="Picture 42" descr="A close up of a sign&#10;&#10;Description automatically generated">
            <a:extLst>
              <a:ext uri="{FF2B5EF4-FFF2-40B4-BE49-F238E27FC236}">
                <a16:creationId xmlns:a16="http://schemas.microsoft.com/office/drawing/2014/main" id="{20A89781-7C25-4806-A677-7A0F30308D4A}"/>
              </a:ext>
            </a:extLst>
          </p:cNvPr>
          <p:cNvPicPr>
            <a:picLocks noChangeAspect="1"/>
          </p:cNvPicPr>
          <p:nvPr/>
        </p:nvPicPr>
        <p:blipFill>
          <a:blip r:embed="rId2">
            <a:extLst>
              <a:ext uri="{28A0092B-C50C-407E-A947-70E740481C1C}">
                <a14:useLocalDpi xmlns:a14="http://schemas.microsoft.com/office/drawing/2010/main" val="0"/>
              </a:ext>
              <a:ext uri="{837473B0-CC2E-450A-ABE3-18F120FF3D39}">
                <a1611:picAttrSrcUrl xmlns:a1611="http://schemas.microsoft.com/office/drawing/2016/11/main" r:id="rId3"/>
              </a:ext>
            </a:extLst>
          </a:blip>
          <a:stretch>
            <a:fillRect/>
          </a:stretch>
        </p:blipFill>
        <p:spPr>
          <a:xfrm>
            <a:off x="2128981" y="2344882"/>
            <a:ext cx="4886037" cy="3450764"/>
          </a:xfrm>
          <a:prstGeom prst="rect">
            <a:avLst/>
          </a:prstGeom>
        </p:spPr>
      </p:pic>
      <p:sp>
        <p:nvSpPr>
          <p:cNvPr id="44" name="Text Box 3">
            <a:extLst>
              <a:ext uri="{FF2B5EF4-FFF2-40B4-BE49-F238E27FC236}">
                <a16:creationId xmlns:a16="http://schemas.microsoft.com/office/drawing/2014/main" id="{362B0A7D-759F-42E2-A538-E4C86A16D1B7}"/>
              </a:ext>
            </a:extLst>
          </p:cNvPr>
          <p:cNvSpPr txBox="1">
            <a:spLocks noChangeArrowheads="1"/>
          </p:cNvSpPr>
          <p:nvPr/>
        </p:nvSpPr>
        <p:spPr bwMode="auto">
          <a:xfrm>
            <a:off x="2094705" y="5997265"/>
            <a:ext cx="4954587"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r">
              <a:spcBef>
                <a:spcPct val="50000"/>
              </a:spcBef>
            </a:pPr>
            <a:r>
              <a:rPr lang="en-GB" sz="1800" i="1" dirty="0">
                <a:solidFill>
                  <a:srgbClr val="FF0000"/>
                </a:solidFill>
                <a:latin typeface="Times New Roman" panose="02020603050405020304" pitchFamily="18" charset="0"/>
              </a:rPr>
              <a:t>Skip to slide 17 if you are not moved by statistics.</a:t>
            </a:r>
          </a:p>
        </p:txBody>
      </p:sp>
      <p:sp>
        <p:nvSpPr>
          <p:cNvPr id="46" name="Title 1">
            <a:extLst>
              <a:ext uri="{FF2B5EF4-FFF2-40B4-BE49-F238E27FC236}">
                <a16:creationId xmlns:a16="http://schemas.microsoft.com/office/drawing/2014/main" id="{628F1A8E-6B41-4B18-BF3B-80B6AB863E31}"/>
              </a:ext>
            </a:extLst>
          </p:cNvPr>
          <p:cNvSpPr>
            <a:spLocks noGrp="1"/>
          </p:cNvSpPr>
          <p:nvPr>
            <p:ph type="title"/>
          </p:nvPr>
        </p:nvSpPr>
        <p:spPr>
          <a:xfrm>
            <a:off x="0" y="1682100"/>
            <a:ext cx="9144000" cy="922555"/>
          </a:xfrm>
        </p:spPr>
        <p:txBody>
          <a:bodyPr>
            <a:normAutofit/>
          </a:bodyPr>
          <a:lstStyle/>
          <a:p>
            <a:pPr algn="ctr"/>
            <a:r>
              <a:rPr lang="en-US" dirty="0">
                <a:solidFill>
                  <a:srgbClr val="FF0000"/>
                </a:solidFill>
              </a:rPr>
              <a:t>Exciting statistics !</a:t>
            </a:r>
            <a:endParaRPr lang="en-GB" dirty="0">
              <a:solidFill>
                <a:srgbClr val="FF0000"/>
              </a:solidFill>
            </a:endParaRPr>
          </a:p>
        </p:txBody>
      </p:sp>
    </p:spTree>
    <p:extLst>
      <p:ext uri="{BB962C8B-B14F-4D97-AF65-F5344CB8AC3E}">
        <p14:creationId xmlns:p14="http://schemas.microsoft.com/office/powerpoint/2010/main" val="3419339109"/>
      </p:ext>
    </p:extLst>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8702A0E3FD864D4CBFBD570625692D06" ma:contentTypeVersion="13" ma:contentTypeDescription="Create a new document." ma:contentTypeScope="" ma:versionID="e80649feb325c3fa86076f68b7cd044e">
  <xsd:schema xmlns:xsd="http://www.w3.org/2001/XMLSchema" xmlns:xs="http://www.w3.org/2001/XMLSchema" xmlns:p="http://schemas.microsoft.com/office/2006/metadata/properties" xmlns:ns3="0f1f7d5e-f954-4a41-9945-5b2d1e5aad39" xmlns:ns4="3be674e1-6108-4eda-9401-db85d0687b6c" targetNamespace="http://schemas.microsoft.com/office/2006/metadata/properties" ma:root="true" ma:fieldsID="694e5810febb8a1e5d70fff213672dd5" ns3:_="" ns4:_="">
    <xsd:import namespace="0f1f7d5e-f954-4a41-9945-5b2d1e5aad39"/>
    <xsd:import namespace="3be674e1-6108-4eda-9401-db85d0687b6c"/>
    <xsd:element name="properties">
      <xsd:complexType>
        <xsd:sequence>
          <xsd:element name="documentManagement">
            <xsd:complexType>
              <xsd:all>
                <xsd:element ref="ns3:MediaServiceMetadata" minOccurs="0"/>
                <xsd:element ref="ns3:MediaServiceFastMetadata" minOccurs="0"/>
                <xsd:element ref="ns3:MediaServiceAutoTags" minOccurs="0"/>
                <xsd:element ref="ns3:MediaServiceOCR" minOccurs="0"/>
                <xsd:element ref="ns3:MediaServiceDateTaken" minOccurs="0"/>
                <xsd:element ref="ns3:MediaServiceGenerationTime" minOccurs="0"/>
                <xsd:element ref="ns3:MediaServiceEventHashCode" minOccurs="0"/>
                <xsd:element ref="ns3:MediaServiceAutoKeyPoints" minOccurs="0"/>
                <xsd:element ref="ns3:MediaServiceKeyPoints" minOccurs="0"/>
                <xsd:element ref="ns3:MediaServiceLocation"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f1f7d5e-f954-4a41-9945-5b2d1e5aad3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OCR" ma:index="11" nillable="true" ma:displayName="Extracted Text" ma:internalName="MediaServiceOCR"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AutoKeyPoints" ma:index="15" nillable="true" ma:displayName="MediaServiceAutoKeyPoints" ma:hidden="true" ma:internalName="MediaServiceAutoKeyPoints" ma:readOnly="true">
      <xsd:simpleType>
        <xsd:restriction base="dms:Note"/>
      </xsd:simpleType>
    </xsd:element>
    <xsd:element name="MediaServiceKeyPoints" ma:index="16" nillable="true" ma:displayName="KeyPoints" ma:internalName="MediaServiceKeyPoints" ma:readOnly="true">
      <xsd:simpleType>
        <xsd:restriction base="dms:Note">
          <xsd:maxLength value="255"/>
        </xsd:restriction>
      </xsd:simpleType>
    </xsd:element>
    <xsd:element name="MediaServiceLocation" ma:index="17" nillable="true" ma:displayName="Location"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3be674e1-6108-4eda-9401-db85d0687b6c"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35CA3727-A4EB-4398-9783-D0148B061093}">
  <ds:schemaRefs>
    <ds:schemaRef ds:uri="http://schemas.microsoft.com/office/infopath/2007/PartnerControls"/>
    <ds:schemaRef ds:uri="http://purl.org/dc/elements/1.1/"/>
    <ds:schemaRef ds:uri="http://schemas.microsoft.com/office/2006/metadata/properties"/>
    <ds:schemaRef ds:uri="0f1f7d5e-f954-4a41-9945-5b2d1e5aad39"/>
    <ds:schemaRef ds:uri="http://purl.org/dc/terms/"/>
    <ds:schemaRef ds:uri="http://schemas.openxmlformats.org/package/2006/metadata/core-properties"/>
    <ds:schemaRef ds:uri="http://schemas.microsoft.com/office/2006/documentManagement/types"/>
    <ds:schemaRef ds:uri="3be674e1-6108-4eda-9401-db85d0687b6c"/>
    <ds:schemaRef ds:uri="http://www.w3.org/XML/1998/namespace"/>
    <ds:schemaRef ds:uri="http://purl.org/dc/dcmitype/"/>
  </ds:schemaRefs>
</ds:datastoreItem>
</file>

<file path=customXml/itemProps2.xml><?xml version="1.0" encoding="utf-8"?>
<ds:datastoreItem xmlns:ds="http://schemas.openxmlformats.org/officeDocument/2006/customXml" ds:itemID="{7D3A830A-0AC8-45A7-9E99-DF047C23D0D0}">
  <ds:schemaRefs>
    <ds:schemaRef ds:uri="http://schemas.microsoft.com/sharepoint/v3/contenttype/forms"/>
  </ds:schemaRefs>
</ds:datastoreItem>
</file>

<file path=customXml/itemProps3.xml><?xml version="1.0" encoding="utf-8"?>
<ds:datastoreItem xmlns:ds="http://schemas.openxmlformats.org/officeDocument/2006/customXml" ds:itemID="{74B228A2-EC7B-481F-81BF-7643301AA13D}">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0f1f7d5e-f954-4a41-9945-5b2d1e5aad39"/>
    <ds:schemaRef ds:uri="3be674e1-6108-4eda-9401-db85d0687b6c"/>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Office Theme</Template>
  <TotalTime>6936</TotalTime>
  <Words>2368</Words>
  <Application>Microsoft Office PowerPoint</Application>
  <PresentationFormat>On-screen Show (4:3)</PresentationFormat>
  <Paragraphs>606</Paragraphs>
  <Slides>26</Slides>
  <Notes>2</Notes>
  <HiddenSlides>0</HiddenSlides>
  <MMClips>0</MMClips>
  <ScaleCrop>false</ScaleCrop>
  <HeadingPairs>
    <vt:vector size="6" baseType="variant">
      <vt:variant>
        <vt:lpstr>Fonts Used</vt:lpstr>
      </vt:variant>
      <vt:variant>
        <vt:i4>5</vt:i4>
      </vt:variant>
      <vt:variant>
        <vt:lpstr>Theme</vt:lpstr>
      </vt:variant>
      <vt:variant>
        <vt:i4>2</vt:i4>
      </vt:variant>
      <vt:variant>
        <vt:lpstr>Slide Titles</vt:lpstr>
      </vt:variant>
      <vt:variant>
        <vt:i4>26</vt:i4>
      </vt:variant>
    </vt:vector>
  </HeadingPairs>
  <TitlesOfParts>
    <vt:vector size="33" baseType="lpstr">
      <vt:lpstr>Arial</vt:lpstr>
      <vt:lpstr>Arial </vt:lpstr>
      <vt:lpstr>Calibri</vt:lpstr>
      <vt:lpstr>Calibri Light</vt:lpstr>
      <vt:lpstr>Times New Roman</vt:lpstr>
      <vt:lpstr>Office Theme</vt:lpstr>
      <vt:lpstr>Custom Design</vt:lpstr>
      <vt:lpstr>Support Team Report</vt:lpstr>
      <vt:lpstr>Changes of personnel</vt:lpstr>
      <vt:lpstr>3GPP Support Team</vt:lpstr>
      <vt:lpstr>3GPP Support Team</vt:lpstr>
      <vt:lpstr>3GPP Support Team</vt:lpstr>
      <vt:lpstr>3GPP Support Team</vt:lpstr>
      <vt:lpstr>3GPP Support Team</vt:lpstr>
      <vt:lpstr>3GPP Support Team</vt:lpstr>
      <vt:lpstr>Exciting statistics !</vt:lpstr>
      <vt:lpstr>Exciting statistics !</vt:lpstr>
      <vt:lpstr>Exciting statistics !</vt:lpstr>
      <vt:lpstr>Exciting statistics !</vt:lpstr>
      <vt:lpstr>Exciting statistics !</vt:lpstr>
      <vt:lpstr>Exciting statistics !</vt:lpstr>
      <vt:lpstr>Exciting statistics !</vt:lpstr>
      <vt:lpstr>Exciting statistics !</vt:lpstr>
      <vt:lpstr>Marketing and communications</vt:lpstr>
      <vt:lpstr>3GPP Marketing matters (highlights)</vt:lpstr>
      <vt:lpstr>Other stuff</vt:lpstr>
      <vt:lpstr>ITU submission</vt:lpstr>
      <vt:lpstr>3GPP Working Procedures “crisis annex” (1)</vt:lpstr>
      <vt:lpstr>3GPP Working Procedures “crisis annex” (2)</vt:lpstr>
      <vt:lpstr>Anti-trust law webinars</vt:lpstr>
      <vt:lpstr>Use of 3GPP exploder lists</vt:lpstr>
      <vt:lpstr>TOHRU – Hand raising tool</vt:lpstr>
      <vt:lpstr>PowerPoint Presentation</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Issam Toufik</cp:lastModifiedBy>
  <cp:revision>669</cp:revision>
  <dcterms:created xsi:type="dcterms:W3CDTF">2010-02-05T13:52:04Z</dcterms:created>
  <dcterms:modified xsi:type="dcterms:W3CDTF">2020-09-11T14:15:00Z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0x0101008702A0E3FD864D4CBFBD570625692D06</vt:lpwstr>
  </property>
</Properties>
</file>