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79" r:id="rId4"/>
  </p:sldMasterIdLst>
  <p:notesMasterIdLst>
    <p:notesMasterId r:id="rId9"/>
  </p:notesMasterIdLst>
  <p:handoutMasterIdLst>
    <p:handoutMasterId r:id="rId10"/>
  </p:handoutMasterIdLst>
  <p:sldIdLst>
    <p:sldId id="2147475828" r:id="rId5"/>
    <p:sldId id="2144327370" r:id="rId6"/>
    <p:sldId id="2147475826" r:id="rId7"/>
    <p:sldId id="342" r:id="rId8"/>
  </p:sldIdLst>
  <p:sldSz cx="12192000" cy="6858000"/>
  <p:notesSz cx="6858000" cy="9144000"/>
  <p:defaultTextStyle>
    <a:defPPr marL="0" marR="0" indent="0" algn="l" defTabSz="4572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4032" userDrawn="1">
          <p15:clr>
            <a:srgbClr val="A4A3A4"/>
          </p15:clr>
        </p15:guide>
        <p15:guide id="2" pos="739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72C5"/>
    <a:srgbClr val="525252"/>
    <a:srgbClr val="FFFFFF"/>
    <a:srgbClr val="00C7FD"/>
    <a:srgbClr val="0068B5"/>
    <a:srgbClr val="004A86"/>
    <a:srgbClr val="FC64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055" autoAdjust="0"/>
    <p:restoredTop sz="94667" autoAdjust="0"/>
  </p:normalViewPr>
  <p:slideViewPr>
    <p:cSldViewPr snapToGrid="0" snapToObjects="1">
      <p:cViewPr varScale="1">
        <p:scale>
          <a:sx n="70" d="100"/>
          <a:sy n="70" d="100"/>
        </p:scale>
        <p:origin x="304" y="52"/>
      </p:cViewPr>
      <p:guideLst>
        <p:guide orient="horz" pos="4032"/>
        <p:guide pos="73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59" d="100"/>
          <a:sy n="59" d="100"/>
        </p:scale>
        <p:origin x="1603" y="6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3A553E8-0470-1349-956C-3CB18694582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A67CBD2-00E1-E94C-B4F0-37C39C209DC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0B726A-C477-6444-83BF-F1538D69AD12}" type="datetimeFigureOut">
              <a:rPr lang="en-US" smtClean="0"/>
              <a:t>06-Dec-23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7C31E5-3BC8-F849-AC60-6FCBD80D554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01290B-DD02-C147-B1CC-37C02F331DB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DCDB93-7126-8142-8B95-E87AEC4837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2277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" name="Shape 1055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56" name="Shape 105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1pPr>
    <a:lvl2pPr indent="1143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2pPr>
    <a:lvl3pPr indent="2286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3pPr>
    <a:lvl4pPr indent="3429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4pPr>
    <a:lvl5pPr indent="4572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5pPr>
    <a:lvl6pPr indent="5715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6pPr>
    <a:lvl7pPr indent="6858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7pPr>
    <a:lvl8pPr indent="8001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8pPr>
    <a:lvl9pPr indent="9144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Blue 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1F4567CD-F1DA-4E8F-ADDF-371B07892411}"/>
              </a:ext>
            </a:extLst>
          </p:cNvPr>
          <p:cNvSpPr/>
          <p:nvPr userDrawn="1"/>
        </p:nvSpPr>
        <p:spPr>
          <a:xfrm>
            <a:off x="860457" y="4951823"/>
            <a:ext cx="158111" cy="158111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F16119A-1487-48A7-9CC6-71F9F9535C16}"/>
              </a:ext>
            </a:extLst>
          </p:cNvPr>
          <p:cNvSpPr/>
          <p:nvPr userDrawn="1"/>
        </p:nvSpPr>
        <p:spPr>
          <a:xfrm>
            <a:off x="573803" y="5104242"/>
            <a:ext cx="286654" cy="286654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3CF0AA4-E89F-418F-83F2-0CC0FB3DF16B}"/>
              </a:ext>
            </a:extLst>
          </p:cNvPr>
          <p:cNvSpPr/>
          <p:nvPr userDrawn="1"/>
        </p:nvSpPr>
        <p:spPr>
          <a:xfrm>
            <a:off x="861107" y="5390896"/>
            <a:ext cx="610214" cy="610214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9F8D4CB-DB57-4130-8BDE-86D5A4C11D49}"/>
              </a:ext>
            </a:extLst>
          </p:cNvPr>
          <p:cNvSpPr/>
          <p:nvPr userDrawn="1"/>
        </p:nvSpPr>
        <p:spPr>
          <a:xfrm>
            <a:off x="1468406" y="0"/>
            <a:ext cx="3430768" cy="5390870"/>
          </a:xfrm>
          <a:prstGeom prst="rect">
            <a:avLst/>
          </a:prstGeom>
          <a:solidFill>
            <a:srgbClr val="E9E9E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02BD194-F320-4426-964A-1D4F58024C5F}"/>
              </a:ext>
            </a:extLst>
          </p:cNvPr>
          <p:cNvGrpSpPr/>
          <p:nvPr userDrawn="1"/>
        </p:nvGrpSpPr>
        <p:grpSpPr>
          <a:xfrm>
            <a:off x="1468406" y="5995719"/>
            <a:ext cx="1059754" cy="396801"/>
            <a:chOff x="1314450" y="6391094"/>
            <a:chExt cx="1123377" cy="420623"/>
          </a:xfrm>
          <a:solidFill>
            <a:schemeClr val="tx1"/>
          </a:solidFill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1C32755-5BE0-4F78-B52A-08742A60A8EF}"/>
                </a:ext>
              </a:extLst>
            </p:cNvPr>
            <p:cNvSpPr/>
            <p:nvPr/>
          </p:nvSpPr>
          <p:spPr>
            <a:xfrm>
              <a:off x="1314450" y="6396809"/>
              <a:ext cx="78581" cy="78581"/>
            </a:xfrm>
            <a:custGeom>
              <a:avLst/>
              <a:gdLst>
                <a:gd name="connsiteX0" fmla="*/ 0 w 78581"/>
                <a:gd name="connsiteY0" fmla="*/ 0 h 78581"/>
                <a:gd name="connsiteX1" fmla="*/ 78581 w 78581"/>
                <a:gd name="connsiteY1" fmla="*/ 0 h 78581"/>
                <a:gd name="connsiteX2" fmla="*/ 78581 w 78581"/>
                <a:gd name="connsiteY2" fmla="*/ 78581 h 78581"/>
                <a:gd name="connsiteX3" fmla="*/ 0 w 78581"/>
                <a:gd name="connsiteY3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581" h="78581">
                  <a:moveTo>
                    <a:pt x="0" y="0"/>
                  </a:moveTo>
                  <a:lnTo>
                    <a:pt x="78581" y="0"/>
                  </a:lnTo>
                  <a:lnTo>
                    <a:pt x="78581" y="78581"/>
                  </a:lnTo>
                  <a:lnTo>
                    <a:pt x="0" y="78581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ea typeface="Intel Clear" panose="020B06040202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33F9D2F-6ED9-4D82-B111-BEFD50CBB7B2}"/>
                </a:ext>
              </a:extLst>
            </p:cNvPr>
            <p:cNvSpPr/>
            <p:nvPr/>
          </p:nvSpPr>
          <p:spPr>
            <a:xfrm>
              <a:off x="1316545" y="6391094"/>
              <a:ext cx="995171" cy="420623"/>
            </a:xfrm>
            <a:custGeom>
              <a:avLst/>
              <a:gdLst>
                <a:gd name="connsiteX0" fmla="*/ 74486 w 995171"/>
                <a:gd name="connsiteY0" fmla="*/ 131921 h 420623"/>
                <a:gd name="connsiteX1" fmla="*/ 0 w 995171"/>
                <a:gd name="connsiteY1" fmla="*/ 131921 h 420623"/>
                <a:gd name="connsiteX2" fmla="*/ 0 w 995171"/>
                <a:gd name="connsiteY2" fmla="*/ 414719 h 420623"/>
                <a:gd name="connsiteX3" fmla="*/ 74486 w 995171"/>
                <a:gd name="connsiteY3" fmla="*/ 414719 h 420623"/>
                <a:gd name="connsiteX4" fmla="*/ 74486 w 995171"/>
                <a:gd name="connsiteY4" fmla="*/ 131921 h 420623"/>
                <a:gd name="connsiteX5" fmla="*/ 568262 w 995171"/>
                <a:gd name="connsiteY5" fmla="*/ 417576 h 420623"/>
                <a:gd name="connsiteX6" fmla="*/ 568262 w 995171"/>
                <a:gd name="connsiteY6" fmla="*/ 348234 h 420623"/>
                <a:gd name="connsiteX7" fmla="*/ 541306 w 995171"/>
                <a:gd name="connsiteY7" fmla="*/ 346520 h 420623"/>
                <a:gd name="connsiteX8" fmla="*/ 523780 w 995171"/>
                <a:gd name="connsiteY8" fmla="*/ 338804 h 420623"/>
                <a:gd name="connsiteX9" fmla="*/ 516065 w 995171"/>
                <a:gd name="connsiteY9" fmla="*/ 321945 h 420623"/>
                <a:gd name="connsiteX10" fmla="*/ 514350 w 995171"/>
                <a:gd name="connsiteY10" fmla="*/ 294608 h 420623"/>
                <a:gd name="connsiteX11" fmla="*/ 514350 w 995171"/>
                <a:gd name="connsiteY11" fmla="*/ 195644 h 420623"/>
                <a:gd name="connsiteX12" fmla="*/ 568262 w 995171"/>
                <a:gd name="connsiteY12" fmla="*/ 195644 h 420623"/>
                <a:gd name="connsiteX13" fmla="*/ 568262 w 995171"/>
                <a:gd name="connsiteY13" fmla="*/ 131921 h 420623"/>
                <a:gd name="connsiteX14" fmla="*/ 514350 w 995171"/>
                <a:gd name="connsiteY14" fmla="*/ 131921 h 420623"/>
                <a:gd name="connsiteX15" fmla="*/ 514350 w 995171"/>
                <a:gd name="connsiteY15" fmla="*/ 21812 h 420623"/>
                <a:gd name="connsiteX16" fmla="*/ 439865 w 995171"/>
                <a:gd name="connsiteY16" fmla="*/ 21812 h 420623"/>
                <a:gd name="connsiteX17" fmla="*/ 439865 w 995171"/>
                <a:gd name="connsiteY17" fmla="*/ 295180 h 420623"/>
                <a:gd name="connsiteX18" fmla="*/ 445865 w 995171"/>
                <a:gd name="connsiteY18" fmla="*/ 353473 h 420623"/>
                <a:gd name="connsiteX19" fmla="*/ 465677 w 995171"/>
                <a:gd name="connsiteY19" fmla="*/ 391001 h 420623"/>
                <a:gd name="connsiteX20" fmla="*/ 502063 w 995171"/>
                <a:gd name="connsiteY20" fmla="*/ 411385 h 420623"/>
                <a:gd name="connsiteX21" fmla="*/ 558927 w 995171"/>
                <a:gd name="connsiteY21" fmla="*/ 417671 h 420623"/>
                <a:gd name="connsiteX22" fmla="*/ 568262 w 995171"/>
                <a:gd name="connsiteY22" fmla="*/ 417671 h 420623"/>
                <a:gd name="connsiteX23" fmla="*/ 995172 w 995171"/>
                <a:gd name="connsiteY23" fmla="*/ 0 h 420623"/>
                <a:gd name="connsiteX24" fmla="*/ 920687 w 995171"/>
                <a:gd name="connsiteY24" fmla="*/ 0 h 420623"/>
                <a:gd name="connsiteX25" fmla="*/ 920687 w 995171"/>
                <a:gd name="connsiteY25" fmla="*/ 414719 h 420623"/>
                <a:gd name="connsiteX26" fmla="*/ 995172 w 995171"/>
                <a:gd name="connsiteY26" fmla="*/ 414719 h 420623"/>
                <a:gd name="connsiteX27" fmla="*/ 995172 w 995171"/>
                <a:gd name="connsiteY27" fmla="*/ 0 h 420623"/>
                <a:gd name="connsiteX28" fmla="*/ 367951 w 995171"/>
                <a:gd name="connsiteY28" fmla="*/ 159830 h 420623"/>
                <a:gd name="connsiteX29" fmla="*/ 281273 w 995171"/>
                <a:gd name="connsiteY29" fmla="*/ 126206 h 420623"/>
                <a:gd name="connsiteX30" fmla="*/ 232410 w 995171"/>
                <a:gd name="connsiteY30" fmla="*/ 137065 h 420623"/>
                <a:gd name="connsiteX31" fmla="*/ 195358 w 995171"/>
                <a:gd name="connsiteY31" fmla="*/ 167259 h 420623"/>
                <a:gd name="connsiteX32" fmla="*/ 191262 w 995171"/>
                <a:gd name="connsiteY32" fmla="*/ 172498 h 420623"/>
                <a:gd name="connsiteX33" fmla="*/ 191262 w 995171"/>
                <a:gd name="connsiteY33" fmla="*/ 167831 h 420623"/>
                <a:gd name="connsiteX34" fmla="*/ 191262 w 995171"/>
                <a:gd name="connsiteY34" fmla="*/ 132017 h 420623"/>
                <a:gd name="connsiteX35" fmla="*/ 117920 w 995171"/>
                <a:gd name="connsiteY35" fmla="*/ 132017 h 420623"/>
                <a:gd name="connsiteX36" fmla="*/ 117920 w 995171"/>
                <a:gd name="connsiteY36" fmla="*/ 414814 h 420623"/>
                <a:gd name="connsiteX37" fmla="*/ 191929 w 995171"/>
                <a:gd name="connsiteY37" fmla="*/ 414814 h 420623"/>
                <a:gd name="connsiteX38" fmla="*/ 191929 w 995171"/>
                <a:gd name="connsiteY38" fmla="*/ 264128 h 420623"/>
                <a:gd name="connsiteX39" fmla="*/ 192024 w 995171"/>
                <a:gd name="connsiteY39" fmla="*/ 274606 h 420623"/>
                <a:gd name="connsiteX40" fmla="*/ 192119 w 995171"/>
                <a:gd name="connsiteY40" fmla="*/ 269558 h 420623"/>
                <a:gd name="connsiteX41" fmla="*/ 211741 w 995171"/>
                <a:gd name="connsiteY41" fmla="*/ 210884 h 420623"/>
                <a:gd name="connsiteX42" fmla="*/ 258985 w 995171"/>
                <a:gd name="connsiteY42" fmla="*/ 190786 h 420623"/>
                <a:gd name="connsiteX43" fmla="*/ 307753 w 995171"/>
                <a:gd name="connsiteY43" fmla="*/ 210407 h 420623"/>
                <a:gd name="connsiteX44" fmla="*/ 323945 w 995171"/>
                <a:gd name="connsiteY44" fmla="*/ 264605 h 420623"/>
                <a:gd name="connsiteX45" fmla="*/ 323945 w 995171"/>
                <a:gd name="connsiteY45" fmla="*/ 264605 h 420623"/>
                <a:gd name="connsiteX46" fmla="*/ 323945 w 995171"/>
                <a:gd name="connsiteY46" fmla="*/ 265176 h 420623"/>
                <a:gd name="connsiteX47" fmla="*/ 323945 w 995171"/>
                <a:gd name="connsiteY47" fmla="*/ 265271 h 420623"/>
                <a:gd name="connsiteX48" fmla="*/ 323945 w 995171"/>
                <a:gd name="connsiteY48" fmla="*/ 414814 h 420623"/>
                <a:gd name="connsiteX49" fmla="*/ 399098 w 995171"/>
                <a:gd name="connsiteY49" fmla="*/ 414814 h 420623"/>
                <a:gd name="connsiteX50" fmla="*/ 399098 w 995171"/>
                <a:gd name="connsiteY50" fmla="*/ 254222 h 420623"/>
                <a:gd name="connsiteX51" fmla="*/ 367951 w 995171"/>
                <a:gd name="connsiteY51" fmla="*/ 159830 h 420623"/>
                <a:gd name="connsiteX52" fmla="*/ 881825 w 995171"/>
                <a:gd name="connsiteY52" fmla="*/ 272796 h 420623"/>
                <a:gd name="connsiteX53" fmla="*/ 871061 w 995171"/>
                <a:gd name="connsiteY53" fmla="*/ 215646 h 420623"/>
                <a:gd name="connsiteX54" fmla="*/ 841057 w 995171"/>
                <a:gd name="connsiteY54" fmla="*/ 168974 h 420623"/>
                <a:gd name="connsiteX55" fmla="*/ 794957 w 995171"/>
                <a:gd name="connsiteY55" fmla="*/ 137636 h 420623"/>
                <a:gd name="connsiteX56" fmla="*/ 735806 w 995171"/>
                <a:gd name="connsiteY56" fmla="*/ 126302 h 420623"/>
                <a:gd name="connsiteX57" fmla="*/ 678371 w 995171"/>
                <a:gd name="connsiteY57" fmla="*/ 137922 h 420623"/>
                <a:gd name="connsiteX58" fmla="*/ 631698 w 995171"/>
                <a:gd name="connsiteY58" fmla="*/ 169355 h 420623"/>
                <a:gd name="connsiteX59" fmla="*/ 600266 w 995171"/>
                <a:gd name="connsiteY59" fmla="*/ 216027 h 420623"/>
                <a:gd name="connsiteX60" fmla="*/ 588645 w 995171"/>
                <a:gd name="connsiteY60" fmla="*/ 273463 h 420623"/>
                <a:gd name="connsiteX61" fmla="*/ 599694 w 995171"/>
                <a:gd name="connsiteY61" fmla="*/ 330899 h 420623"/>
                <a:gd name="connsiteX62" fmla="*/ 630269 w 995171"/>
                <a:gd name="connsiteY62" fmla="*/ 377571 h 420623"/>
                <a:gd name="connsiteX63" fmla="*/ 677513 w 995171"/>
                <a:gd name="connsiteY63" fmla="*/ 409004 h 420623"/>
                <a:gd name="connsiteX64" fmla="*/ 738092 w 995171"/>
                <a:gd name="connsiteY64" fmla="*/ 420624 h 420623"/>
                <a:gd name="connsiteX65" fmla="*/ 863918 w 995171"/>
                <a:gd name="connsiteY65" fmla="*/ 365093 h 420623"/>
                <a:gd name="connsiteX66" fmla="*/ 810292 w 995171"/>
                <a:gd name="connsiteY66" fmla="*/ 324231 h 420623"/>
                <a:gd name="connsiteX67" fmla="*/ 738664 w 995171"/>
                <a:gd name="connsiteY67" fmla="*/ 355854 h 420623"/>
                <a:gd name="connsiteX68" fmla="*/ 687229 w 995171"/>
                <a:gd name="connsiteY68" fmla="*/ 341376 h 420623"/>
                <a:gd name="connsiteX69" fmla="*/ 660368 w 995171"/>
                <a:gd name="connsiteY69" fmla="*/ 302133 h 420623"/>
                <a:gd name="connsiteX70" fmla="*/ 659606 w 995171"/>
                <a:gd name="connsiteY70" fmla="*/ 299466 h 420623"/>
                <a:gd name="connsiteX71" fmla="*/ 881825 w 995171"/>
                <a:gd name="connsiteY71" fmla="*/ 299466 h 420623"/>
                <a:gd name="connsiteX72" fmla="*/ 881825 w 995171"/>
                <a:gd name="connsiteY72" fmla="*/ 272796 h 420623"/>
                <a:gd name="connsiteX73" fmla="*/ 660368 w 995171"/>
                <a:gd name="connsiteY73" fmla="*/ 246793 h 420623"/>
                <a:gd name="connsiteX74" fmla="*/ 735330 w 995171"/>
                <a:gd name="connsiteY74" fmla="*/ 189929 h 420623"/>
                <a:gd name="connsiteX75" fmla="*/ 810387 w 995171"/>
                <a:gd name="connsiteY75" fmla="*/ 246698 h 420623"/>
                <a:gd name="connsiteX76" fmla="*/ 660368 w 995171"/>
                <a:gd name="connsiteY76" fmla="*/ 246793 h 42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995171" h="420623">
                  <a:moveTo>
                    <a:pt x="74486" y="131921"/>
                  </a:moveTo>
                  <a:lnTo>
                    <a:pt x="0" y="131921"/>
                  </a:lnTo>
                  <a:lnTo>
                    <a:pt x="0" y="414719"/>
                  </a:lnTo>
                  <a:lnTo>
                    <a:pt x="74486" y="414719"/>
                  </a:lnTo>
                  <a:lnTo>
                    <a:pt x="74486" y="131921"/>
                  </a:lnTo>
                  <a:close/>
                  <a:moveTo>
                    <a:pt x="568262" y="417576"/>
                  </a:moveTo>
                  <a:lnTo>
                    <a:pt x="568262" y="348234"/>
                  </a:lnTo>
                  <a:cubicBezTo>
                    <a:pt x="557308" y="348139"/>
                    <a:pt x="548259" y="347567"/>
                    <a:pt x="541306" y="346520"/>
                  </a:cubicBezTo>
                  <a:cubicBezTo>
                    <a:pt x="533591" y="345281"/>
                    <a:pt x="527685" y="342710"/>
                    <a:pt x="523780" y="338804"/>
                  </a:cubicBezTo>
                  <a:cubicBezTo>
                    <a:pt x="519875" y="334899"/>
                    <a:pt x="517303" y="329184"/>
                    <a:pt x="516065" y="321945"/>
                  </a:cubicBezTo>
                  <a:cubicBezTo>
                    <a:pt x="514922" y="314992"/>
                    <a:pt x="514350" y="305753"/>
                    <a:pt x="514350" y="294608"/>
                  </a:cubicBezTo>
                  <a:lnTo>
                    <a:pt x="514350" y="195644"/>
                  </a:lnTo>
                  <a:lnTo>
                    <a:pt x="568262" y="195644"/>
                  </a:lnTo>
                  <a:lnTo>
                    <a:pt x="568262" y="131921"/>
                  </a:lnTo>
                  <a:lnTo>
                    <a:pt x="514350" y="131921"/>
                  </a:lnTo>
                  <a:lnTo>
                    <a:pt x="514350" y="21812"/>
                  </a:lnTo>
                  <a:lnTo>
                    <a:pt x="439865" y="21812"/>
                  </a:lnTo>
                  <a:lnTo>
                    <a:pt x="439865" y="295180"/>
                  </a:lnTo>
                  <a:cubicBezTo>
                    <a:pt x="439865" y="318230"/>
                    <a:pt x="441865" y="337852"/>
                    <a:pt x="445865" y="353473"/>
                  </a:cubicBezTo>
                  <a:cubicBezTo>
                    <a:pt x="449771" y="368903"/>
                    <a:pt x="456438" y="381572"/>
                    <a:pt x="465677" y="391001"/>
                  </a:cubicBezTo>
                  <a:cubicBezTo>
                    <a:pt x="474917" y="400431"/>
                    <a:pt x="487204" y="407289"/>
                    <a:pt x="502063" y="411385"/>
                  </a:cubicBezTo>
                  <a:cubicBezTo>
                    <a:pt x="517112" y="415481"/>
                    <a:pt x="536258" y="417671"/>
                    <a:pt x="558927" y="417671"/>
                  </a:cubicBezTo>
                  <a:lnTo>
                    <a:pt x="568262" y="417671"/>
                  </a:lnTo>
                  <a:close/>
                  <a:moveTo>
                    <a:pt x="995172" y="0"/>
                  </a:moveTo>
                  <a:lnTo>
                    <a:pt x="920687" y="0"/>
                  </a:lnTo>
                  <a:lnTo>
                    <a:pt x="920687" y="414719"/>
                  </a:lnTo>
                  <a:lnTo>
                    <a:pt x="995172" y="414719"/>
                  </a:lnTo>
                  <a:lnTo>
                    <a:pt x="995172" y="0"/>
                  </a:lnTo>
                  <a:close/>
                  <a:moveTo>
                    <a:pt x="367951" y="159830"/>
                  </a:moveTo>
                  <a:cubicBezTo>
                    <a:pt x="347282" y="137541"/>
                    <a:pt x="318135" y="126206"/>
                    <a:pt x="281273" y="126206"/>
                  </a:cubicBezTo>
                  <a:cubicBezTo>
                    <a:pt x="263462" y="126206"/>
                    <a:pt x="247079" y="129921"/>
                    <a:pt x="232410" y="137065"/>
                  </a:cubicBezTo>
                  <a:cubicBezTo>
                    <a:pt x="217742" y="144304"/>
                    <a:pt x="205264" y="154496"/>
                    <a:pt x="195358" y="167259"/>
                  </a:cubicBezTo>
                  <a:lnTo>
                    <a:pt x="191262" y="172498"/>
                  </a:lnTo>
                  <a:lnTo>
                    <a:pt x="191262" y="167831"/>
                  </a:lnTo>
                  <a:lnTo>
                    <a:pt x="191262" y="132017"/>
                  </a:lnTo>
                  <a:lnTo>
                    <a:pt x="117920" y="132017"/>
                  </a:lnTo>
                  <a:lnTo>
                    <a:pt x="117920" y="414814"/>
                  </a:lnTo>
                  <a:lnTo>
                    <a:pt x="191929" y="414814"/>
                  </a:lnTo>
                  <a:lnTo>
                    <a:pt x="191929" y="264128"/>
                  </a:lnTo>
                  <a:lnTo>
                    <a:pt x="192024" y="274606"/>
                  </a:lnTo>
                  <a:cubicBezTo>
                    <a:pt x="192024" y="272891"/>
                    <a:pt x="192024" y="271177"/>
                    <a:pt x="192119" y="269558"/>
                  </a:cubicBezTo>
                  <a:cubicBezTo>
                    <a:pt x="192881" y="243173"/>
                    <a:pt x="199454" y="223456"/>
                    <a:pt x="211741" y="210884"/>
                  </a:cubicBezTo>
                  <a:cubicBezTo>
                    <a:pt x="224790" y="197549"/>
                    <a:pt x="240697" y="190786"/>
                    <a:pt x="258985" y="190786"/>
                  </a:cubicBezTo>
                  <a:cubicBezTo>
                    <a:pt x="280511" y="190786"/>
                    <a:pt x="296894" y="197358"/>
                    <a:pt x="307753" y="210407"/>
                  </a:cubicBezTo>
                  <a:cubicBezTo>
                    <a:pt x="318421" y="223171"/>
                    <a:pt x="323850" y="241364"/>
                    <a:pt x="323945" y="264605"/>
                  </a:cubicBezTo>
                  <a:lnTo>
                    <a:pt x="323945" y="264605"/>
                  </a:lnTo>
                  <a:lnTo>
                    <a:pt x="323945" y="265176"/>
                  </a:lnTo>
                  <a:lnTo>
                    <a:pt x="323945" y="265271"/>
                  </a:lnTo>
                  <a:lnTo>
                    <a:pt x="323945" y="414814"/>
                  </a:lnTo>
                  <a:lnTo>
                    <a:pt x="399098" y="414814"/>
                  </a:lnTo>
                  <a:lnTo>
                    <a:pt x="399098" y="254222"/>
                  </a:lnTo>
                  <a:cubicBezTo>
                    <a:pt x="399193" y="213931"/>
                    <a:pt x="388620" y="182118"/>
                    <a:pt x="367951" y="159830"/>
                  </a:cubicBezTo>
                  <a:moveTo>
                    <a:pt x="881825" y="272796"/>
                  </a:moveTo>
                  <a:cubicBezTo>
                    <a:pt x="881825" y="252508"/>
                    <a:pt x="878205" y="233267"/>
                    <a:pt x="871061" y="215646"/>
                  </a:cubicBezTo>
                  <a:cubicBezTo>
                    <a:pt x="863918" y="198025"/>
                    <a:pt x="853821" y="182309"/>
                    <a:pt x="841057" y="168974"/>
                  </a:cubicBezTo>
                  <a:cubicBezTo>
                    <a:pt x="828294" y="155639"/>
                    <a:pt x="812768" y="145066"/>
                    <a:pt x="794957" y="137636"/>
                  </a:cubicBezTo>
                  <a:cubicBezTo>
                    <a:pt x="777145" y="130112"/>
                    <a:pt x="757238" y="126302"/>
                    <a:pt x="735806" y="126302"/>
                  </a:cubicBezTo>
                  <a:cubicBezTo>
                    <a:pt x="715518" y="126302"/>
                    <a:pt x="696182" y="130207"/>
                    <a:pt x="678371" y="137922"/>
                  </a:cubicBezTo>
                  <a:cubicBezTo>
                    <a:pt x="660559" y="145637"/>
                    <a:pt x="644843" y="156210"/>
                    <a:pt x="631698" y="169355"/>
                  </a:cubicBezTo>
                  <a:cubicBezTo>
                    <a:pt x="618554" y="182499"/>
                    <a:pt x="607981" y="198215"/>
                    <a:pt x="600266" y="216027"/>
                  </a:cubicBezTo>
                  <a:cubicBezTo>
                    <a:pt x="592550" y="233839"/>
                    <a:pt x="588645" y="253175"/>
                    <a:pt x="588645" y="273463"/>
                  </a:cubicBezTo>
                  <a:cubicBezTo>
                    <a:pt x="588645" y="293751"/>
                    <a:pt x="592360" y="313087"/>
                    <a:pt x="599694" y="330899"/>
                  </a:cubicBezTo>
                  <a:cubicBezTo>
                    <a:pt x="607028" y="348710"/>
                    <a:pt x="617315" y="364426"/>
                    <a:pt x="630269" y="377571"/>
                  </a:cubicBezTo>
                  <a:cubicBezTo>
                    <a:pt x="643223" y="390716"/>
                    <a:pt x="659130" y="401288"/>
                    <a:pt x="677513" y="409004"/>
                  </a:cubicBezTo>
                  <a:cubicBezTo>
                    <a:pt x="695897" y="416719"/>
                    <a:pt x="716280" y="420624"/>
                    <a:pt x="738092" y="420624"/>
                  </a:cubicBezTo>
                  <a:cubicBezTo>
                    <a:pt x="801148" y="420624"/>
                    <a:pt x="840391" y="391954"/>
                    <a:pt x="863918" y="365093"/>
                  </a:cubicBezTo>
                  <a:lnTo>
                    <a:pt x="810292" y="324231"/>
                  </a:lnTo>
                  <a:cubicBezTo>
                    <a:pt x="798957" y="337661"/>
                    <a:pt x="772192" y="355854"/>
                    <a:pt x="738664" y="355854"/>
                  </a:cubicBezTo>
                  <a:cubicBezTo>
                    <a:pt x="717614" y="355854"/>
                    <a:pt x="700373" y="350996"/>
                    <a:pt x="687229" y="341376"/>
                  </a:cubicBezTo>
                  <a:cubicBezTo>
                    <a:pt x="674084" y="331756"/>
                    <a:pt x="665036" y="318611"/>
                    <a:pt x="660368" y="302133"/>
                  </a:cubicBezTo>
                  <a:lnTo>
                    <a:pt x="659606" y="299466"/>
                  </a:lnTo>
                  <a:lnTo>
                    <a:pt x="881825" y="299466"/>
                  </a:lnTo>
                  <a:lnTo>
                    <a:pt x="881825" y="272796"/>
                  </a:lnTo>
                  <a:close/>
                  <a:moveTo>
                    <a:pt x="660368" y="246793"/>
                  </a:moveTo>
                  <a:cubicBezTo>
                    <a:pt x="660368" y="226124"/>
                    <a:pt x="684086" y="189929"/>
                    <a:pt x="735330" y="189929"/>
                  </a:cubicBezTo>
                  <a:cubicBezTo>
                    <a:pt x="786575" y="189929"/>
                    <a:pt x="810387" y="226028"/>
                    <a:pt x="810387" y="246698"/>
                  </a:cubicBezTo>
                  <a:lnTo>
                    <a:pt x="660368" y="24679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ea typeface="Intel Clear" panose="020B06040202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C1C42114-E0DC-41C5-A333-869DAB921F8F}"/>
                </a:ext>
              </a:extLst>
            </p:cNvPr>
            <p:cNvSpPr/>
            <p:nvPr/>
          </p:nvSpPr>
          <p:spPr>
            <a:xfrm>
              <a:off x="2358770" y="6728469"/>
              <a:ext cx="79057" cy="79057"/>
            </a:xfrm>
            <a:custGeom>
              <a:avLst/>
              <a:gdLst>
                <a:gd name="connsiteX0" fmla="*/ 39529 w 79057"/>
                <a:gd name="connsiteY0" fmla="*/ 5620 h 79057"/>
                <a:gd name="connsiteX1" fmla="*/ 73438 w 79057"/>
                <a:gd name="connsiteY1" fmla="*/ 39529 h 79057"/>
                <a:gd name="connsiteX2" fmla="*/ 39529 w 79057"/>
                <a:gd name="connsiteY2" fmla="*/ 73438 h 79057"/>
                <a:gd name="connsiteX3" fmla="*/ 5620 w 79057"/>
                <a:gd name="connsiteY3" fmla="*/ 39529 h 79057"/>
                <a:gd name="connsiteX4" fmla="*/ 39529 w 79057"/>
                <a:gd name="connsiteY4" fmla="*/ 5620 h 79057"/>
                <a:gd name="connsiteX5" fmla="*/ 39529 w 79057"/>
                <a:gd name="connsiteY5" fmla="*/ 0 h 79057"/>
                <a:gd name="connsiteX6" fmla="*/ 0 w 79057"/>
                <a:gd name="connsiteY6" fmla="*/ 39529 h 79057"/>
                <a:gd name="connsiteX7" fmla="*/ 39529 w 79057"/>
                <a:gd name="connsiteY7" fmla="*/ 79058 h 79057"/>
                <a:gd name="connsiteX8" fmla="*/ 79058 w 79057"/>
                <a:gd name="connsiteY8" fmla="*/ 39529 h 79057"/>
                <a:gd name="connsiteX9" fmla="*/ 39529 w 79057"/>
                <a:gd name="connsiteY9" fmla="*/ 0 h 7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057" h="79057">
                  <a:moveTo>
                    <a:pt x="39529" y="5620"/>
                  </a:moveTo>
                  <a:cubicBezTo>
                    <a:pt x="58198" y="5620"/>
                    <a:pt x="73438" y="20860"/>
                    <a:pt x="73438" y="39529"/>
                  </a:cubicBezTo>
                  <a:cubicBezTo>
                    <a:pt x="73438" y="58198"/>
                    <a:pt x="58198" y="73438"/>
                    <a:pt x="39529" y="73438"/>
                  </a:cubicBezTo>
                  <a:cubicBezTo>
                    <a:pt x="20860" y="73438"/>
                    <a:pt x="5620" y="58198"/>
                    <a:pt x="5620" y="39529"/>
                  </a:cubicBezTo>
                  <a:cubicBezTo>
                    <a:pt x="5620" y="20860"/>
                    <a:pt x="20860" y="5620"/>
                    <a:pt x="39529" y="5620"/>
                  </a:cubicBezTo>
                  <a:moveTo>
                    <a:pt x="39529" y="0"/>
                  </a:moveTo>
                  <a:cubicBezTo>
                    <a:pt x="17717" y="0"/>
                    <a:pt x="0" y="17717"/>
                    <a:pt x="0" y="39529"/>
                  </a:cubicBezTo>
                  <a:cubicBezTo>
                    <a:pt x="0" y="61341"/>
                    <a:pt x="17717" y="79058"/>
                    <a:pt x="39529" y="79058"/>
                  </a:cubicBezTo>
                  <a:cubicBezTo>
                    <a:pt x="61341" y="79058"/>
                    <a:pt x="79058" y="61341"/>
                    <a:pt x="79058" y="39529"/>
                  </a:cubicBezTo>
                  <a:cubicBezTo>
                    <a:pt x="79058" y="17717"/>
                    <a:pt x="61341" y="0"/>
                    <a:pt x="39529" y="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ea typeface="Intel Clear" panose="020B06040202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EB18CC9F-8A17-402D-B10E-AE9061E9554F}"/>
                </a:ext>
              </a:extLst>
            </p:cNvPr>
            <p:cNvSpPr/>
            <p:nvPr/>
          </p:nvSpPr>
          <p:spPr>
            <a:xfrm>
              <a:off x="2384869" y="6748090"/>
              <a:ext cx="30765" cy="39528"/>
            </a:xfrm>
            <a:custGeom>
              <a:avLst/>
              <a:gdLst>
                <a:gd name="connsiteX0" fmla="*/ 16383 w 30765"/>
                <a:gd name="connsiteY0" fmla="*/ 95 h 39528"/>
                <a:gd name="connsiteX1" fmla="*/ 23051 w 30765"/>
                <a:gd name="connsiteY1" fmla="*/ 1715 h 39528"/>
                <a:gd name="connsiteX2" fmla="*/ 27718 w 30765"/>
                <a:gd name="connsiteY2" fmla="*/ 6191 h 39528"/>
                <a:gd name="connsiteX3" fmla="*/ 29337 w 30765"/>
                <a:gd name="connsiteY3" fmla="*/ 12478 h 39528"/>
                <a:gd name="connsiteX4" fmla="*/ 27146 w 30765"/>
                <a:gd name="connsiteY4" fmla="*/ 19622 h 39528"/>
                <a:gd name="connsiteX5" fmla="*/ 21812 w 30765"/>
                <a:gd name="connsiteY5" fmla="*/ 23717 h 39528"/>
                <a:gd name="connsiteX6" fmla="*/ 30766 w 30765"/>
                <a:gd name="connsiteY6" fmla="*/ 39529 h 39528"/>
                <a:gd name="connsiteX7" fmla="*/ 23717 w 30765"/>
                <a:gd name="connsiteY7" fmla="*/ 39529 h 39528"/>
                <a:gd name="connsiteX8" fmla="*/ 15526 w 30765"/>
                <a:gd name="connsiteY8" fmla="*/ 24860 h 39528"/>
                <a:gd name="connsiteX9" fmla="*/ 6191 w 30765"/>
                <a:gd name="connsiteY9" fmla="*/ 24860 h 39528"/>
                <a:gd name="connsiteX10" fmla="*/ 6191 w 30765"/>
                <a:gd name="connsiteY10" fmla="*/ 39529 h 39528"/>
                <a:gd name="connsiteX11" fmla="*/ 0 w 30765"/>
                <a:gd name="connsiteY11" fmla="*/ 39529 h 39528"/>
                <a:gd name="connsiteX12" fmla="*/ 0 w 30765"/>
                <a:gd name="connsiteY12" fmla="*/ 0 h 39528"/>
                <a:gd name="connsiteX13" fmla="*/ 16383 w 30765"/>
                <a:gd name="connsiteY13" fmla="*/ 0 h 39528"/>
                <a:gd name="connsiteX14" fmla="*/ 16383 w 30765"/>
                <a:gd name="connsiteY14" fmla="*/ 19336 h 39528"/>
                <a:gd name="connsiteX15" fmla="*/ 19907 w 30765"/>
                <a:gd name="connsiteY15" fmla="*/ 18478 h 39528"/>
                <a:gd name="connsiteX16" fmla="*/ 22289 w 30765"/>
                <a:gd name="connsiteY16" fmla="*/ 16097 h 39528"/>
                <a:gd name="connsiteX17" fmla="*/ 23146 w 30765"/>
                <a:gd name="connsiteY17" fmla="*/ 12573 h 39528"/>
                <a:gd name="connsiteX18" fmla="*/ 22289 w 30765"/>
                <a:gd name="connsiteY18" fmla="*/ 9049 h 39528"/>
                <a:gd name="connsiteX19" fmla="*/ 19907 w 30765"/>
                <a:gd name="connsiteY19" fmla="*/ 6668 h 39528"/>
                <a:gd name="connsiteX20" fmla="*/ 16383 w 30765"/>
                <a:gd name="connsiteY20" fmla="*/ 5810 h 39528"/>
                <a:gd name="connsiteX21" fmla="*/ 6191 w 30765"/>
                <a:gd name="connsiteY21" fmla="*/ 5810 h 39528"/>
                <a:gd name="connsiteX22" fmla="*/ 6191 w 30765"/>
                <a:gd name="connsiteY22" fmla="*/ 19336 h 39528"/>
                <a:gd name="connsiteX23" fmla="*/ 16383 w 30765"/>
                <a:gd name="connsiteY23" fmla="*/ 19336 h 39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0765" h="39528">
                  <a:moveTo>
                    <a:pt x="16383" y="95"/>
                  </a:moveTo>
                  <a:cubicBezTo>
                    <a:pt x="18860" y="95"/>
                    <a:pt x="21050" y="667"/>
                    <a:pt x="23051" y="1715"/>
                  </a:cubicBezTo>
                  <a:cubicBezTo>
                    <a:pt x="25051" y="2762"/>
                    <a:pt x="26575" y="4286"/>
                    <a:pt x="27718" y="6191"/>
                  </a:cubicBezTo>
                  <a:cubicBezTo>
                    <a:pt x="28861" y="8096"/>
                    <a:pt x="29337" y="10192"/>
                    <a:pt x="29337" y="12478"/>
                  </a:cubicBezTo>
                  <a:cubicBezTo>
                    <a:pt x="29337" y="15335"/>
                    <a:pt x="28575" y="17717"/>
                    <a:pt x="27146" y="19622"/>
                  </a:cubicBezTo>
                  <a:cubicBezTo>
                    <a:pt x="25718" y="21527"/>
                    <a:pt x="23908" y="22860"/>
                    <a:pt x="21812" y="23717"/>
                  </a:cubicBezTo>
                  <a:lnTo>
                    <a:pt x="30766" y="39529"/>
                  </a:lnTo>
                  <a:lnTo>
                    <a:pt x="23717" y="39529"/>
                  </a:lnTo>
                  <a:lnTo>
                    <a:pt x="15526" y="24860"/>
                  </a:lnTo>
                  <a:lnTo>
                    <a:pt x="6191" y="24860"/>
                  </a:lnTo>
                  <a:lnTo>
                    <a:pt x="6191" y="39529"/>
                  </a:lnTo>
                  <a:lnTo>
                    <a:pt x="0" y="39529"/>
                  </a:lnTo>
                  <a:lnTo>
                    <a:pt x="0" y="0"/>
                  </a:lnTo>
                  <a:lnTo>
                    <a:pt x="16383" y="0"/>
                  </a:lnTo>
                  <a:close/>
                  <a:moveTo>
                    <a:pt x="16383" y="19336"/>
                  </a:moveTo>
                  <a:cubicBezTo>
                    <a:pt x="17717" y="19336"/>
                    <a:pt x="18860" y="19050"/>
                    <a:pt x="19907" y="18478"/>
                  </a:cubicBezTo>
                  <a:cubicBezTo>
                    <a:pt x="20955" y="17907"/>
                    <a:pt x="21717" y="17050"/>
                    <a:pt x="22289" y="16097"/>
                  </a:cubicBezTo>
                  <a:cubicBezTo>
                    <a:pt x="22860" y="15050"/>
                    <a:pt x="23146" y="13906"/>
                    <a:pt x="23146" y="12573"/>
                  </a:cubicBezTo>
                  <a:cubicBezTo>
                    <a:pt x="23146" y="11240"/>
                    <a:pt x="22860" y="10097"/>
                    <a:pt x="22289" y="9049"/>
                  </a:cubicBezTo>
                  <a:cubicBezTo>
                    <a:pt x="21717" y="8001"/>
                    <a:pt x="20860" y="7239"/>
                    <a:pt x="19907" y="6668"/>
                  </a:cubicBezTo>
                  <a:cubicBezTo>
                    <a:pt x="18860" y="6096"/>
                    <a:pt x="17717" y="5810"/>
                    <a:pt x="16383" y="5810"/>
                  </a:cubicBezTo>
                  <a:lnTo>
                    <a:pt x="6191" y="5810"/>
                  </a:lnTo>
                  <a:lnTo>
                    <a:pt x="6191" y="19336"/>
                  </a:lnTo>
                  <a:lnTo>
                    <a:pt x="16383" y="193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ea typeface="Intel Clear" panose="020B060402020302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2825262-3F6E-4DC6-AA53-E30B25B15839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543438" y="944163"/>
            <a:ext cx="9810362" cy="627700"/>
          </a:xfrm>
        </p:spPr>
        <p:txBody>
          <a:bodyPr anchor="b" anchorCtr="0">
            <a:normAutofit/>
          </a:bodyPr>
          <a:lstStyle>
            <a:lvl1pPr marL="0" indent="0">
              <a:buFontTx/>
              <a:buNone/>
              <a:defRPr sz="1600">
                <a:solidFill>
                  <a:schemeClr val="accent1"/>
                </a:solidFill>
                <a:latin typeface="IntelOne Text" panose="020B0503020203020204" pitchFamily="34" charset="77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E6BC2F-544E-4727-A6CC-2BE3B3E01B51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1542536" y="1635111"/>
            <a:ext cx="9789007" cy="1874852"/>
          </a:xfrm>
        </p:spPr>
        <p:txBody>
          <a:bodyPr anchor="b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0B31C-0AD0-4CC0-BF2B-DECE53E66658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1542536" y="3602038"/>
            <a:ext cx="9789007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717999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2C827E3-834F-40BA-9518-B0648BD536F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1000" y="1495361"/>
            <a:ext cx="10972800" cy="531526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200" b="0" i="0">
                <a:solidFill>
                  <a:schemeClr val="accent1"/>
                </a:solidFill>
                <a:latin typeface="IntelOne Text" panose="020B0503020203020204" pitchFamily="34" charset="77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768FF6-8FD0-4E13-A01B-AB7AF941CB4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1000" y="2105680"/>
            <a:ext cx="10972800" cy="4039665"/>
          </a:xfrm>
        </p:spPr>
        <p:txBody>
          <a:bodyPr/>
          <a:lstStyle/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86A3C7A-0D03-4ABF-7369-DA48EFB6CF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42067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40">
          <p15:clr>
            <a:srgbClr val="FBAE40"/>
          </p15:clr>
        </p15:guide>
        <p15:guide id="3" pos="7152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66EBB2-584E-4CD8-BAAE-06D480D3A0C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1000" y="1495361"/>
            <a:ext cx="10972800" cy="530454"/>
          </a:xfrm>
        </p:spPr>
        <p:txBody>
          <a:bodyPr>
            <a:noAutofit/>
          </a:bodyPr>
          <a:lstStyle>
            <a:lvl1pPr marL="0" indent="0">
              <a:buNone/>
              <a:defRPr sz="3200" b="0" i="0">
                <a:solidFill>
                  <a:schemeClr val="accent1"/>
                </a:solidFill>
                <a:latin typeface="IntelOne Text" panose="020B0503020203020204" pitchFamily="34" charset="77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381000" y="2105680"/>
            <a:ext cx="5429865" cy="4039665"/>
          </a:xfrm>
        </p:spPr>
        <p:txBody>
          <a:bodyPr/>
          <a:lstStyle/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29D013-C7B6-4628-B2EF-9C1967AE612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5923935" y="2105680"/>
            <a:ext cx="5429865" cy="4039665"/>
          </a:xfrm>
        </p:spPr>
        <p:txBody>
          <a:bodyPr/>
          <a:lstStyle/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DB6E4F3-2E55-E9EA-4859-9DC5DF5353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34414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, Content &amp; 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380999" y="2105680"/>
            <a:ext cx="5429865" cy="4039665"/>
          </a:xfrm>
        </p:spPr>
        <p:txBody>
          <a:bodyPr/>
          <a:lstStyle/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F6811E0-242E-4455-9E93-6248E7DEDA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26394" y="0"/>
            <a:ext cx="5808406" cy="640079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C4D1D699-1964-9A45-A892-EAAC949B82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1000" y="1495361"/>
            <a:ext cx="5429864" cy="530454"/>
          </a:xfrm>
        </p:spPr>
        <p:txBody>
          <a:bodyPr>
            <a:noAutofit/>
          </a:bodyPr>
          <a:lstStyle>
            <a:lvl1pPr marL="0" indent="0">
              <a:buNone/>
              <a:defRPr sz="2800">
                <a:solidFill>
                  <a:schemeClr val="accent1"/>
                </a:solidFill>
                <a:latin typeface="IntelOne Text" panose="020B0503020203020204" pitchFamily="34" charset="77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994338F-57B1-028F-1D5E-F45277722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76840"/>
            <a:ext cx="5429864" cy="108952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49136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, Content &amp; 2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66EBB2-584E-4CD8-BAAE-06D480D3A0C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1000" y="1495361"/>
            <a:ext cx="5429864" cy="530454"/>
          </a:xfrm>
        </p:spPr>
        <p:txBody>
          <a:bodyPr>
            <a:noAutofit/>
          </a:bodyPr>
          <a:lstStyle>
            <a:lvl1pPr marL="0" indent="0">
              <a:buNone/>
              <a:defRPr sz="2800">
                <a:solidFill>
                  <a:schemeClr val="accent1"/>
                </a:solidFill>
                <a:latin typeface="IntelOne Text" panose="020B0503020203020204" pitchFamily="34" charset="77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380999" y="2105680"/>
            <a:ext cx="5429865" cy="4039665"/>
          </a:xfrm>
        </p:spPr>
        <p:txBody>
          <a:bodyPr/>
          <a:lstStyle/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F6811E0-242E-4455-9E93-6248E7DEDA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26394" y="276839"/>
            <a:ext cx="5429250" cy="236413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9775C37-EE38-450C-8269-79E50F8E88A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26138" y="2655076"/>
            <a:ext cx="5429250" cy="378268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7DC24117-8044-4F60-A59D-9F61002D6C8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924550" y="3402944"/>
            <a:ext cx="5429250" cy="236413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205F9606-8CF6-4C56-B2B6-E8A04B25F11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924294" y="5767078"/>
            <a:ext cx="5429250" cy="378268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33E60C93-847C-93D6-AE2E-10B0B166D5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76840"/>
            <a:ext cx="5429864" cy="108952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45972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pa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F6811E0-242E-4455-9E93-6248E7DEDA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1734800" cy="640079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01800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1000" y="1441833"/>
            <a:ext cx="10972800" cy="4201862"/>
          </a:xfrm>
        </p:spPr>
        <p:txBody>
          <a:bodyPr>
            <a:normAutofit/>
          </a:bodyPr>
          <a:lstStyle>
            <a:lvl1pPr marL="0" indent="0">
              <a:buNone/>
              <a:defRPr sz="6000" b="0" i="0">
                <a:solidFill>
                  <a:schemeClr val="tx1"/>
                </a:solidFill>
                <a:latin typeface="IntelOne Text" panose="020B0503020203020204" pitchFamily="34" charset="0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74C57F0-3964-4184-8486-C7C3D87AEA3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1000" y="5643695"/>
            <a:ext cx="10972800" cy="501650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  <a:latin typeface="IntelOne Text" panose="020B0503020203020204" pitchFamily="34" charset="77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C08B0F4-E007-F41E-F5D0-77F772EECB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58851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lue 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757C7E27-4D13-40CC-BD02-3CD7453D0B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867399" y="457200"/>
            <a:ext cx="5874297" cy="5948829"/>
          </a:xfrm>
          <a:prstGeom prst="rect">
            <a:avLst/>
          </a:prstGeom>
          <a:solidFill>
            <a:srgbClr val="D8D8D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5220" y="2614497"/>
            <a:ext cx="4838270" cy="1782383"/>
          </a:xfrm>
        </p:spPr>
        <p:txBody>
          <a:bodyPr anchor="t" anchorCtr="0">
            <a:normAutofit/>
          </a:bodyPr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87623" y="596089"/>
            <a:ext cx="5433848" cy="1118706"/>
          </a:xfrm>
        </p:spPr>
        <p:txBody>
          <a:bodyPr anchor="ctr" anchorCtr="0"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5706ADC8-E536-415C-9589-A82AD6F7BDD1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087623" y="1813802"/>
            <a:ext cx="5433848" cy="433154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41B807F-E5A0-4B47-8126-0798D03DDE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36812" y="2023074"/>
            <a:ext cx="492319" cy="591423"/>
            <a:chOff x="536812" y="2023074"/>
            <a:chExt cx="492319" cy="591423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2EB94AE-1165-4C66-B976-C2E168859D49}"/>
                </a:ext>
              </a:extLst>
            </p:cNvPr>
            <p:cNvSpPr/>
            <p:nvPr/>
          </p:nvSpPr>
          <p:spPr>
            <a:xfrm>
              <a:off x="709974" y="2295340"/>
              <a:ext cx="319157" cy="319157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9F8E51D-DCA9-46A9-A882-29E595D6A99F}"/>
                </a:ext>
              </a:extLst>
            </p:cNvPr>
            <p:cNvSpPr/>
            <p:nvPr/>
          </p:nvSpPr>
          <p:spPr>
            <a:xfrm>
              <a:off x="536812" y="2123120"/>
              <a:ext cx="174318" cy="174318"/>
            </a:xfrm>
            <a:prstGeom prst="rect">
              <a:avLst/>
            </a:prstGeom>
            <a:solidFill>
              <a:srgbClr val="7BDE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E74772E-29C4-4337-A397-0F1232F1F1FE}"/>
                </a:ext>
              </a:extLst>
            </p:cNvPr>
            <p:cNvSpPr/>
            <p:nvPr/>
          </p:nvSpPr>
          <p:spPr>
            <a:xfrm>
              <a:off x="711130" y="2023074"/>
              <a:ext cx="100045" cy="100045"/>
            </a:xfrm>
            <a:prstGeom prst="rect">
              <a:avLst/>
            </a:prstGeom>
            <a:solidFill>
              <a:srgbClr val="B4F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31748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lue B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757C7E27-4D13-40CC-BD02-3CD7453D0B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867399" y="457200"/>
            <a:ext cx="5874297" cy="5948829"/>
          </a:xfrm>
          <a:prstGeom prst="rect">
            <a:avLst/>
          </a:prstGeom>
          <a:solidFill>
            <a:srgbClr val="D8D8D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5220" y="2614497"/>
            <a:ext cx="4838270" cy="1782383"/>
          </a:xfrm>
        </p:spPr>
        <p:txBody>
          <a:bodyPr anchor="t" anchorCtr="0">
            <a:normAutofit/>
          </a:bodyPr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5706ADC8-E536-415C-9589-A82AD6F7BDD1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087623" y="1813802"/>
            <a:ext cx="5433848" cy="433154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F16FE66-F77C-48EC-9636-B0D3F1F816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36812" y="2023074"/>
            <a:ext cx="492319" cy="591423"/>
            <a:chOff x="536812" y="2023074"/>
            <a:chExt cx="492319" cy="591423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2EB94AE-1165-4C66-B976-C2E168859D49}"/>
                </a:ext>
              </a:extLst>
            </p:cNvPr>
            <p:cNvSpPr/>
            <p:nvPr/>
          </p:nvSpPr>
          <p:spPr>
            <a:xfrm>
              <a:off x="709974" y="2295340"/>
              <a:ext cx="319157" cy="319157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9F8E51D-DCA9-46A9-A882-29E595D6A99F}"/>
                </a:ext>
              </a:extLst>
            </p:cNvPr>
            <p:cNvSpPr/>
            <p:nvPr/>
          </p:nvSpPr>
          <p:spPr>
            <a:xfrm>
              <a:off x="536812" y="2123120"/>
              <a:ext cx="174318" cy="174318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E74772E-29C4-4337-A397-0F1232F1F1FE}"/>
                </a:ext>
              </a:extLst>
            </p:cNvPr>
            <p:cNvSpPr/>
            <p:nvPr/>
          </p:nvSpPr>
          <p:spPr>
            <a:xfrm>
              <a:off x="711130" y="2023074"/>
              <a:ext cx="100045" cy="100045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EC0925EA-E721-8E27-02E3-4DB09C20BFF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87623" y="596089"/>
            <a:ext cx="5433848" cy="1118706"/>
          </a:xfrm>
        </p:spPr>
        <p:txBody>
          <a:bodyPr anchor="ctr" anchorCtr="0"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02334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ith Fram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FA79AD-8981-4F51-8CC1-43C88568134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7307" y="1828800"/>
            <a:ext cx="10557387" cy="3200400"/>
          </a:xfrm>
        </p:spPr>
        <p:txBody>
          <a:bodyPr anchor="ctr" anchorCtr="0">
            <a:norm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2CCE575-6B8D-CE65-CA71-FF4D4B610D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1734800" cy="4572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452DAB1-EFD9-4743-BC94-47F323AA0E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457200" cy="64008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406778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ntel Log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81D5E138-8800-4F6C-BD71-5E098EFFE2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4381" y="2626737"/>
            <a:ext cx="4052408" cy="1643927"/>
          </a:xfrm>
          <a:prstGeom prst="rect">
            <a:avLst/>
          </a:prstGeom>
        </p:spPr>
      </p:pic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204B0861-499A-4B5C-86C7-11D994DAA6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4381" y="2626737"/>
            <a:ext cx="4052408" cy="1643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1763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Blue B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8581569F-6701-4CDA-895D-6BD6D388AB05}"/>
              </a:ext>
            </a:extLst>
          </p:cNvPr>
          <p:cNvSpPr/>
          <p:nvPr userDrawn="1"/>
        </p:nvSpPr>
        <p:spPr>
          <a:xfrm>
            <a:off x="1468406" y="0"/>
            <a:ext cx="3430768" cy="5390870"/>
          </a:xfrm>
          <a:prstGeom prst="rect">
            <a:avLst/>
          </a:prstGeom>
          <a:solidFill>
            <a:srgbClr val="E9E9E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58CE26D-A586-4A86-AA98-B9D850FBFCD7}"/>
              </a:ext>
            </a:extLst>
          </p:cNvPr>
          <p:cNvSpPr/>
          <p:nvPr userDrawn="1"/>
        </p:nvSpPr>
        <p:spPr>
          <a:xfrm>
            <a:off x="860457" y="4951823"/>
            <a:ext cx="158111" cy="158111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CE63CF4-E38C-42FE-9C75-CB2B3DEB5FBD}"/>
              </a:ext>
            </a:extLst>
          </p:cNvPr>
          <p:cNvSpPr/>
          <p:nvPr userDrawn="1"/>
        </p:nvSpPr>
        <p:spPr>
          <a:xfrm>
            <a:off x="573803" y="5104242"/>
            <a:ext cx="286654" cy="286654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7E1EECF-CDF6-475D-8C89-D59E9C677475}"/>
              </a:ext>
            </a:extLst>
          </p:cNvPr>
          <p:cNvSpPr/>
          <p:nvPr userDrawn="1"/>
        </p:nvSpPr>
        <p:spPr>
          <a:xfrm>
            <a:off x="861107" y="5390896"/>
            <a:ext cx="610214" cy="610214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2825262-3F6E-4DC6-AA53-E30B25B15839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543438" y="944163"/>
            <a:ext cx="9810362" cy="627700"/>
          </a:xfrm>
        </p:spPr>
        <p:txBody>
          <a:bodyPr anchor="b" anchorCtr="0">
            <a:normAutofit/>
          </a:bodyPr>
          <a:lstStyle>
            <a:lvl1pPr marL="0" indent="0">
              <a:buFontTx/>
              <a:buNone/>
              <a:defRPr sz="1600">
                <a:solidFill>
                  <a:schemeClr val="accent1"/>
                </a:solidFill>
                <a:latin typeface="IntelOne Text" panose="020B0503020203020204" pitchFamily="34" charset="77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E6BC2F-544E-4727-A6CC-2BE3B3E01B51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1542536" y="1635111"/>
            <a:ext cx="9789007" cy="1874852"/>
          </a:xfrm>
        </p:spPr>
        <p:txBody>
          <a:bodyPr anchor="b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0B31C-0AD0-4CC0-BF2B-DECE53E66658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1542536" y="3602038"/>
            <a:ext cx="9789007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subtitle style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0C04415-8743-3853-676C-0DA0928EEFDB}"/>
              </a:ext>
            </a:extLst>
          </p:cNvPr>
          <p:cNvGrpSpPr/>
          <p:nvPr userDrawn="1"/>
        </p:nvGrpSpPr>
        <p:grpSpPr>
          <a:xfrm>
            <a:off x="1468406" y="5995719"/>
            <a:ext cx="1059754" cy="396801"/>
            <a:chOff x="1314450" y="6391094"/>
            <a:chExt cx="1123377" cy="420623"/>
          </a:xfrm>
          <a:solidFill>
            <a:schemeClr val="tx1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A6AD0BF1-61C4-E361-96E8-FD6A35CE117B}"/>
                </a:ext>
              </a:extLst>
            </p:cNvPr>
            <p:cNvSpPr/>
            <p:nvPr/>
          </p:nvSpPr>
          <p:spPr>
            <a:xfrm>
              <a:off x="1314450" y="6396809"/>
              <a:ext cx="78581" cy="78581"/>
            </a:xfrm>
            <a:custGeom>
              <a:avLst/>
              <a:gdLst>
                <a:gd name="connsiteX0" fmla="*/ 0 w 78581"/>
                <a:gd name="connsiteY0" fmla="*/ 0 h 78581"/>
                <a:gd name="connsiteX1" fmla="*/ 78581 w 78581"/>
                <a:gd name="connsiteY1" fmla="*/ 0 h 78581"/>
                <a:gd name="connsiteX2" fmla="*/ 78581 w 78581"/>
                <a:gd name="connsiteY2" fmla="*/ 78581 h 78581"/>
                <a:gd name="connsiteX3" fmla="*/ 0 w 78581"/>
                <a:gd name="connsiteY3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581" h="78581">
                  <a:moveTo>
                    <a:pt x="0" y="0"/>
                  </a:moveTo>
                  <a:lnTo>
                    <a:pt x="78581" y="0"/>
                  </a:lnTo>
                  <a:lnTo>
                    <a:pt x="78581" y="78581"/>
                  </a:lnTo>
                  <a:lnTo>
                    <a:pt x="0" y="78581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ea typeface="Intel Clear" panose="020B06040202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D416FB8-DE59-3960-2093-11B31D01E758}"/>
                </a:ext>
              </a:extLst>
            </p:cNvPr>
            <p:cNvSpPr/>
            <p:nvPr/>
          </p:nvSpPr>
          <p:spPr>
            <a:xfrm>
              <a:off x="1316545" y="6391094"/>
              <a:ext cx="995171" cy="420623"/>
            </a:xfrm>
            <a:custGeom>
              <a:avLst/>
              <a:gdLst>
                <a:gd name="connsiteX0" fmla="*/ 74486 w 995171"/>
                <a:gd name="connsiteY0" fmla="*/ 131921 h 420623"/>
                <a:gd name="connsiteX1" fmla="*/ 0 w 995171"/>
                <a:gd name="connsiteY1" fmla="*/ 131921 h 420623"/>
                <a:gd name="connsiteX2" fmla="*/ 0 w 995171"/>
                <a:gd name="connsiteY2" fmla="*/ 414719 h 420623"/>
                <a:gd name="connsiteX3" fmla="*/ 74486 w 995171"/>
                <a:gd name="connsiteY3" fmla="*/ 414719 h 420623"/>
                <a:gd name="connsiteX4" fmla="*/ 74486 w 995171"/>
                <a:gd name="connsiteY4" fmla="*/ 131921 h 420623"/>
                <a:gd name="connsiteX5" fmla="*/ 568262 w 995171"/>
                <a:gd name="connsiteY5" fmla="*/ 417576 h 420623"/>
                <a:gd name="connsiteX6" fmla="*/ 568262 w 995171"/>
                <a:gd name="connsiteY6" fmla="*/ 348234 h 420623"/>
                <a:gd name="connsiteX7" fmla="*/ 541306 w 995171"/>
                <a:gd name="connsiteY7" fmla="*/ 346520 h 420623"/>
                <a:gd name="connsiteX8" fmla="*/ 523780 w 995171"/>
                <a:gd name="connsiteY8" fmla="*/ 338804 h 420623"/>
                <a:gd name="connsiteX9" fmla="*/ 516065 w 995171"/>
                <a:gd name="connsiteY9" fmla="*/ 321945 h 420623"/>
                <a:gd name="connsiteX10" fmla="*/ 514350 w 995171"/>
                <a:gd name="connsiteY10" fmla="*/ 294608 h 420623"/>
                <a:gd name="connsiteX11" fmla="*/ 514350 w 995171"/>
                <a:gd name="connsiteY11" fmla="*/ 195644 h 420623"/>
                <a:gd name="connsiteX12" fmla="*/ 568262 w 995171"/>
                <a:gd name="connsiteY12" fmla="*/ 195644 h 420623"/>
                <a:gd name="connsiteX13" fmla="*/ 568262 w 995171"/>
                <a:gd name="connsiteY13" fmla="*/ 131921 h 420623"/>
                <a:gd name="connsiteX14" fmla="*/ 514350 w 995171"/>
                <a:gd name="connsiteY14" fmla="*/ 131921 h 420623"/>
                <a:gd name="connsiteX15" fmla="*/ 514350 w 995171"/>
                <a:gd name="connsiteY15" fmla="*/ 21812 h 420623"/>
                <a:gd name="connsiteX16" fmla="*/ 439865 w 995171"/>
                <a:gd name="connsiteY16" fmla="*/ 21812 h 420623"/>
                <a:gd name="connsiteX17" fmla="*/ 439865 w 995171"/>
                <a:gd name="connsiteY17" fmla="*/ 295180 h 420623"/>
                <a:gd name="connsiteX18" fmla="*/ 445865 w 995171"/>
                <a:gd name="connsiteY18" fmla="*/ 353473 h 420623"/>
                <a:gd name="connsiteX19" fmla="*/ 465677 w 995171"/>
                <a:gd name="connsiteY19" fmla="*/ 391001 h 420623"/>
                <a:gd name="connsiteX20" fmla="*/ 502063 w 995171"/>
                <a:gd name="connsiteY20" fmla="*/ 411385 h 420623"/>
                <a:gd name="connsiteX21" fmla="*/ 558927 w 995171"/>
                <a:gd name="connsiteY21" fmla="*/ 417671 h 420623"/>
                <a:gd name="connsiteX22" fmla="*/ 568262 w 995171"/>
                <a:gd name="connsiteY22" fmla="*/ 417671 h 420623"/>
                <a:gd name="connsiteX23" fmla="*/ 995172 w 995171"/>
                <a:gd name="connsiteY23" fmla="*/ 0 h 420623"/>
                <a:gd name="connsiteX24" fmla="*/ 920687 w 995171"/>
                <a:gd name="connsiteY24" fmla="*/ 0 h 420623"/>
                <a:gd name="connsiteX25" fmla="*/ 920687 w 995171"/>
                <a:gd name="connsiteY25" fmla="*/ 414719 h 420623"/>
                <a:gd name="connsiteX26" fmla="*/ 995172 w 995171"/>
                <a:gd name="connsiteY26" fmla="*/ 414719 h 420623"/>
                <a:gd name="connsiteX27" fmla="*/ 995172 w 995171"/>
                <a:gd name="connsiteY27" fmla="*/ 0 h 420623"/>
                <a:gd name="connsiteX28" fmla="*/ 367951 w 995171"/>
                <a:gd name="connsiteY28" fmla="*/ 159830 h 420623"/>
                <a:gd name="connsiteX29" fmla="*/ 281273 w 995171"/>
                <a:gd name="connsiteY29" fmla="*/ 126206 h 420623"/>
                <a:gd name="connsiteX30" fmla="*/ 232410 w 995171"/>
                <a:gd name="connsiteY30" fmla="*/ 137065 h 420623"/>
                <a:gd name="connsiteX31" fmla="*/ 195358 w 995171"/>
                <a:gd name="connsiteY31" fmla="*/ 167259 h 420623"/>
                <a:gd name="connsiteX32" fmla="*/ 191262 w 995171"/>
                <a:gd name="connsiteY32" fmla="*/ 172498 h 420623"/>
                <a:gd name="connsiteX33" fmla="*/ 191262 w 995171"/>
                <a:gd name="connsiteY33" fmla="*/ 167831 h 420623"/>
                <a:gd name="connsiteX34" fmla="*/ 191262 w 995171"/>
                <a:gd name="connsiteY34" fmla="*/ 132017 h 420623"/>
                <a:gd name="connsiteX35" fmla="*/ 117920 w 995171"/>
                <a:gd name="connsiteY35" fmla="*/ 132017 h 420623"/>
                <a:gd name="connsiteX36" fmla="*/ 117920 w 995171"/>
                <a:gd name="connsiteY36" fmla="*/ 414814 h 420623"/>
                <a:gd name="connsiteX37" fmla="*/ 191929 w 995171"/>
                <a:gd name="connsiteY37" fmla="*/ 414814 h 420623"/>
                <a:gd name="connsiteX38" fmla="*/ 191929 w 995171"/>
                <a:gd name="connsiteY38" fmla="*/ 264128 h 420623"/>
                <a:gd name="connsiteX39" fmla="*/ 192024 w 995171"/>
                <a:gd name="connsiteY39" fmla="*/ 274606 h 420623"/>
                <a:gd name="connsiteX40" fmla="*/ 192119 w 995171"/>
                <a:gd name="connsiteY40" fmla="*/ 269558 h 420623"/>
                <a:gd name="connsiteX41" fmla="*/ 211741 w 995171"/>
                <a:gd name="connsiteY41" fmla="*/ 210884 h 420623"/>
                <a:gd name="connsiteX42" fmla="*/ 258985 w 995171"/>
                <a:gd name="connsiteY42" fmla="*/ 190786 h 420623"/>
                <a:gd name="connsiteX43" fmla="*/ 307753 w 995171"/>
                <a:gd name="connsiteY43" fmla="*/ 210407 h 420623"/>
                <a:gd name="connsiteX44" fmla="*/ 323945 w 995171"/>
                <a:gd name="connsiteY44" fmla="*/ 264605 h 420623"/>
                <a:gd name="connsiteX45" fmla="*/ 323945 w 995171"/>
                <a:gd name="connsiteY45" fmla="*/ 264605 h 420623"/>
                <a:gd name="connsiteX46" fmla="*/ 323945 w 995171"/>
                <a:gd name="connsiteY46" fmla="*/ 265176 h 420623"/>
                <a:gd name="connsiteX47" fmla="*/ 323945 w 995171"/>
                <a:gd name="connsiteY47" fmla="*/ 265271 h 420623"/>
                <a:gd name="connsiteX48" fmla="*/ 323945 w 995171"/>
                <a:gd name="connsiteY48" fmla="*/ 414814 h 420623"/>
                <a:gd name="connsiteX49" fmla="*/ 399098 w 995171"/>
                <a:gd name="connsiteY49" fmla="*/ 414814 h 420623"/>
                <a:gd name="connsiteX50" fmla="*/ 399098 w 995171"/>
                <a:gd name="connsiteY50" fmla="*/ 254222 h 420623"/>
                <a:gd name="connsiteX51" fmla="*/ 367951 w 995171"/>
                <a:gd name="connsiteY51" fmla="*/ 159830 h 420623"/>
                <a:gd name="connsiteX52" fmla="*/ 881825 w 995171"/>
                <a:gd name="connsiteY52" fmla="*/ 272796 h 420623"/>
                <a:gd name="connsiteX53" fmla="*/ 871061 w 995171"/>
                <a:gd name="connsiteY53" fmla="*/ 215646 h 420623"/>
                <a:gd name="connsiteX54" fmla="*/ 841057 w 995171"/>
                <a:gd name="connsiteY54" fmla="*/ 168974 h 420623"/>
                <a:gd name="connsiteX55" fmla="*/ 794957 w 995171"/>
                <a:gd name="connsiteY55" fmla="*/ 137636 h 420623"/>
                <a:gd name="connsiteX56" fmla="*/ 735806 w 995171"/>
                <a:gd name="connsiteY56" fmla="*/ 126302 h 420623"/>
                <a:gd name="connsiteX57" fmla="*/ 678371 w 995171"/>
                <a:gd name="connsiteY57" fmla="*/ 137922 h 420623"/>
                <a:gd name="connsiteX58" fmla="*/ 631698 w 995171"/>
                <a:gd name="connsiteY58" fmla="*/ 169355 h 420623"/>
                <a:gd name="connsiteX59" fmla="*/ 600266 w 995171"/>
                <a:gd name="connsiteY59" fmla="*/ 216027 h 420623"/>
                <a:gd name="connsiteX60" fmla="*/ 588645 w 995171"/>
                <a:gd name="connsiteY60" fmla="*/ 273463 h 420623"/>
                <a:gd name="connsiteX61" fmla="*/ 599694 w 995171"/>
                <a:gd name="connsiteY61" fmla="*/ 330899 h 420623"/>
                <a:gd name="connsiteX62" fmla="*/ 630269 w 995171"/>
                <a:gd name="connsiteY62" fmla="*/ 377571 h 420623"/>
                <a:gd name="connsiteX63" fmla="*/ 677513 w 995171"/>
                <a:gd name="connsiteY63" fmla="*/ 409004 h 420623"/>
                <a:gd name="connsiteX64" fmla="*/ 738092 w 995171"/>
                <a:gd name="connsiteY64" fmla="*/ 420624 h 420623"/>
                <a:gd name="connsiteX65" fmla="*/ 863918 w 995171"/>
                <a:gd name="connsiteY65" fmla="*/ 365093 h 420623"/>
                <a:gd name="connsiteX66" fmla="*/ 810292 w 995171"/>
                <a:gd name="connsiteY66" fmla="*/ 324231 h 420623"/>
                <a:gd name="connsiteX67" fmla="*/ 738664 w 995171"/>
                <a:gd name="connsiteY67" fmla="*/ 355854 h 420623"/>
                <a:gd name="connsiteX68" fmla="*/ 687229 w 995171"/>
                <a:gd name="connsiteY68" fmla="*/ 341376 h 420623"/>
                <a:gd name="connsiteX69" fmla="*/ 660368 w 995171"/>
                <a:gd name="connsiteY69" fmla="*/ 302133 h 420623"/>
                <a:gd name="connsiteX70" fmla="*/ 659606 w 995171"/>
                <a:gd name="connsiteY70" fmla="*/ 299466 h 420623"/>
                <a:gd name="connsiteX71" fmla="*/ 881825 w 995171"/>
                <a:gd name="connsiteY71" fmla="*/ 299466 h 420623"/>
                <a:gd name="connsiteX72" fmla="*/ 881825 w 995171"/>
                <a:gd name="connsiteY72" fmla="*/ 272796 h 420623"/>
                <a:gd name="connsiteX73" fmla="*/ 660368 w 995171"/>
                <a:gd name="connsiteY73" fmla="*/ 246793 h 420623"/>
                <a:gd name="connsiteX74" fmla="*/ 735330 w 995171"/>
                <a:gd name="connsiteY74" fmla="*/ 189929 h 420623"/>
                <a:gd name="connsiteX75" fmla="*/ 810387 w 995171"/>
                <a:gd name="connsiteY75" fmla="*/ 246698 h 420623"/>
                <a:gd name="connsiteX76" fmla="*/ 660368 w 995171"/>
                <a:gd name="connsiteY76" fmla="*/ 246793 h 42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995171" h="420623">
                  <a:moveTo>
                    <a:pt x="74486" y="131921"/>
                  </a:moveTo>
                  <a:lnTo>
                    <a:pt x="0" y="131921"/>
                  </a:lnTo>
                  <a:lnTo>
                    <a:pt x="0" y="414719"/>
                  </a:lnTo>
                  <a:lnTo>
                    <a:pt x="74486" y="414719"/>
                  </a:lnTo>
                  <a:lnTo>
                    <a:pt x="74486" y="131921"/>
                  </a:lnTo>
                  <a:close/>
                  <a:moveTo>
                    <a:pt x="568262" y="417576"/>
                  </a:moveTo>
                  <a:lnTo>
                    <a:pt x="568262" y="348234"/>
                  </a:lnTo>
                  <a:cubicBezTo>
                    <a:pt x="557308" y="348139"/>
                    <a:pt x="548259" y="347567"/>
                    <a:pt x="541306" y="346520"/>
                  </a:cubicBezTo>
                  <a:cubicBezTo>
                    <a:pt x="533591" y="345281"/>
                    <a:pt x="527685" y="342710"/>
                    <a:pt x="523780" y="338804"/>
                  </a:cubicBezTo>
                  <a:cubicBezTo>
                    <a:pt x="519875" y="334899"/>
                    <a:pt x="517303" y="329184"/>
                    <a:pt x="516065" y="321945"/>
                  </a:cubicBezTo>
                  <a:cubicBezTo>
                    <a:pt x="514922" y="314992"/>
                    <a:pt x="514350" y="305753"/>
                    <a:pt x="514350" y="294608"/>
                  </a:cubicBezTo>
                  <a:lnTo>
                    <a:pt x="514350" y="195644"/>
                  </a:lnTo>
                  <a:lnTo>
                    <a:pt x="568262" y="195644"/>
                  </a:lnTo>
                  <a:lnTo>
                    <a:pt x="568262" y="131921"/>
                  </a:lnTo>
                  <a:lnTo>
                    <a:pt x="514350" y="131921"/>
                  </a:lnTo>
                  <a:lnTo>
                    <a:pt x="514350" y="21812"/>
                  </a:lnTo>
                  <a:lnTo>
                    <a:pt x="439865" y="21812"/>
                  </a:lnTo>
                  <a:lnTo>
                    <a:pt x="439865" y="295180"/>
                  </a:lnTo>
                  <a:cubicBezTo>
                    <a:pt x="439865" y="318230"/>
                    <a:pt x="441865" y="337852"/>
                    <a:pt x="445865" y="353473"/>
                  </a:cubicBezTo>
                  <a:cubicBezTo>
                    <a:pt x="449771" y="368903"/>
                    <a:pt x="456438" y="381572"/>
                    <a:pt x="465677" y="391001"/>
                  </a:cubicBezTo>
                  <a:cubicBezTo>
                    <a:pt x="474917" y="400431"/>
                    <a:pt x="487204" y="407289"/>
                    <a:pt x="502063" y="411385"/>
                  </a:cubicBezTo>
                  <a:cubicBezTo>
                    <a:pt x="517112" y="415481"/>
                    <a:pt x="536258" y="417671"/>
                    <a:pt x="558927" y="417671"/>
                  </a:cubicBezTo>
                  <a:lnTo>
                    <a:pt x="568262" y="417671"/>
                  </a:lnTo>
                  <a:close/>
                  <a:moveTo>
                    <a:pt x="995172" y="0"/>
                  </a:moveTo>
                  <a:lnTo>
                    <a:pt x="920687" y="0"/>
                  </a:lnTo>
                  <a:lnTo>
                    <a:pt x="920687" y="414719"/>
                  </a:lnTo>
                  <a:lnTo>
                    <a:pt x="995172" y="414719"/>
                  </a:lnTo>
                  <a:lnTo>
                    <a:pt x="995172" y="0"/>
                  </a:lnTo>
                  <a:close/>
                  <a:moveTo>
                    <a:pt x="367951" y="159830"/>
                  </a:moveTo>
                  <a:cubicBezTo>
                    <a:pt x="347282" y="137541"/>
                    <a:pt x="318135" y="126206"/>
                    <a:pt x="281273" y="126206"/>
                  </a:cubicBezTo>
                  <a:cubicBezTo>
                    <a:pt x="263462" y="126206"/>
                    <a:pt x="247079" y="129921"/>
                    <a:pt x="232410" y="137065"/>
                  </a:cubicBezTo>
                  <a:cubicBezTo>
                    <a:pt x="217742" y="144304"/>
                    <a:pt x="205264" y="154496"/>
                    <a:pt x="195358" y="167259"/>
                  </a:cubicBezTo>
                  <a:lnTo>
                    <a:pt x="191262" y="172498"/>
                  </a:lnTo>
                  <a:lnTo>
                    <a:pt x="191262" y="167831"/>
                  </a:lnTo>
                  <a:lnTo>
                    <a:pt x="191262" y="132017"/>
                  </a:lnTo>
                  <a:lnTo>
                    <a:pt x="117920" y="132017"/>
                  </a:lnTo>
                  <a:lnTo>
                    <a:pt x="117920" y="414814"/>
                  </a:lnTo>
                  <a:lnTo>
                    <a:pt x="191929" y="414814"/>
                  </a:lnTo>
                  <a:lnTo>
                    <a:pt x="191929" y="264128"/>
                  </a:lnTo>
                  <a:lnTo>
                    <a:pt x="192024" y="274606"/>
                  </a:lnTo>
                  <a:cubicBezTo>
                    <a:pt x="192024" y="272891"/>
                    <a:pt x="192024" y="271177"/>
                    <a:pt x="192119" y="269558"/>
                  </a:cubicBezTo>
                  <a:cubicBezTo>
                    <a:pt x="192881" y="243173"/>
                    <a:pt x="199454" y="223456"/>
                    <a:pt x="211741" y="210884"/>
                  </a:cubicBezTo>
                  <a:cubicBezTo>
                    <a:pt x="224790" y="197549"/>
                    <a:pt x="240697" y="190786"/>
                    <a:pt x="258985" y="190786"/>
                  </a:cubicBezTo>
                  <a:cubicBezTo>
                    <a:pt x="280511" y="190786"/>
                    <a:pt x="296894" y="197358"/>
                    <a:pt x="307753" y="210407"/>
                  </a:cubicBezTo>
                  <a:cubicBezTo>
                    <a:pt x="318421" y="223171"/>
                    <a:pt x="323850" y="241364"/>
                    <a:pt x="323945" y="264605"/>
                  </a:cubicBezTo>
                  <a:lnTo>
                    <a:pt x="323945" y="264605"/>
                  </a:lnTo>
                  <a:lnTo>
                    <a:pt x="323945" y="265176"/>
                  </a:lnTo>
                  <a:lnTo>
                    <a:pt x="323945" y="265271"/>
                  </a:lnTo>
                  <a:lnTo>
                    <a:pt x="323945" y="414814"/>
                  </a:lnTo>
                  <a:lnTo>
                    <a:pt x="399098" y="414814"/>
                  </a:lnTo>
                  <a:lnTo>
                    <a:pt x="399098" y="254222"/>
                  </a:lnTo>
                  <a:cubicBezTo>
                    <a:pt x="399193" y="213931"/>
                    <a:pt x="388620" y="182118"/>
                    <a:pt x="367951" y="159830"/>
                  </a:cubicBezTo>
                  <a:moveTo>
                    <a:pt x="881825" y="272796"/>
                  </a:moveTo>
                  <a:cubicBezTo>
                    <a:pt x="881825" y="252508"/>
                    <a:pt x="878205" y="233267"/>
                    <a:pt x="871061" y="215646"/>
                  </a:cubicBezTo>
                  <a:cubicBezTo>
                    <a:pt x="863918" y="198025"/>
                    <a:pt x="853821" y="182309"/>
                    <a:pt x="841057" y="168974"/>
                  </a:cubicBezTo>
                  <a:cubicBezTo>
                    <a:pt x="828294" y="155639"/>
                    <a:pt x="812768" y="145066"/>
                    <a:pt x="794957" y="137636"/>
                  </a:cubicBezTo>
                  <a:cubicBezTo>
                    <a:pt x="777145" y="130112"/>
                    <a:pt x="757238" y="126302"/>
                    <a:pt x="735806" y="126302"/>
                  </a:cubicBezTo>
                  <a:cubicBezTo>
                    <a:pt x="715518" y="126302"/>
                    <a:pt x="696182" y="130207"/>
                    <a:pt x="678371" y="137922"/>
                  </a:cubicBezTo>
                  <a:cubicBezTo>
                    <a:pt x="660559" y="145637"/>
                    <a:pt x="644843" y="156210"/>
                    <a:pt x="631698" y="169355"/>
                  </a:cubicBezTo>
                  <a:cubicBezTo>
                    <a:pt x="618554" y="182499"/>
                    <a:pt x="607981" y="198215"/>
                    <a:pt x="600266" y="216027"/>
                  </a:cubicBezTo>
                  <a:cubicBezTo>
                    <a:pt x="592550" y="233839"/>
                    <a:pt x="588645" y="253175"/>
                    <a:pt x="588645" y="273463"/>
                  </a:cubicBezTo>
                  <a:cubicBezTo>
                    <a:pt x="588645" y="293751"/>
                    <a:pt x="592360" y="313087"/>
                    <a:pt x="599694" y="330899"/>
                  </a:cubicBezTo>
                  <a:cubicBezTo>
                    <a:pt x="607028" y="348710"/>
                    <a:pt x="617315" y="364426"/>
                    <a:pt x="630269" y="377571"/>
                  </a:cubicBezTo>
                  <a:cubicBezTo>
                    <a:pt x="643223" y="390716"/>
                    <a:pt x="659130" y="401288"/>
                    <a:pt x="677513" y="409004"/>
                  </a:cubicBezTo>
                  <a:cubicBezTo>
                    <a:pt x="695897" y="416719"/>
                    <a:pt x="716280" y="420624"/>
                    <a:pt x="738092" y="420624"/>
                  </a:cubicBezTo>
                  <a:cubicBezTo>
                    <a:pt x="801148" y="420624"/>
                    <a:pt x="840391" y="391954"/>
                    <a:pt x="863918" y="365093"/>
                  </a:cubicBezTo>
                  <a:lnTo>
                    <a:pt x="810292" y="324231"/>
                  </a:lnTo>
                  <a:cubicBezTo>
                    <a:pt x="798957" y="337661"/>
                    <a:pt x="772192" y="355854"/>
                    <a:pt x="738664" y="355854"/>
                  </a:cubicBezTo>
                  <a:cubicBezTo>
                    <a:pt x="717614" y="355854"/>
                    <a:pt x="700373" y="350996"/>
                    <a:pt x="687229" y="341376"/>
                  </a:cubicBezTo>
                  <a:cubicBezTo>
                    <a:pt x="674084" y="331756"/>
                    <a:pt x="665036" y="318611"/>
                    <a:pt x="660368" y="302133"/>
                  </a:cubicBezTo>
                  <a:lnTo>
                    <a:pt x="659606" y="299466"/>
                  </a:lnTo>
                  <a:lnTo>
                    <a:pt x="881825" y="299466"/>
                  </a:lnTo>
                  <a:lnTo>
                    <a:pt x="881825" y="272796"/>
                  </a:lnTo>
                  <a:close/>
                  <a:moveTo>
                    <a:pt x="660368" y="246793"/>
                  </a:moveTo>
                  <a:cubicBezTo>
                    <a:pt x="660368" y="226124"/>
                    <a:pt x="684086" y="189929"/>
                    <a:pt x="735330" y="189929"/>
                  </a:cubicBezTo>
                  <a:cubicBezTo>
                    <a:pt x="786575" y="189929"/>
                    <a:pt x="810387" y="226028"/>
                    <a:pt x="810387" y="246698"/>
                  </a:cubicBezTo>
                  <a:lnTo>
                    <a:pt x="660368" y="24679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ea typeface="Intel Clear" panose="020B06040202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B26B763B-BA2E-530C-5EBF-AB1531E68173}"/>
                </a:ext>
              </a:extLst>
            </p:cNvPr>
            <p:cNvSpPr/>
            <p:nvPr/>
          </p:nvSpPr>
          <p:spPr>
            <a:xfrm>
              <a:off x="2358770" y="6728469"/>
              <a:ext cx="79057" cy="79057"/>
            </a:xfrm>
            <a:custGeom>
              <a:avLst/>
              <a:gdLst>
                <a:gd name="connsiteX0" fmla="*/ 39529 w 79057"/>
                <a:gd name="connsiteY0" fmla="*/ 5620 h 79057"/>
                <a:gd name="connsiteX1" fmla="*/ 73438 w 79057"/>
                <a:gd name="connsiteY1" fmla="*/ 39529 h 79057"/>
                <a:gd name="connsiteX2" fmla="*/ 39529 w 79057"/>
                <a:gd name="connsiteY2" fmla="*/ 73438 h 79057"/>
                <a:gd name="connsiteX3" fmla="*/ 5620 w 79057"/>
                <a:gd name="connsiteY3" fmla="*/ 39529 h 79057"/>
                <a:gd name="connsiteX4" fmla="*/ 39529 w 79057"/>
                <a:gd name="connsiteY4" fmla="*/ 5620 h 79057"/>
                <a:gd name="connsiteX5" fmla="*/ 39529 w 79057"/>
                <a:gd name="connsiteY5" fmla="*/ 0 h 79057"/>
                <a:gd name="connsiteX6" fmla="*/ 0 w 79057"/>
                <a:gd name="connsiteY6" fmla="*/ 39529 h 79057"/>
                <a:gd name="connsiteX7" fmla="*/ 39529 w 79057"/>
                <a:gd name="connsiteY7" fmla="*/ 79058 h 79057"/>
                <a:gd name="connsiteX8" fmla="*/ 79058 w 79057"/>
                <a:gd name="connsiteY8" fmla="*/ 39529 h 79057"/>
                <a:gd name="connsiteX9" fmla="*/ 39529 w 79057"/>
                <a:gd name="connsiteY9" fmla="*/ 0 h 7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057" h="79057">
                  <a:moveTo>
                    <a:pt x="39529" y="5620"/>
                  </a:moveTo>
                  <a:cubicBezTo>
                    <a:pt x="58198" y="5620"/>
                    <a:pt x="73438" y="20860"/>
                    <a:pt x="73438" y="39529"/>
                  </a:cubicBezTo>
                  <a:cubicBezTo>
                    <a:pt x="73438" y="58198"/>
                    <a:pt x="58198" y="73438"/>
                    <a:pt x="39529" y="73438"/>
                  </a:cubicBezTo>
                  <a:cubicBezTo>
                    <a:pt x="20860" y="73438"/>
                    <a:pt x="5620" y="58198"/>
                    <a:pt x="5620" y="39529"/>
                  </a:cubicBezTo>
                  <a:cubicBezTo>
                    <a:pt x="5620" y="20860"/>
                    <a:pt x="20860" y="5620"/>
                    <a:pt x="39529" y="5620"/>
                  </a:cubicBezTo>
                  <a:moveTo>
                    <a:pt x="39529" y="0"/>
                  </a:moveTo>
                  <a:cubicBezTo>
                    <a:pt x="17717" y="0"/>
                    <a:pt x="0" y="17717"/>
                    <a:pt x="0" y="39529"/>
                  </a:cubicBezTo>
                  <a:cubicBezTo>
                    <a:pt x="0" y="61341"/>
                    <a:pt x="17717" y="79058"/>
                    <a:pt x="39529" y="79058"/>
                  </a:cubicBezTo>
                  <a:cubicBezTo>
                    <a:pt x="61341" y="79058"/>
                    <a:pt x="79058" y="61341"/>
                    <a:pt x="79058" y="39529"/>
                  </a:cubicBezTo>
                  <a:cubicBezTo>
                    <a:pt x="79058" y="17717"/>
                    <a:pt x="61341" y="0"/>
                    <a:pt x="39529" y="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ea typeface="Intel Clear" panose="020B06040202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1CFC4399-D399-5D31-3A05-3CD389F0DF06}"/>
                </a:ext>
              </a:extLst>
            </p:cNvPr>
            <p:cNvSpPr/>
            <p:nvPr/>
          </p:nvSpPr>
          <p:spPr>
            <a:xfrm>
              <a:off x="2384869" y="6748090"/>
              <a:ext cx="30765" cy="39528"/>
            </a:xfrm>
            <a:custGeom>
              <a:avLst/>
              <a:gdLst>
                <a:gd name="connsiteX0" fmla="*/ 16383 w 30765"/>
                <a:gd name="connsiteY0" fmla="*/ 95 h 39528"/>
                <a:gd name="connsiteX1" fmla="*/ 23051 w 30765"/>
                <a:gd name="connsiteY1" fmla="*/ 1715 h 39528"/>
                <a:gd name="connsiteX2" fmla="*/ 27718 w 30765"/>
                <a:gd name="connsiteY2" fmla="*/ 6191 h 39528"/>
                <a:gd name="connsiteX3" fmla="*/ 29337 w 30765"/>
                <a:gd name="connsiteY3" fmla="*/ 12478 h 39528"/>
                <a:gd name="connsiteX4" fmla="*/ 27146 w 30765"/>
                <a:gd name="connsiteY4" fmla="*/ 19622 h 39528"/>
                <a:gd name="connsiteX5" fmla="*/ 21812 w 30765"/>
                <a:gd name="connsiteY5" fmla="*/ 23717 h 39528"/>
                <a:gd name="connsiteX6" fmla="*/ 30766 w 30765"/>
                <a:gd name="connsiteY6" fmla="*/ 39529 h 39528"/>
                <a:gd name="connsiteX7" fmla="*/ 23717 w 30765"/>
                <a:gd name="connsiteY7" fmla="*/ 39529 h 39528"/>
                <a:gd name="connsiteX8" fmla="*/ 15526 w 30765"/>
                <a:gd name="connsiteY8" fmla="*/ 24860 h 39528"/>
                <a:gd name="connsiteX9" fmla="*/ 6191 w 30765"/>
                <a:gd name="connsiteY9" fmla="*/ 24860 h 39528"/>
                <a:gd name="connsiteX10" fmla="*/ 6191 w 30765"/>
                <a:gd name="connsiteY10" fmla="*/ 39529 h 39528"/>
                <a:gd name="connsiteX11" fmla="*/ 0 w 30765"/>
                <a:gd name="connsiteY11" fmla="*/ 39529 h 39528"/>
                <a:gd name="connsiteX12" fmla="*/ 0 w 30765"/>
                <a:gd name="connsiteY12" fmla="*/ 0 h 39528"/>
                <a:gd name="connsiteX13" fmla="*/ 16383 w 30765"/>
                <a:gd name="connsiteY13" fmla="*/ 0 h 39528"/>
                <a:gd name="connsiteX14" fmla="*/ 16383 w 30765"/>
                <a:gd name="connsiteY14" fmla="*/ 19336 h 39528"/>
                <a:gd name="connsiteX15" fmla="*/ 19907 w 30765"/>
                <a:gd name="connsiteY15" fmla="*/ 18478 h 39528"/>
                <a:gd name="connsiteX16" fmla="*/ 22289 w 30765"/>
                <a:gd name="connsiteY16" fmla="*/ 16097 h 39528"/>
                <a:gd name="connsiteX17" fmla="*/ 23146 w 30765"/>
                <a:gd name="connsiteY17" fmla="*/ 12573 h 39528"/>
                <a:gd name="connsiteX18" fmla="*/ 22289 w 30765"/>
                <a:gd name="connsiteY18" fmla="*/ 9049 h 39528"/>
                <a:gd name="connsiteX19" fmla="*/ 19907 w 30765"/>
                <a:gd name="connsiteY19" fmla="*/ 6668 h 39528"/>
                <a:gd name="connsiteX20" fmla="*/ 16383 w 30765"/>
                <a:gd name="connsiteY20" fmla="*/ 5810 h 39528"/>
                <a:gd name="connsiteX21" fmla="*/ 6191 w 30765"/>
                <a:gd name="connsiteY21" fmla="*/ 5810 h 39528"/>
                <a:gd name="connsiteX22" fmla="*/ 6191 w 30765"/>
                <a:gd name="connsiteY22" fmla="*/ 19336 h 39528"/>
                <a:gd name="connsiteX23" fmla="*/ 16383 w 30765"/>
                <a:gd name="connsiteY23" fmla="*/ 19336 h 39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0765" h="39528">
                  <a:moveTo>
                    <a:pt x="16383" y="95"/>
                  </a:moveTo>
                  <a:cubicBezTo>
                    <a:pt x="18860" y="95"/>
                    <a:pt x="21050" y="667"/>
                    <a:pt x="23051" y="1715"/>
                  </a:cubicBezTo>
                  <a:cubicBezTo>
                    <a:pt x="25051" y="2762"/>
                    <a:pt x="26575" y="4286"/>
                    <a:pt x="27718" y="6191"/>
                  </a:cubicBezTo>
                  <a:cubicBezTo>
                    <a:pt x="28861" y="8096"/>
                    <a:pt x="29337" y="10192"/>
                    <a:pt x="29337" y="12478"/>
                  </a:cubicBezTo>
                  <a:cubicBezTo>
                    <a:pt x="29337" y="15335"/>
                    <a:pt x="28575" y="17717"/>
                    <a:pt x="27146" y="19622"/>
                  </a:cubicBezTo>
                  <a:cubicBezTo>
                    <a:pt x="25718" y="21527"/>
                    <a:pt x="23908" y="22860"/>
                    <a:pt x="21812" y="23717"/>
                  </a:cubicBezTo>
                  <a:lnTo>
                    <a:pt x="30766" y="39529"/>
                  </a:lnTo>
                  <a:lnTo>
                    <a:pt x="23717" y="39529"/>
                  </a:lnTo>
                  <a:lnTo>
                    <a:pt x="15526" y="24860"/>
                  </a:lnTo>
                  <a:lnTo>
                    <a:pt x="6191" y="24860"/>
                  </a:lnTo>
                  <a:lnTo>
                    <a:pt x="6191" y="39529"/>
                  </a:lnTo>
                  <a:lnTo>
                    <a:pt x="0" y="39529"/>
                  </a:lnTo>
                  <a:lnTo>
                    <a:pt x="0" y="0"/>
                  </a:lnTo>
                  <a:lnTo>
                    <a:pt x="16383" y="0"/>
                  </a:lnTo>
                  <a:close/>
                  <a:moveTo>
                    <a:pt x="16383" y="19336"/>
                  </a:moveTo>
                  <a:cubicBezTo>
                    <a:pt x="17717" y="19336"/>
                    <a:pt x="18860" y="19050"/>
                    <a:pt x="19907" y="18478"/>
                  </a:cubicBezTo>
                  <a:cubicBezTo>
                    <a:pt x="20955" y="17907"/>
                    <a:pt x="21717" y="17050"/>
                    <a:pt x="22289" y="16097"/>
                  </a:cubicBezTo>
                  <a:cubicBezTo>
                    <a:pt x="22860" y="15050"/>
                    <a:pt x="23146" y="13906"/>
                    <a:pt x="23146" y="12573"/>
                  </a:cubicBezTo>
                  <a:cubicBezTo>
                    <a:pt x="23146" y="11240"/>
                    <a:pt x="22860" y="10097"/>
                    <a:pt x="22289" y="9049"/>
                  </a:cubicBezTo>
                  <a:cubicBezTo>
                    <a:pt x="21717" y="8001"/>
                    <a:pt x="20860" y="7239"/>
                    <a:pt x="19907" y="6668"/>
                  </a:cubicBezTo>
                  <a:cubicBezTo>
                    <a:pt x="18860" y="6096"/>
                    <a:pt x="17717" y="5810"/>
                    <a:pt x="16383" y="5810"/>
                  </a:cubicBezTo>
                  <a:lnTo>
                    <a:pt x="6191" y="5810"/>
                  </a:lnTo>
                  <a:lnTo>
                    <a:pt x="6191" y="19336"/>
                  </a:lnTo>
                  <a:lnTo>
                    <a:pt x="16383" y="193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ea typeface="Intel Clear" panose="020B060402020302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684984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 with Attrib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07486" y="1604435"/>
            <a:ext cx="10970684" cy="4567767"/>
          </a:xfrm>
        </p:spPr>
        <p:txBody>
          <a:bodyPr anchor="ctr" anchorCtr="0"/>
          <a:lstStyle>
            <a:lvl1pPr marL="253988" indent="-253988">
              <a:defRPr sz="4800" b="1" baseline="0">
                <a:solidFill>
                  <a:schemeClr val="accent2"/>
                </a:solidFill>
                <a:latin typeface="+mn-lt"/>
                <a:cs typeface="Intel Clear Light" panose="020B0404020203020204" pitchFamily="34" charset="0"/>
              </a:defRPr>
            </a:lvl1pPr>
            <a:lvl2pPr marL="556657" indent="-300551">
              <a:buFont typeface="Lucida Grande"/>
              <a:buChar char="−"/>
              <a:defRPr sz="1600" baseline="0">
                <a:latin typeface="+mn-lt"/>
                <a:cs typeface="Intel Clear" panose="020B0604020203020204" pitchFamily="34" charset="0"/>
              </a:defRPr>
            </a:lvl2pPr>
            <a:lvl3pPr marL="914354" indent="-304784">
              <a:defRPr sz="1600">
                <a:latin typeface="+mn-lt"/>
              </a:defRPr>
            </a:lvl3pPr>
            <a:lvl4pPr>
              <a:defRPr sz="1467">
                <a:latin typeface="+mn-lt"/>
              </a:defRPr>
            </a:lvl4pPr>
            <a:lvl5pPr>
              <a:defRPr sz="1400">
                <a:latin typeface="+mn-lt"/>
              </a:defRPr>
            </a:lvl5pPr>
          </a:lstStyle>
          <a:p>
            <a:pPr lvl="0"/>
            <a:r>
              <a:rPr lang="en-US"/>
              <a:t>“36pt Intel Clear Bold Text”</a:t>
            </a:r>
          </a:p>
          <a:p>
            <a:pPr lvl="1"/>
            <a:r>
              <a:rPr lang="en-US" err="1"/>
              <a:t>12pt</a:t>
            </a:r>
            <a:r>
              <a:rPr lang="en-US"/>
              <a:t> Attribution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/>
              <a:t>28pt Intel Clear Headline</a:t>
            </a:r>
          </a:p>
        </p:txBody>
      </p:sp>
    </p:spTree>
    <p:extLst>
      <p:ext uri="{BB962C8B-B14F-4D97-AF65-F5344CB8AC3E}">
        <p14:creationId xmlns:p14="http://schemas.microsoft.com/office/powerpoint/2010/main" val="494769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Photo 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1F4567CD-F1DA-4E8F-ADDF-371B07892411}"/>
              </a:ext>
            </a:extLst>
          </p:cNvPr>
          <p:cNvSpPr/>
          <p:nvPr userDrawn="1"/>
        </p:nvSpPr>
        <p:spPr>
          <a:xfrm>
            <a:off x="860457" y="4951823"/>
            <a:ext cx="158111" cy="158111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F16119A-1487-48A7-9CC6-71F9F9535C16}"/>
              </a:ext>
            </a:extLst>
          </p:cNvPr>
          <p:cNvSpPr/>
          <p:nvPr userDrawn="1"/>
        </p:nvSpPr>
        <p:spPr>
          <a:xfrm>
            <a:off x="573803" y="5104242"/>
            <a:ext cx="286654" cy="286654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3CF0AA4-E89F-418F-83F2-0CC0FB3DF16B}"/>
              </a:ext>
            </a:extLst>
          </p:cNvPr>
          <p:cNvSpPr/>
          <p:nvPr userDrawn="1"/>
        </p:nvSpPr>
        <p:spPr>
          <a:xfrm>
            <a:off x="861107" y="5390896"/>
            <a:ext cx="610214" cy="610214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9F8D4CB-DB57-4130-8BDE-86D5A4C11D49}"/>
              </a:ext>
            </a:extLst>
          </p:cNvPr>
          <p:cNvSpPr/>
          <p:nvPr userDrawn="1"/>
        </p:nvSpPr>
        <p:spPr>
          <a:xfrm>
            <a:off x="1468406" y="0"/>
            <a:ext cx="3430768" cy="5390870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02BD194-F320-4426-964A-1D4F58024C5F}"/>
              </a:ext>
            </a:extLst>
          </p:cNvPr>
          <p:cNvGrpSpPr/>
          <p:nvPr userDrawn="1"/>
        </p:nvGrpSpPr>
        <p:grpSpPr>
          <a:xfrm>
            <a:off x="1468406" y="5995719"/>
            <a:ext cx="1059754" cy="396801"/>
            <a:chOff x="1314450" y="6391094"/>
            <a:chExt cx="1123377" cy="420623"/>
          </a:xfrm>
          <a:solidFill>
            <a:schemeClr val="tx1"/>
          </a:solidFill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1C32755-5BE0-4F78-B52A-08742A60A8EF}"/>
                </a:ext>
              </a:extLst>
            </p:cNvPr>
            <p:cNvSpPr/>
            <p:nvPr/>
          </p:nvSpPr>
          <p:spPr>
            <a:xfrm>
              <a:off x="1314450" y="6396809"/>
              <a:ext cx="78581" cy="78581"/>
            </a:xfrm>
            <a:custGeom>
              <a:avLst/>
              <a:gdLst>
                <a:gd name="connsiteX0" fmla="*/ 0 w 78581"/>
                <a:gd name="connsiteY0" fmla="*/ 0 h 78581"/>
                <a:gd name="connsiteX1" fmla="*/ 78581 w 78581"/>
                <a:gd name="connsiteY1" fmla="*/ 0 h 78581"/>
                <a:gd name="connsiteX2" fmla="*/ 78581 w 78581"/>
                <a:gd name="connsiteY2" fmla="*/ 78581 h 78581"/>
                <a:gd name="connsiteX3" fmla="*/ 0 w 78581"/>
                <a:gd name="connsiteY3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581" h="78581">
                  <a:moveTo>
                    <a:pt x="0" y="0"/>
                  </a:moveTo>
                  <a:lnTo>
                    <a:pt x="78581" y="0"/>
                  </a:lnTo>
                  <a:lnTo>
                    <a:pt x="78581" y="78581"/>
                  </a:lnTo>
                  <a:lnTo>
                    <a:pt x="0" y="78581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ea typeface="Intel Clear" panose="020B06040202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33F9D2F-6ED9-4D82-B111-BEFD50CBB7B2}"/>
                </a:ext>
              </a:extLst>
            </p:cNvPr>
            <p:cNvSpPr/>
            <p:nvPr/>
          </p:nvSpPr>
          <p:spPr>
            <a:xfrm>
              <a:off x="1316545" y="6391094"/>
              <a:ext cx="995171" cy="420623"/>
            </a:xfrm>
            <a:custGeom>
              <a:avLst/>
              <a:gdLst>
                <a:gd name="connsiteX0" fmla="*/ 74486 w 995171"/>
                <a:gd name="connsiteY0" fmla="*/ 131921 h 420623"/>
                <a:gd name="connsiteX1" fmla="*/ 0 w 995171"/>
                <a:gd name="connsiteY1" fmla="*/ 131921 h 420623"/>
                <a:gd name="connsiteX2" fmla="*/ 0 w 995171"/>
                <a:gd name="connsiteY2" fmla="*/ 414719 h 420623"/>
                <a:gd name="connsiteX3" fmla="*/ 74486 w 995171"/>
                <a:gd name="connsiteY3" fmla="*/ 414719 h 420623"/>
                <a:gd name="connsiteX4" fmla="*/ 74486 w 995171"/>
                <a:gd name="connsiteY4" fmla="*/ 131921 h 420623"/>
                <a:gd name="connsiteX5" fmla="*/ 568262 w 995171"/>
                <a:gd name="connsiteY5" fmla="*/ 417576 h 420623"/>
                <a:gd name="connsiteX6" fmla="*/ 568262 w 995171"/>
                <a:gd name="connsiteY6" fmla="*/ 348234 h 420623"/>
                <a:gd name="connsiteX7" fmla="*/ 541306 w 995171"/>
                <a:gd name="connsiteY7" fmla="*/ 346520 h 420623"/>
                <a:gd name="connsiteX8" fmla="*/ 523780 w 995171"/>
                <a:gd name="connsiteY8" fmla="*/ 338804 h 420623"/>
                <a:gd name="connsiteX9" fmla="*/ 516065 w 995171"/>
                <a:gd name="connsiteY9" fmla="*/ 321945 h 420623"/>
                <a:gd name="connsiteX10" fmla="*/ 514350 w 995171"/>
                <a:gd name="connsiteY10" fmla="*/ 294608 h 420623"/>
                <a:gd name="connsiteX11" fmla="*/ 514350 w 995171"/>
                <a:gd name="connsiteY11" fmla="*/ 195644 h 420623"/>
                <a:gd name="connsiteX12" fmla="*/ 568262 w 995171"/>
                <a:gd name="connsiteY12" fmla="*/ 195644 h 420623"/>
                <a:gd name="connsiteX13" fmla="*/ 568262 w 995171"/>
                <a:gd name="connsiteY13" fmla="*/ 131921 h 420623"/>
                <a:gd name="connsiteX14" fmla="*/ 514350 w 995171"/>
                <a:gd name="connsiteY14" fmla="*/ 131921 h 420623"/>
                <a:gd name="connsiteX15" fmla="*/ 514350 w 995171"/>
                <a:gd name="connsiteY15" fmla="*/ 21812 h 420623"/>
                <a:gd name="connsiteX16" fmla="*/ 439865 w 995171"/>
                <a:gd name="connsiteY16" fmla="*/ 21812 h 420623"/>
                <a:gd name="connsiteX17" fmla="*/ 439865 w 995171"/>
                <a:gd name="connsiteY17" fmla="*/ 295180 h 420623"/>
                <a:gd name="connsiteX18" fmla="*/ 445865 w 995171"/>
                <a:gd name="connsiteY18" fmla="*/ 353473 h 420623"/>
                <a:gd name="connsiteX19" fmla="*/ 465677 w 995171"/>
                <a:gd name="connsiteY19" fmla="*/ 391001 h 420623"/>
                <a:gd name="connsiteX20" fmla="*/ 502063 w 995171"/>
                <a:gd name="connsiteY20" fmla="*/ 411385 h 420623"/>
                <a:gd name="connsiteX21" fmla="*/ 558927 w 995171"/>
                <a:gd name="connsiteY21" fmla="*/ 417671 h 420623"/>
                <a:gd name="connsiteX22" fmla="*/ 568262 w 995171"/>
                <a:gd name="connsiteY22" fmla="*/ 417671 h 420623"/>
                <a:gd name="connsiteX23" fmla="*/ 995172 w 995171"/>
                <a:gd name="connsiteY23" fmla="*/ 0 h 420623"/>
                <a:gd name="connsiteX24" fmla="*/ 920687 w 995171"/>
                <a:gd name="connsiteY24" fmla="*/ 0 h 420623"/>
                <a:gd name="connsiteX25" fmla="*/ 920687 w 995171"/>
                <a:gd name="connsiteY25" fmla="*/ 414719 h 420623"/>
                <a:gd name="connsiteX26" fmla="*/ 995172 w 995171"/>
                <a:gd name="connsiteY26" fmla="*/ 414719 h 420623"/>
                <a:gd name="connsiteX27" fmla="*/ 995172 w 995171"/>
                <a:gd name="connsiteY27" fmla="*/ 0 h 420623"/>
                <a:gd name="connsiteX28" fmla="*/ 367951 w 995171"/>
                <a:gd name="connsiteY28" fmla="*/ 159830 h 420623"/>
                <a:gd name="connsiteX29" fmla="*/ 281273 w 995171"/>
                <a:gd name="connsiteY29" fmla="*/ 126206 h 420623"/>
                <a:gd name="connsiteX30" fmla="*/ 232410 w 995171"/>
                <a:gd name="connsiteY30" fmla="*/ 137065 h 420623"/>
                <a:gd name="connsiteX31" fmla="*/ 195358 w 995171"/>
                <a:gd name="connsiteY31" fmla="*/ 167259 h 420623"/>
                <a:gd name="connsiteX32" fmla="*/ 191262 w 995171"/>
                <a:gd name="connsiteY32" fmla="*/ 172498 h 420623"/>
                <a:gd name="connsiteX33" fmla="*/ 191262 w 995171"/>
                <a:gd name="connsiteY33" fmla="*/ 167831 h 420623"/>
                <a:gd name="connsiteX34" fmla="*/ 191262 w 995171"/>
                <a:gd name="connsiteY34" fmla="*/ 132017 h 420623"/>
                <a:gd name="connsiteX35" fmla="*/ 117920 w 995171"/>
                <a:gd name="connsiteY35" fmla="*/ 132017 h 420623"/>
                <a:gd name="connsiteX36" fmla="*/ 117920 w 995171"/>
                <a:gd name="connsiteY36" fmla="*/ 414814 h 420623"/>
                <a:gd name="connsiteX37" fmla="*/ 191929 w 995171"/>
                <a:gd name="connsiteY37" fmla="*/ 414814 h 420623"/>
                <a:gd name="connsiteX38" fmla="*/ 191929 w 995171"/>
                <a:gd name="connsiteY38" fmla="*/ 264128 h 420623"/>
                <a:gd name="connsiteX39" fmla="*/ 192024 w 995171"/>
                <a:gd name="connsiteY39" fmla="*/ 274606 h 420623"/>
                <a:gd name="connsiteX40" fmla="*/ 192119 w 995171"/>
                <a:gd name="connsiteY40" fmla="*/ 269558 h 420623"/>
                <a:gd name="connsiteX41" fmla="*/ 211741 w 995171"/>
                <a:gd name="connsiteY41" fmla="*/ 210884 h 420623"/>
                <a:gd name="connsiteX42" fmla="*/ 258985 w 995171"/>
                <a:gd name="connsiteY42" fmla="*/ 190786 h 420623"/>
                <a:gd name="connsiteX43" fmla="*/ 307753 w 995171"/>
                <a:gd name="connsiteY43" fmla="*/ 210407 h 420623"/>
                <a:gd name="connsiteX44" fmla="*/ 323945 w 995171"/>
                <a:gd name="connsiteY44" fmla="*/ 264605 h 420623"/>
                <a:gd name="connsiteX45" fmla="*/ 323945 w 995171"/>
                <a:gd name="connsiteY45" fmla="*/ 264605 h 420623"/>
                <a:gd name="connsiteX46" fmla="*/ 323945 w 995171"/>
                <a:gd name="connsiteY46" fmla="*/ 265176 h 420623"/>
                <a:gd name="connsiteX47" fmla="*/ 323945 w 995171"/>
                <a:gd name="connsiteY47" fmla="*/ 265271 h 420623"/>
                <a:gd name="connsiteX48" fmla="*/ 323945 w 995171"/>
                <a:gd name="connsiteY48" fmla="*/ 414814 h 420623"/>
                <a:gd name="connsiteX49" fmla="*/ 399098 w 995171"/>
                <a:gd name="connsiteY49" fmla="*/ 414814 h 420623"/>
                <a:gd name="connsiteX50" fmla="*/ 399098 w 995171"/>
                <a:gd name="connsiteY50" fmla="*/ 254222 h 420623"/>
                <a:gd name="connsiteX51" fmla="*/ 367951 w 995171"/>
                <a:gd name="connsiteY51" fmla="*/ 159830 h 420623"/>
                <a:gd name="connsiteX52" fmla="*/ 881825 w 995171"/>
                <a:gd name="connsiteY52" fmla="*/ 272796 h 420623"/>
                <a:gd name="connsiteX53" fmla="*/ 871061 w 995171"/>
                <a:gd name="connsiteY53" fmla="*/ 215646 h 420623"/>
                <a:gd name="connsiteX54" fmla="*/ 841057 w 995171"/>
                <a:gd name="connsiteY54" fmla="*/ 168974 h 420623"/>
                <a:gd name="connsiteX55" fmla="*/ 794957 w 995171"/>
                <a:gd name="connsiteY55" fmla="*/ 137636 h 420623"/>
                <a:gd name="connsiteX56" fmla="*/ 735806 w 995171"/>
                <a:gd name="connsiteY56" fmla="*/ 126302 h 420623"/>
                <a:gd name="connsiteX57" fmla="*/ 678371 w 995171"/>
                <a:gd name="connsiteY57" fmla="*/ 137922 h 420623"/>
                <a:gd name="connsiteX58" fmla="*/ 631698 w 995171"/>
                <a:gd name="connsiteY58" fmla="*/ 169355 h 420623"/>
                <a:gd name="connsiteX59" fmla="*/ 600266 w 995171"/>
                <a:gd name="connsiteY59" fmla="*/ 216027 h 420623"/>
                <a:gd name="connsiteX60" fmla="*/ 588645 w 995171"/>
                <a:gd name="connsiteY60" fmla="*/ 273463 h 420623"/>
                <a:gd name="connsiteX61" fmla="*/ 599694 w 995171"/>
                <a:gd name="connsiteY61" fmla="*/ 330899 h 420623"/>
                <a:gd name="connsiteX62" fmla="*/ 630269 w 995171"/>
                <a:gd name="connsiteY62" fmla="*/ 377571 h 420623"/>
                <a:gd name="connsiteX63" fmla="*/ 677513 w 995171"/>
                <a:gd name="connsiteY63" fmla="*/ 409004 h 420623"/>
                <a:gd name="connsiteX64" fmla="*/ 738092 w 995171"/>
                <a:gd name="connsiteY64" fmla="*/ 420624 h 420623"/>
                <a:gd name="connsiteX65" fmla="*/ 863918 w 995171"/>
                <a:gd name="connsiteY65" fmla="*/ 365093 h 420623"/>
                <a:gd name="connsiteX66" fmla="*/ 810292 w 995171"/>
                <a:gd name="connsiteY66" fmla="*/ 324231 h 420623"/>
                <a:gd name="connsiteX67" fmla="*/ 738664 w 995171"/>
                <a:gd name="connsiteY67" fmla="*/ 355854 h 420623"/>
                <a:gd name="connsiteX68" fmla="*/ 687229 w 995171"/>
                <a:gd name="connsiteY68" fmla="*/ 341376 h 420623"/>
                <a:gd name="connsiteX69" fmla="*/ 660368 w 995171"/>
                <a:gd name="connsiteY69" fmla="*/ 302133 h 420623"/>
                <a:gd name="connsiteX70" fmla="*/ 659606 w 995171"/>
                <a:gd name="connsiteY70" fmla="*/ 299466 h 420623"/>
                <a:gd name="connsiteX71" fmla="*/ 881825 w 995171"/>
                <a:gd name="connsiteY71" fmla="*/ 299466 h 420623"/>
                <a:gd name="connsiteX72" fmla="*/ 881825 w 995171"/>
                <a:gd name="connsiteY72" fmla="*/ 272796 h 420623"/>
                <a:gd name="connsiteX73" fmla="*/ 660368 w 995171"/>
                <a:gd name="connsiteY73" fmla="*/ 246793 h 420623"/>
                <a:gd name="connsiteX74" fmla="*/ 735330 w 995171"/>
                <a:gd name="connsiteY74" fmla="*/ 189929 h 420623"/>
                <a:gd name="connsiteX75" fmla="*/ 810387 w 995171"/>
                <a:gd name="connsiteY75" fmla="*/ 246698 h 420623"/>
                <a:gd name="connsiteX76" fmla="*/ 660368 w 995171"/>
                <a:gd name="connsiteY76" fmla="*/ 246793 h 42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995171" h="420623">
                  <a:moveTo>
                    <a:pt x="74486" y="131921"/>
                  </a:moveTo>
                  <a:lnTo>
                    <a:pt x="0" y="131921"/>
                  </a:lnTo>
                  <a:lnTo>
                    <a:pt x="0" y="414719"/>
                  </a:lnTo>
                  <a:lnTo>
                    <a:pt x="74486" y="414719"/>
                  </a:lnTo>
                  <a:lnTo>
                    <a:pt x="74486" y="131921"/>
                  </a:lnTo>
                  <a:close/>
                  <a:moveTo>
                    <a:pt x="568262" y="417576"/>
                  </a:moveTo>
                  <a:lnTo>
                    <a:pt x="568262" y="348234"/>
                  </a:lnTo>
                  <a:cubicBezTo>
                    <a:pt x="557308" y="348139"/>
                    <a:pt x="548259" y="347567"/>
                    <a:pt x="541306" y="346520"/>
                  </a:cubicBezTo>
                  <a:cubicBezTo>
                    <a:pt x="533591" y="345281"/>
                    <a:pt x="527685" y="342710"/>
                    <a:pt x="523780" y="338804"/>
                  </a:cubicBezTo>
                  <a:cubicBezTo>
                    <a:pt x="519875" y="334899"/>
                    <a:pt x="517303" y="329184"/>
                    <a:pt x="516065" y="321945"/>
                  </a:cubicBezTo>
                  <a:cubicBezTo>
                    <a:pt x="514922" y="314992"/>
                    <a:pt x="514350" y="305753"/>
                    <a:pt x="514350" y="294608"/>
                  </a:cubicBezTo>
                  <a:lnTo>
                    <a:pt x="514350" y="195644"/>
                  </a:lnTo>
                  <a:lnTo>
                    <a:pt x="568262" y="195644"/>
                  </a:lnTo>
                  <a:lnTo>
                    <a:pt x="568262" y="131921"/>
                  </a:lnTo>
                  <a:lnTo>
                    <a:pt x="514350" y="131921"/>
                  </a:lnTo>
                  <a:lnTo>
                    <a:pt x="514350" y="21812"/>
                  </a:lnTo>
                  <a:lnTo>
                    <a:pt x="439865" y="21812"/>
                  </a:lnTo>
                  <a:lnTo>
                    <a:pt x="439865" y="295180"/>
                  </a:lnTo>
                  <a:cubicBezTo>
                    <a:pt x="439865" y="318230"/>
                    <a:pt x="441865" y="337852"/>
                    <a:pt x="445865" y="353473"/>
                  </a:cubicBezTo>
                  <a:cubicBezTo>
                    <a:pt x="449771" y="368903"/>
                    <a:pt x="456438" y="381572"/>
                    <a:pt x="465677" y="391001"/>
                  </a:cubicBezTo>
                  <a:cubicBezTo>
                    <a:pt x="474917" y="400431"/>
                    <a:pt x="487204" y="407289"/>
                    <a:pt x="502063" y="411385"/>
                  </a:cubicBezTo>
                  <a:cubicBezTo>
                    <a:pt x="517112" y="415481"/>
                    <a:pt x="536258" y="417671"/>
                    <a:pt x="558927" y="417671"/>
                  </a:cubicBezTo>
                  <a:lnTo>
                    <a:pt x="568262" y="417671"/>
                  </a:lnTo>
                  <a:close/>
                  <a:moveTo>
                    <a:pt x="995172" y="0"/>
                  </a:moveTo>
                  <a:lnTo>
                    <a:pt x="920687" y="0"/>
                  </a:lnTo>
                  <a:lnTo>
                    <a:pt x="920687" y="414719"/>
                  </a:lnTo>
                  <a:lnTo>
                    <a:pt x="995172" y="414719"/>
                  </a:lnTo>
                  <a:lnTo>
                    <a:pt x="995172" y="0"/>
                  </a:lnTo>
                  <a:close/>
                  <a:moveTo>
                    <a:pt x="367951" y="159830"/>
                  </a:moveTo>
                  <a:cubicBezTo>
                    <a:pt x="347282" y="137541"/>
                    <a:pt x="318135" y="126206"/>
                    <a:pt x="281273" y="126206"/>
                  </a:cubicBezTo>
                  <a:cubicBezTo>
                    <a:pt x="263462" y="126206"/>
                    <a:pt x="247079" y="129921"/>
                    <a:pt x="232410" y="137065"/>
                  </a:cubicBezTo>
                  <a:cubicBezTo>
                    <a:pt x="217742" y="144304"/>
                    <a:pt x="205264" y="154496"/>
                    <a:pt x="195358" y="167259"/>
                  </a:cubicBezTo>
                  <a:lnTo>
                    <a:pt x="191262" y="172498"/>
                  </a:lnTo>
                  <a:lnTo>
                    <a:pt x="191262" y="167831"/>
                  </a:lnTo>
                  <a:lnTo>
                    <a:pt x="191262" y="132017"/>
                  </a:lnTo>
                  <a:lnTo>
                    <a:pt x="117920" y="132017"/>
                  </a:lnTo>
                  <a:lnTo>
                    <a:pt x="117920" y="414814"/>
                  </a:lnTo>
                  <a:lnTo>
                    <a:pt x="191929" y="414814"/>
                  </a:lnTo>
                  <a:lnTo>
                    <a:pt x="191929" y="264128"/>
                  </a:lnTo>
                  <a:lnTo>
                    <a:pt x="192024" y="274606"/>
                  </a:lnTo>
                  <a:cubicBezTo>
                    <a:pt x="192024" y="272891"/>
                    <a:pt x="192024" y="271177"/>
                    <a:pt x="192119" y="269558"/>
                  </a:cubicBezTo>
                  <a:cubicBezTo>
                    <a:pt x="192881" y="243173"/>
                    <a:pt x="199454" y="223456"/>
                    <a:pt x="211741" y="210884"/>
                  </a:cubicBezTo>
                  <a:cubicBezTo>
                    <a:pt x="224790" y="197549"/>
                    <a:pt x="240697" y="190786"/>
                    <a:pt x="258985" y="190786"/>
                  </a:cubicBezTo>
                  <a:cubicBezTo>
                    <a:pt x="280511" y="190786"/>
                    <a:pt x="296894" y="197358"/>
                    <a:pt x="307753" y="210407"/>
                  </a:cubicBezTo>
                  <a:cubicBezTo>
                    <a:pt x="318421" y="223171"/>
                    <a:pt x="323850" y="241364"/>
                    <a:pt x="323945" y="264605"/>
                  </a:cubicBezTo>
                  <a:lnTo>
                    <a:pt x="323945" y="264605"/>
                  </a:lnTo>
                  <a:lnTo>
                    <a:pt x="323945" y="265176"/>
                  </a:lnTo>
                  <a:lnTo>
                    <a:pt x="323945" y="265271"/>
                  </a:lnTo>
                  <a:lnTo>
                    <a:pt x="323945" y="414814"/>
                  </a:lnTo>
                  <a:lnTo>
                    <a:pt x="399098" y="414814"/>
                  </a:lnTo>
                  <a:lnTo>
                    <a:pt x="399098" y="254222"/>
                  </a:lnTo>
                  <a:cubicBezTo>
                    <a:pt x="399193" y="213931"/>
                    <a:pt x="388620" y="182118"/>
                    <a:pt x="367951" y="159830"/>
                  </a:cubicBezTo>
                  <a:moveTo>
                    <a:pt x="881825" y="272796"/>
                  </a:moveTo>
                  <a:cubicBezTo>
                    <a:pt x="881825" y="252508"/>
                    <a:pt x="878205" y="233267"/>
                    <a:pt x="871061" y="215646"/>
                  </a:cubicBezTo>
                  <a:cubicBezTo>
                    <a:pt x="863918" y="198025"/>
                    <a:pt x="853821" y="182309"/>
                    <a:pt x="841057" y="168974"/>
                  </a:cubicBezTo>
                  <a:cubicBezTo>
                    <a:pt x="828294" y="155639"/>
                    <a:pt x="812768" y="145066"/>
                    <a:pt x="794957" y="137636"/>
                  </a:cubicBezTo>
                  <a:cubicBezTo>
                    <a:pt x="777145" y="130112"/>
                    <a:pt x="757238" y="126302"/>
                    <a:pt x="735806" y="126302"/>
                  </a:cubicBezTo>
                  <a:cubicBezTo>
                    <a:pt x="715518" y="126302"/>
                    <a:pt x="696182" y="130207"/>
                    <a:pt x="678371" y="137922"/>
                  </a:cubicBezTo>
                  <a:cubicBezTo>
                    <a:pt x="660559" y="145637"/>
                    <a:pt x="644843" y="156210"/>
                    <a:pt x="631698" y="169355"/>
                  </a:cubicBezTo>
                  <a:cubicBezTo>
                    <a:pt x="618554" y="182499"/>
                    <a:pt x="607981" y="198215"/>
                    <a:pt x="600266" y="216027"/>
                  </a:cubicBezTo>
                  <a:cubicBezTo>
                    <a:pt x="592550" y="233839"/>
                    <a:pt x="588645" y="253175"/>
                    <a:pt x="588645" y="273463"/>
                  </a:cubicBezTo>
                  <a:cubicBezTo>
                    <a:pt x="588645" y="293751"/>
                    <a:pt x="592360" y="313087"/>
                    <a:pt x="599694" y="330899"/>
                  </a:cubicBezTo>
                  <a:cubicBezTo>
                    <a:pt x="607028" y="348710"/>
                    <a:pt x="617315" y="364426"/>
                    <a:pt x="630269" y="377571"/>
                  </a:cubicBezTo>
                  <a:cubicBezTo>
                    <a:pt x="643223" y="390716"/>
                    <a:pt x="659130" y="401288"/>
                    <a:pt x="677513" y="409004"/>
                  </a:cubicBezTo>
                  <a:cubicBezTo>
                    <a:pt x="695897" y="416719"/>
                    <a:pt x="716280" y="420624"/>
                    <a:pt x="738092" y="420624"/>
                  </a:cubicBezTo>
                  <a:cubicBezTo>
                    <a:pt x="801148" y="420624"/>
                    <a:pt x="840391" y="391954"/>
                    <a:pt x="863918" y="365093"/>
                  </a:cubicBezTo>
                  <a:lnTo>
                    <a:pt x="810292" y="324231"/>
                  </a:lnTo>
                  <a:cubicBezTo>
                    <a:pt x="798957" y="337661"/>
                    <a:pt x="772192" y="355854"/>
                    <a:pt x="738664" y="355854"/>
                  </a:cubicBezTo>
                  <a:cubicBezTo>
                    <a:pt x="717614" y="355854"/>
                    <a:pt x="700373" y="350996"/>
                    <a:pt x="687229" y="341376"/>
                  </a:cubicBezTo>
                  <a:cubicBezTo>
                    <a:pt x="674084" y="331756"/>
                    <a:pt x="665036" y="318611"/>
                    <a:pt x="660368" y="302133"/>
                  </a:cubicBezTo>
                  <a:lnTo>
                    <a:pt x="659606" y="299466"/>
                  </a:lnTo>
                  <a:lnTo>
                    <a:pt x="881825" y="299466"/>
                  </a:lnTo>
                  <a:lnTo>
                    <a:pt x="881825" y="272796"/>
                  </a:lnTo>
                  <a:close/>
                  <a:moveTo>
                    <a:pt x="660368" y="246793"/>
                  </a:moveTo>
                  <a:cubicBezTo>
                    <a:pt x="660368" y="226124"/>
                    <a:pt x="684086" y="189929"/>
                    <a:pt x="735330" y="189929"/>
                  </a:cubicBezTo>
                  <a:cubicBezTo>
                    <a:pt x="786575" y="189929"/>
                    <a:pt x="810387" y="226028"/>
                    <a:pt x="810387" y="246698"/>
                  </a:cubicBezTo>
                  <a:lnTo>
                    <a:pt x="660368" y="24679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ea typeface="Intel Clear" panose="020B06040202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C1C42114-E0DC-41C5-A333-869DAB921F8F}"/>
                </a:ext>
              </a:extLst>
            </p:cNvPr>
            <p:cNvSpPr/>
            <p:nvPr/>
          </p:nvSpPr>
          <p:spPr>
            <a:xfrm>
              <a:off x="2358770" y="6728469"/>
              <a:ext cx="79057" cy="79057"/>
            </a:xfrm>
            <a:custGeom>
              <a:avLst/>
              <a:gdLst>
                <a:gd name="connsiteX0" fmla="*/ 39529 w 79057"/>
                <a:gd name="connsiteY0" fmla="*/ 5620 h 79057"/>
                <a:gd name="connsiteX1" fmla="*/ 73438 w 79057"/>
                <a:gd name="connsiteY1" fmla="*/ 39529 h 79057"/>
                <a:gd name="connsiteX2" fmla="*/ 39529 w 79057"/>
                <a:gd name="connsiteY2" fmla="*/ 73438 h 79057"/>
                <a:gd name="connsiteX3" fmla="*/ 5620 w 79057"/>
                <a:gd name="connsiteY3" fmla="*/ 39529 h 79057"/>
                <a:gd name="connsiteX4" fmla="*/ 39529 w 79057"/>
                <a:gd name="connsiteY4" fmla="*/ 5620 h 79057"/>
                <a:gd name="connsiteX5" fmla="*/ 39529 w 79057"/>
                <a:gd name="connsiteY5" fmla="*/ 0 h 79057"/>
                <a:gd name="connsiteX6" fmla="*/ 0 w 79057"/>
                <a:gd name="connsiteY6" fmla="*/ 39529 h 79057"/>
                <a:gd name="connsiteX7" fmla="*/ 39529 w 79057"/>
                <a:gd name="connsiteY7" fmla="*/ 79058 h 79057"/>
                <a:gd name="connsiteX8" fmla="*/ 79058 w 79057"/>
                <a:gd name="connsiteY8" fmla="*/ 39529 h 79057"/>
                <a:gd name="connsiteX9" fmla="*/ 39529 w 79057"/>
                <a:gd name="connsiteY9" fmla="*/ 0 h 7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057" h="79057">
                  <a:moveTo>
                    <a:pt x="39529" y="5620"/>
                  </a:moveTo>
                  <a:cubicBezTo>
                    <a:pt x="58198" y="5620"/>
                    <a:pt x="73438" y="20860"/>
                    <a:pt x="73438" y="39529"/>
                  </a:cubicBezTo>
                  <a:cubicBezTo>
                    <a:pt x="73438" y="58198"/>
                    <a:pt x="58198" y="73438"/>
                    <a:pt x="39529" y="73438"/>
                  </a:cubicBezTo>
                  <a:cubicBezTo>
                    <a:pt x="20860" y="73438"/>
                    <a:pt x="5620" y="58198"/>
                    <a:pt x="5620" y="39529"/>
                  </a:cubicBezTo>
                  <a:cubicBezTo>
                    <a:pt x="5620" y="20860"/>
                    <a:pt x="20860" y="5620"/>
                    <a:pt x="39529" y="5620"/>
                  </a:cubicBezTo>
                  <a:moveTo>
                    <a:pt x="39529" y="0"/>
                  </a:moveTo>
                  <a:cubicBezTo>
                    <a:pt x="17717" y="0"/>
                    <a:pt x="0" y="17717"/>
                    <a:pt x="0" y="39529"/>
                  </a:cubicBezTo>
                  <a:cubicBezTo>
                    <a:pt x="0" y="61341"/>
                    <a:pt x="17717" y="79058"/>
                    <a:pt x="39529" y="79058"/>
                  </a:cubicBezTo>
                  <a:cubicBezTo>
                    <a:pt x="61341" y="79058"/>
                    <a:pt x="79058" y="61341"/>
                    <a:pt x="79058" y="39529"/>
                  </a:cubicBezTo>
                  <a:cubicBezTo>
                    <a:pt x="79058" y="17717"/>
                    <a:pt x="61341" y="0"/>
                    <a:pt x="39529" y="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ea typeface="Intel Clear" panose="020B06040202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EB18CC9F-8A17-402D-B10E-AE9061E9554F}"/>
                </a:ext>
              </a:extLst>
            </p:cNvPr>
            <p:cNvSpPr/>
            <p:nvPr/>
          </p:nvSpPr>
          <p:spPr>
            <a:xfrm>
              <a:off x="2384869" y="6748090"/>
              <a:ext cx="30765" cy="39528"/>
            </a:xfrm>
            <a:custGeom>
              <a:avLst/>
              <a:gdLst>
                <a:gd name="connsiteX0" fmla="*/ 16383 w 30765"/>
                <a:gd name="connsiteY0" fmla="*/ 95 h 39528"/>
                <a:gd name="connsiteX1" fmla="*/ 23051 w 30765"/>
                <a:gd name="connsiteY1" fmla="*/ 1715 h 39528"/>
                <a:gd name="connsiteX2" fmla="*/ 27718 w 30765"/>
                <a:gd name="connsiteY2" fmla="*/ 6191 h 39528"/>
                <a:gd name="connsiteX3" fmla="*/ 29337 w 30765"/>
                <a:gd name="connsiteY3" fmla="*/ 12478 h 39528"/>
                <a:gd name="connsiteX4" fmla="*/ 27146 w 30765"/>
                <a:gd name="connsiteY4" fmla="*/ 19622 h 39528"/>
                <a:gd name="connsiteX5" fmla="*/ 21812 w 30765"/>
                <a:gd name="connsiteY5" fmla="*/ 23717 h 39528"/>
                <a:gd name="connsiteX6" fmla="*/ 30766 w 30765"/>
                <a:gd name="connsiteY6" fmla="*/ 39529 h 39528"/>
                <a:gd name="connsiteX7" fmla="*/ 23717 w 30765"/>
                <a:gd name="connsiteY7" fmla="*/ 39529 h 39528"/>
                <a:gd name="connsiteX8" fmla="*/ 15526 w 30765"/>
                <a:gd name="connsiteY8" fmla="*/ 24860 h 39528"/>
                <a:gd name="connsiteX9" fmla="*/ 6191 w 30765"/>
                <a:gd name="connsiteY9" fmla="*/ 24860 h 39528"/>
                <a:gd name="connsiteX10" fmla="*/ 6191 w 30765"/>
                <a:gd name="connsiteY10" fmla="*/ 39529 h 39528"/>
                <a:gd name="connsiteX11" fmla="*/ 0 w 30765"/>
                <a:gd name="connsiteY11" fmla="*/ 39529 h 39528"/>
                <a:gd name="connsiteX12" fmla="*/ 0 w 30765"/>
                <a:gd name="connsiteY12" fmla="*/ 0 h 39528"/>
                <a:gd name="connsiteX13" fmla="*/ 16383 w 30765"/>
                <a:gd name="connsiteY13" fmla="*/ 0 h 39528"/>
                <a:gd name="connsiteX14" fmla="*/ 16383 w 30765"/>
                <a:gd name="connsiteY14" fmla="*/ 19336 h 39528"/>
                <a:gd name="connsiteX15" fmla="*/ 19907 w 30765"/>
                <a:gd name="connsiteY15" fmla="*/ 18478 h 39528"/>
                <a:gd name="connsiteX16" fmla="*/ 22289 w 30765"/>
                <a:gd name="connsiteY16" fmla="*/ 16097 h 39528"/>
                <a:gd name="connsiteX17" fmla="*/ 23146 w 30765"/>
                <a:gd name="connsiteY17" fmla="*/ 12573 h 39528"/>
                <a:gd name="connsiteX18" fmla="*/ 22289 w 30765"/>
                <a:gd name="connsiteY18" fmla="*/ 9049 h 39528"/>
                <a:gd name="connsiteX19" fmla="*/ 19907 w 30765"/>
                <a:gd name="connsiteY19" fmla="*/ 6668 h 39528"/>
                <a:gd name="connsiteX20" fmla="*/ 16383 w 30765"/>
                <a:gd name="connsiteY20" fmla="*/ 5810 h 39528"/>
                <a:gd name="connsiteX21" fmla="*/ 6191 w 30765"/>
                <a:gd name="connsiteY21" fmla="*/ 5810 h 39528"/>
                <a:gd name="connsiteX22" fmla="*/ 6191 w 30765"/>
                <a:gd name="connsiteY22" fmla="*/ 19336 h 39528"/>
                <a:gd name="connsiteX23" fmla="*/ 16383 w 30765"/>
                <a:gd name="connsiteY23" fmla="*/ 19336 h 39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0765" h="39528">
                  <a:moveTo>
                    <a:pt x="16383" y="95"/>
                  </a:moveTo>
                  <a:cubicBezTo>
                    <a:pt x="18860" y="95"/>
                    <a:pt x="21050" y="667"/>
                    <a:pt x="23051" y="1715"/>
                  </a:cubicBezTo>
                  <a:cubicBezTo>
                    <a:pt x="25051" y="2762"/>
                    <a:pt x="26575" y="4286"/>
                    <a:pt x="27718" y="6191"/>
                  </a:cubicBezTo>
                  <a:cubicBezTo>
                    <a:pt x="28861" y="8096"/>
                    <a:pt x="29337" y="10192"/>
                    <a:pt x="29337" y="12478"/>
                  </a:cubicBezTo>
                  <a:cubicBezTo>
                    <a:pt x="29337" y="15335"/>
                    <a:pt x="28575" y="17717"/>
                    <a:pt x="27146" y="19622"/>
                  </a:cubicBezTo>
                  <a:cubicBezTo>
                    <a:pt x="25718" y="21527"/>
                    <a:pt x="23908" y="22860"/>
                    <a:pt x="21812" y="23717"/>
                  </a:cubicBezTo>
                  <a:lnTo>
                    <a:pt x="30766" y="39529"/>
                  </a:lnTo>
                  <a:lnTo>
                    <a:pt x="23717" y="39529"/>
                  </a:lnTo>
                  <a:lnTo>
                    <a:pt x="15526" y="24860"/>
                  </a:lnTo>
                  <a:lnTo>
                    <a:pt x="6191" y="24860"/>
                  </a:lnTo>
                  <a:lnTo>
                    <a:pt x="6191" y="39529"/>
                  </a:lnTo>
                  <a:lnTo>
                    <a:pt x="0" y="39529"/>
                  </a:lnTo>
                  <a:lnTo>
                    <a:pt x="0" y="0"/>
                  </a:lnTo>
                  <a:lnTo>
                    <a:pt x="16383" y="0"/>
                  </a:lnTo>
                  <a:close/>
                  <a:moveTo>
                    <a:pt x="16383" y="19336"/>
                  </a:moveTo>
                  <a:cubicBezTo>
                    <a:pt x="17717" y="19336"/>
                    <a:pt x="18860" y="19050"/>
                    <a:pt x="19907" y="18478"/>
                  </a:cubicBezTo>
                  <a:cubicBezTo>
                    <a:pt x="20955" y="17907"/>
                    <a:pt x="21717" y="17050"/>
                    <a:pt x="22289" y="16097"/>
                  </a:cubicBezTo>
                  <a:cubicBezTo>
                    <a:pt x="22860" y="15050"/>
                    <a:pt x="23146" y="13906"/>
                    <a:pt x="23146" y="12573"/>
                  </a:cubicBezTo>
                  <a:cubicBezTo>
                    <a:pt x="23146" y="11240"/>
                    <a:pt x="22860" y="10097"/>
                    <a:pt x="22289" y="9049"/>
                  </a:cubicBezTo>
                  <a:cubicBezTo>
                    <a:pt x="21717" y="8001"/>
                    <a:pt x="20860" y="7239"/>
                    <a:pt x="19907" y="6668"/>
                  </a:cubicBezTo>
                  <a:cubicBezTo>
                    <a:pt x="18860" y="6096"/>
                    <a:pt x="17717" y="5810"/>
                    <a:pt x="16383" y="5810"/>
                  </a:cubicBezTo>
                  <a:lnTo>
                    <a:pt x="6191" y="5810"/>
                  </a:lnTo>
                  <a:lnTo>
                    <a:pt x="6191" y="19336"/>
                  </a:lnTo>
                  <a:lnTo>
                    <a:pt x="16383" y="193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ea typeface="Intel Clear" panose="020B060402020302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2825262-3F6E-4DC6-AA53-E30B25B15839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543438" y="944163"/>
            <a:ext cx="9810362" cy="627700"/>
          </a:xfrm>
        </p:spPr>
        <p:txBody>
          <a:bodyPr anchor="b" anchorCtr="0">
            <a:normAutofit/>
          </a:bodyPr>
          <a:lstStyle>
            <a:lvl1pPr marL="0" indent="0">
              <a:buFontTx/>
              <a:buNone/>
              <a:defRPr sz="1600">
                <a:solidFill>
                  <a:schemeClr val="tx2"/>
                </a:solidFill>
                <a:latin typeface="IntelOne Text" panose="020B0503020203020204" pitchFamily="34" charset="77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E6BC2F-544E-4727-A6CC-2BE3B3E01B51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1542536" y="1635111"/>
            <a:ext cx="9789007" cy="1874852"/>
          </a:xfrm>
        </p:spPr>
        <p:txBody>
          <a:bodyPr anchor="b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0B31C-0AD0-4CC0-BF2B-DECE53E66658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1542536" y="3602038"/>
            <a:ext cx="9789007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569020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Photo B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1F4567CD-F1DA-4E8F-ADDF-371B07892411}"/>
              </a:ext>
            </a:extLst>
          </p:cNvPr>
          <p:cNvSpPr/>
          <p:nvPr userDrawn="1"/>
        </p:nvSpPr>
        <p:spPr>
          <a:xfrm>
            <a:off x="860457" y="4951823"/>
            <a:ext cx="158111" cy="158111"/>
          </a:xfrm>
          <a:prstGeom prst="rect">
            <a:avLst/>
          </a:prstGeom>
          <a:solidFill>
            <a:srgbClr val="65317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F16119A-1487-48A7-9CC6-71F9F9535C16}"/>
              </a:ext>
            </a:extLst>
          </p:cNvPr>
          <p:cNvSpPr/>
          <p:nvPr userDrawn="1"/>
        </p:nvSpPr>
        <p:spPr>
          <a:xfrm>
            <a:off x="573803" y="5104242"/>
            <a:ext cx="286654" cy="286654"/>
          </a:xfrm>
          <a:prstGeom prst="rect">
            <a:avLst/>
          </a:prstGeom>
          <a:solidFill>
            <a:srgbClr val="CC94D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3CF0AA4-E89F-418F-83F2-0CC0FB3DF16B}"/>
              </a:ext>
            </a:extLst>
          </p:cNvPr>
          <p:cNvSpPr/>
          <p:nvPr userDrawn="1"/>
        </p:nvSpPr>
        <p:spPr>
          <a:xfrm>
            <a:off x="861107" y="5390896"/>
            <a:ext cx="610214" cy="610214"/>
          </a:xfrm>
          <a:prstGeom prst="rect">
            <a:avLst/>
          </a:prstGeom>
          <a:solidFill>
            <a:srgbClr val="8F5DA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9F8D4CB-DB57-4130-8BDE-86D5A4C11D49}"/>
              </a:ext>
            </a:extLst>
          </p:cNvPr>
          <p:cNvSpPr/>
          <p:nvPr userDrawn="1"/>
        </p:nvSpPr>
        <p:spPr>
          <a:xfrm>
            <a:off x="1468406" y="0"/>
            <a:ext cx="3430768" cy="5390870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02BD194-F320-4426-964A-1D4F58024C5F}"/>
              </a:ext>
            </a:extLst>
          </p:cNvPr>
          <p:cNvGrpSpPr/>
          <p:nvPr userDrawn="1"/>
        </p:nvGrpSpPr>
        <p:grpSpPr>
          <a:xfrm>
            <a:off x="1468406" y="5995719"/>
            <a:ext cx="1059754" cy="396801"/>
            <a:chOff x="1314450" y="6391094"/>
            <a:chExt cx="1123377" cy="420623"/>
          </a:xfrm>
          <a:solidFill>
            <a:schemeClr val="tx1"/>
          </a:solidFill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1C32755-5BE0-4F78-B52A-08742A60A8EF}"/>
                </a:ext>
              </a:extLst>
            </p:cNvPr>
            <p:cNvSpPr/>
            <p:nvPr/>
          </p:nvSpPr>
          <p:spPr>
            <a:xfrm>
              <a:off x="1314450" y="6396809"/>
              <a:ext cx="78581" cy="78581"/>
            </a:xfrm>
            <a:custGeom>
              <a:avLst/>
              <a:gdLst>
                <a:gd name="connsiteX0" fmla="*/ 0 w 78581"/>
                <a:gd name="connsiteY0" fmla="*/ 0 h 78581"/>
                <a:gd name="connsiteX1" fmla="*/ 78581 w 78581"/>
                <a:gd name="connsiteY1" fmla="*/ 0 h 78581"/>
                <a:gd name="connsiteX2" fmla="*/ 78581 w 78581"/>
                <a:gd name="connsiteY2" fmla="*/ 78581 h 78581"/>
                <a:gd name="connsiteX3" fmla="*/ 0 w 78581"/>
                <a:gd name="connsiteY3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581" h="78581">
                  <a:moveTo>
                    <a:pt x="0" y="0"/>
                  </a:moveTo>
                  <a:lnTo>
                    <a:pt x="78581" y="0"/>
                  </a:lnTo>
                  <a:lnTo>
                    <a:pt x="78581" y="78581"/>
                  </a:lnTo>
                  <a:lnTo>
                    <a:pt x="0" y="78581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ea typeface="Intel Clear" panose="020B06040202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33F9D2F-6ED9-4D82-B111-BEFD50CBB7B2}"/>
                </a:ext>
              </a:extLst>
            </p:cNvPr>
            <p:cNvSpPr/>
            <p:nvPr/>
          </p:nvSpPr>
          <p:spPr>
            <a:xfrm>
              <a:off x="1316545" y="6391094"/>
              <a:ext cx="995171" cy="420623"/>
            </a:xfrm>
            <a:custGeom>
              <a:avLst/>
              <a:gdLst>
                <a:gd name="connsiteX0" fmla="*/ 74486 w 995171"/>
                <a:gd name="connsiteY0" fmla="*/ 131921 h 420623"/>
                <a:gd name="connsiteX1" fmla="*/ 0 w 995171"/>
                <a:gd name="connsiteY1" fmla="*/ 131921 h 420623"/>
                <a:gd name="connsiteX2" fmla="*/ 0 w 995171"/>
                <a:gd name="connsiteY2" fmla="*/ 414719 h 420623"/>
                <a:gd name="connsiteX3" fmla="*/ 74486 w 995171"/>
                <a:gd name="connsiteY3" fmla="*/ 414719 h 420623"/>
                <a:gd name="connsiteX4" fmla="*/ 74486 w 995171"/>
                <a:gd name="connsiteY4" fmla="*/ 131921 h 420623"/>
                <a:gd name="connsiteX5" fmla="*/ 568262 w 995171"/>
                <a:gd name="connsiteY5" fmla="*/ 417576 h 420623"/>
                <a:gd name="connsiteX6" fmla="*/ 568262 w 995171"/>
                <a:gd name="connsiteY6" fmla="*/ 348234 h 420623"/>
                <a:gd name="connsiteX7" fmla="*/ 541306 w 995171"/>
                <a:gd name="connsiteY7" fmla="*/ 346520 h 420623"/>
                <a:gd name="connsiteX8" fmla="*/ 523780 w 995171"/>
                <a:gd name="connsiteY8" fmla="*/ 338804 h 420623"/>
                <a:gd name="connsiteX9" fmla="*/ 516065 w 995171"/>
                <a:gd name="connsiteY9" fmla="*/ 321945 h 420623"/>
                <a:gd name="connsiteX10" fmla="*/ 514350 w 995171"/>
                <a:gd name="connsiteY10" fmla="*/ 294608 h 420623"/>
                <a:gd name="connsiteX11" fmla="*/ 514350 w 995171"/>
                <a:gd name="connsiteY11" fmla="*/ 195644 h 420623"/>
                <a:gd name="connsiteX12" fmla="*/ 568262 w 995171"/>
                <a:gd name="connsiteY12" fmla="*/ 195644 h 420623"/>
                <a:gd name="connsiteX13" fmla="*/ 568262 w 995171"/>
                <a:gd name="connsiteY13" fmla="*/ 131921 h 420623"/>
                <a:gd name="connsiteX14" fmla="*/ 514350 w 995171"/>
                <a:gd name="connsiteY14" fmla="*/ 131921 h 420623"/>
                <a:gd name="connsiteX15" fmla="*/ 514350 w 995171"/>
                <a:gd name="connsiteY15" fmla="*/ 21812 h 420623"/>
                <a:gd name="connsiteX16" fmla="*/ 439865 w 995171"/>
                <a:gd name="connsiteY16" fmla="*/ 21812 h 420623"/>
                <a:gd name="connsiteX17" fmla="*/ 439865 w 995171"/>
                <a:gd name="connsiteY17" fmla="*/ 295180 h 420623"/>
                <a:gd name="connsiteX18" fmla="*/ 445865 w 995171"/>
                <a:gd name="connsiteY18" fmla="*/ 353473 h 420623"/>
                <a:gd name="connsiteX19" fmla="*/ 465677 w 995171"/>
                <a:gd name="connsiteY19" fmla="*/ 391001 h 420623"/>
                <a:gd name="connsiteX20" fmla="*/ 502063 w 995171"/>
                <a:gd name="connsiteY20" fmla="*/ 411385 h 420623"/>
                <a:gd name="connsiteX21" fmla="*/ 558927 w 995171"/>
                <a:gd name="connsiteY21" fmla="*/ 417671 h 420623"/>
                <a:gd name="connsiteX22" fmla="*/ 568262 w 995171"/>
                <a:gd name="connsiteY22" fmla="*/ 417671 h 420623"/>
                <a:gd name="connsiteX23" fmla="*/ 995172 w 995171"/>
                <a:gd name="connsiteY23" fmla="*/ 0 h 420623"/>
                <a:gd name="connsiteX24" fmla="*/ 920687 w 995171"/>
                <a:gd name="connsiteY24" fmla="*/ 0 h 420623"/>
                <a:gd name="connsiteX25" fmla="*/ 920687 w 995171"/>
                <a:gd name="connsiteY25" fmla="*/ 414719 h 420623"/>
                <a:gd name="connsiteX26" fmla="*/ 995172 w 995171"/>
                <a:gd name="connsiteY26" fmla="*/ 414719 h 420623"/>
                <a:gd name="connsiteX27" fmla="*/ 995172 w 995171"/>
                <a:gd name="connsiteY27" fmla="*/ 0 h 420623"/>
                <a:gd name="connsiteX28" fmla="*/ 367951 w 995171"/>
                <a:gd name="connsiteY28" fmla="*/ 159830 h 420623"/>
                <a:gd name="connsiteX29" fmla="*/ 281273 w 995171"/>
                <a:gd name="connsiteY29" fmla="*/ 126206 h 420623"/>
                <a:gd name="connsiteX30" fmla="*/ 232410 w 995171"/>
                <a:gd name="connsiteY30" fmla="*/ 137065 h 420623"/>
                <a:gd name="connsiteX31" fmla="*/ 195358 w 995171"/>
                <a:gd name="connsiteY31" fmla="*/ 167259 h 420623"/>
                <a:gd name="connsiteX32" fmla="*/ 191262 w 995171"/>
                <a:gd name="connsiteY32" fmla="*/ 172498 h 420623"/>
                <a:gd name="connsiteX33" fmla="*/ 191262 w 995171"/>
                <a:gd name="connsiteY33" fmla="*/ 167831 h 420623"/>
                <a:gd name="connsiteX34" fmla="*/ 191262 w 995171"/>
                <a:gd name="connsiteY34" fmla="*/ 132017 h 420623"/>
                <a:gd name="connsiteX35" fmla="*/ 117920 w 995171"/>
                <a:gd name="connsiteY35" fmla="*/ 132017 h 420623"/>
                <a:gd name="connsiteX36" fmla="*/ 117920 w 995171"/>
                <a:gd name="connsiteY36" fmla="*/ 414814 h 420623"/>
                <a:gd name="connsiteX37" fmla="*/ 191929 w 995171"/>
                <a:gd name="connsiteY37" fmla="*/ 414814 h 420623"/>
                <a:gd name="connsiteX38" fmla="*/ 191929 w 995171"/>
                <a:gd name="connsiteY38" fmla="*/ 264128 h 420623"/>
                <a:gd name="connsiteX39" fmla="*/ 192024 w 995171"/>
                <a:gd name="connsiteY39" fmla="*/ 274606 h 420623"/>
                <a:gd name="connsiteX40" fmla="*/ 192119 w 995171"/>
                <a:gd name="connsiteY40" fmla="*/ 269558 h 420623"/>
                <a:gd name="connsiteX41" fmla="*/ 211741 w 995171"/>
                <a:gd name="connsiteY41" fmla="*/ 210884 h 420623"/>
                <a:gd name="connsiteX42" fmla="*/ 258985 w 995171"/>
                <a:gd name="connsiteY42" fmla="*/ 190786 h 420623"/>
                <a:gd name="connsiteX43" fmla="*/ 307753 w 995171"/>
                <a:gd name="connsiteY43" fmla="*/ 210407 h 420623"/>
                <a:gd name="connsiteX44" fmla="*/ 323945 w 995171"/>
                <a:gd name="connsiteY44" fmla="*/ 264605 h 420623"/>
                <a:gd name="connsiteX45" fmla="*/ 323945 w 995171"/>
                <a:gd name="connsiteY45" fmla="*/ 264605 h 420623"/>
                <a:gd name="connsiteX46" fmla="*/ 323945 w 995171"/>
                <a:gd name="connsiteY46" fmla="*/ 265176 h 420623"/>
                <a:gd name="connsiteX47" fmla="*/ 323945 w 995171"/>
                <a:gd name="connsiteY47" fmla="*/ 265271 h 420623"/>
                <a:gd name="connsiteX48" fmla="*/ 323945 w 995171"/>
                <a:gd name="connsiteY48" fmla="*/ 414814 h 420623"/>
                <a:gd name="connsiteX49" fmla="*/ 399098 w 995171"/>
                <a:gd name="connsiteY49" fmla="*/ 414814 h 420623"/>
                <a:gd name="connsiteX50" fmla="*/ 399098 w 995171"/>
                <a:gd name="connsiteY50" fmla="*/ 254222 h 420623"/>
                <a:gd name="connsiteX51" fmla="*/ 367951 w 995171"/>
                <a:gd name="connsiteY51" fmla="*/ 159830 h 420623"/>
                <a:gd name="connsiteX52" fmla="*/ 881825 w 995171"/>
                <a:gd name="connsiteY52" fmla="*/ 272796 h 420623"/>
                <a:gd name="connsiteX53" fmla="*/ 871061 w 995171"/>
                <a:gd name="connsiteY53" fmla="*/ 215646 h 420623"/>
                <a:gd name="connsiteX54" fmla="*/ 841057 w 995171"/>
                <a:gd name="connsiteY54" fmla="*/ 168974 h 420623"/>
                <a:gd name="connsiteX55" fmla="*/ 794957 w 995171"/>
                <a:gd name="connsiteY55" fmla="*/ 137636 h 420623"/>
                <a:gd name="connsiteX56" fmla="*/ 735806 w 995171"/>
                <a:gd name="connsiteY56" fmla="*/ 126302 h 420623"/>
                <a:gd name="connsiteX57" fmla="*/ 678371 w 995171"/>
                <a:gd name="connsiteY57" fmla="*/ 137922 h 420623"/>
                <a:gd name="connsiteX58" fmla="*/ 631698 w 995171"/>
                <a:gd name="connsiteY58" fmla="*/ 169355 h 420623"/>
                <a:gd name="connsiteX59" fmla="*/ 600266 w 995171"/>
                <a:gd name="connsiteY59" fmla="*/ 216027 h 420623"/>
                <a:gd name="connsiteX60" fmla="*/ 588645 w 995171"/>
                <a:gd name="connsiteY60" fmla="*/ 273463 h 420623"/>
                <a:gd name="connsiteX61" fmla="*/ 599694 w 995171"/>
                <a:gd name="connsiteY61" fmla="*/ 330899 h 420623"/>
                <a:gd name="connsiteX62" fmla="*/ 630269 w 995171"/>
                <a:gd name="connsiteY62" fmla="*/ 377571 h 420623"/>
                <a:gd name="connsiteX63" fmla="*/ 677513 w 995171"/>
                <a:gd name="connsiteY63" fmla="*/ 409004 h 420623"/>
                <a:gd name="connsiteX64" fmla="*/ 738092 w 995171"/>
                <a:gd name="connsiteY64" fmla="*/ 420624 h 420623"/>
                <a:gd name="connsiteX65" fmla="*/ 863918 w 995171"/>
                <a:gd name="connsiteY65" fmla="*/ 365093 h 420623"/>
                <a:gd name="connsiteX66" fmla="*/ 810292 w 995171"/>
                <a:gd name="connsiteY66" fmla="*/ 324231 h 420623"/>
                <a:gd name="connsiteX67" fmla="*/ 738664 w 995171"/>
                <a:gd name="connsiteY67" fmla="*/ 355854 h 420623"/>
                <a:gd name="connsiteX68" fmla="*/ 687229 w 995171"/>
                <a:gd name="connsiteY68" fmla="*/ 341376 h 420623"/>
                <a:gd name="connsiteX69" fmla="*/ 660368 w 995171"/>
                <a:gd name="connsiteY69" fmla="*/ 302133 h 420623"/>
                <a:gd name="connsiteX70" fmla="*/ 659606 w 995171"/>
                <a:gd name="connsiteY70" fmla="*/ 299466 h 420623"/>
                <a:gd name="connsiteX71" fmla="*/ 881825 w 995171"/>
                <a:gd name="connsiteY71" fmla="*/ 299466 h 420623"/>
                <a:gd name="connsiteX72" fmla="*/ 881825 w 995171"/>
                <a:gd name="connsiteY72" fmla="*/ 272796 h 420623"/>
                <a:gd name="connsiteX73" fmla="*/ 660368 w 995171"/>
                <a:gd name="connsiteY73" fmla="*/ 246793 h 420623"/>
                <a:gd name="connsiteX74" fmla="*/ 735330 w 995171"/>
                <a:gd name="connsiteY74" fmla="*/ 189929 h 420623"/>
                <a:gd name="connsiteX75" fmla="*/ 810387 w 995171"/>
                <a:gd name="connsiteY75" fmla="*/ 246698 h 420623"/>
                <a:gd name="connsiteX76" fmla="*/ 660368 w 995171"/>
                <a:gd name="connsiteY76" fmla="*/ 246793 h 42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995171" h="420623">
                  <a:moveTo>
                    <a:pt x="74486" y="131921"/>
                  </a:moveTo>
                  <a:lnTo>
                    <a:pt x="0" y="131921"/>
                  </a:lnTo>
                  <a:lnTo>
                    <a:pt x="0" y="414719"/>
                  </a:lnTo>
                  <a:lnTo>
                    <a:pt x="74486" y="414719"/>
                  </a:lnTo>
                  <a:lnTo>
                    <a:pt x="74486" y="131921"/>
                  </a:lnTo>
                  <a:close/>
                  <a:moveTo>
                    <a:pt x="568262" y="417576"/>
                  </a:moveTo>
                  <a:lnTo>
                    <a:pt x="568262" y="348234"/>
                  </a:lnTo>
                  <a:cubicBezTo>
                    <a:pt x="557308" y="348139"/>
                    <a:pt x="548259" y="347567"/>
                    <a:pt x="541306" y="346520"/>
                  </a:cubicBezTo>
                  <a:cubicBezTo>
                    <a:pt x="533591" y="345281"/>
                    <a:pt x="527685" y="342710"/>
                    <a:pt x="523780" y="338804"/>
                  </a:cubicBezTo>
                  <a:cubicBezTo>
                    <a:pt x="519875" y="334899"/>
                    <a:pt x="517303" y="329184"/>
                    <a:pt x="516065" y="321945"/>
                  </a:cubicBezTo>
                  <a:cubicBezTo>
                    <a:pt x="514922" y="314992"/>
                    <a:pt x="514350" y="305753"/>
                    <a:pt x="514350" y="294608"/>
                  </a:cubicBezTo>
                  <a:lnTo>
                    <a:pt x="514350" y="195644"/>
                  </a:lnTo>
                  <a:lnTo>
                    <a:pt x="568262" y="195644"/>
                  </a:lnTo>
                  <a:lnTo>
                    <a:pt x="568262" y="131921"/>
                  </a:lnTo>
                  <a:lnTo>
                    <a:pt x="514350" y="131921"/>
                  </a:lnTo>
                  <a:lnTo>
                    <a:pt x="514350" y="21812"/>
                  </a:lnTo>
                  <a:lnTo>
                    <a:pt x="439865" y="21812"/>
                  </a:lnTo>
                  <a:lnTo>
                    <a:pt x="439865" y="295180"/>
                  </a:lnTo>
                  <a:cubicBezTo>
                    <a:pt x="439865" y="318230"/>
                    <a:pt x="441865" y="337852"/>
                    <a:pt x="445865" y="353473"/>
                  </a:cubicBezTo>
                  <a:cubicBezTo>
                    <a:pt x="449771" y="368903"/>
                    <a:pt x="456438" y="381572"/>
                    <a:pt x="465677" y="391001"/>
                  </a:cubicBezTo>
                  <a:cubicBezTo>
                    <a:pt x="474917" y="400431"/>
                    <a:pt x="487204" y="407289"/>
                    <a:pt x="502063" y="411385"/>
                  </a:cubicBezTo>
                  <a:cubicBezTo>
                    <a:pt x="517112" y="415481"/>
                    <a:pt x="536258" y="417671"/>
                    <a:pt x="558927" y="417671"/>
                  </a:cubicBezTo>
                  <a:lnTo>
                    <a:pt x="568262" y="417671"/>
                  </a:lnTo>
                  <a:close/>
                  <a:moveTo>
                    <a:pt x="995172" y="0"/>
                  </a:moveTo>
                  <a:lnTo>
                    <a:pt x="920687" y="0"/>
                  </a:lnTo>
                  <a:lnTo>
                    <a:pt x="920687" y="414719"/>
                  </a:lnTo>
                  <a:lnTo>
                    <a:pt x="995172" y="414719"/>
                  </a:lnTo>
                  <a:lnTo>
                    <a:pt x="995172" y="0"/>
                  </a:lnTo>
                  <a:close/>
                  <a:moveTo>
                    <a:pt x="367951" y="159830"/>
                  </a:moveTo>
                  <a:cubicBezTo>
                    <a:pt x="347282" y="137541"/>
                    <a:pt x="318135" y="126206"/>
                    <a:pt x="281273" y="126206"/>
                  </a:cubicBezTo>
                  <a:cubicBezTo>
                    <a:pt x="263462" y="126206"/>
                    <a:pt x="247079" y="129921"/>
                    <a:pt x="232410" y="137065"/>
                  </a:cubicBezTo>
                  <a:cubicBezTo>
                    <a:pt x="217742" y="144304"/>
                    <a:pt x="205264" y="154496"/>
                    <a:pt x="195358" y="167259"/>
                  </a:cubicBezTo>
                  <a:lnTo>
                    <a:pt x="191262" y="172498"/>
                  </a:lnTo>
                  <a:lnTo>
                    <a:pt x="191262" y="167831"/>
                  </a:lnTo>
                  <a:lnTo>
                    <a:pt x="191262" y="132017"/>
                  </a:lnTo>
                  <a:lnTo>
                    <a:pt x="117920" y="132017"/>
                  </a:lnTo>
                  <a:lnTo>
                    <a:pt x="117920" y="414814"/>
                  </a:lnTo>
                  <a:lnTo>
                    <a:pt x="191929" y="414814"/>
                  </a:lnTo>
                  <a:lnTo>
                    <a:pt x="191929" y="264128"/>
                  </a:lnTo>
                  <a:lnTo>
                    <a:pt x="192024" y="274606"/>
                  </a:lnTo>
                  <a:cubicBezTo>
                    <a:pt x="192024" y="272891"/>
                    <a:pt x="192024" y="271177"/>
                    <a:pt x="192119" y="269558"/>
                  </a:cubicBezTo>
                  <a:cubicBezTo>
                    <a:pt x="192881" y="243173"/>
                    <a:pt x="199454" y="223456"/>
                    <a:pt x="211741" y="210884"/>
                  </a:cubicBezTo>
                  <a:cubicBezTo>
                    <a:pt x="224790" y="197549"/>
                    <a:pt x="240697" y="190786"/>
                    <a:pt x="258985" y="190786"/>
                  </a:cubicBezTo>
                  <a:cubicBezTo>
                    <a:pt x="280511" y="190786"/>
                    <a:pt x="296894" y="197358"/>
                    <a:pt x="307753" y="210407"/>
                  </a:cubicBezTo>
                  <a:cubicBezTo>
                    <a:pt x="318421" y="223171"/>
                    <a:pt x="323850" y="241364"/>
                    <a:pt x="323945" y="264605"/>
                  </a:cubicBezTo>
                  <a:lnTo>
                    <a:pt x="323945" y="264605"/>
                  </a:lnTo>
                  <a:lnTo>
                    <a:pt x="323945" y="265176"/>
                  </a:lnTo>
                  <a:lnTo>
                    <a:pt x="323945" y="265271"/>
                  </a:lnTo>
                  <a:lnTo>
                    <a:pt x="323945" y="414814"/>
                  </a:lnTo>
                  <a:lnTo>
                    <a:pt x="399098" y="414814"/>
                  </a:lnTo>
                  <a:lnTo>
                    <a:pt x="399098" y="254222"/>
                  </a:lnTo>
                  <a:cubicBezTo>
                    <a:pt x="399193" y="213931"/>
                    <a:pt x="388620" y="182118"/>
                    <a:pt x="367951" y="159830"/>
                  </a:cubicBezTo>
                  <a:moveTo>
                    <a:pt x="881825" y="272796"/>
                  </a:moveTo>
                  <a:cubicBezTo>
                    <a:pt x="881825" y="252508"/>
                    <a:pt x="878205" y="233267"/>
                    <a:pt x="871061" y="215646"/>
                  </a:cubicBezTo>
                  <a:cubicBezTo>
                    <a:pt x="863918" y="198025"/>
                    <a:pt x="853821" y="182309"/>
                    <a:pt x="841057" y="168974"/>
                  </a:cubicBezTo>
                  <a:cubicBezTo>
                    <a:pt x="828294" y="155639"/>
                    <a:pt x="812768" y="145066"/>
                    <a:pt x="794957" y="137636"/>
                  </a:cubicBezTo>
                  <a:cubicBezTo>
                    <a:pt x="777145" y="130112"/>
                    <a:pt x="757238" y="126302"/>
                    <a:pt x="735806" y="126302"/>
                  </a:cubicBezTo>
                  <a:cubicBezTo>
                    <a:pt x="715518" y="126302"/>
                    <a:pt x="696182" y="130207"/>
                    <a:pt x="678371" y="137922"/>
                  </a:cubicBezTo>
                  <a:cubicBezTo>
                    <a:pt x="660559" y="145637"/>
                    <a:pt x="644843" y="156210"/>
                    <a:pt x="631698" y="169355"/>
                  </a:cubicBezTo>
                  <a:cubicBezTo>
                    <a:pt x="618554" y="182499"/>
                    <a:pt x="607981" y="198215"/>
                    <a:pt x="600266" y="216027"/>
                  </a:cubicBezTo>
                  <a:cubicBezTo>
                    <a:pt x="592550" y="233839"/>
                    <a:pt x="588645" y="253175"/>
                    <a:pt x="588645" y="273463"/>
                  </a:cubicBezTo>
                  <a:cubicBezTo>
                    <a:pt x="588645" y="293751"/>
                    <a:pt x="592360" y="313087"/>
                    <a:pt x="599694" y="330899"/>
                  </a:cubicBezTo>
                  <a:cubicBezTo>
                    <a:pt x="607028" y="348710"/>
                    <a:pt x="617315" y="364426"/>
                    <a:pt x="630269" y="377571"/>
                  </a:cubicBezTo>
                  <a:cubicBezTo>
                    <a:pt x="643223" y="390716"/>
                    <a:pt x="659130" y="401288"/>
                    <a:pt x="677513" y="409004"/>
                  </a:cubicBezTo>
                  <a:cubicBezTo>
                    <a:pt x="695897" y="416719"/>
                    <a:pt x="716280" y="420624"/>
                    <a:pt x="738092" y="420624"/>
                  </a:cubicBezTo>
                  <a:cubicBezTo>
                    <a:pt x="801148" y="420624"/>
                    <a:pt x="840391" y="391954"/>
                    <a:pt x="863918" y="365093"/>
                  </a:cubicBezTo>
                  <a:lnTo>
                    <a:pt x="810292" y="324231"/>
                  </a:lnTo>
                  <a:cubicBezTo>
                    <a:pt x="798957" y="337661"/>
                    <a:pt x="772192" y="355854"/>
                    <a:pt x="738664" y="355854"/>
                  </a:cubicBezTo>
                  <a:cubicBezTo>
                    <a:pt x="717614" y="355854"/>
                    <a:pt x="700373" y="350996"/>
                    <a:pt x="687229" y="341376"/>
                  </a:cubicBezTo>
                  <a:cubicBezTo>
                    <a:pt x="674084" y="331756"/>
                    <a:pt x="665036" y="318611"/>
                    <a:pt x="660368" y="302133"/>
                  </a:cubicBezTo>
                  <a:lnTo>
                    <a:pt x="659606" y="299466"/>
                  </a:lnTo>
                  <a:lnTo>
                    <a:pt x="881825" y="299466"/>
                  </a:lnTo>
                  <a:lnTo>
                    <a:pt x="881825" y="272796"/>
                  </a:lnTo>
                  <a:close/>
                  <a:moveTo>
                    <a:pt x="660368" y="246793"/>
                  </a:moveTo>
                  <a:cubicBezTo>
                    <a:pt x="660368" y="226124"/>
                    <a:pt x="684086" y="189929"/>
                    <a:pt x="735330" y="189929"/>
                  </a:cubicBezTo>
                  <a:cubicBezTo>
                    <a:pt x="786575" y="189929"/>
                    <a:pt x="810387" y="226028"/>
                    <a:pt x="810387" y="246698"/>
                  </a:cubicBezTo>
                  <a:lnTo>
                    <a:pt x="660368" y="24679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ea typeface="Intel Clear" panose="020B06040202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C1C42114-E0DC-41C5-A333-869DAB921F8F}"/>
                </a:ext>
              </a:extLst>
            </p:cNvPr>
            <p:cNvSpPr/>
            <p:nvPr/>
          </p:nvSpPr>
          <p:spPr>
            <a:xfrm>
              <a:off x="2358770" y="6728469"/>
              <a:ext cx="79057" cy="79057"/>
            </a:xfrm>
            <a:custGeom>
              <a:avLst/>
              <a:gdLst>
                <a:gd name="connsiteX0" fmla="*/ 39529 w 79057"/>
                <a:gd name="connsiteY0" fmla="*/ 5620 h 79057"/>
                <a:gd name="connsiteX1" fmla="*/ 73438 w 79057"/>
                <a:gd name="connsiteY1" fmla="*/ 39529 h 79057"/>
                <a:gd name="connsiteX2" fmla="*/ 39529 w 79057"/>
                <a:gd name="connsiteY2" fmla="*/ 73438 h 79057"/>
                <a:gd name="connsiteX3" fmla="*/ 5620 w 79057"/>
                <a:gd name="connsiteY3" fmla="*/ 39529 h 79057"/>
                <a:gd name="connsiteX4" fmla="*/ 39529 w 79057"/>
                <a:gd name="connsiteY4" fmla="*/ 5620 h 79057"/>
                <a:gd name="connsiteX5" fmla="*/ 39529 w 79057"/>
                <a:gd name="connsiteY5" fmla="*/ 0 h 79057"/>
                <a:gd name="connsiteX6" fmla="*/ 0 w 79057"/>
                <a:gd name="connsiteY6" fmla="*/ 39529 h 79057"/>
                <a:gd name="connsiteX7" fmla="*/ 39529 w 79057"/>
                <a:gd name="connsiteY7" fmla="*/ 79058 h 79057"/>
                <a:gd name="connsiteX8" fmla="*/ 79058 w 79057"/>
                <a:gd name="connsiteY8" fmla="*/ 39529 h 79057"/>
                <a:gd name="connsiteX9" fmla="*/ 39529 w 79057"/>
                <a:gd name="connsiteY9" fmla="*/ 0 h 7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057" h="79057">
                  <a:moveTo>
                    <a:pt x="39529" y="5620"/>
                  </a:moveTo>
                  <a:cubicBezTo>
                    <a:pt x="58198" y="5620"/>
                    <a:pt x="73438" y="20860"/>
                    <a:pt x="73438" y="39529"/>
                  </a:cubicBezTo>
                  <a:cubicBezTo>
                    <a:pt x="73438" y="58198"/>
                    <a:pt x="58198" y="73438"/>
                    <a:pt x="39529" y="73438"/>
                  </a:cubicBezTo>
                  <a:cubicBezTo>
                    <a:pt x="20860" y="73438"/>
                    <a:pt x="5620" y="58198"/>
                    <a:pt x="5620" y="39529"/>
                  </a:cubicBezTo>
                  <a:cubicBezTo>
                    <a:pt x="5620" y="20860"/>
                    <a:pt x="20860" y="5620"/>
                    <a:pt x="39529" y="5620"/>
                  </a:cubicBezTo>
                  <a:moveTo>
                    <a:pt x="39529" y="0"/>
                  </a:moveTo>
                  <a:cubicBezTo>
                    <a:pt x="17717" y="0"/>
                    <a:pt x="0" y="17717"/>
                    <a:pt x="0" y="39529"/>
                  </a:cubicBezTo>
                  <a:cubicBezTo>
                    <a:pt x="0" y="61341"/>
                    <a:pt x="17717" y="79058"/>
                    <a:pt x="39529" y="79058"/>
                  </a:cubicBezTo>
                  <a:cubicBezTo>
                    <a:pt x="61341" y="79058"/>
                    <a:pt x="79058" y="61341"/>
                    <a:pt x="79058" y="39529"/>
                  </a:cubicBezTo>
                  <a:cubicBezTo>
                    <a:pt x="79058" y="17717"/>
                    <a:pt x="61341" y="0"/>
                    <a:pt x="39529" y="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ea typeface="Intel Clear" panose="020B06040202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EB18CC9F-8A17-402D-B10E-AE9061E9554F}"/>
                </a:ext>
              </a:extLst>
            </p:cNvPr>
            <p:cNvSpPr/>
            <p:nvPr/>
          </p:nvSpPr>
          <p:spPr>
            <a:xfrm>
              <a:off x="2384869" y="6748090"/>
              <a:ext cx="30765" cy="39528"/>
            </a:xfrm>
            <a:custGeom>
              <a:avLst/>
              <a:gdLst>
                <a:gd name="connsiteX0" fmla="*/ 16383 w 30765"/>
                <a:gd name="connsiteY0" fmla="*/ 95 h 39528"/>
                <a:gd name="connsiteX1" fmla="*/ 23051 w 30765"/>
                <a:gd name="connsiteY1" fmla="*/ 1715 h 39528"/>
                <a:gd name="connsiteX2" fmla="*/ 27718 w 30765"/>
                <a:gd name="connsiteY2" fmla="*/ 6191 h 39528"/>
                <a:gd name="connsiteX3" fmla="*/ 29337 w 30765"/>
                <a:gd name="connsiteY3" fmla="*/ 12478 h 39528"/>
                <a:gd name="connsiteX4" fmla="*/ 27146 w 30765"/>
                <a:gd name="connsiteY4" fmla="*/ 19622 h 39528"/>
                <a:gd name="connsiteX5" fmla="*/ 21812 w 30765"/>
                <a:gd name="connsiteY5" fmla="*/ 23717 h 39528"/>
                <a:gd name="connsiteX6" fmla="*/ 30766 w 30765"/>
                <a:gd name="connsiteY6" fmla="*/ 39529 h 39528"/>
                <a:gd name="connsiteX7" fmla="*/ 23717 w 30765"/>
                <a:gd name="connsiteY7" fmla="*/ 39529 h 39528"/>
                <a:gd name="connsiteX8" fmla="*/ 15526 w 30765"/>
                <a:gd name="connsiteY8" fmla="*/ 24860 h 39528"/>
                <a:gd name="connsiteX9" fmla="*/ 6191 w 30765"/>
                <a:gd name="connsiteY9" fmla="*/ 24860 h 39528"/>
                <a:gd name="connsiteX10" fmla="*/ 6191 w 30765"/>
                <a:gd name="connsiteY10" fmla="*/ 39529 h 39528"/>
                <a:gd name="connsiteX11" fmla="*/ 0 w 30765"/>
                <a:gd name="connsiteY11" fmla="*/ 39529 h 39528"/>
                <a:gd name="connsiteX12" fmla="*/ 0 w 30765"/>
                <a:gd name="connsiteY12" fmla="*/ 0 h 39528"/>
                <a:gd name="connsiteX13" fmla="*/ 16383 w 30765"/>
                <a:gd name="connsiteY13" fmla="*/ 0 h 39528"/>
                <a:gd name="connsiteX14" fmla="*/ 16383 w 30765"/>
                <a:gd name="connsiteY14" fmla="*/ 19336 h 39528"/>
                <a:gd name="connsiteX15" fmla="*/ 19907 w 30765"/>
                <a:gd name="connsiteY15" fmla="*/ 18478 h 39528"/>
                <a:gd name="connsiteX16" fmla="*/ 22289 w 30765"/>
                <a:gd name="connsiteY16" fmla="*/ 16097 h 39528"/>
                <a:gd name="connsiteX17" fmla="*/ 23146 w 30765"/>
                <a:gd name="connsiteY17" fmla="*/ 12573 h 39528"/>
                <a:gd name="connsiteX18" fmla="*/ 22289 w 30765"/>
                <a:gd name="connsiteY18" fmla="*/ 9049 h 39528"/>
                <a:gd name="connsiteX19" fmla="*/ 19907 w 30765"/>
                <a:gd name="connsiteY19" fmla="*/ 6668 h 39528"/>
                <a:gd name="connsiteX20" fmla="*/ 16383 w 30765"/>
                <a:gd name="connsiteY20" fmla="*/ 5810 h 39528"/>
                <a:gd name="connsiteX21" fmla="*/ 6191 w 30765"/>
                <a:gd name="connsiteY21" fmla="*/ 5810 h 39528"/>
                <a:gd name="connsiteX22" fmla="*/ 6191 w 30765"/>
                <a:gd name="connsiteY22" fmla="*/ 19336 h 39528"/>
                <a:gd name="connsiteX23" fmla="*/ 16383 w 30765"/>
                <a:gd name="connsiteY23" fmla="*/ 19336 h 39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0765" h="39528">
                  <a:moveTo>
                    <a:pt x="16383" y="95"/>
                  </a:moveTo>
                  <a:cubicBezTo>
                    <a:pt x="18860" y="95"/>
                    <a:pt x="21050" y="667"/>
                    <a:pt x="23051" y="1715"/>
                  </a:cubicBezTo>
                  <a:cubicBezTo>
                    <a:pt x="25051" y="2762"/>
                    <a:pt x="26575" y="4286"/>
                    <a:pt x="27718" y="6191"/>
                  </a:cubicBezTo>
                  <a:cubicBezTo>
                    <a:pt x="28861" y="8096"/>
                    <a:pt x="29337" y="10192"/>
                    <a:pt x="29337" y="12478"/>
                  </a:cubicBezTo>
                  <a:cubicBezTo>
                    <a:pt x="29337" y="15335"/>
                    <a:pt x="28575" y="17717"/>
                    <a:pt x="27146" y="19622"/>
                  </a:cubicBezTo>
                  <a:cubicBezTo>
                    <a:pt x="25718" y="21527"/>
                    <a:pt x="23908" y="22860"/>
                    <a:pt x="21812" y="23717"/>
                  </a:cubicBezTo>
                  <a:lnTo>
                    <a:pt x="30766" y="39529"/>
                  </a:lnTo>
                  <a:lnTo>
                    <a:pt x="23717" y="39529"/>
                  </a:lnTo>
                  <a:lnTo>
                    <a:pt x="15526" y="24860"/>
                  </a:lnTo>
                  <a:lnTo>
                    <a:pt x="6191" y="24860"/>
                  </a:lnTo>
                  <a:lnTo>
                    <a:pt x="6191" y="39529"/>
                  </a:lnTo>
                  <a:lnTo>
                    <a:pt x="0" y="39529"/>
                  </a:lnTo>
                  <a:lnTo>
                    <a:pt x="0" y="0"/>
                  </a:lnTo>
                  <a:lnTo>
                    <a:pt x="16383" y="0"/>
                  </a:lnTo>
                  <a:close/>
                  <a:moveTo>
                    <a:pt x="16383" y="19336"/>
                  </a:moveTo>
                  <a:cubicBezTo>
                    <a:pt x="17717" y="19336"/>
                    <a:pt x="18860" y="19050"/>
                    <a:pt x="19907" y="18478"/>
                  </a:cubicBezTo>
                  <a:cubicBezTo>
                    <a:pt x="20955" y="17907"/>
                    <a:pt x="21717" y="17050"/>
                    <a:pt x="22289" y="16097"/>
                  </a:cubicBezTo>
                  <a:cubicBezTo>
                    <a:pt x="22860" y="15050"/>
                    <a:pt x="23146" y="13906"/>
                    <a:pt x="23146" y="12573"/>
                  </a:cubicBezTo>
                  <a:cubicBezTo>
                    <a:pt x="23146" y="11240"/>
                    <a:pt x="22860" y="10097"/>
                    <a:pt x="22289" y="9049"/>
                  </a:cubicBezTo>
                  <a:cubicBezTo>
                    <a:pt x="21717" y="8001"/>
                    <a:pt x="20860" y="7239"/>
                    <a:pt x="19907" y="6668"/>
                  </a:cubicBezTo>
                  <a:cubicBezTo>
                    <a:pt x="18860" y="6096"/>
                    <a:pt x="17717" y="5810"/>
                    <a:pt x="16383" y="5810"/>
                  </a:cubicBezTo>
                  <a:lnTo>
                    <a:pt x="6191" y="5810"/>
                  </a:lnTo>
                  <a:lnTo>
                    <a:pt x="6191" y="19336"/>
                  </a:lnTo>
                  <a:lnTo>
                    <a:pt x="16383" y="193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ea typeface="Intel Clear" panose="020B060402020302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2825262-3F6E-4DC6-AA53-E30B25B15839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543438" y="944163"/>
            <a:ext cx="9810362" cy="627700"/>
          </a:xfrm>
        </p:spPr>
        <p:txBody>
          <a:bodyPr anchor="b" anchorCtr="0">
            <a:normAutofit/>
          </a:bodyPr>
          <a:lstStyle>
            <a:lvl1pPr marL="0" indent="0">
              <a:buFontTx/>
              <a:buNone/>
              <a:defRPr sz="1600">
                <a:solidFill>
                  <a:schemeClr val="tx2"/>
                </a:solidFill>
                <a:latin typeface="IntelOne Text" panose="020B0503020203020204" pitchFamily="34" charset="77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E6BC2F-544E-4727-A6CC-2BE3B3E01B51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1542536" y="1635111"/>
            <a:ext cx="9789007" cy="1874852"/>
          </a:xfrm>
        </p:spPr>
        <p:txBody>
          <a:bodyPr anchor="b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0B31C-0AD0-4CC0-BF2B-DECE53E66658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1542536" y="3602038"/>
            <a:ext cx="9789007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032995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768FF6-8FD0-4E13-A01B-AB7AF941CB4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1000" y="1491674"/>
            <a:ext cx="10972800" cy="4653672"/>
          </a:xfrm>
        </p:spPr>
        <p:txBody>
          <a:bodyPr/>
          <a:lstStyle/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FD23E5-8B42-FBB3-8E22-4702FB672B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42841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240">
          <p15:clr>
            <a:srgbClr val="FBAE40"/>
          </p15:clr>
        </p15:guide>
        <p15:guide id="6" pos="7152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380999" y="1491674"/>
            <a:ext cx="5429865" cy="4653672"/>
          </a:xfrm>
        </p:spPr>
        <p:txBody>
          <a:bodyPr/>
          <a:lstStyle/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29D013-C7B6-4628-B2EF-9C1967AE612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5923935" y="1491674"/>
            <a:ext cx="5429865" cy="4653672"/>
          </a:xfrm>
        </p:spPr>
        <p:txBody>
          <a:bodyPr/>
          <a:lstStyle/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654BD7A-EF24-5BA8-71D8-37820661AD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88475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50BD236-A5FE-B377-4D89-6CC4416BEC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58299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3684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gu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2229178"/>
            <a:ext cx="10972800" cy="1199822"/>
          </a:xfrm>
        </p:spPr>
        <p:txBody>
          <a:bodyPr anchor="b" anchorCtr="0"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1000" y="3449317"/>
            <a:ext cx="10972800" cy="681935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accent1"/>
                </a:solidFill>
                <a:latin typeface="IntelOne Text" panose="020B0503020203020204" pitchFamily="34" charset="77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1039890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sv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BA0418-D0B8-4038-AB65-D4C12FC9E8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76840"/>
            <a:ext cx="10972800" cy="108952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/>
              <a:t>Click to edit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EA8DDE-64C9-4F0E-9EE0-F0DA006774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1491673"/>
            <a:ext cx="10972800" cy="4653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AC13F04-AFE6-9D98-8F4A-BB3C418C95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400800"/>
            <a:ext cx="11734800" cy="4572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5691DBAA-52E0-54B6-45D9-FEAB0D0BDE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1137466" y="6554735"/>
            <a:ext cx="476084" cy="177524"/>
          </a:xfrm>
          <a:prstGeom prst="rect">
            <a:avLst/>
          </a:prstGeom>
        </p:spPr>
      </p:pic>
      <p:sp>
        <p:nvSpPr>
          <p:cNvPr id="20" name="TextBox 19" descr="page number">
            <a:extLst>
              <a:ext uri="{FF2B5EF4-FFF2-40B4-BE49-F238E27FC236}">
                <a16:creationId xmlns:a16="http://schemas.microsoft.com/office/drawing/2014/main" id="{23703A79-9E2F-C09B-555B-FF767B4E6CEE}"/>
              </a:ext>
            </a:extLst>
          </p:cNvPr>
          <p:cNvSpPr txBox="1"/>
          <p:nvPr userDrawn="1"/>
        </p:nvSpPr>
        <p:spPr>
          <a:xfrm>
            <a:off x="11795252" y="6506879"/>
            <a:ext cx="349776" cy="246221"/>
          </a:xfrm>
          <a:prstGeom prst="rect">
            <a:avLst/>
          </a:prstGeom>
        </p:spPr>
        <p:txBody>
          <a:bodyPr wrap="none" anchor="ctr" anchorCtr="0">
            <a:spAutoFit/>
          </a:bodyPr>
          <a:lstStyle>
            <a:defPPr>
              <a:defRPr lang="en-US"/>
            </a:defPPr>
            <a:lvl1pPr algn="ctr">
              <a:defRPr sz="1000" b="0" i="0">
                <a:solidFill>
                  <a:srgbClr val="5E5E5E"/>
                </a:solidFill>
                <a:latin typeface="IntelOne Text" panose="020B0503020203020204" pitchFamily="34" charset="77"/>
                <a:ea typeface="Intel Clear" panose="020B0604020203020204" pitchFamily="34" charset="0"/>
                <a:cs typeface="Times New Roman" panose="02020603050405020304" pitchFamily="18" charset="0"/>
              </a:defRPr>
            </a:lvl1pPr>
          </a:lstStyle>
          <a:p>
            <a:pPr lvl="0"/>
            <a:fld id="{4F6B73DA-0149-4325-A7B8-AE29BD4BC701}" type="slidenum">
              <a:rPr lang="en-US" smtClean="0">
                <a:latin typeface="+mn-lt"/>
                <a:sym typeface="Helvetica Neue"/>
              </a:rPr>
              <a:pPr lvl="0"/>
              <a:t>‹#›</a:t>
            </a:fld>
            <a:endParaRPr lang="en-US" err="1">
              <a:latin typeface="+mn-lt"/>
              <a:sym typeface="Helvetica Neue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D958C43-E667-5A26-DF46-49F818B26D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734800" y="0"/>
            <a:ext cx="457200" cy="64008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338997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  <p:sldLayoutId id="2147483791" r:id="rId12"/>
    <p:sldLayoutId id="2147483792" r:id="rId13"/>
    <p:sldLayoutId id="2147483793" r:id="rId14"/>
    <p:sldLayoutId id="2147483794" r:id="rId15"/>
    <p:sldLayoutId id="2147483795" r:id="rId16"/>
    <p:sldLayoutId id="2147483796" r:id="rId17"/>
    <p:sldLayoutId id="2147483797" r:id="rId18"/>
    <p:sldLayoutId id="2147483798" r:id="rId19"/>
    <p:sldLayoutId id="2147483799" r:id="rId2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IntelOne Display Regular" panose="020B0503020203020204" pitchFamily="34" charset="0"/>
        <a:buChar char="•"/>
        <a:defRPr sz="2800" b="0" i="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2400" b="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2000" b="0" i="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1800" b="0" 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1600" b="0" 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C69D662-3727-2D73-3C61-3DCEB3E348F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en-US" dirty="0">
                <a:latin typeface="IntelOne Display Medium" panose="020B0703020203020204" pitchFamily="34" charset="0"/>
              </a:rPr>
              <a:t>3GPP TSG SA Meeting #102						SP-231658</a:t>
            </a:r>
          </a:p>
          <a:p>
            <a:r>
              <a:rPr lang="en-US" dirty="0">
                <a:latin typeface="IntelOne Display Medium" panose="020B0703020203020204" pitchFamily="34" charset="0"/>
              </a:rPr>
              <a:t>Edinburgh, UK, 11 – 15 December 2023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AA4D223-ABEB-A5DC-611C-BCFC3FC744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800"/>
              <a:t>Intel's view on the Rel-19 SA2 Package</a:t>
            </a:r>
            <a:endParaRPr lang="en-US" sz="4800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3A65D2B1-2CA6-F2D0-9390-54C613CA516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Agenda Item:		7.3</a:t>
            </a:r>
          </a:p>
          <a:p>
            <a:r>
              <a:rPr lang="en-US" dirty="0"/>
              <a:t>Source: 			Intel</a:t>
            </a:r>
          </a:p>
          <a:p>
            <a:r>
              <a:rPr lang="en-US" dirty="0"/>
              <a:t>Document for:		Information</a:t>
            </a:r>
          </a:p>
        </p:txBody>
      </p:sp>
    </p:spTree>
    <p:extLst>
      <p:ext uri="{BB962C8B-B14F-4D97-AF65-F5344CB8AC3E}">
        <p14:creationId xmlns:p14="http://schemas.microsoft.com/office/powerpoint/2010/main" val="3517522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91016" y="255448"/>
            <a:ext cx="9618617" cy="656526"/>
          </a:xfrm>
        </p:spPr>
        <p:txBody>
          <a:bodyPr lIns="0" tIns="0" rIns="0" bIns="0" anchor="t">
            <a:noAutofit/>
          </a:bodyPr>
          <a:lstStyle/>
          <a:p>
            <a:r>
              <a:rPr lang="en-US" dirty="0">
                <a:latin typeface="Intel Clear Pro"/>
              </a:rPr>
              <a:t>Rel-19: Intel’s initial list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3E2CDDB-A48D-482F-F2CC-B16E26943B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744261"/>
              </p:ext>
            </p:extLst>
          </p:nvPr>
        </p:nvGraphicFramePr>
        <p:xfrm>
          <a:off x="272145" y="1069028"/>
          <a:ext cx="11405491" cy="494541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58407">
                  <a:extLst>
                    <a:ext uri="{9D8B030D-6E8A-4147-A177-3AD203B41FA5}">
                      <a16:colId xmlns:a16="http://schemas.microsoft.com/office/drawing/2014/main" val="3414266465"/>
                    </a:ext>
                  </a:extLst>
                </a:gridCol>
                <a:gridCol w="5209154">
                  <a:extLst>
                    <a:ext uri="{9D8B030D-6E8A-4147-A177-3AD203B41FA5}">
                      <a16:colId xmlns:a16="http://schemas.microsoft.com/office/drawing/2014/main" val="3285168390"/>
                    </a:ext>
                  </a:extLst>
                </a:gridCol>
                <a:gridCol w="765603">
                  <a:extLst>
                    <a:ext uri="{9D8B030D-6E8A-4147-A177-3AD203B41FA5}">
                      <a16:colId xmlns:a16="http://schemas.microsoft.com/office/drawing/2014/main" val="71829966"/>
                    </a:ext>
                  </a:extLst>
                </a:gridCol>
                <a:gridCol w="659913">
                  <a:extLst>
                    <a:ext uri="{9D8B030D-6E8A-4147-A177-3AD203B41FA5}">
                      <a16:colId xmlns:a16="http://schemas.microsoft.com/office/drawing/2014/main" val="1070086312"/>
                    </a:ext>
                  </a:extLst>
                </a:gridCol>
                <a:gridCol w="765499">
                  <a:extLst>
                    <a:ext uri="{9D8B030D-6E8A-4147-A177-3AD203B41FA5}">
                      <a16:colId xmlns:a16="http://schemas.microsoft.com/office/drawing/2014/main" val="4024619572"/>
                    </a:ext>
                  </a:extLst>
                </a:gridCol>
                <a:gridCol w="703907">
                  <a:extLst>
                    <a:ext uri="{9D8B030D-6E8A-4147-A177-3AD203B41FA5}">
                      <a16:colId xmlns:a16="http://schemas.microsoft.com/office/drawing/2014/main" val="420680953"/>
                    </a:ext>
                  </a:extLst>
                </a:gridCol>
                <a:gridCol w="1443008">
                  <a:extLst>
                    <a:ext uri="{9D8B030D-6E8A-4147-A177-3AD203B41FA5}">
                      <a16:colId xmlns:a16="http://schemas.microsoft.com/office/drawing/2014/main" val="4012582110"/>
                    </a:ext>
                  </a:extLst>
                </a:gridCol>
              </a:tblGrid>
              <a:tr h="435542"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Acronym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effectLst/>
                        </a:rPr>
                        <a:t>Study title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effectLst/>
                        </a:rPr>
                        <a:t>Study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effectLst/>
                        </a:rPr>
                        <a:t>Normative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Study</a:t>
                      </a:r>
                    </a:p>
                    <a:p>
                      <a:pPr algn="l"/>
                      <a:r>
                        <a:rPr lang="en-US" sz="1000" dirty="0">
                          <a:effectLst/>
                        </a:rPr>
                        <a:t>(</a:t>
                      </a:r>
                      <a:r>
                        <a:rPr lang="en-US" sz="1000" dirty="0" err="1">
                          <a:effectLst/>
                        </a:rPr>
                        <a:t>downscoped</a:t>
                      </a:r>
                      <a:r>
                        <a:rPr lang="en-US" sz="1000" dirty="0">
                          <a:effectLst/>
                        </a:rPr>
                        <a:t>)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effectLst/>
                        </a:rPr>
                        <a:t>Normative</a:t>
                      </a:r>
                    </a:p>
                    <a:p>
                      <a:pPr algn="l"/>
                      <a:r>
                        <a:rPr lang="en-US" sz="1000">
                          <a:effectLst/>
                        </a:rPr>
                        <a:t>(downscoped)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effectLst/>
                        </a:rPr>
                        <a:t>Comment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/>
                </a:tc>
                <a:extLst>
                  <a:ext uri="{0D108BD9-81ED-4DB2-BD59-A6C34878D82A}">
                    <a16:rowId xmlns:a16="http://schemas.microsoft.com/office/drawing/2014/main" val="1606823345"/>
                  </a:ext>
                </a:extLst>
              </a:tr>
              <a:tr h="435542">
                <a:tc>
                  <a:txBody>
                    <a:bodyPr/>
                    <a:lstStyle/>
                    <a:p>
                      <a:pPr algn="l"/>
                      <a:r>
                        <a:rPr lang="en-US" sz="1000" b="1" dirty="0">
                          <a:effectLst/>
                        </a:rPr>
                        <a:t>FS_XRM Ph2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Architecture enhancement for XRM Ph2 (SP-231198)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7.5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6.5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7</a:t>
                      </a:r>
                    </a:p>
                    <a:p>
                      <a:pPr algn="l"/>
                      <a:r>
                        <a:rPr lang="en-US" sz="1000" dirty="0">
                          <a:effectLst/>
                        </a:rPr>
                        <a:t> </a:t>
                      </a:r>
                    </a:p>
                    <a:p>
                      <a:pPr algn="l"/>
                      <a:r>
                        <a:rPr lang="en-US" sz="10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effectLst/>
                        </a:rPr>
                        <a:t>6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Remove WT#1.3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/>
                </a:tc>
                <a:extLst>
                  <a:ext uri="{0D108BD9-81ED-4DB2-BD59-A6C34878D82A}">
                    <a16:rowId xmlns:a16="http://schemas.microsoft.com/office/drawing/2014/main" val="159898535"/>
                  </a:ext>
                </a:extLst>
              </a:tr>
              <a:tr h="379916">
                <a:tc>
                  <a:txBody>
                    <a:bodyPr/>
                    <a:lstStyle/>
                    <a:p>
                      <a:pPr algn="l"/>
                      <a:r>
                        <a:rPr lang="en-US" sz="1000" b="1" dirty="0">
                          <a:effectLst/>
                        </a:rPr>
                        <a:t>FS_CNEES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5GS Enhancement for Energy Efficiency and Energy Saving (SP-231192)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6.5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6.5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6.5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6.5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852" marR="34852" marT="0" marB="0"/>
                </a:tc>
                <a:extLst>
                  <a:ext uri="{0D108BD9-81ED-4DB2-BD59-A6C34878D82A}">
                    <a16:rowId xmlns:a16="http://schemas.microsoft.com/office/drawing/2014/main" val="4109066355"/>
                  </a:ext>
                </a:extLst>
              </a:tr>
              <a:tr h="379916">
                <a:tc>
                  <a:txBody>
                    <a:bodyPr/>
                    <a:lstStyle/>
                    <a:p>
                      <a:pPr algn="l"/>
                      <a:r>
                        <a:rPr lang="en-US" sz="1000" b="1" dirty="0">
                          <a:effectLst/>
                        </a:rPr>
                        <a:t>FS_5GSAT_ARCH_Ph3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>
                          <a:effectLst/>
                        </a:rPr>
                        <a:t>Integration of satellite components in the 5G architecture Phase III (SP-231199)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7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7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852" marR="34852" marT="0" marB="0"/>
                </a:tc>
                <a:extLst>
                  <a:ext uri="{0D108BD9-81ED-4DB2-BD59-A6C34878D82A}">
                    <a16:rowId xmlns:a16="http://schemas.microsoft.com/office/drawing/2014/main" val="2625334013"/>
                  </a:ext>
                </a:extLst>
              </a:tr>
              <a:tr h="379916">
                <a:tc>
                  <a:txBody>
                    <a:bodyPr/>
                    <a:lstStyle/>
                    <a:p>
                      <a:pPr algn="l"/>
                      <a:r>
                        <a:rPr lang="en-US" sz="1000" b="1" dirty="0">
                          <a:effectLst/>
                        </a:rPr>
                        <a:t>FS_eEDGE_5GC_ph3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Enhancement of support for Edge Computing in 5G Core network — phase 3 (SP-231280)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6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4.25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6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4.25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852" marR="34852" marT="0" marB="0"/>
                </a:tc>
                <a:extLst>
                  <a:ext uri="{0D108BD9-81ED-4DB2-BD59-A6C34878D82A}">
                    <a16:rowId xmlns:a16="http://schemas.microsoft.com/office/drawing/2014/main" val="4126335471"/>
                  </a:ext>
                </a:extLst>
              </a:tr>
              <a:tr h="290361">
                <a:tc>
                  <a:txBody>
                    <a:bodyPr/>
                    <a:lstStyle/>
                    <a:p>
                      <a:pPr algn="l"/>
                      <a:r>
                        <a:rPr lang="en-US" sz="1000" b="1" dirty="0" err="1">
                          <a:effectLst/>
                        </a:rPr>
                        <a:t>FS_eTRS_URLLC_LAN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Enhancement of Timing Resiliency, TSC&amp;URLLC, and LAN (SP-231352)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8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7.25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3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3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Only keep WT#2.1 (with adjusted TUs)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/>
                </a:tc>
                <a:extLst>
                  <a:ext uri="{0D108BD9-81ED-4DB2-BD59-A6C34878D82A}">
                    <a16:rowId xmlns:a16="http://schemas.microsoft.com/office/drawing/2014/main" val="930829387"/>
                  </a:ext>
                </a:extLst>
              </a:tr>
              <a:tr h="474894">
                <a:tc>
                  <a:txBody>
                    <a:bodyPr/>
                    <a:lstStyle/>
                    <a:p>
                      <a:pPr algn="l"/>
                      <a:r>
                        <a:rPr lang="en-US" sz="1000" b="1" dirty="0">
                          <a:effectLst/>
                        </a:rPr>
                        <a:t>FS_ISAC_ARC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Architecture Enhancement to support Integrated Sensing and Communication (SP-231500)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13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13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Study only; potentially with a reduced scope and delayed start in alignment with RAN</a:t>
                      </a:r>
                    </a:p>
                    <a:p>
                      <a:pPr algn="l"/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(also OK to postpone)</a:t>
                      </a:r>
                    </a:p>
                  </a:txBody>
                  <a:tcPr marL="34852" marR="34852" marT="0" marB="0"/>
                </a:tc>
                <a:extLst>
                  <a:ext uri="{0D108BD9-81ED-4DB2-BD59-A6C34878D82A}">
                    <a16:rowId xmlns:a16="http://schemas.microsoft.com/office/drawing/2014/main" val="4176011256"/>
                  </a:ext>
                </a:extLst>
              </a:tr>
              <a:tr h="379916">
                <a:tc>
                  <a:txBody>
                    <a:bodyPr/>
                    <a:lstStyle/>
                    <a:p>
                      <a:pPr algn="l"/>
                      <a:r>
                        <a:rPr lang="en-US" sz="1000" b="1" dirty="0" err="1">
                          <a:effectLst/>
                        </a:rPr>
                        <a:t>FS_AmbientIoT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Architecture support of Ambient power-enabled Internet of Things (SP-231281)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12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12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Study only (for now)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/>
                </a:tc>
                <a:extLst>
                  <a:ext uri="{0D108BD9-81ED-4DB2-BD59-A6C34878D82A}">
                    <a16:rowId xmlns:a16="http://schemas.microsoft.com/office/drawing/2014/main" val="3528165738"/>
                  </a:ext>
                </a:extLst>
              </a:tr>
              <a:tr h="474894">
                <a:tc>
                  <a:txBody>
                    <a:bodyPr/>
                    <a:lstStyle/>
                    <a:p>
                      <a:pPr algn="l"/>
                      <a:r>
                        <a:rPr lang="en-US" sz="1000" b="1" dirty="0">
                          <a:effectLst/>
                        </a:rPr>
                        <a:t>FS_AIML_CN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Core Network Enhanced Support for Artificial Intelligence (AI)/Machine Learning (ML) (SP-231371)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7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7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4.5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4.5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Assuming WT#1.3 and WT#1.5 will be kept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/>
                </a:tc>
                <a:extLst>
                  <a:ext uri="{0D108BD9-81ED-4DB2-BD59-A6C34878D82A}">
                    <a16:rowId xmlns:a16="http://schemas.microsoft.com/office/drawing/2014/main" val="2086010814"/>
                  </a:ext>
                </a:extLst>
              </a:tr>
              <a:tr h="284936">
                <a:tc>
                  <a:txBody>
                    <a:bodyPr/>
                    <a:lstStyle/>
                    <a:p>
                      <a:pPr algn="l"/>
                      <a:r>
                        <a:rPr lang="en-US" sz="1000" b="1" dirty="0">
                          <a:effectLst/>
                        </a:rPr>
                        <a:t>FS_MASSS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Multi-Access (</a:t>
                      </a:r>
                      <a:r>
                        <a:rPr lang="en-US" sz="1000" dirty="0" err="1">
                          <a:effectLst/>
                        </a:rPr>
                        <a:t>DualSteer</a:t>
                      </a:r>
                      <a:r>
                        <a:rPr lang="en-US" sz="1000" dirty="0">
                          <a:effectLst/>
                        </a:rPr>
                        <a:t> + ATSSS Ph-4) (SP-231389)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7.25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6.75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7.25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6.75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852" marR="34852" marT="0" marB="0"/>
                </a:tc>
                <a:extLst>
                  <a:ext uri="{0D108BD9-81ED-4DB2-BD59-A6C34878D82A}">
                    <a16:rowId xmlns:a16="http://schemas.microsoft.com/office/drawing/2014/main" val="3938807639"/>
                  </a:ext>
                </a:extLst>
              </a:tr>
              <a:tr h="284936">
                <a:tc>
                  <a:txBody>
                    <a:bodyPr/>
                    <a:lstStyle/>
                    <a:p>
                      <a:pPr algn="l"/>
                      <a:r>
                        <a:rPr lang="en-US" sz="1000" b="1" dirty="0">
                          <a:effectLst/>
                        </a:rPr>
                        <a:t>FS_MPS4msg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MPS for IMS Messaging and SMS services (SP-231197)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3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3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3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3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Expected to be part of the package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/>
                </a:tc>
                <a:extLst>
                  <a:ext uri="{0D108BD9-81ED-4DB2-BD59-A6C34878D82A}">
                    <a16:rowId xmlns:a16="http://schemas.microsoft.com/office/drawing/2014/main" val="2042403751"/>
                  </a:ext>
                </a:extLst>
              </a:tr>
              <a:tr h="379916">
                <a:tc>
                  <a:txBody>
                    <a:bodyPr/>
                    <a:lstStyle/>
                    <a:p>
                      <a:pPr algn="l"/>
                      <a:r>
                        <a:rPr lang="en-US" sz="1000" b="1" dirty="0">
                          <a:effectLst/>
                        </a:rPr>
                        <a:t>FS_NG_RTC_Ph2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System architecture for next generation real time communication services phase 2 (SP-231196)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6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6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5,5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Expected to be part of the package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4852" marR="34852" marT="0" marB="0"/>
                </a:tc>
                <a:extLst>
                  <a:ext uri="{0D108BD9-81ED-4DB2-BD59-A6C34878D82A}">
                    <a16:rowId xmlns:a16="http://schemas.microsoft.com/office/drawing/2014/main" val="1670975582"/>
                  </a:ext>
                </a:extLst>
              </a:tr>
            </a:tbl>
          </a:graphicData>
        </a:graphic>
      </p:graphicFrame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CF38AC20-BBA7-97C5-A57A-0B0452CD6962}"/>
              </a:ext>
            </a:extLst>
          </p:cNvPr>
          <p:cNvSpPr txBox="1">
            <a:spLocks/>
          </p:cNvSpPr>
          <p:nvPr/>
        </p:nvSpPr>
        <p:spPr>
          <a:xfrm>
            <a:off x="7031736" y="6054940"/>
            <a:ext cx="4645900" cy="377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 anchorCtr="0">
            <a:noAutofit/>
          </a:bodyPr>
          <a:lstStyle>
            <a:lvl1pPr marL="253988" marR="0" indent="-253988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 sz="4800" b="1" i="0" u="none" strike="noStrike" cap="none" spc="0" baseline="0">
                <a:solidFill>
                  <a:schemeClr val="accent2"/>
                </a:solidFill>
                <a:uFillTx/>
                <a:latin typeface="+mn-lt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1pPr>
            <a:lvl2pPr marL="556657" marR="0" indent="-300551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Lucida Grande"/>
              <a:buChar char="−"/>
              <a:tabLst/>
              <a:defRPr sz="1600" b="0" i="0" u="none" strike="noStrike" cap="none" spc="0" baseline="0">
                <a:solidFill>
                  <a:schemeClr val="bg2"/>
                </a:solidFill>
                <a:uFillTx/>
                <a:latin typeface="+mn-lt"/>
                <a:ea typeface="Intel Clear Light" panose="020B0404020203020204" pitchFamily="34" charset="0"/>
                <a:cs typeface="Intel Clear" panose="020B0604020203020204" pitchFamily="34" charset="0"/>
                <a:sym typeface="Helvetica"/>
              </a:defRPr>
            </a:lvl2pPr>
            <a:lvl3pPr marL="914354" marR="0" indent="-304784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i="0" u="none" strike="noStrike" cap="none" spc="0" baseline="0">
                <a:solidFill>
                  <a:schemeClr val="bg2"/>
                </a:solidFill>
                <a:uFillTx/>
                <a:latin typeface="+mn-lt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3pPr>
            <a:lvl4pPr marL="919957" marR="0" indent="-228600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67" b="0" i="0" u="none" strike="noStrike" cap="none" spc="0" baseline="0">
                <a:solidFill>
                  <a:schemeClr val="bg2"/>
                </a:solidFill>
                <a:uFillTx/>
                <a:latin typeface="+mn-lt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4pPr>
            <a:lvl5pPr marL="1148557" marR="0" indent="-228600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 b="0" i="0" u="none" strike="noStrike" cap="none" spc="0" baseline="0">
                <a:solidFill>
                  <a:schemeClr val="bg2"/>
                </a:solidFill>
                <a:uFillTx/>
                <a:latin typeface="+mn-lt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5pPr>
            <a:lvl6pPr marL="0" marR="0" indent="571500" algn="l" defTabSz="60960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 i="0" u="none" strike="noStrike" cap="none" spc="0" baseline="0">
                <a:solidFill>
                  <a:srgbClr val="5E5E5E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685800" algn="l" defTabSz="60960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 i="0" u="none" strike="noStrike" cap="none" spc="0" baseline="0">
                <a:solidFill>
                  <a:srgbClr val="5E5E5E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800100" algn="l" defTabSz="60960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 i="0" u="none" strike="noStrike" cap="none" spc="0" baseline="0">
                <a:solidFill>
                  <a:srgbClr val="5E5E5E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914400" algn="l" defTabSz="60960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 i="0" u="none" strike="noStrike" cap="none" spc="0" baseline="0">
                <a:solidFill>
                  <a:srgbClr val="5E5E5E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457200" lvl="1" indent="0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000" dirty="0">
                <a:solidFill>
                  <a:srgbClr val="000000"/>
                </a:solidFill>
                <a:ea typeface="+mn-lt"/>
                <a:cs typeface="+mn-lt"/>
              </a:rPr>
              <a:t>Total TU = 75.25 + 45 = 120.25</a:t>
            </a:r>
            <a:endParaRPr lang="en-US" sz="2000" dirty="0"/>
          </a:p>
          <a:p>
            <a:pPr marL="742950" lvl="1" indent="-285750" hangingPunct="1">
              <a:spcBef>
                <a:spcPts val="600"/>
              </a:spcBef>
              <a:spcAft>
                <a:spcPts val="600"/>
              </a:spcAft>
              <a:buFont typeface="Symbol,Sans-Serif" panose="05050102010706020507" pitchFamily="18" charset="2"/>
              <a:buChar char=""/>
            </a:pPr>
            <a:endParaRPr lang="en-GB" dirty="0">
              <a:latin typeface="Arial"/>
              <a:ea typeface="SimSun" panose="02010600030101010101" pitchFamily="2" charset="-122"/>
              <a:cs typeface="Arial"/>
            </a:endParaRPr>
          </a:p>
          <a:p>
            <a:pPr marL="742950" lvl="1" indent="-285750" hangingPunct="1">
              <a:spcBef>
                <a:spcPts val="600"/>
              </a:spcBef>
              <a:spcAft>
                <a:spcPts val="600"/>
              </a:spcAft>
              <a:buFont typeface="Symbol,Sans-Serif" panose="05050102010706020507" pitchFamily="18" charset="2"/>
              <a:buChar char=""/>
            </a:pPr>
            <a:endParaRPr lang="en-GB" dirty="0">
              <a:latin typeface="Arial"/>
              <a:ea typeface="SimSun" panose="02010600030101010101" pitchFamily="2" charset="-122"/>
              <a:cs typeface="Arial"/>
            </a:endParaRPr>
          </a:p>
          <a:p>
            <a:pPr marL="742950" lvl="1" indent="-285750" hangingPunct="1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endParaRPr lang="en-GB" dirty="0">
              <a:latin typeface="Intel Clear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hangingPunct="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endParaRPr lang="en-GB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90491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FBB8B4-E0D3-A1EB-E6A2-6E34E9DB40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060705"/>
            <a:ext cx="10972800" cy="5084642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GB" sz="2400" dirty="0"/>
              <a:t>In Intel’s Rel-19 package proposal there are 14+ TUs left to accommodate up to three additional items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400" dirty="0"/>
              <a:t>FS_ISAC_ARC could be </a:t>
            </a:r>
            <a:r>
              <a:rPr lang="en-US" sz="2400" dirty="0" err="1"/>
              <a:t>downscoped</a:t>
            </a:r>
            <a:r>
              <a:rPr lang="en-US" sz="2400" dirty="0"/>
              <a:t> on </a:t>
            </a:r>
            <a:r>
              <a:rPr lang="en-GB" sz="2400" dirty="0" err="1"/>
              <a:t>gNB</a:t>
            </a:r>
            <a:r>
              <a:rPr lang="en-GB" sz="2400" dirty="0"/>
              <a:t> monostatic sensing only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GB" sz="2400" dirty="0"/>
              <a:t>We expect </a:t>
            </a:r>
            <a:r>
              <a:rPr lang="en-US" sz="2400" dirty="0"/>
              <a:t>FS_ProSe_Ph3 to be </a:t>
            </a:r>
            <a:r>
              <a:rPr lang="en-US" sz="2400" dirty="0" err="1"/>
              <a:t>downscoped</a:t>
            </a:r>
            <a:r>
              <a:rPr lang="en-US" sz="2400" dirty="0"/>
              <a:t> on layer-3 muti-hop relay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400" dirty="0"/>
              <a:t>We expect RVAS_ARCH to be progressed as TEI19</a:t>
            </a:r>
            <a:endParaRPr lang="en-GB" sz="24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48749A2-0B63-67E8-EAB9-505FB91DFD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76841"/>
            <a:ext cx="10972800" cy="655848"/>
          </a:xfrm>
        </p:spPr>
        <p:txBody>
          <a:bodyPr/>
          <a:lstStyle/>
          <a:p>
            <a:r>
              <a:rPr lang="en-GB" dirty="0"/>
              <a:t>Other considerations</a:t>
            </a:r>
          </a:p>
        </p:txBody>
      </p:sp>
    </p:spTree>
    <p:extLst>
      <p:ext uri="{BB962C8B-B14F-4D97-AF65-F5344CB8AC3E}">
        <p14:creationId xmlns:p14="http://schemas.microsoft.com/office/powerpoint/2010/main" val="3900126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28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Intel Light">
  <a:themeElements>
    <a:clrScheme name="Custom 34">
      <a:dk1>
        <a:srgbClr val="000000"/>
      </a:dk1>
      <a:lt1>
        <a:srgbClr val="FFFFFF"/>
      </a:lt1>
      <a:dk2>
        <a:srgbClr val="004A86"/>
      </a:dk2>
      <a:lt2>
        <a:srgbClr val="E9E9E9"/>
      </a:lt2>
      <a:accent1>
        <a:srgbClr val="0068B5"/>
      </a:accent1>
      <a:accent2>
        <a:srgbClr val="00C7FD"/>
      </a:accent2>
      <a:accent3>
        <a:srgbClr val="FEC91B"/>
      </a:accent3>
      <a:accent4>
        <a:srgbClr val="E96115"/>
      </a:accent4>
      <a:accent5>
        <a:srgbClr val="8F5DA2"/>
      </a:accent5>
      <a:accent6>
        <a:srgbClr val="8BAE46"/>
      </a:accent6>
      <a:hlink>
        <a:srgbClr val="00C7FD"/>
      </a:hlink>
      <a:folHlink>
        <a:srgbClr val="0068B5"/>
      </a:folHlink>
    </a:clrScheme>
    <a:fontScheme name="Intel2021">
      <a:majorFont>
        <a:latin typeface="IntelOne Display Light"/>
        <a:ea typeface="Helvetica Neue"/>
        <a:cs typeface="Helvetica Neue"/>
      </a:majorFont>
      <a:minorFont>
        <a:latin typeface="IntelOne Text Light"/>
        <a:ea typeface="Helvetica Neue"/>
        <a:cs typeface="Helvetica Neu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custClrLst>
    <a:custClr name="Classic Tint 2">
      <a:srgbClr val="76CEFF"/>
    </a:custClr>
    <a:custClr name="Energy Tint 2">
      <a:srgbClr val="B4F0FF"/>
    </a:custClr>
    <a:custClr name="Carbon Tint 2">
      <a:srgbClr val="E9E9E9"/>
    </a:custClr>
    <a:custClr name="Steel Tint 2">
      <a:srgbClr val="B9D6E5"/>
    </a:custClr>
    <a:custClr name="Geode Tint 2">
      <a:srgbClr val="EEC3F7"/>
    </a:custClr>
    <a:custClr name="Moss Tint 2">
      <a:srgbClr val="D7F3A2"/>
    </a:custClr>
    <a:custClr name="Rust Tint 2">
      <a:srgbClr val="FFC599"/>
    </a:custClr>
    <a:custClr name="Cobalt Tint 2">
      <a:srgbClr val="98A1FF"/>
    </a:custClr>
    <a:custClr name="Coral Tint 2">
      <a:srgbClr val="FFB6B9"/>
    </a:custClr>
    <a:custClr name="white">
      <a:srgbClr val="FFFFFF"/>
    </a:custClr>
    <a:custClr name="Classic Tint 1">
      <a:srgbClr val="00A3F6"/>
    </a:custClr>
    <a:custClr name="Energy Tint 1">
      <a:srgbClr val="7BDEFF"/>
    </a:custClr>
    <a:custClr name="Carbon Tint 1">
      <a:srgbClr val="AEAEAE"/>
    </a:custClr>
    <a:custClr name="Steel Tint 1">
      <a:srgbClr val="86B3CA"/>
    </a:custClr>
    <a:custClr name="Geode Tint 1">
      <a:srgbClr val="CC94DA"/>
    </a:custClr>
    <a:custClr name="Moss Tint 1">
      <a:srgbClr val="B1D272"/>
    </a:custClr>
    <a:custClr name="Rust Tint 1">
      <a:srgbClr val="FF8F51"/>
    </a:custClr>
    <a:custClr name="Cobalt Tint 1">
      <a:srgbClr val="5B69FF"/>
    </a:custClr>
    <a:custClr name="Coral Tint 1">
      <a:srgbClr val="FF848A"/>
    </a:custClr>
    <a:custClr name="Daisy Tint 1">
      <a:srgbClr val="FFE17A"/>
    </a:custClr>
    <a:custClr name="Classic">
      <a:srgbClr val="0068B5"/>
    </a:custClr>
    <a:custClr name="Energy">
      <a:srgbClr val="00C7FD"/>
    </a:custClr>
    <a:custClr name="Carbon">
      <a:srgbClr val="808080"/>
    </a:custClr>
    <a:custClr name="Steel">
      <a:srgbClr val="548FAD"/>
    </a:custClr>
    <a:custClr name="Geode">
      <a:srgbClr val="8F5DA2"/>
    </a:custClr>
    <a:custClr name="Moss">
      <a:srgbClr val="8BAE46"/>
    </a:custClr>
    <a:custClr name="Rust">
      <a:srgbClr val="E96115"/>
    </a:custClr>
    <a:custClr name="Cobalt">
      <a:srgbClr val="1E2EB8"/>
    </a:custClr>
    <a:custClr name="Coral">
      <a:srgbClr val="FF5662"/>
    </a:custClr>
    <a:custClr name="Daisy">
      <a:srgbClr val="FEC91B"/>
    </a:custClr>
    <a:custClr name="Classic Shade 1">
      <a:srgbClr val="004A86"/>
    </a:custClr>
    <a:custClr name="Energy Shade 1">
      <a:srgbClr val="0095CA"/>
    </a:custClr>
    <a:custClr name="Carbon Shade 1">
      <a:srgbClr val="525252"/>
    </a:custClr>
    <a:custClr name="Steel Shade 1">
      <a:srgbClr val="41728A"/>
    </a:custClr>
    <a:custClr name="Geode Shade 1">
      <a:srgbClr val="653171"/>
    </a:custClr>
    <a:custClr name="Moss Shade 1">
      <a:srgbClr val="708541"/>
    </a:custClr>
    <a:custClr name="Rust Shade 1">
      <a:srgbClr val="B24501"/>
    </a:custClr>
    <a:custClr name="Cobalt Shade 1">
      <a:srgbClr val="000F8A"/>
    </a:custClr>
    <a:custClr name="Coral Shade 1">
      <a:srgbClr val="C81326"/>
    </a:custClr>
    <a:custClr name="Daisy Shade 1">
      <a:srgbClr val="EDB200"/>
    </a:custClr>
    <a:custClr name="Classic Shade 2">
      <a:srgbClr val="00285A"/>
    </a:custClr>
    <a:custClr name="Energy Shade 2">
      <a:srgbClr val="005B85"/>
    </a:custClr>
    <a:custClr name="Carbon Shade 2">
      <a:srgbClr val="262626"/>
    </a:custClr>
    <a:custClr name="Steel Shade 2">
      <a:srgbClr val="183544"/>
    </a:custClr>
    <a:custClr name="black">
      <a:srgbClr val="000000"/>
    </a:custClr>
    <a:custClr name="Moss Shade 2">
      <a:srgbClr val="515A3D"/>
    </a:custClr>
    <a:custClr name="black">
      <a:srgbClr val="000000"/>
    </a:custClr>
    <a:custClr name="Cobalt Shade 2">
      <a:srgbClr val="000864"/>
    </a:custClr>
    <a:custClr name="black">
      <a:srgbClr val="000000"/>
    </a:custClr>
    <a:custClr name="Daisy Shade 2">
      <a:srgbClr val="C98F00"/>
    </a:custClr>
  </a:custClrLst>
  <a:extLst>
    <a:ext uri="{05A4C25C-085E-4340-85A3-A5531E510DB2}">
      <thm15:themeFamily xmlns:thm15="http://schemas.microsoft.com/office/thememl/2012/main" name="Theme1" id="{FD5E17D2-2CB4-4788-BCBC-F3F658FA850B}" vid="{9C6A121C-822C-4A49-B9CA-A9BF65F8DBC8}"/>
    </a:ext>
  </a:extLst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kumimoji="0" sz="4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1E365D4B25D8A4C96DF9F125DC217C7" ma:contentTypeVersion="13" ma:contentTypeDescription="Create a new document." ma:contentTypeScope="" ma:versionID="3fc36e734e524452ae7657fb7ac36955">
  <xsd:schema xmlns:xsd="http://www.w3.org/2001/XMLSchema" xmlns:xs="http://www.w3.org/2001/XMLSchema" xmlns:p="http://schemas.microsoft.com/office/2006/metadata/properties" xmlns:ns2="bb68e84a-79f1-40e2-8fa4-eef56fb57167" xmlns:ns3="a7bc6c04-a6f3-4b85-abcc-278c78dc556b" xmlns:ns4="55203b47-d1d7-4393-ae6d-8c2601aa5758" targetNamespace="http://schemas.microsoft.com/office/2006/metadata/properties" ma:root="true" ma:fieldsID="eeaed809ab1afe0d3aeb36babe83f1c1" ns2:_="" ns3:_="" ns4:_="">
    <xsd:import namespace="bb68e84a-79f1-40e2-8fa4-eef56fb57167"/>
    <xsd:import namespace="a7bc6c04-a6f3-4b85-abcc-278c78dc556b"/>
    <xsd:import namespace="55203b47-d1d7-4393-ae6d-8c2601aa57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68e84a-79f1-40e2-8fa4-eef56fb5716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72a7515c-90a7-421b-ad67-16208a05513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bc6c04-a6f3-4b85-abcc-278c78dc556b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8b0b42a8-9b32-41c0-b0eb-2b6bf6f10bb6}" ma:internalName="TaxCatchAll" ma:showField="CatchAllData" ma:web="55203b47-d1d7-4393-ae6d-8c2601aa575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203b47-d1d7-4393-ae6d-8c2601aa5758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7bc6c04-a6f3-4b85-abcc-278c78dc556b" xsi:nil="true"/>
    <lcf76f155ced4ddcb4097134ff3c332f xmlns="bb68e84a-79f1-40e2-8fa4-eef56fb5716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F1B26EF-1F2C-4EE6-92E7-29DAC806FB6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b68e84a-79f1-40e2-8fa4-eef56fb57167"/>
    <ds:schemaRef ds:uri="a7bc6c04-a6f3-4b85-abcc-278c78dc556b"/>
    <ds:schemaRef ds:uri="55203b47-d1d7-4393-ae6d-8c2601aa575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01C66F3-FBD8-4B0F-98D9-445FE3649D0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24B8A99-8161-4D52-8DFD-478F5C1B3170}">
  <ds:schemaRefs>
    <ds:schemaRef ds:uri="http://purl.org/dc/terms/"/>
    <ds:schemaRef ds:uri="http://schemas.microsoft.com/office/2006/metadata/properties"/>
    <ds:schemaRef ds:uri="a7bc6c04-a6f3-4b85-abcc-278c78dc556b"/>
    <ds:schemaRef ds:uri="http://purl.org/dc/dcmitype/"/>
    <ds:schemaRef ds:uri="http://schemas.openxmlformats.org/package/2006/metadata/core-properties"/>
    <ds:schemaRef ds:uri="55203b47-d1d7-4393-ae6d-8c2601aa5758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bb68e84a-79f1-40e2-8fa4-eef56fb57167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2874</TotalTime>
  <Words>433</Words>
  <Application>Microsoft Office PowerPoint</Application>
  <PresentationFormat>Widescreen</PresentationFormat>
  <Paragraphs>100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9" baseType="lpstr">
      <vt:lpstr>Arial</vt:lpstr>
      <vt:lpstr>Calibri</vt:lpstr>
      <vt:lpstr>Helvetica Neue</vt:lpstr>
      <vt:lpstr>Intel Clear</vt:lpstr>
      <vt:lpstr>Intel Clear Pro</vt:lpstr>
      <vt:lpstr>IntelOne Display Light</vt:lpstr>
      <vt:lpstr>IntelOne Display Medium</vt:lpstr>
      <vt:lpstr>IntelOne Display Regular</vt:lpstr>
      <vt:lpstr>IntelOne Text</vt:lpstr>
      <vt:lpstr>IntelOne Text Light</vt:lpstr>
      <vt:lpstr>Lucida Grande</vt:lpstr>
      <vt:lpstr>Symbol</vt:lpstr>
      <vt:lpstr>Symbol,Sans-Serif</vt:lpstr>
      <vt:lpstr>Times New Roman</vt:lpstr>
      <vt:lpstr>Intel Light</vt:lpstr>
      <vt:lpstr>Intel's view on the Rel-19 SA2 Package</vt:lpstr>
      <vt:lpstr>Rel-19: Intel’s initial list</vt:lpstr>
      <vt:lpstr>Other considerations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Burbidge, Richard C</dc:creator>
  <cp:keywords>CTPClassification=CTP_NT</cp:keywords>
  <cp:lastModifiedBy>intel user THU</cp:lastModifiedBy>
  <cp:revision>193</cp:revision>
  <dcterms:modified xsi:type="dcterms:W3CDTF">2023-12-06T23:02:17Z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77294acb-f791-4422-865e-0b7527e37b89</vt:lpwstr>
  </property>
  <property fmtid="{D5CDD505-2E9C-101B-9397-08002B2CF9AE}" pid="3" name="CTP_TimeStamp">
    <vt:lpwstr>2020-08-21 21:49:33Z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0x010100A1E365D4B25D8A4C96DF9F125DC217C7</vt:lpwstr>
  </property>
  <property fmtid="{D5CDD505-2E9C-101B-9397-08002B2CF9AE}" pid="9" name="xd_ProgID">
    <vt:lpwstr/>
  </property>
  <property fmtid="{D5CDD505-2E9C-101B-9397-08002B2CF9AE}" pid="10" name="ComplianceAssetId">
    <vt:lpwstr/>
  </property>
  <property fmtid="{D5CDD505-2E9C-101B-9397-08002B2CF9AE}" pid="11" name="TemplateUrl">
    <vt:lpwstr/>
  </property>
  <property fmtid="{D5CDD505-2E9C-101B-9397-08002B2CF9AE}" pid="12" name="_ExtendedDescription">
    <vt:lpwstr/>
  </property>
  <property fmtid="{D5CDD505-2E9C-101B-9397-08002B2CF9AE}" pid="13" name="TriggerFlowInfo">
    <vt:lpwstr/>
  </property>
  <property fmtid="{D5CDD505-2E9C-101B-9397-08002B2CF9AE}" pid="14" name="xd_Signature">
    <vt:bool>false</vt:bool>
  </property>
  <property fmtid="{D5CDD505-2E9C-101B-9397-08002B2CF9AE}" pid="15" name="MediaServiceImageTags">
    <vt:lpwstr/>
  </property>
</Properties>
</file>