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779" r:id="rId4"/>
  </p:sldMasterIdLst>
  <p:notesMasterIdLst>
    <p:notesMasterId r:id="rId11"/>
  </p:notesMasterIdLst>
  <p:handoutMasterIdLst>
    <p:handoutMasterId r:id="rId12"/>
  </p:handoutMasterIdLst>
  <p:sldIdLst>
    <p:sldId id="2147475828" r:id="rId5"/>
    <p:sldId id="2147475827" r:id="rId6"/>
    <p:sldId id="2147475829" r:id="rId7"/>
    <p:sldId id="2147475825" r:id="rId8"/>
    <p:sldId id="2147475826" r:id="rId9"/>
    <p:sldId id="342" r:id="rId10"/>
  </p:sldIdLst>
  <p:sldSz cx="12192000" cy="6858000"/>
  <p:notesSz cx="6858000" cy="9144000"/>
  <p:defaultTex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1pPr>
    <a:lvl2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2pPr>
    <a:lvl3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3pPr>
    <a:lvl4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4pPr>
    <a:lvl5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5pPr>
    <a:lvl6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6pPr>
    <a:lvl7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7pPr>
    <a:lvl8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8pPr>
    <a:lvl9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9pPr>
  </p:defaultTextStyle>
  <p:extLst>
    <p:ext uri="{EFAFB233-063F-42B5-8137-9DF3F51BA10A}">
      <p15:sldGuideLst xmlns:p15="http://schemas.microsoft.com/office/powerpoint/2012/main">
        <p15:guide id="1" orient="horz" pos="4032" userDrawn="1">
          <p15:clr>
            <a:srgbClr val="A4A3A4"/>
          </p15:clr>
        </p15:guide>
        <p15:guide id="2" pos="7392"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72C5"/>
    <a:srgbClr val="525252"/>
    <a:srgbClr val="FFFFFF"/>
    <a:srgbClr val="00C7FD"/>
    <a:srgbClr val="0068B5"/>
    <a:srgbClr val="004A86"/>
    <a:srgbClr val="FC64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055" autoAdjust="0"/>
    <p:restoredTop sz="94667" autoAdjust="0"/>
  </p:normalViewPr>
  <p:slideViewPr>
    <p:cSldViewPr snapToGrid="0" snapToObjects="1">
      <p:cViewPr varScale="1">
        <p:scale>
          <a:sx n="70" d="100"/>
          <a:sy n="70" d="100"/>
        </p:scale>
        <p:origin x="304" y="52"/>
      </p:cViewPr>
      <p:guideLst>
        <p:guide orient="horz" pos="4032"/>
        <p:guide pos="7392"/>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snapToGrid="0" snapToObjects="1">
      <p:cViewPr varScale="1">
        <p:scale>
          <a:sx n="59" d="100"/>
          <a:sy n="59" d="100"/>
        </p:scale>
        <p:origin x="1603" y="6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3A553E8-0470-1349-956C-3CB18694582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EA67CBD2-00E1-E94C-B4F0-37C39C209DC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10B726A-C477-6444-83BF-F1538D69AD12}" type="datetimeFigureOut">
              <a:rPr lang="en-US" smtClean="0"/>
              <a:t>06-Dec-23</a:t>
            </a:fld>
            <a:endParaRPr lang="en-US"/>
          </a:p>
        </p:txBody>
      </p:sp>
      <p:sp>
        <p:nvSpPr>
          <p:cNvPr id="4" name="Footer Placeholder 3">
            <a:extLst>
              <a:ext uri="{FF2B5EF4-FFF2-40B4-BE49-F238E27FC236}">
                <a16:creationId xmlns:a16="http://schemas.microsoft.com/office/drawing/2014/main" id="{447C31E5-3BC8-F849-AC60-6FCBD80D554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101290B-DD02-C147-B1CC-37C02F331DB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DDCDB93-7126-8142-8B95-E87AEC48376D}" type="slidenum">
              <a:rPr lang="en-US" smtClean="0"/>
              <a:t>‹#›</a:t>
            </a:fld>
            <a:endParaRPr lang="en-US"/>
          </a:p>
        </p:txBody>
      </p:sp>
    </p:spTree>
    <p:extLst>
      <p:ext uri="{BB962C8B-B14F-4D97-AF65-F5344CB8AC3E}">
        <p14:creationId xmlns:p14="http://schemas.microsoft.com/office/powerpoint/2010/main" val="20562277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55" name="Shape 1055"/>
          <p:cNvSpPr>
            <a:spLocks noGrp="1" noRot="1" noChangeAspect="1"/>
          </p:cNvSpPr>
          <p:nvPr>
            <p:ph type="sldImg"/>
          </p:nvPr>
        </p:nvSpPr>
        <p:spPr>
          <a:xfrm>
            <a:off x="381000" y="685800"/>
            <a:ext cx="6096000" cy="3429000"/>
          </a:xfrm>
          <a:prstGeom prst="rect">
            <a:avLst/>
          </a:prstGeom>
        </p:spPr>
        <p:txBody>
          <a:bodyPr/>
          <a:lstStyle/>
          <a:p>
            <a:endParaRPr/>
          </a:p>
        </p:txBody>
      </p:sp>
      <p:sp>
        <p:nvSpPr>
          <p:cNvPr id="1056" name="Shape 105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228600" latinLnBrk="0">
      <a:lnSpc>
        <a:spcPct val="117999"/>
      </a:lnSpc>
      <a:defRPr sz="1100">
        <a:latin typeface="+mn-lt"/>
        <a:ea typeface="+mn-ea"/>
        <a:cs typeface="+mn-cs"/>
        <a:sym typeface="Helvetica Neue"/>
      </a:defRPr>
    </a:lvl1pPr>
    <a:lvl2pPr indent="114300" defTabSz="228600" latinLnBrk="0">
      <a:lnSpc>
        <a:spcPct val="117999"/>
      </a:lnSpc>
      <a:defRPr sz="1100">
        <a:latin typeface="+mn-lt"/>
        <a:ea typeface="+mn-ea"/>
        <a:cs typeface="+mn-cs"/>
        <a:sym typeface="Helvetica Neue"/>
      </a:defRPr>
    </a:lvl2pPr>
    <a:lvl3pPr indent="228600" defTabSz="228600" latinLnBrk="0">
      <a:lnSpc>
        <a:spcPct val="117999"/>
      </a:lnSpc>
      <a:defRPr sz="1100">
        <a:latin typeface="+mn-lt"/>
        <a:ea typeface="+mn-ea"/>
        <a:cs typeface="+mn-cs"/>
        <a:sym typeface="Helvetica Neue"/>
      </a:defRPr>
    </a:lvl3pPr>
    <a:lvl4pPr indent="342900" defTabSz="228600" latinLnBrk="0">
      <a:lnSpc>
        <a:spcPct val="117999"/>
      </a:lnSpc>
      <a:defRPr sz="1100">
        <a:latin typeface="+mn-lt"/>
        <a:ea typeface="+mn-ea"/>
        <a:cs typeface="+mn-cs"/>
        <a:sym typeface="Helvetica Neue"/>
      </a:defRPr>
    </a:lvl4pPr>
    <a:lvl5pPr indent="457200" defTabSz="228600" latinLnBrk="0">
      <a:lnSpc>
        <a:spcPct val="117999"/>
      </a:lnSpc>
      <a:defRPr sz="1100">
        <a:latin typeface="+mn-lt"/>
        <a:ea typeface="+mn-ea"/>
        <a:cs typeface="+mn-cs"/>
        <a:sym typeface="Helvetica Neue"/>
      </a:defRPr>
    </a:lvl5pPr>
    <a:lvl6pPr indent="571500" defTabSz="228600" latinLnBrk="0">
      <a:lnSpc>
        <a:spcPct val="117999"/>
      </a:lnSpc>
      <a:defRPr sz="1100">
        <a:latin typeface="+mn-lt"/>
        <a:ea typeface="+mn-ea"/>
        <a:cs typeface="+mn-cs"/>
        <a:sym typeface="Helvetica Neue"/>
      </a:defRPr>
    </a:lvl6pPr>
    <a:lvl7pPr indent="685800" defTabSz="228600" latinLnBrk="0">
      <a:lnSpc>
        <a:spcPct val="117999"/>
      </a:lnSpc>
      <a:defRPr sz="1100">
        <a:latin typeface="+mn-lt"/>
        <a:ea typeface="+mn-ea"/>
        <a:cs typeface="+mn-cs"/>
        <a:sym typeface="Helvetica Neue"/>
      </a:defRPr>
    </a:lvl7pPr>
    <a:lvl8pPr indent="800100" defTabSz="228600" latinLnBrk="0">
      <a:lnSpc>
        <a:spcPct val="117999"/>
      </a:lnSpc>
      <a:defRPr sz="1100">
        <a:latin typeface="+mn-lt"/>
        <a:ea typeface="+mn-ea"/>
        <a:cs typeface="+mn-cs"/>
        <a:sym typeface="Helvetica Neue"/>
      </a:defRPr>
    </a:lvl8pPr>
    <a:lvl9pPr indent="914400" defTabSz="228600" latinLnBrk="0">
      <a:lnSpc>
        <a:spcPct val="117999"/>
      </a:lnSpc>
      <a:defRPr sz="1100">
        <a:latin typeface="+mn-lt"/>
        <a:ea typeface="+mn-ea"/>
        <a:cs typeface="+mn-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6529313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Blue A">
    <p:bg>
      <p:bgRef idx="1001">
        <a:schemeClr val="bg1"/>
      </p:bgRef>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F4567CD-F1DA-4E8F-ADDF-371B07892411}"/>
              </a:ext>
            </a:extLst>
          </p:cNvPr>
          <p:cNvSpPr/>
          <p:nvPr userDrawn="1"/>
        </p:nvSpPr>
        <p:spPr>
          <a:xfrm>
            <a:off x="860457" y="4951823"/>
            <a:ext cx="158111" cy="158111"/>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7" name="Rectangle 16">
            <a:extLst>
              <a:ext uri="{FF2B5EF4-FFF2-40B4-BE49-F238E27FC236}">
                <a16:creationId xmlns:a16="http://schemas.microsoft.com/office/drawing/2014/main" id="{FF16119A-1487-48A7-9CC6-71F9F9535C16}"/>
              </a:ext>
            </a:extLst>
          </p:cNvPr>
          <p:cNvSpPr/>
          <p:nvPr userDrawn="1"/>
        </p:nvSpPr>
        <p:spPr>
          <a:xfrm>
            <a:off x="573803" y="5104242"/>
            <a:ext cx="286654" cy="286654"/>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8" name="Rectangle 17">
            <a:extLst>
              <a:ext uri="{FF2B5EF4-FFF2-40B4-BE49-F238E27FC236}">
                <a16:creationId xmlns:a16="http://schemas.microsoft.com/office/drawing/2014/main" id="{63CF0AA4-E89F-418F-83F2-0CC0FB3DF16B}"/>
              </a:ext>
            </a:extLst>
          </p:cNvPr>
          <p:cNvSpPr/>
          <p:nvPr userDrawn="1"/>
        </p:nvSpPr>
        <p:spPr>
          <a:xfrm>
            <a:off x="861107" y="5390896"/>
            <a:ext cx="610214" cy="610214"/>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9" name="Rectangle 18">
            <a:extLst>
              <a:ext uri="{FF2B5EF4-FFF2-40B4-BE49-F238E27FC236}">
                <a16:creationId xmlns:a16="http://schemas.microsoft.com/office/drawing/2014/main" id="{A9F8D4CB-DB57-4130-8BDE-86D5A4C11D49}"/>
              </a:ext>
            </a:extLst>
          </p:cNvPr>
          <p:cNvSpPr/>
          <p:nvPr userDrawn="1"/>
        </p:nvSpPr>
        <p:spPr>
          <a:xfrm>
            <a:off x="1468406" y="0"/>
            <a:ext cx="3430768" cy="5390870"/>
          </a:xfrm>
          <a:prstGeom prst="rect">
            <a:avLst/>
          </a:prstGeom>
          <a:solidFill>
            <a:srgbClr val="E9E9E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grpSp>
        <p:nvGrpSpPr>
          <p:cNvPr id="20" name="Group 19">
            <a:extLst>
              <a:ext uri="{FF2B5EF4-FFF2-40B4-BE49-F238E27FC236}">
                <a16:creationId xmlns:a16="http://schemas.microsoft.com/office/drawing/2014/main" id="{502BD194-F320-4426-964A-1D4F58024C5F}"/>
              </a:ext>
            </a:extLst>
          </p:cNvPr>
          <p:cNvGrpSpPr/>
          <p:nvPr userDrawn="1"/>
        </p:nvGrpSpPr>
        <p:grpSpPr>
          <a:xfrm>
            <a:off x="1468406" y="5995719"/>
            <a:ext cx="1059754" cy="396801"/>
            <a:chOff x="1314450" y="6391094"/>
            <a:chExt cx="1123377" cy="420623"/>
          </a:xfrm>
          <a:solidFill>
            <a:schemeClr val="tx1"/>
          </a:solidFill>
        </p:grpSpPr>
        <p:sp>
          <p:nvSpPr>
            <p:cNvPr id="21" name="Freeform: Shape 20">
              <a:extLst>
                <a:ext uri="{FF2B5EF4-FFF2-40B4-BE49-F238E27FC236}">
                  <a16:creationId xmlns:a16="http://schemas.microsoft.com/office/drawing/2014/main" id="{61C32755-5BE0-4F78-B52A-08742A60A8EF}"/>
                </a:ext>
              </a:extLst>
            </p:cNvPr>
            <p:cNvSpPr/>
            <p:nvPr/>
          </p:nvSpPr>
          <p:spPr>
            <a:xfrm>
              <a:off x="1314450" y="6396809"/>
              <a:ext cx="78581" cy="78581"/>
            </a:xfrm>
            <a:custGeom>
              <a:avLst/>
              <a:gdLst>
                <a:gd name="connsiteX0" fmla="*/ 0 w 78581"/>
                <a:gd name="connsiteY0" fmla="*/ 0 h 78581"/>
                <a:gd name="connsiteX1" fmla="*/ 78581 w 78581"/>
                <a:gd name="connsiteY1" fmla="*/ 0 h 78581"/>
                <a:gd name="connsiteX2" fmla="*/ 78581 w 78581"/>
                <a:gd name="connsiteY2" fmla="*/ 78581 h 78581"/>
                <a:gd name="connsiteX3" fmla="*/ 0 w 78581"/>
                <a:gd name="connsiteY3" fmla="*/ 78581 h 78581"/>
              </a:gdLst>
              <a:ahLst/>
              <a:cxnLst>
                <a:cxn ang="0">
                  <a:pos x="connsiteX0" y="connsiteY0"/>
                </a:cxn>
                <a:cxn ang="0">
                  <a:pos x="connsiteX1" y="connsiteY1"/>
                </a:cxn>
                <a:cxn ang="0">
                  <a:pos x="connsiteX2" y="connsiteY2"/>
                </a:cxn>
                <a:cxn ang="0">
                  <a:pos x="connsiteX3" y="connsiteY3"/>
                </a:cxn>
              </a:cxnLst>
              <a:rect l="l" t="t" r="r" b="b"/>
              <a:pathLst>
                <a:path w="78581" h="78581">
                  <a:moveTo>
                    <a:pt x="0" y="0"/>
                  </a:moveTo>
                  <a:lnTo>
                    <a:pt x="78581" y="0"/>
                  </a:lnTo>
                  <a:lnTo>
                    <a:pt x="78581" y="78581"/>
                  </a:lnTo>
                  <a:lnTo>
                    <a:pt x="0" y="78581"/>
                  </a:lnTo>
                  <a:close/>
                </a:path>
              </a:pathLst>
            </a:custGeom>
            <a:solidFill>
              <a:schemeClr val="accent1"/>
            </a:solid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sp>
          <p:nvSpPr>
            <p:cNvPr id="22" name="Freeform: Shape 21">
              <a:extLst>
                <a:ext uri="{FF2B5EF4-FFF2-40B4-BE49-F238E27FC236}">
                  <a16:creationId xmlns:a16="http://schemas.microsoft.com/office/drawing/2014/main" id="{B33F9D2F-6ED9-4D82-B111-BEFD50CBB7B2}"/>
                </a:ext>
              </a:extLst>
            </p:cNvPr>
            <p:cNvSpPr/>
            <p:nvPr/>
          </p:nvSpPr>
          <p:spPr>
            <a:xfrm>
              <a:off x="1316545" y="6391094"/>
              <a:ext cx="995171" cy="420623"/>
            </a:xfrm>
            <a:custGeom>
              <a:avLst/>
              <a:gdLst>
                <a:gd name="connsiteX0" fmla="*/ 74486 w 995171"/>
                <a:gd name="connsiteY0" fmla="*/ 131921 h 420623"/>
                <a:gd name="connsiteX1" fmla="*/ 0 w 995171"/>
                <a:gd name="connsiteY1" fmla="*/ 131921 h 420623"/>
                <a:gd name="connsiteX2" fmla="*/ 0 w 995171"/>
                <a:gd name="connsiteY2" fmla="*/ 414719 h 420623"/>
                <a:gd name="connsiteX3" fmla="*/ 74486 w 995171"/>
                <a:gd name="connsiteY3" fmla="*/ 414719 h 420623"/>
                <a:gd name="connsiteX4" fmla="*/ 74486 w 995171"/>
                <a:gd name="connsiteY4" fmla="*/ 131921 h 420623"/>
                <a:gd name="connsiteX5" fmla="*/ 568262 w 995171"/>
                <a:gd name="connsiteY5" fmla="*/ 417576 h 420623"/>
                <a:gd name="connsiteX6" fmla="*/ 568262 w 995171"/>
                <a:gd name="connsiteY6" fmla="*/ 348234 h 420623"/>
                <a:gd name="connsiteX7" fmla="*/ 541306 w 995171"/>
                <a:gd name="connsiteY7" fmla="*/ 346520 h 420623"/>
                <a:gd name="connsiteX8" fmla="*/ 523780 w 995171"/>
                <a:gd name="connsiteY8" fmla="*/ 338804 h 420623"/>
                <a:gd name="connsiteX9" fmla="*/ 516065 w 995171"/>
                <a:gd name="connsiteY9" fmla="*/ 321945 h 420623"/>
                <a:gd name="connsiteX10" fmla="*/ 514350 w 995171"/>
                <a:gd name="connsiteY10" fmla="*/ 294608 h 420623"/>
                <a:gd name="connsiteX11" fmla="*/ 514350 w 995171"/>
                <a:gd name="connsiteY11" fmla="*/ 195644 h 420623"/>
                <a:gd name="connsiteX12" fmla="*/ 568262 w 995171"/>
                <a:gd name="connsiteY12" fmla="*/ 195644 h 420623"/>
                <a:gd name="connsiteX13" fmla="*/ 568262 w 995171"/>
                <a:gd name="connsiteY13" fmla="*/ 131921 h 420623"/>
                <a:gd name="connsiteX14" fmla="*/ 514350 w 995171"/>
                <a:gd name="connsiteY14" fmla="*/ 131921 h 420623"/>
                <a:gd name="connsiteX15" fmla="*/ 514350 w 995171"/>
                <a:gd name="connsiteY15" fmla="*/ 21812 h 420623"/>
                <a:gd name="connsiteX16" fmla="*/ 439865 w 995171"/>
                <a:gd name="connsiteY16" fmla="*/ 21812 h 420623"/>
                <a:gd name="connsiteX17" fmla="*/ 439865 w 995171"/>
                <a:gd name="connsiteY17" fmla="*/ 295180 h 420623"/>
                <a:gd name="connsiteX18" fmla="*/ 445865 w 995171"/>
                <a:gd name="connsiteY18" fmla="*/ 353473 h 420623"/>
                <a:gd name="connsiteX19" fmla="*/ 465677 w 995171"/>
                <a:gd name="connsiteY19" fmla="*/ 391001 h 420623"/>
                <a:gd name="connsiteX20" fmla="*/ 502063 w 995171"/>
                <a:gd name="connsiteY20" fmla="*/ 411385 h 420623"/>
                <a:gd name="connsiteX21" fmla="*/ 558927 w 995171"/>
                <a:gd name="connsiteY21" fmla="*/ 417671 h 420623"/>
                <a:gd name="connsiteX22" fmla="*/ 568262 w 995171"/>
                <a:gd name="connsiteY22" fmla="*/ 417671 h 420623"/>
                <a:gd name="connsiteX23" fmla="*/ 995172 w 995171"/>
                <a:gd name="connsiteY23" fmla="*/ 0 h 420623"/>
                <a:gd name="connsiteX24" fmla="*/ 920687 w 995171"/>
                <a:gd name="connsiteY24" fmla="*/ 0 h 420623"/>
                <a:gd name="connsiteX25" fmla="*/ 920687 w 995171"/>
                <a:gd name="connsiteY25" fmla="*/ 414719 h 420623"/>
                <a:gd name="connsiteX26" fmla="*/ 995172 w 995171"/>
                <a:gd name="connsiteY26" fmla="*/ 414719 h 420623"/>
                <a:gd name="connsiteX27" fmla="*/ 995172 w 995171"/>
                <a:gd name="connsiteY27" fmla="*/ 0 h 420623"/>
                <a:gd name="connsiteX28" fmla="*/ 367951 w 995171"/>
                <a:gd name="connsiteY28" fmla="*/ 159830 h 420623"/>
                <a:gd name="connsiteX29" fmla="*/ 281273 w 995171"/>
                <a:gd name="connsiteY29" fmla="*/ 126206 h 420623"/>
                <a:gd name="connsiteX30" fmla="*/ 232410 w 995171"/>
                <a:gd name="connsiteY30" fmla="*/ 137065 h 420623"/>
                <a:gd name="connsiteX31" fmla="*/ 195358 w 995171"/>
                <a:gd name="connsiteY31" fmla="*/ 167259 h 420623"/>
                <a:gd name="connsiteX32" fmla="*/ 191262 w 995171"/>
                <a:gd name="connsiteY32" fmla="*/ 172498 h 420623"/>
                <a:gd name="connsiteX33" fmla="*/ 191262 w 995171"/>
                <a:gd name="connsiteY33" fmla="*/ 167831 h 420623"/>
                <a:gd name="connsiteX34" fmla="*/ 191262 w 995171"/>
                <a:gd name="connsiteY34" fmla="*/ 132017 h 420623"/>
                <a:gd name="connsiteX35" fmla="*/ 117920 w 995171"/>
                <a:gd name="connsiteY35" fmla="*/ 132017 h 420623"/>
                <a:gd name="connsiteX36" fmla="*/ 117920 w 995171"/>
                <a:gd name="connsiteY36" fmla="*/ 414814 h 420623"/>
                <a:gd name="connsiteX37" fmla="*/ 191929 w 995171"/>
                <a:gd name="connsiteY37" fmla="*/ 414814 h 420623"/>
                <a:gd name="connsiteX38" fmla="*/ 191929 w 995171"/>
                <a:gd name="connsiteY38" fmla="*/ 264128 h 420623"/>
                <a:gd name="connsiteX39" fmla="*/ 192024 w 995171"/>
                <a:gd name="connsiteY39" fmla="*/ 274606 h 420623"/>
                <a:gd name="connsiteX40" fmla="*/ 192119 w 995171"/>
                <a:gd name="connsiteY40" fmla="*/ 269558 h 420623"/>
                <a:gd name="connsiteX41" fmla="*/ 211741 w 995171"/>
                <a:gd name="connsiteY41" fmla="*/ 210884 h 420623"/>
                <a:gd name="connsiteX42" fmla="*/ 258985 w 995171"/>
                <a:gd name="connsiteY42" fmla="*/ 190786 h 420623"/>
                <a:gd name="connsiteX43" fmla="*/ 307753 w 995171"/>
                <a:gd name="connsiteY43" fmla="*/ 210407 h 420623"/>
                <a:gd name="connsiteX44" fmla="*/ 323945 w 995171"/>
                <a:gd name="connsiteY44" fmla="*/ 264605 h 420623"/>
                <a:gd name="connsiteX45" fmla="*/ 323945 w 995171"/>
                <a:gd name="connsiteY45" fmla="*/ 264605 h 420623"/>
                <a:gd name="connsiteX46" fmla="*/ 323945 w 995171"/>
                <a:gd name="connsiteY46" fmla="*/ 265176 h 420623"/>
                <a:gd name="connsiteX47" fmla="*/ 323945 w 995171"/>
                <a:gd name="connsiteY47" fmla="*/ 265271 h 420623"/>
                <a:gd name="connsiteX48" fmla="*/ 323945 w 995171"/>
                <a:gd name="connsiteY48" fmla="*/ 414814 h 420623"/>
                <a:gd name="connsiteX49" fmla="*/ 399098 w 995171"/>
                <a:gd name="connsiteY49" fmla="*/ 414814 h 420623"/>
                <a:gd name="connsiteX50" fmla="*/ 399098 w 995171"/>
                <a:gd name="connsiteY50" fmla="*/ 254222 h 420623"/>
                <a:gd name="connsiteX51" fmla="*/ 367951 w 995171"/>
                <a:gd name="connsiteY51" fmla="*/ 159830 h 420623"/>
                <a:gd name="connsiteX52" fmla="*/ 881825 w 995171"/>
                <a:gd name="connsiteY52" fmla="*/ 272796 h 420623"/>
                <a:gd name="connsiteX53" fmla="*/ 871061 w 995171"/>
                <a:gd name="connsiteY53" fmla="*/ 215646 h 420623"/>
                <a:gd name="connsiteX54" fmla="*/ 841057 w 995171"/>
                <a:gd name="connsiteY54" fmla="*/ 168974 h 420623"/>
                <a:gd name="connsiteX55" fmla="*/ 794957 w 995171"/>
                <a:gd name="connsiteY55" fmla="*/ 137636 h 420623"/>
                <a:gd name="connsiteX56" fmla="*/ 735806 w 995171"/>
                <a:gd name="connsiteY56" fmla="*/ 126302 h 420623"/>
                <a:gd name="connsiteX57" fmla="*/ 678371 w 995171"/>
                <a:gd name="connsiteY57" fmla="*/ 137922 h 420623"/>
                <a:gd name="connsiteX58" fmla="*/ 631698 w 995171"/>
                <a:gd name="connsiteY58" fmla="*/ 169355 h 420623"/>
                <a:gd name="connsiteX59" fmla="*/ 600266 w 995171"/>
                <a:gd name="connsiteY59" fmla="*/ 216027 h 420623"/>
                <a:gd name="connsiteX60" fmla="*/ 588645 w 995171"/>
                <a:gd name="connsiteY60" fmla="*/ 273463 h 420623"/>
                <a:gd name="connsiteX61" fmla="*/ 599694 w 995171"/>
                <a:gd name="connsiteY61" fmla="*/ 330899 h 420623"/>
                <a:gd name="connsiteX62" fmla="*/ 630269 w 995171"/>
                <a:gd name="connsiteY62" fmla="*/ 377571 h 420623"/>
                <a:gd name="connsiteX63" fmla="*/ 677513 w 995171"/>
                <a:gd name="connsiteY63" fmla="*/ 409004 h 420623"/>
                <a:gd name="connsiteX64" fmla="*/ 738092 w 995171"/>
                <a:gd name="connsiteY64" fmla="*/ 420624 h 420623"/>
                <a:gd name="connsiteX65" fmla="*/ 863918 w 995171"/>
                <a:gd name="connsiteY65" fmla="*/ 365093 h 420623"/>
                <a:gd name="connsiteX66" fmla="*/ 810292 w 995171"/>
                <a:gd name="connsiteY66" fmla="*/ 324231 h 420623"/>
                <a:gd name="connsiteX67" fmla="*/ 738664 w 995171"/>
                <a:gd name="connsiteY67" fmla="*/ 355854 h 420623"/>
                <a:gd name="connsiteX68" fmla="*/ 687229 w 995171"/>
                <a:gd name="connsiteY68" fmla="*/ 341376 h 420623"/>
                <a:gd name="connsiteX69" fmla="*/ 660368 w 995171"/>
                <a:gd name="connsiteY69" fmla="*/ 302133 h 420623"/>
                <a:gd name="connsiteX70" fmla="*/ 659606 w 995171"/>
                <a:gd name="connsiteY70" fmla="*/ 299466 h 420623"/>
                <a:gd name="connsiteX71" fmla="*/ 881825 w 995171"/>
                <a:gd name="connsiteY71" fmla="*/ 299466 h 420623"/>
                <a:gd name="connsiteX72" fmla="*/ 881825 w 995171"/>
                <a:gd name="connsiteY72" fmla="*/ 272796 h 420623"/>
                <a:gd name="connsiteX73" fmla="*/ 660368 w 995171"/>
                <a:gd name="connsiteY73" fmla="*/ 246793 h 420623"/>
                <a:gd name="connsiteX74" fmla="*/ 735330 w 995171"/>
                <a:gd name="connsiteY74" fmla="*/ 189929 h 420623"/>
                <a:gd name="connsiteX75" fmla="*/ 810387 w 995171"/>
                <a:gd name="connsiteY75" fmla="*/ 246698 h 420623"/>
                <a:gd name="connsiteX76" fmla="*/ 660368 w 995171"/>
                <a:gd name="connsiteY76" fmla="*/ 246793 h 42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95171" h="420623">
                  <a:moveTo>
                    <a:pt x="74486" y="131921"/>
                  </a:moveTo>
                  <a:lnTo>
                    <a:pt x="0" y="131921"/>
                  </a:lnTo>
                  <a:lnTo>
                    <a:pt x="0" y="414719"/>
                  </a:lnTo>
                  <a:lnTo>
                    <a:pt x="74486" y="414719"/>
                  </a:lnTo>
                  <a:lnTo>
                    <a:pt x="74486" y="131921"/>
                  </a:lnTo>
                  <a:close/>
                  <a:moveTo>
                    <a:pt x="568262" y="417576"/>
                  </a:moveTo>
                  <a:lnTo>
                    <a:pt x="568262" y="348234"/>
                  </a:lnTo>
                  <a:cubicBezTo>
                    <a:pt x="557308" y="348139"/>
                    <a:pt x="548259" y="347567"/>
                    <a:pt x="541306" y="346520"/>
                  </a:cubicBezTo>
                  <a:cubicBezTo>
                    <a:pt x="533591" y="345281"/>
                    <a:pt x="527685" y="342710"/>
                    <a:pt x="523780" y="338804"/>
                  </a:cubicBezTo>
                  <a:cubicBezTo>
                    <a:pt x="519875" y="334899"/>
                    <a:pt x="517303" y="329184"/>
                    <a:pt x="516065" y="321945"/>
                  </a:cubicBezTo>
                  <a:cubicBezTo>
                    <a:pt x="514922" y="314992"/>
                    <a:pt x="514350" y="305753"/>
                    <a:pt x="514350" y="294608"/>
                  </a:cubicBezTo>
                  <a:lnTo>
                    <a:pt x="514350" y="195644"/>
                  </a:lnTo>
                  <a:lnTo>
                    <a:pt x="568262" y="195644"/>
                  </a:lnTo>
                  <a:lnTo>
                    <a:pt x="568262" y="131921"/>
                  </a:lnTo>
                  <a:lnTo>
                    <a:pt x="514350" y="131921"/>
                  </a:lnTo>
                  <a:lnTo>
                    <a:pt x="514350" y="21812"/>
                  </a:lnTo>
                  <a:lnTo>
                    <a:pt x="439865" y="21812"/>
                  </a:lnTo>
                  <a:lnTo>
                    <a:pt x="439865" y="295180"/>
                  </a:lnTo>
                  <a:cubicBezTo>
                    <a:pt x="439865" y="318230"/>
                    <a:pt x="441865" y="337852"/>
                    <a:pt x="445865" y="353473"/>
                  </a:cubicBezTo>
                  <a:cubicBezTo>
                    <a:pt x="449771" y="368903"/>
                    <a:pt x="456438" y="381572"/>
                    <a:pt x="465677" y="391001"/>
                  </a:cubicBezTo>
                  <a:cubicBezTo>
                    <a:pt x="474917" y="400431"/>
                    <a:pt x="487204" y="407289"/>
                    <a:pt x="502063" y="411385"/>
                  </a:cubicBezTo>
                  <a:cubicBezTo>
                    <a:pt x="517112" y="415481"/>
                    <a:pt x="536258" y="417671"/>
                    <a:pt x="558927" y="417671"/>
                  </a:cubicBezTo>
                  <a:lnTo>
                    <a:pt x="568262" y="417671"/>
                  </a:lnTo>
                  <a:close/>
                  <a:moveTo>
                    <a:pt x="995172" y="0"/>
                  </a:moveTo>
                  <a:lnTo>
                    <a:pt x="920687" y="0"/>
                  </a:lnTo>
                  <a:lnTo>
                    <a:pt x="920687" y="414719"/>
                  </a:lnTo>
                  <a:lnTo>
                    <a:pt x="995172" y="414719"/>
                  </a:lnTo>
                  <a:lnTo>
                    <a:pt x="995172" y="0"/>
                  </a:lnTo>
                  <a:close/>
                  <a:moveTo>
                    <a:pt x="367951" y="159830"/>
                  </a:moveTo>
                  <a:cubicBezTo>
                    <a:pt x="347282" y="137541"/>
                    <a:pt x="318135" y="126206"/>
                    <a:pt x="281273" y="126206"/>
                  </a:cubicBezTo>
                  <a:cubicBezTo>
                    <a:pt x="263462" y="126206"/>
                    <a:pt x="247079" y="129921"/>
                    <a:pt x="232410" y="137065"/>
                  </a:cubicBezTo>
                  <a:cubicBezTo>
                    <a:pt x="217742" y="144304"/>
                    <a:pt x="205264" y="154496"/>
                    <a:pt x="195358" y="167259"/>
                  </a:cubicBezTo>
                  <a:lnTo>
                    <a:pt x="191262" y="172498"/>
                  </a:lnTo>
                  <a:lnTo>
                    <a:pt x="191262" y="167831"/>
                  </a:lnTo>
                  <a:lnTo>
                    <a:pt x="191262" y="132017"/>
                  </a:lnTo>
                  <a:lnTo>
                    <a:pt x="117920" y="132017"/>
                  </a:lnTo>
                  <a:lnTo>
                    <a:pt x="117920" y="414814"/>
                  </a:lnTo>
                  <a:lnTo>
                    <a:pt x="191929" y="414814"/>
                  </a:lnTo>
                  <a:lnTo>
                    <a:pt x="191929" y="264128"/>
                  </a:lnTo>
                  <a:lnTo>
                    <a:pt x="192024" y="274606"/>
                  </a:lnTo>
                  <a:cubicBezTo>
                    <a:pt x="192024" y="272891"/>
                    <a:pt x="192024" y="271177"/>
                    <a:pt x="192119" y="269558"/>
                  </a:cubicBezTo>
                  <a:cubicBezTo>
                    <a:pt x="192881" y="243173"/>
                    <a:pt x="199454" y="223456"/>
                    <a:pt x="211741" y="210884"/>
                  </a:cubicBezTo>
                  <a:cubicBezTo>
                    <a:pt x="224790" y="197549"/>
                    <a:pt x="240697" y="190786"/>
                    <a:pt x="258985" y="190786"/>
                  </a:cubicBezTo>
                  <a:cubicBezTo>
                    <a:pt x="280511" y="190786"/>
                    <a:pt x="296894" y="197358"/>
                    <a:pt x="307753" y="210407"/>
                  </a:cubicBezTo>
                  <a:cubicBezTo>
                    <a:pt x="318421" y="223171"/>
                    <a:pt x="323850" y="241364"/>
                    <a:pt x="323945" y="264605"/>
                  </a:cubicBezTo>
                  <a:lnTo>
                    <a:pt x="323945" y="264605"/>
                  </a:lnTo>
                  <a:lnTo>
                    <a:pt x="323945" y="265176"/>
                  </a:lnTo>
                  <a:lnTo>
                    <a:pt x="323945" y="265271"/>
                  </a:lnTo>
                  <a:lnTo>
                    <a:pt x="323945" y="414814"/>
                  </a:lnTo>
                  <a:lnTo>
                    <a:pt x="399098" y="414814"/>
                  </a:lnTo>
                  <a:lnTo>
                    <a:pt x="399098" y="254222"/>
                  </a:lnTo>
                  <a:cubicBezTo>
                    <a:pt x="399193" y="213931"/>
                    <a:pt x="388620" y="182118"/>
                    <a:pt x="367951" y="159830"/>
                  </a:cubicBezTo>
                  <a:moveTo>
                    <a:pt x="881825" y="272796"/>
                  </a:moveTo>
                  <a:cubicBezTo>
                    <a:pt x="881825" y="252508"/>
                    <a:pt x="878205" y="233267"/>
                    <a:pt x="871061" y="215646"/>
                  </a:cubicBezTo>
                  <a:cubicBezTo>
                    <a:pt x="863918" y="198025"/>
                    <a:pt x="853821" y="182309"/>
                    <a:pt x="841057" y="168974"/>
                  </a:cubicBezTo>
                  <a:cubicBezTo>
                    <a:pt x="828294" y="155639"/>
                    <a:pt x="812768" y="145066"/>
                    <a:pt x="794957" y="137636"/>
                  </a:cubicBezTo>
                  <a:cubicBezTo>
                    <a:pt x="777145" y="130112"/>
                    <a:pt x="757238" y="126302"/>
                    <a:pt x="735806" y="126302"/>
                  </a:cubicBezTo>
                  <a:cubicBezTo>
                    <a:pt x="715518" y="126302"/>
                    <a:pt x="696182" y="130207"/>
                    <a:pt x="678371" y="137922"/>
                  </a:cubicBezTo>
                  <a:cubicBezTo>
                    <a:pt x="660559" y="145637"/>
                    <a:pt x="644843" y="156210"/>
                    <a:pt x="631698" y="169355"/>
                  </a:cubicBezTo>
                  <a:cubicBezTo>
                    <a:pt x="618554" y="182499"/>
                    <a:pt x="607981" y="198215"/>
                    <a:pt x="600266" y="216027"/>
                  </a:cubicBezTo>
                  <a:cubicBezTo>
                    <a:pt x="592550" y="233839"/>
                    <a:pt x="588645" y="253175"/>
                    <a:pt x="588645" y="273463"/>
                  </a:cubicBezTo>
                  <a:cubicBezTo>
                    <a:pt x="588645" y="293751"/>
                    <a:pt x="592360" y="313087"/>
                    <a:pt x="599694" y="330899"/>
                  </a:cubicBezTo>
                  <a:cubicBezTo>
                    <a:pt x="607028" y="348710"/>
                    <a:pt x="617315" y="364426"/>
                    <a:pt x="630269" y="377571"/>
                  </a:cubicBezTo>
                  <a:cubicBezTo>
                    <a:pt x="643223" y="390716"/>
                    <a:pt x="659130" y="401288"/>
                    <a:pt x="677513" y="409004"/>
                  </a:cubicBezTo>
                  <a:cubicBezTo>
                    <a:pt x="695897" y="416719"/>
                    <a:pt x="716280" y="420624"/>
                    <a:pt x="738092" y="420624"/>
                  </a:cubicBezTo>
                  <a:cubicBezTo>
                    <a:pt x="801148" y="420624"/>
                    <a:pt x="840391" y="391954"/>
                    <a:pt x="863918" y="365093"/>
                  </a:cubicBezTo>
                  <a:lnTo>
                    <a:pt x="810292" y="324231"/>
                  </a:lnTo>
                  <a:cubicBezTo>
                    <a:pt x="798957" y="337661"/>
                    <a:pt x="772192" y="355854"/>
                    <a:pt x="738664" y="355854"/>
                  </a:cubicBezTo>
                  <a:cubicBezTo>
                    <a:pt x="717614" y="355854"/>
                    <a:pt x="700373" y="350996"/>
                    <a:pt x="687229" y="341376"/>
                  </a:cubicBezTo>
                  <a:cubicBezTo>
                    <a:pt x="674084" y="331756"/>
                    <a:pt x="665036" y="318611"/>
                    <a:pt x="660368" y="302133"/>
                  </a:cubicBezTo>
                  <a:lnTo>
                    <a:pt x="659606" y="299466"/>
                  </a:lnTo>
                  <a:lnTo>
                    <a:pt x="881825" y="299466"/>
                  </a:lnTo>
                  <a:lnTo>
                    <a:pt x="881825" y="272796"/>
                  </a:lnTo>
                  <a:close/>
                  <a:moveTo>
                    <a:pt x="660368" y="246793"/>
                  </a:moveTo>
                  <a:cubicBezTo>
                    <a:pt x="660368" y="226124"/>
                    <a:pt x="684086" y="189929"/>
                    <a:pt x="735330" y="189929"/>
                  </a:cubicBezTo>
                  <a:cubicBezTo>
                    <a:pt x="786575" y="189929"/>
                    <a:pt x="810387" y="226028"/>
                    <a:pt x="810387" y="246698"/>
                  </a:cubicBezTo>
                  <a:lnTo>
                    <a:pt x="660368" y="246793"/>
                  </a:lnTo>
                  <a:close/>
                </a:path>
              </a:pathLst>
            </a:custGeom>
            <a:grp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sp>
          <p:nvSpPr>
            <p:cNvPr id="23" name="Freeform: Shape 22">
              <a:extLst>
                <a:ext uri="{FF2B5EF4-FFF2-40B4-BE49-F238E27FC236}">
                  <a16:creationId xmlns:a16="http://schemas.microsoft.com/office/drawing/2014/main" id="{C1C42114-E0DC-41C5-A333-869DAB921F8F}"/>
                </a:ext>
              </a:extLst>
            </p:cNvPr>
            <p:cNvSpPr/>
            <p:nvPr/>
          </p:nvSpPr>
          <p:spPr>
            <a:xfrm>
              <a:off x="2358770" y="6728469"/>
              <a:ext cx="79057" cy="79057"/>
            </a:xfrm>
            <a:custGeom>
              <a:avLst/>
              <a:gdLst>
                <a:gd name="connsiteX0" fmla="*/ 39529 w 79057"/>
                <a:gd name="connsiteY0" fmla="*/ 5620 h 79057"/>
                <a:gd name="connsiteX1" fmla="*/ 73438 w 79057"/>
                <a:gd name="connsiteY1" fmla="*/ 39529 h 79057"/>
                <a:gd name="connsiteX2" fmla="*/ 39529 w 79057"/>
                <a:gd name="connsiteY2" fmla="*/ 73438 h 79057"/>
                <a:gd name="connsiteX3" fmla="*/ 5620 w 79057"/>
                <a:gd name="connsiteY3" fmla="*/ 39529 h 79057"/>
                <a:gd name="connsiteX4" fmla="*/ 39529 w 79057"/>
                <a:gd name="connsiteY4" fmla="*/ 5620 h 79057"/>
                <a:gd name="connsiteX5" fmla="*/ 39529 w 79057"/>
                <a:gd name="connsiteY5" fmla="*/ 0 h 79057"/>
                <a:gd name="connsiteX6" fmla="*/ 0 w 79057"/>
                <a:gd name="connsiteY6" fmla="*/ 39529 h 79057"/>
                <a:gd name="connsiteX7" fmla="*/ 39529 w 79057"/>
                <a:gd name="connsiteY7" fmla="*/ 79058 h 79057"/>
                <a:gd name="connsiteX8" fmla="*/ 79058 w 79057"/>
                <a:gd name="connsiteY8" fmla="*/ 39529 h 79057"/>
                <a:gd name="connsiteX9" fmla="*/ 39529 w 79057"/>
                <a:gd name="connsiteY9" fmla="*/ 0 h 79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057" h="79057">
                  <a:moveTo>
                    <a:pt x="39529" y="5620"/>
                  </a:moveTo>
                  <a:cubicBezTo>
                    <a:pt x="58198" y="5620"/>
                    <a:pt x="73438" y="20860"/>
                    <a:pt x="73438" y="39529"/>
                  </a:cubicBezTo>
                  <a:cubicBezTo>
                    <a:pt x="73438" y="58198"/>
                    <a:pt x="58198" y="73438"/>
                    <a:pt x="39529" y="73438"/>
                  </a:cubicBezTo>
                  <a:cubicBezTo>
                    <a:pt x="20860" y="73438"/>
                    <a:pt x="5620" y="58198"/>
                    <a:pt x="5620" y="39529"/>
                  </a:cubicBezTo>
                  <a:cubicBezTo>
                    <a:pt x="5620" y="20860"/>
                    <a:pt x="20860" y="5620"/>
                    <a:pt x="39529" y="5620"/>
                  </a:cubicBezTo>
                  <a:moveTo>
                    <a:pt x="39529" y="0"/>
                  </a:moveTo>
                  <a:cubicBezTo>
                    <a:pt x="17717" y="0"/>
                    <a:pt x="0" y="17717"/>
                    <a:pt x="0" y="39529"/>
                  </a:cubicBezTo>
                  <a:cubicBezTo>
                    <a:pt x="0" y="61341"/>
                    <a:pt x="17717" y="79058"/>
                    <a:pt x="39529" y="79058"/>
                  </a:cubicBezTo>
                  <a:cubicBezTo>
                    <a:pt x="61341" y="79058"/>
                    <a:pt x="79058" y="61341"/>
                    <a:pt x="79058" y="39529"/>
                  </a:cubicBezTo>
                  <a:cubicBezTo>
                    <a:pt x="79058" y="17717"/>
                    <a:pt x="61341" y="0"/>
                    <a:pt x="39529" y="0"/>
                  </a:cubicBezTo>
                </a:path>
              </a:pathLst>
            </a:custGeom>
            <a:grp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sp>
          <p:nvSpPr>
            <p:cNvPr id="24" name="Freeform: Shape 23">
              <a:extLst>
                <a:ext uri="{FF2B5EF4-FFF2-40B4-BE49-F238E27FC236}">
                  <a16:creationId xmlns:a16="http://schemas.microsoft.com/office/drawing/2014/main" id="{EB18CC9F-8A17-402D-B10E-AE9061E9554F}"/>
                </a:ext>
              </a:extLst>
            </p:cNvPr>
            <p:cNvSpPr/>
            <p:nvPr/>
          </p:nvSpPr>
          <p:spPr>
            <a:xfrm>
              <a:off x="2384869" y="6748090"/>
              <a:ext cx="30765" cy="39528"/>
            </a:xfrm>
            <a:custGeom>
              <a:avLst/>
              <a:gdLst>
                <a:gd name="connsiteX0" fmla="*/ 16383 w 30765"/>
                <a:gd name="connsiteY0" fmla="*/ 95 h 39528"/>
                <a:gd name="connsiteX1" fmla="*/ 23051 w 30765"/>
                <a:gd name="connsiteY1" fmla="*/ 1715 h 39528"/>
                <a:gd name="connsiteX2" fmla="*/ 27718 w 30765"/>
                <a:gd name="connsiteY2" fmla="*/ 6191 h 39528"/>
                <a:gd name="connsiteX3" fmla="*/ 29337 w 30765"/>
                <a:gd name="connsiteY3" fmla="*/ 12478 h 39528"/>
                <a:gd name="connsiteX4" fmla="*/ 27146 w 30765"/>
                <a:gd name="connsiteY4" fmla="*/ 19622 h 39528"/>
                <a:gd name="connsiteX5" fmla="*/ 21812 w 30765"/>
                <a:gd name="connsiteY5" fmla="*/ 23717 h 39528"/>
                <a:gd name="connsiteX6" fmla="*/ 30766 w 30765"/>
                <a:gd name="connsiteY6" fmla="*/ 39529 h 39528"/>
                <a:gd name="connsiteX7" fmla="*/ 23717 w 30765"/>
                <a:gd name="connsiteY7" fmla="*/ 39529 h 39528"/>
                <a:gd name="connsiteX8" fmla="*/ 15526 w 30765"/>
                <a:gd name="connsiteY8" fmla="*/ 24860 h 39528"/>
                <a:gd name="connsiteX9" fmla="*/ 6191 w 30765"/>
                <a:gd name="connsiteY9" fmla="*/ 24860 h 39528"/>
                <a:gd name="connsiteX10" fmla="*/ 6191 w 30765"/>
                <a:gd name="connsiteY10" fmla="*/ 39529 h 39528"/>
                <a:gd name="connsiteX11" fmla="*/ 0 w 30765"/>
                <a:gd name="connsiteY11" fmla="*/ 39529 h 39528"/>
                <a:gd name="connsiteX12" fmla="*/ 0 w 30765"/>
                <a:gd name="connsiteY12" fmla="*/ 0 h 39528"/>
                <a:gd name="connsiteX13" fmla="*/ 16383 w 30765"/>
                <a:gd name="connsiteY13" fmla="*/ 0 h 39528"/>
                <a:gd name="connsiteX14" fmla="*/ 16383 w 30765"/>
                <a:gd name="connsiteY14" fmla="*/ 19336 h 39528"/>
                <a:gd name="connsiteX15" fmla="*/ 19907 w 30765"/>
                <a:gd name="connsiteY15" fmla="*/ 18478 h 39528"/>
                <a:gd name="connsiteX16" fmla="*/ 22289 w 30765"/>
                <a:gd name="connsiteY16" fmla="*/ 16097 h 39528"/>
                <a:gd name="connsiteX17" fmla="*/ 23146 w 30765"/>
                <a:gd name="connsiteY17" fmla="*/ 12573 h 39528"/>
                <a:gd name="connsiteX18" fmla="*/ 22289 w 30765"/>
                <a:gd name="connsiteY18" fmla="*/ 9049 h 39528"/>
                <a:gd name="connsiteX19" fmla="*/ 19907 w 30765"/>
                <a:gd name="connsiteY19" fmla="*/ 6668 h 39528"/>
                <a:gd name="connsiteX20" fmla="*/ 16383 w 30765"/>
                <a:gd name="connsiteY20" fmla="*/ 5810 h 39528"/>
                <a:gd name="connsiteX21" fmla="*/ 6191 w 30765"/>
                <a:gd name="connsiteY21" fmla="*/ 5810 h 39528"/>
                <a:gd name="connsiteX22" fmla="*/ 6191 w 30765"/>
                <a:gd name="connsiteY22" fmla="*/ 19336 h 39528"/>
                <a:gd name="connsiteX23" fmla="*/ 16383 w 30765"/>
                <a:gd name="connsiteY23" fmla="*/ 19336 h 3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765" h="39528">
                  <a:moveTo>
                    <a:pt x="16383" y="95"/>
                  </a:moveTo>
                  <a:cubicBezTo>
                    <a:pt x="18860" y="95"/>
                    <a:pt x="21050" y="667"/>
                    <a:pt x="23051" y="1715"/>
                  </a:cubicBezTo>
                  <a:cubicBezTo>
                    <a:pt x="25051" y="2762"/>
                    <a:pt x="26575" y="4286"/>
                    <a:pt x="27718" y="6191"/>
                  </a:cubicBezTo>
                  <a:cubicBezTo>
                    <a:pt x="28861" y="8096"/>
                    <a:pt x="29337" y="10192"/>
                    <a:pt x="29337" y="12478"/>
                  </a:cubicBezTo>
                  <a:cubicBezTo>
                    <a:pt x="29337" y="15335"/>
                    <a:pt x="28575" y="17717"/>
                    <a:pt x="27146" y="19622"/>
                  </a:cubicBezTo>
                  <a:cubicBezTo>
                    <a:pt x="25718" y="21527"/>
                    <a:pt x="23908" y="22860"/>
                    <a:pt x="21812" y="23717"/>
                  </a:cubicBezTo>
                  <a:lnTo>
                    <a:pt x="30766" y="39529"/>
                  </a:lnTo>
                  <a:lnTo>
                    <a:pt x="23717" y="39529"/>
                  </a:lnTo>
                  <a:lnTo>
                    <a:pt x="15526" y="24860"/>
                  </a:lnTo>
                  <a:lnTo>
                    <a:pt x="6191" y="24860"/>
                  </a:lnTo>
                  <a:lnTo>
                    <a:pt x="6191" y="39529"/>
                  </a:lnTo>
                  <a:lnTo>
                    <a:pt x="0" y="39529"/>
                  </a:lnTo>
                  <a:lnTo>
                    <a:pt x="0" y="0"/>
                  </a:lnTo>
                  <a:lnTo>
                    <a:pt x="16383" y="0"/>
                  </a:lnTo>
                  <a:close/>
                  <a:moveTo>
                    <a:pt x="16383" y="19336"/>
                  </a:moveTo>
                  <a:cubicBezTo>
                    <a:pt x="17717" y="19336"/>
                    <a:pt x="18860" y="19050"/>
                    <a:pt x="19907" y="18478"/>
                  </a:cubicBezTo>
                  <a:cubicBezTo>
                    <a:pt x="20955" y="17907"/>
                    <a:pt x="21717" y="17050"/>
                    <a:pt x="22289" y="16097"/>
                  </a:cubicBezTo>
                  <a:cubicBezTo>
                    <a:pt x="22860" y="15050"/>
                    <a:pt x="23146" y="13906"/>
                    <a:pt x="23146" y="12573"/>
                  </a:cubicBezTo>
                  <a:cubicBezTo>
                    <a:pt x="23146" y="11240"/>
                    <a:pt x="22860" y="10097"/>
                    <a:pt x="22289" y="9049"/>
                  </a:cubicBezTo>
                  <a:cubicBezTo>
                    <a:pt x="21717" y="8001"/>
                    <a:pt x="20860" y="7239"/>
                    <a:pt x="19907" y="6668"/>
                  </a:cubicBezTo>
                  <a:cubicBezTo>
                    <a:pt x="18860" y="6096"/>
                    <a:pt x="17717" y="5810"/>
                    <a:pt x="16383" y="5810"/>
                  </a:cubicBezTo>
                  <a:lnTo>
                    <a:pt x="6191" y="5810"/>
                  </a:lnTo>
                  <a:lnTo>
                    <a:pt x="6191" y="19336"/>
                  </a:lnTo>
                  <a:lnTo>
                    <a:pt x="16383" y="19336"/>
                  </a:lnTo>
                  <a:close/>
                </a:path>
              </a:pathLst>
            </a:custGeom>
            <a:grp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grpSp>
      <p:sp>
        <p:nvSpPr>
          <p:cNvPr id="14" name="Text Placeholder 13">
            <a:extLst>
              <a:ext uri="{FF2B5EF4-FFF2-40B4-BE49-F238E27FC236}">
                <a16:creationId xmlns:a16="http://schemas.microsoft.com/office/drawing/2014/main" id="{22825262-3F6E-4DC6-AA53-E30B25B15839}"/>
              </a:ext>
            </a:extLst>
          </p:cNvPr>
          <p:cNvSpPr>
            <a:spLocks noGrp="1"/>
          </p:cNvSpPr>
          <p:nvPr userDrawn="1">
            <p:ph type="body" sz="quarter" idx="10" hasCustomPrompt="1"/>
          </p:nvPr>
        </p:nvSpPr>
        <p:spPr>
          <a:xfrm>
            <a:off x="1543438" y="944163"/>
            <a:ext cx="9810362" cy="627700"/>
          </a:xfrm>
        </p:spPr>
        <p:txBody>
          <a:bodyPr anchor="b" anchorCtr="0">
            <a:normAutofit/>
          </a:bodyPr>
          <a:lstStyle>
            <a:lvl1pPr marL="0" indent="0">
              <a:buFontTx/>
              <a:buNone/>
              <a:defRPr sz="1600">
                <a:solidFill>
                  <a:schemeClr val="accent1"/>
                </a:solidFill>
                <a:latin typeface="IntelOne Text" panose="020B0503020203020204" pitchFamily="34" charset="77"/>
              </a:defRPr>
            </a:lvl1pPr>
          </a:lstStyle>
          <a:p>
            <a:pPr lvl="0"/>
            <a:r>
              <a:rPr lang="en-US"/>
              <a:t>Click to edit text styles</a:t>
            </a:r>
          </a:p>
        </p:txBody>
      </p:sp>
      <p:sp>
        <p:nvSpPr>
          <p:cNvPr id="2" name="Title 1">
            <a:extLst>
              <a:ext uri="{FF2B5EF4-FFF2-40B4-BE49-F238E27FC236}">
                <a16:creationId xmlns:a16="http://schemas.microsoft.com/office/drawing/2014/main" id="{A0E6BC2F-544E-4727-A6CC-2BE3B3E01B51}"/>
              </a:ext>
            </a:extLst>
          </p:cNvPr>
          <p:cNvSpPr>
            <a:spLocks noGrp="1"/>
          </p:cNvSpPr>
          <p:nvPr userDrawn="1">
            <p:ph type="ctrTitle" hasCustomPrompt="1"/>
          </p:nvPr>
        </p:nvSpPr>
        <p:spPr>
          <a:xfrm>
            <a:off x="1542536" y="1635111"/>
            <a:ext cx="9789007" cy="1874852"/>
          </a:xfrm>
        </p:spPr>
        <p:txBody>
          <a:bodyPr anchor="b"/>
          <a:lstStyle>
            <a:lvl1pPr algn="l">
              <a:defRPr sz="6000">
                <a:solidFill>
                  <a:schemeClr val="tx1"/>
                </a:solidFill>
              </a:defRPr>
            </a:lvl1pPr>
          </a:lstStyle>
          <a:p>
            <a:r>
              <a:rPr lang="en-US"/>
              <a:t>Click to edit title style</a:t>
            </a:r>
          </a:p>
        </p:txBody>
      </p:sp>
      <p:sp>
        <p:nvSpPr>
          <p:cNvPr id="3" name="Subtitle 2">
            <a:extLst>
              <a:ext uri="{FF2B5EF4-FFF2-40B4-BE49-F238E27FC236}">
                <a16:creationId xmlns:a16="http://schemas.microsoft.com/office/drawing/2014/main" id="{8BF0B31C-0AD0-4CC0-BF2B-DECE53E66658}"/>
              </a:ext>
            </a:extLst>
          </p:cNvPr>
          <p:cNvSpPr>
            <a:spLocks noGrp="1"/>
          </p:cNvSpPr>
          <p:nvPr userDrawn="1">
            <p:ph type="subTitle" idx="1" hasCustomPrompt="1"/>
          </p:nvPr>
        </p:nvSpPr>
        <p:spPr>
          <a:xfrm>
            <a:off x="1542536" y="3602038"/>
            <a:ext cx="9789007" cy="1655762"/>
          </a:xfr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subtitle style</a:t>
            </a:r>
          </a:p>
        </p:txBody>
      </p:sp>
    </p:spTree>
    <p:extLst>
      <p:ext uri="{BB962C8B-B14F-4D97-AF65-F5344CB8AC3E}">
        <p14:creationId xmlns:p14="http://schemas.microsoft.com/office/powerpoint/2010/main" val="97179992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ub and Content">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2C827E3-834F-40BA-9518-B0648BD536F2}"/>
              </a:ext>
            </a:extLst>
          </p:cNvPr>
          <p:cNvSpPr>
            <a:spLocks noGrp="1"/>
          </p:cNvSpPr>
          <p:nvPr>
            <p:ph type="body" sz="quarter" idx="10" hasCustomPrompt="1"/>
          </p:nvPr>
        </p:nvSpPr>
        <p:spPr>
          <a:xfrm>
            <a:off x="381000" y="1495361"/>
            <a:ext cx="10972800" cy="531526"/>
          </a:xfrm>
        </p:spPr>
        <p:txBody>
          <a:bodyPr>
            <a:noAutofit/>
          </a:bodyPr>
          <a:lstStyle>
            <a:lvl1pPr marL="0" indent="0">
              <a:buFontTx/>
              <a:buNone/>
              <a:defRPr sz="3200" b="0" i="0">
                <a:solidFill>
                  <a:schemeClr val="accent1"/>
                </a:solidFill>
                <a:latin typeface="IntelOne Text" panose="020B0503020203020204" pitchFamily="34" charset="77"/>
              </a:defRPr>
            </a:lvl1pPr>
          </a:lstStyle>
          <a:p>
            <a:pPr lvl="0"/>
            <a:r>
              <a:rPr lang="en-US"/>
              <a:t>Click to edit text styles</a:t>
            </a:r>
          </a:p>
        </p:txBody>
      </p:sp>
      <p:sp>
        <p:nvSpPr>
          <p:cNvPr id="3" name="Content Placeholder 2">
            <a:extLst>
              <a:ext uri="{FF2B5EF4-FFF2-40B4-BE49-F238E27FC236}">
                <a16:creationId xmlns:a16="http://schemas.microsoft.com/office/drawing/2014/main" id="{F4768FF6-8FD0-4E13-A01B-AB7AF941CB42}"/>
              </a:ext>
            </a:extLst>
          </p:cNvPr>
          <p:cNvSpPr>
            <a:spLocks noGrp="1"/>
          </p:cNvSpPr>
          <p:nvPr>
            <p:ph idx="1" hasCustomPrompt="1"/>
          </p:nvPr>
        </p:nvSpPr>
        <p:spPr>
          <a:xfrm>
            <a:off x="381000" y="2105680"/>
            <a:ext cx="10972800" cy="4039665"/>
          </a:xfrm>
        </p:spPr>
        <p:txBody>
          <a:body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886A3C7A-0D03-4ABF-7369-DA48EFB6CF6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42067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240">
          <p15:clr>
            <a:srgbClr val="FBAE40"/>
          </p15:clr>
        </p15:guide>
        <p15:guide id="3" pos="7152">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ub Two Content">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5C66EBB2-584E-4CD8-BAAE-06D480D3A0CB}"/>
              </a:ext>
            </a:extLst>
          </p:cNvPr>
          <p:cNvSpPr>
            <a:spLocks noGrp="1"/>
          </p:cNvSpPr>
          <p:nvPr>
            <p:ph type="body" sz="quarter" idx="10" hasCustomPrompt="1"/>
          </p:nvPr>
        </p:nvSpPr>
        <p:spPr>
          <a:xfrm>
            <a:off x="381000" y="1495361"/>
            <a:ext cx="10972800" cy="530454"/>
          </a:xfrm>
        </p:spPr>
        <p:txBody>
          <a:bodyPr>
            <a:noAutofit/>
          </a:bodyPr>
          <a:lstStyle>
            <a:lvl1pPr marL="0" indent="0">
              <a:buNone/>
              <a:defRPr sz="3200" b="0" i="0">
                <a:solidFill>
                  <a:schemeClr val="accent1"/>
                </a:solidFill>
                <a:latin typeface="IntelOne Text" panose="020B0503020203020204" pitchFamily="34" charset="77"/>
              </a:defRPr>
            </a:lvl1pPr>
            <a:lvl2pPr marL="457200" indent="0">
              <a:buNone/>
              <a:defRPr/>
            </a:lvl2pPr>
          </a:lstStyle>
          <a:p>
            <a:pPr lvl="0"/>
            <a:r>
              <a:rPr lang="en-US"/>
              <a:t>Click to edit text styles</a:t>
            </a:r>
          </a:p>
        </p:txBody>
      </p:sp>
      <p:sp>
        <p:nvSpPr>
          <p:cNvPr id="3" name="Content Placeholder 2">
            <a:extLst>
              <a:ext uri="{FF2B5EF4-FFF2-40B4-BE49-F238E27FC236}">
                <a16:creationId xmlns:a16="http://schemas.microsoft.com/office/drawing/2014/main" id="{8C46AEA0-8A4A-4395-842E-1588A8A29D4C}"/>
              </a:ext>
            </a:extLst>
          </p:cNvPr>
          <p:cNvSpPr>
            <a:spLocks noGrp="1"/>
          </p:cNvSpPr>
          <p:nvPr>
            <p:ph sz="half" idx="1" hasCustomPrompt="1"/>
          </p:nvPr>
        </p:nvSpPr>
        <p:spPr>
          <a:xfrm>
            <a:off x="381000" y="2105680"/>
            <a:ext cx="5429865" cy="4039665"/>
          </a:xfrm>
        </p:spPr>
        <p:txBody>
          <a:body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629D013-C7B6-4628-B2EF-9C1967AE6122}"/>
              </a:ext>
            </a:extLst>
          </p:cNvPr>
          <p:cNvSpPr>
            <a:spLocks noGrp="1"/>
          </p:cNvSpPr>
          <p:nvPr>
            <p:ph sz="half" idx="2" hasCustomPrompt="1"/>
          </p:nvPr>
        </p:nvSpPr>
        <p:spPr>
          <a:xfrm>
            <a:off x="5923935" y="2105680"/>
            <a:ext cx="5429865" cy="4039665"/>
          </a:xfrm>
        </p:spPr>
        <p:txBody>
          <a:body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5" name="Title 4">
            <a:extLst>
              <a:ext uri="{FF2B5EF4-FFF2-40B4-BE49-F238E27FC236}">
                <a16:creationId xmlns:a16="http://schemas.microsoft.com/office/drawing/2014/main" id="{8DB6E4F3-2E55-E9EA-4859-9DC5DF5353C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34414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ub, Content &amp; 1 phot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C46AEA0-8A4A-4395-842E-1588A8A29D4C}"/>
              </a:ext>
            </a:extLst>
          </p:cNvPr>
          <p:cNvSpPr>
            <a:spLocks noGrp="1"/>
          </p:cNvSpPr>
          <p:nvPr>
            <p:ph sz="half" idx="1" hasCustomPrompt="1"/>
          </p:nvPr>
        </p:nvSpPr>
        <p:spPr>
          <a:xfrm>
            <a:off x="380999" y="2105680"/>
            <a:ext cx="5429865" cy="4039665"/>
          </a:xfrm>
        </p:spPr>
        <p:txBody>
          <a:body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7" name="Picture Placeholder 6">
            <a:extLst>
              <a:ext uri="{FF2B5EF4-FFF2-40B4-BE49-F238E27FC236}">
                <a16:creationId xmlns:a16="http://schemas.microsoft.com/office/drawing/2014/main" id="{BF6811E0-242E-4455-9E93-6248E7DEDA0B}"/>
              </a:ext>
            </a:extLst>
          </p:cNvPr>
          <p:cNvSpPr>
            <a:spLocks noGrp="1"/>
          </p:cNvSpPr>
          <p:nvPr>
            <p:ph type="pic" sz="quarter" idx="11"/>
          </p:nvPr>
        </p:nvSpPr>
        <p:spPr>
          <a:xfrm>
            <a:off x="5926394" y="0"/>
            <a:ext cx="5808406" cy="6400799"/>
          </a:xfrm>
        </p:spPr>
        <p:txBody>
          <a:bodyPr/>
          <a:lstStyle>
            <a:lvl1pPr marL="0" indent="0">
              <a:buNone/>
              <a:defRPr/>
            </a:lvl1pPr>
          </a:lstStyle>
          <a:p>
            <a:r>
              <a:rPr lang="en-US"/>
              <a:t>Click icon to add picture</a:t>
            </a:r>
          </a:p>
        </p:txBody>
      </p:sp>
      <p:sp>
        <p:nvSpPr>
          <p:cNvPr id="8" name="Text Placeholder 5">
            <a:extLst>
              <a:ext uri="{FF2B5EF4-FFF2-40B4-BE49-F238E27FC236}">
                <a16:creationId xmlns:a16="http://schemas.microsoft.com/office/drawing/2014/main" id="{C4D1D699-1964-9A45-A892-EAAC949B8250}"/>
              </a:ext>
            </a:extLst>
          </p:cNvPr>
          <p:cNvSpPr>
            <a:spLocks noGrp="1"/>
          </p:cNvSpPr>
          <p:nvPr>
            <p:ph type="body" sz="quarter" idx="10" hasCustomPrompt="1"/>
          </p:nvPr>
        </p:nvSpPr>
        <p:spPr>
          <a:xfrm>
            <a:off x="381000" y="1495361"/>
            <a:ext cx="5429864" cy="530454"/>
          </a:xfrm>
        </p:spPr>
        <p:txBody>
          <a:bodyPr>
            <a:noAutofit/>
          </a:bodyPr>
          <a:lstStyle>
            <a:lvl1pPr marL="0" indent="0">
              <a:buNone/>
              <a:defRPr sz="2800">
                <a:solidFill>
                  <a:schemeClr val="accent1"/>
                </a:solidFill>
                <a:latin typeface="IntelOne Text" panose="020B0503020203020204" pitchFamily="34" charset="77"/>
              </a:defRPr>
            </a:lvl1pPr>
            <a:lvl2pPr marL="457200" indent="0">
              <a:buNone/>
              <a:defRPr/>
            </a:lvl2pPr>
          </a:lstStyle>
          <a:p>
            <a:pPr lvl="0"/>
            <a:r>
              <a:rPr lang="en-US"/>
              <a:t>Click to edit text styles</a:t>
            </a:r>
          </a:p>
        </p:txBody>
      </p:sp>
      <p:sp>
        <p:nvSpPr>
          <p:cNvPr id="6" name="Title 5">
            <a:extLst>
              <a:ext uri="{FF2B5EF4-FFF2-40B4-BE49-F238E27FC236}">
                <a16:creationId xmlns:a16="http://schemas.microsoft.com/office/drawing/2014/main" id="{B994338F-57B1-028F-1D5E-F452777222AD}"/>
              </a:ext>
            </a:extLst>
          </p:cNvPr>
          <p:cNvSpPr>
            <a:spLocks noGrp="1"/>
          </p:cNvSpPr>
          <p:nvPr>
            <p:ph type="title"/>
          </p:nvPr>
        </p:nvSpPr>
        <p:spPr>
          <a:xfrm>
            <a:off x="381000" y="276840"/>
            <a:ext cx="5429864" cy="1089529"/>
          </a:xfrm>
        </p:spPr>
        <p:txBody>
          <a:bodyPr/>
          <a:lstStyle/>
          <a:p>
            <a:r>
              <a:rPr lang="en-US"/>
              <a:t>Click to edit Master title style</a:t>
            </a:r>
          </a:p>
        </p:txBody>
      </p:sp>
    </p:spTree>
    <p:extLst>
      <p:ext uri="{BB962C8B-B14F-4D97-AF65-F5344CB8AC3E}">
        <p14:creationId xmlns:p14="http://schemas.microsoft.com/office/powerpoint/2010/main" val="1849136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ub, Content &amp; 2 photos">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5C66EBB2-584E-4CD8-BAAE-06D480D3A0CB}"/>
              </a:ext>
            </a:extLst>
          </p:cNvPr>
          <p:cNvSpPr>
            <a:spLocks noGrp="1"/>
          </p:cNvSpPr>
          <p:nvPr>
            <p:ph type="body" sz="quarter" idx="10" hasCustomPrompt="1"/>
          </p:nvPr>
        </p:nvSpPr>
        <p:spPr>
          <a:xfrm>
            <a:off x="381000" y="1495361"/>
            <a:ext cx="5429864" cy="530454"/>
          </a:xfrm>
        </p:spPr>
        <p:txBody>
          <a:bodyPr>
            <a:noAutofit/>
          </a:bodyPr>
          <a:lstStyle>
            <a:lvl1pPr marL="0" indent="0">
              <a:buNone/>
              <a:defRPr sz="2800">
                <a:solidFill>
                  <a:schemeClr val="accent1"/>
                </a:solidFill>
                <a:latin typeface="IntelOne Text" panose="020B0503020203020204" pitchFamily="34" charset="77"/>
              </a:defRPr>
            </a:lvl1pPr>
            <a:lvl2pPr marL="457200" indent="0">
              <a:buNone/>
              <a:defRPr/>
            </a:lvl2pPr>
          </a:lstStyle>
          <a:p>
            <a:pPr lvl="0"/>
            <a:r>
              <a:rPr lang="en-US"/>
              <a:t>Click to edit text styles</a:t>
            </a:r>
          </a:p>
        </p:txBody>
      </p:sp>
      <p:sp>
        <p:nvSpPr>
          <p:cNvPr id="3" name="Content Placeholder 2">
            <a:extLst>
              <a:ext uri="{FF2B5EF4-FFF2-40B4-BE49-F238E27FC236}">
                <a16:creationId xmlns:a16="http://schemas.microsoft.com/office/drawing/2014/main" id="{8C46AEA0-8A4A-4395-842E-1588A8A29D4C}"/>
              </a:ext>
            </a:extLst>
          </p:cNvPr>
          <p:cNvSpPr>
            <a:spLocks noGrp="1"/>
          </p:cNvSpPr>
          <p:nvPr>
            <p:ph sz="half" idx="1" hasCustomPrompt="1"/>
          </p:nvPr>
        </p:nvSpPr>
        <p:spPr>
          <a:xfrm>
            <a:off x="380999" y="2105680"/>
            <a:ext cx="5429865" cy="4039665"/>
          </a:xfrm>
        </p:spPr>
        <p:txBody>
          <a:body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7" name="Picture Placeholder 6">
            <a:extLst>
              <a:ext uri="{FF2B5EF4-FFF2-40B4-BE49-F238E27FC236}">
                <a16:creationId xmlns:a16="http://schemas.microsoft.com/office/drawing/2014/main" id="{BF6811E0-242E-4455-9E93-6248E7DEDA0B}"/>
              </a:ext>
            </a:extLst>
          </p:cNvPr>
          <p:cNvSpPr>
            <a:spLocks noGrp="1"/>
          </p:cNvSpPr>
          <p:nvPr>
            <p:ph type="pic" sz="quarter" idx="11"/>
          </p:nvPr>
        </p:nvSpPr>
        <p:spPr>
          <a:xfrm>
            <a:off x="5926394" y="276839"/>
            <a:ext cx="5429250" cy="2364133"/>
          </a:xfrm>
        </p:spPr>
        <p:txBody>
          <a:bodyPr/>
          <a:lstStyle>
            <a:lvl1pPr marL="0" indent="0">
              <a:buNone/>
              <a:defRPr/>
            </a:lvl1pPr>
          </a:lstStyle>
          <a:p>
            <a:r>
              <a:rPr lang="en-US"/>
              <a:t>Click icon to add picture</a:t>
            </a:r>
          </a:p>
        </p:txBody>
      </p:sp>
      <p:sp>
        <p:nvSpPr>
          <p:cNvPr id="9" name="Text Placeholder 8">
            <a:extLst>
              <a:ext uri="{FF2B5EF4-FFF2-40B4-BE49-F238E27FC236}">
                <a16:creationId xmlns:a16="http://schemas.microsoft.com/office/drawing/2014/main" id="{49775C37-EE38-450C-8269-79E50F8E88A0}"/>
              </a:ext>
            </a:extLst>
          </p:cNvPr>
          <p:cNvSpPr>
            <a:spLocks noGrp="1"/>
          </p:cNvSpPr>
          <p:nvPr>
            <p:ph type="body" sz="quarter" idx="12" hasCustomPrompt="1"/>
          </p:nvPr>
        </p:nvSpPr>
        <p:spPr>
          <a:xfrm>
            <a:off x="5926138" y="2655076"/>
            <a:ext cx="5429250" cy="378268"/>
          </a:xfrm>
        </p:spPr>
        <p:txBody>
          <a:bodyPr>
            <a:normAutofit/>
          </a:bodyPr>
          <a:lstStyle>
            <a:lvl1pPr marL="0" indent="0">
              <a:buNone/>
              <a:defRPr sz="1600">
                <a:solidFill>
                  <a:schemeClr val="tx1"/>
                </a:solidFill>
              </a:defRPr>
            </a:lvl1pPr>
            <a:lvl2pPr marL="457200" indent="0">
              <a:buNone/>
              <a:defRPr/>
            </a:lvl2pPr>
          </a:lstStyle>
          <a:p>
            <a:pPr lvl="0"/>
            <a:r>
              <a:rPr lang="en-US"/>
              <a:t>Click to edit text styles</a:t>
            </a:r>
          </a:p>
        </p:txBody>
      </p:sp>
      <p:sp>
        <p:nvSpPr>
          <p:cNvPr id="10" name="Picture Placeholder 6">
            <a:extLst>
              <a:ext uri="{FF2B5EF4-FFF2-40B4-BE49-F238E27FC236}">
                <a16:creationId xmlns:a16="http://schemas.microsoft.com/office/drawing/2014/main" id="{7DC24117-8044-4F60-A59D-9F61002D6C8C}"/>
              </a:ext>
            </a:extLst>
          </p:cNvPr>
          <p:cNvSpPr>
            <a:spLocks noGrp="1"/>
          </p:cNvSpPr>
          <p:nvPr>
            <p:ph type="pic" sz="quarter" idx="13"/>
          </p:nvPr>
        </p:nvSpPr>
        <p:spPr>
          <a:xfrm>
            <a:off x="5924550" y="3402944"/>
            <a:ext cx="5429250" cy="2364133"/>
          </a:xfrm>
        </p:spPr>
        <p:txBody>
          <a:bodyPr/>
          <a:lstStyle>
            <a:lvl1pPr marL="0" indent="0">
              <a:buNone/>
              <a:defRPr/>
            </a:lvl1pPr>
          </a:lstStyle>
          <a:p>
            <a:r>
              <a:rPr lang="en-US"/>
              <a:t>Click icon to add picture</a:t>
            </a:r>
          </a:p>
        </p:txBody>
      </p:sp>
      <p:sp>
        <p:nvSpPr>
          <p:cNvPr id="11" name="Text Placeholder 8">
            <a:extLst>
              <a:ext uri="{FF2B5EF4-FFF2-40B4-BE49-F238E27FC236}">
                <a16:creationId xmlns:a16="http://schemas.microsoft.com/office/drawing/2014/main" id="{205F9606-8CF6-4C56-B2B6-E8A04B25F11E}"/>
              </a:ext>
            </a:extLst>
          </p:cNvPr>
          <p:cNvSpPr>
            <a:spLocks noGrp="1"/>
          </p:cNvSpPr>
          <p:nvPr>
            <p:ph type="body" sz="quarter" idx="14" hasCustomPrompt="1"/>
          </p:nvPr>
        </p:nvSpPr>
        <p:spPr>
          <a:xfrm>
            <a:off x="5924294" y="5767078"/>
            <a:ext cx="5429250" cy="378268"/>
          </a:xfrm>
        </p:spPr>
        <p:txBody>
          <a:bodyPr>
            <a:normAutofit/>
          </a:bodyPr>
          <a:lstStyle>
            <a:lvl1pPr marL="0" indent="0">
              <a:buNone/>
              <a:defRPr sz="1600">
                <a:solidFill>
                  <a:schemeClr val="tx1"/>
                </a:solidFill>
              </a:defRPr>
            </a:lvl1pPr>
            <a:lvl2pPr marL="457200" indent="0">
              <a:buNone/>
              <a:defRPr/>
            </a:lvl2pPr>
          </a:lstStyle>
          <a:p>
            <a:pPr lvl="0"/>
            <a:r>
              <a:rPr lang="en-US"/>
              <a:t>Click to edit text styles</a:t>
            </a:r>
          </a:p>
        </p:txBody>
      </p:sp>
      <p:sp>
        <p:nvSpPr>
          <p:cNvPr id="8" name="Title 7">
            <a:extLst>
              <a:ext uri="{FF2B5EF4-FFF2-40B4-BE49-F238E27FC236}">
                <a16:creationId xmlns:a16="http://schemas.microsoft.com/office/drawing/2014/main" id="{33E60C93-847C-93D6-AE2E-10B0B166D56D}"/>
              </a:ext>
            </a:extLst>
          </p:cNvPr>
          <p:cNvSpPr>
            <a:spLocks noGrp="1"/>
          </p:cNvSpPr>
          <p:nvPr>
            <p:ph type="title"/>
          </p:nvPr>
        </p:nvSpPr>
        <p:spPr>
          <a:xfrm>
            <a:off x="381000" y="276840"/>
            <a:ext cx="5429864" cy="1089529"/>
          </a:xfrm>
        </p:spPr>
        <p:txBody>
          <a:bodyPr/>
          <a:lstStyle/>
          <a:p>
            <a:r>
              <a:rPr lang="en-US"/>
              <a:t>Click to edit Master title style</a:t>
            </a:r>
          </a:p>
        </p:txBody>
      </p:sp>
    </p:spTree>
    <p:extLst>
      <p:ext uri="{BB962C8B-B14F-4D97-AF65-F5344CB8AC3E}">
        <p14:creationId xmlns:p14="http://schemas.microsoft.com/office/powerpoint/2010/main" val="3145972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Full page photo">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BF6811E0-242E-4455-9E93-6248E7DEDA0B}"/>
              </a:ext>
            </a:extLst>
          </p:cNvPr>
          <p:cNvSpPr>
            <a:spLocks noGrp="1"/>
          </p:cNvSpPr>
          <p:nvPr>
            <p:ph type="pic" sz="quarter" idx="11"/>
          </p:nvPr>
        </p:nvSpPr>
        <p:spPr>
          <a:xfrm>
            <a:off x="0" y="0"/>
            <a:ext cx="11734800" cy="6400799"/>
          </a:xfrm>
        </p:spPr>
        <p:txBody>
          <a:bodyPr/>
          <a:lstStyle>
            <a:lvl1pPr marL="0" indent="0">
              <a:buNone/>
              <a:defRPr/>
            </a:lvl1pPr>
          </a:lstStyle>
          <a:p>
            <a:r>
              <a:rPr lang="en-US"/>
              <a:t>Click icon to add picture</a:t>
            </a:r>
          </a:p>
        </p:txBody>
      </p:sp>
    </p:spTree>
    <p:extLst>
      <p:ext uri="{BB962C8B-B14F-4D97-AF65-F5344CB8AC3E}">
        <p14:creationId xmlns:p14="http://schemas.microsoft.com/office/powerpoint/2010/main" val="4018007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Quote Blue">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10A8B5C-DC90-4F60-9A7A-08826CF80830}"/>
              </a:ext>
            </a:extLst>
          </p:cNvPr>
          <p:cNvSpPr>
            <a:spLocks noGrp="1"/>
          </p:cNvSpPr>
          <p:nvPr>
            <p:ph type="body" sz="quarter" idx="10" hasCustomPrompt="1"/>
          </p:nvPr>
        </p:nvSpPr>
        <p:spPr>
          <a:xfrm>
            <a:off x="381000" y="1441833"/>
            <a:ext cx="10972800" cy="4201862"/>
          </a:xfrm>
        </p:spPr>
        <p:txBody>
          <a:bodyPr>
            <a:normAutofit/>
          </a:bodyPr>
          <a:lstStyle>
            <a:lvl1pPr marL="0" indent="0">
              <a:buNone/>
              <a:defRPr sz="6000" b="0" i="0">
                <a:solidFill>
                  <a:schemeClr val="tx1"/>
                </a:solidFill>
                <a:latin typeface="IntelOne Text" panose="020B0503020203020204" pitchFamily="34" charset="0"/>
              </a:defRPr>
            </a:lvl1pPr>
          </a:lstStyle>
          <a:p>
            <a:pPr lvl="0"/>
            <a:r>
              <a:rPr lang="en-US"/>
              <a:t>Click to edit text styles</a:t>
            </a:r>
          </a:p>
        </p:txBody>
      </p:sp>
      <p:sp>
        <p:nvSpPr>
          <p:cNvPr id="6" name="Text Placeholder 5">
            <a:extLst>
              <a:ext uri="{FF2B5EF4-FFF2-40B4-BE49-F238E27FC236}">
                <a16:creationId xmlns:a16="http://schemas.microsoft.com/office/drawing/2014/main" id="{874C57F0-3964-4184-8486-C7C3D87AEA3B}"/>
              </a:ext>
            </a:extLst>
          </p:cNvPr>
          <p:cNvSpPr>
            <a:spLocks noGrp="1"/>
          </p:cNvSpPr>
          <p:nvPr>
            <p:ph type="body" sz="quarter" idx="11" hasCustomPrompt="1"/>
          </p:nvPr>
        </p:nvSpPr>
        <p:spPr>
          <a:xfrm>
            <a:off x="381000" y="5643695"/>
            <a:ext cx="10972800" cy="501650"/>
          </a:xfrm>
        </p:spPr>
        <p:txBody>
          <a:bodyPr/>
          <a:lstStyle>
            <a:lvl1pPr marL="0" indent="0">
              <a:buNone/>
              <a:defRPr>
                <a:solidFill>
                  <a:schemeClr val="accent1"/>
                </a:solidFill>
                <a:latin typeface="IntelOne Text" panose="020B0503020203020204" pitchFamily="34" charset="77"/>
              </a:defRPr>
            </a:lvl1pPr>
          </a:lstStyle>
          <a:p>
            <a:pPr lvl="0"/>
            <a:r>
              <a:rPr lang="en-US"/>
              <a:t>Click to edit text styles</a:t>
            </a:r>
          </a:p>
        </p:txBody>
      </p:sp>
      <p:sp>
        <p:nvSpPr>
          <p:cNvPr id="3" name="Title 2">
            <a:extLst>
              <a:ext uri="{FF2B5EF4-FFF2-40B4-BE49-F238E27FC236}">
                <a16:creationId xmlns:a16="http://schemas.microsoft.com/office/drawing/2014/main" id="{5C08B0F4-E007-F41E-F5D0-77F772EECBA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58851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Content Blue A">
    <p:bg>
      <p:bgRef idx="1001">
        <a:schemeClr val="bg1"/>
      </p:bgRef>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757C7E27-4D13-40CC-BD02-3CD7453D0B8C}"/>
              </a:ext>
              <a:ext uri="{C183D7F6-B498-43B3-948B-1728B52AA6E4}">
                <adec:decorative xmlns:adec="http://schemas.microsoft.com/office/drawing/2017/decorative" val="1"/>
              </a:ext>
            </a:extLst>
          </p:cNvPr>
          <p:cNvSpPr/>
          <p:nvPr/>
        </p:nvSpPr>
        <p:spPr>
          <a:xfrm>
            <a:off x="5867399" y="457200"/>
            <a:ext cx="5874297" cy="5948829"/>
          </a:xfrm>
          <a:prstGeom prst="rect">
            <a:avLst/>
          </a:prstGeom>
          <a:solidFill>
            <a:srgbClr val="D8D8D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2" name="Title 1">
            <a:extLst>
              <a:ext uri="{FF2B5EF4-FFF2-40B4-BE49-F238E27FC236}">
                <a16:creationId xmlns:a16="http://schemas.microsoft.com/office/drawing/2014/main" id="{B1EA8C51-69D0-4653-9DD4-C9657C8565BF}"/>
              </a:ext>
            </a:extLst>
          </p:cNvPr>
          <p:cNvSpPr>
            <a:spLocks noGrp="1"/>
          </p:cNvSpPr>
          <p:nvPr>
            <p:ph type="title" hasCustomPrompt="1"/>
          </p:nvPr>
        </p:nvSpPr>
        <p:spPr>
          <a:xfrm>
            <a:off x="925220" y="2614497"/>
            <a:ext cx="4838270" cy="1782383"/>
          </a:xfrm>
        </p:spPr>
        <p:txBody>
          <a:bodyPr anchor="t" anchorCtr="0">
            <a:normAutofit/>
          </a:bodyPr>
          <a:lstStyle>
            <a:lvl1pPr>
              <a:defRPr sz="4800">
                <a:solidFill>
                  <a:schemeClr val="tx1"/>
                </a:solidFill>
              </a:defRPr>
            </a:lvl1pPr>
          </a:lstStyle>
          <a:p>
            <a:r>
              <a:rPr lang="en-US"/>
              <a:t>Click to edit title style</a:t>
            </a:r>
          </a:p>
        </p:txBody>
      </p:sp>
      <p:sp>
        <p:nvSpPr>
          <p:cNvPr id="4" name="Text Placeholder 3">
            <a:extLst>
              <a:ext uri="{FF2B5EF4-FFF2-40B4-BE49-F238E27FC236}">
                <a16:creationId xmlns:a16="http://schemas.microsoft.com/office/drawing/2014/main" id="{510A8B5C-DC90-4F60-9A7A-08826CF80830}"/>
              </a:ext>
            </a:extLst>
          </p:cNvPr>
          <p:cNvSpPr>
            <a:spLocks noGrp="1"/>
          </p:cNvSpPr>
          <p:nvPr>
            <p:ph type="body" sz="quarter" idx="10" hasCustomPrompt="1"/>
          </p:nvPr>
        </p:nvSpPr>
        <p:spPr>
          <a:xfrm>
            <a:off x="6087623" y="596089"/>
            <a:ext cx="5433848" cy="1118706"/>
          </a:xfrm>
        </p:spPr>
        <p:txBody>
          <a:bodyPr anchor="ctr" anchorCtr="0">
            <a:noAutofit/>
          </a:bodyPr>
          <a:lstStyle>
            <a:lvl1pPr marL="0" indent="0">
              <a:buNone/>
              <a:defRPr sz="3200">
                <a:solidFill>
                  <a:schemeClr val="accent1"/>
                </a:solidFill>
              </a:defRPr>
            </a:lvl1pPr>
          </a:lstStyle>
          <a:p>
            <a:pPr lvl="0"/>
            <a:r>
              <a:rPr lang="en-US"/>
              <a:t>Click to edit text styles</a:t>
            </a:r>
          </a:p>
        </p:txBody>
      </p:sp>
      <p:sp>
        <p:nvSpPr>
          <p:cNvPr id="16" name="Content Placeholder 15">
            <a:extLst>
              <a:ext uri="{FF2B5EF4-FFF2-40B4-BE49-F238E27FC236}">
                <a16:creationId xmlns:a16="http://schemas.microsoft.com/office/drawing/2014/main" id="{5706ADC8-E536-415C-9589-A82AD6F7BDD1}"/>
              </a:ext>
            </a:extLst>
          </p:cNvPr>
          <p:cNvSpPr>
            <a:spLocks noGrp="1"/>
          </p:cNvSpPr>
          <p:nvPr>
            <p:ph sz="quarter" idx="11" hasCustomPrompt="1"/>
          </p:nvPr>
        </p:nvSpPr>
        <p:spPr>
          <a:xfrm>
            <a:off x="6087623" y="1813802"/>
            <a:ext cx="5433848" cy="433154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grpSp>
        <p:nvGrpSpPr>
          <p:cNvPr id="3" name="Group 2">
            <a:extLst>
              <a:ext uri="{FF2B5EF4-FFF2-40B4-BE49-F238E27FC236}">
                <a16:creationId xmlns:a16="http://schemas.microsoft.com/office/drawing/2014/main" id="{341B807F-E5A0-4B47-8126-0798D03DDEEE}"/>
              </a:ext>
              <a:ext uri="{C183D7F6-B498-43B3-948B-1728B52AA6E4}">
                <adec:decorative xmlns:adec="http://schemas.microsoft.com/office/drawing/2017/decorative" val="1"/>
              </a:ext>
            </a:extLst>
          </p:cNvPr>
          <p:cNvGrpSpPr/>
          <p:nvPr/>
        </p:nvGrpSpPr>
        <p:grpSpPr>
          <a:xfrm>
            <a:off x="536812" y="2023074"/>
            <a:ext cx="492319" cy="591423"/>
            <a:chOff x="536812" y="2023074"/>
            <a:chExt cx="492319" cy="591423"/>
          </a:xfrm>
        </p:grpSpPr>
        <p:sp>
          <p:nvSpPr>
            <p:cNvPr id="11" name="Rectangle 10">
              <a:extLst>
                <a:ext uri="{FF2B5EF4-FFF2-40B4-BE49-F238E27FC236}">
                  <a16:creationId xmlns:a16="http://schemas.microsoft.com/office/drawing/2014/main" id="{22EB94AE-1165-4C66-B976-C2E168859D49}"/>
                </a:ext>
              </a:extLst>
            </p:cNvPr>
            <p:cNvSpPr/>
            <p:nvPr/>
          </p:nvSpPr>
          <p:spPr>
            <a:xfrm>
              <a:off x="709974" y="2295340"/>
              <a:ext cx="319157" cy="319157"/>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2" name="Rectangle 11">
              <a:extLst>
                <a:ext uri="{FF2B5EF4-FFF2-40B4-BE49-F238E27FC236}">
                  <a16:creationId xmlns:a16="http://schemas.microsoft.com/office/drawing/2014/main" id="{E9F8E51D-DCA9-46A9-A882-29E595D6A99F}"/>
                </a:ext>
              </a:extLst>
            </p:cNvPr>
            <p:cNvSpPr/>
            <p:nvPr/>
          </p:nvSpPr>
          <p:spPr>
            <a:xfrm>
              <a:off x="536812" y="2123120"/>
              <a:ext cx="174318" cy="174318"/>
            </a:xfrm>
            <a:prstGeom prst="rect">
              <a:avLst/>
            </a:prstGeom>
            <a:solidFill>
              <a:srgbClr val="7BDE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3" name="Rectangle 12">
              <a:extLst>
                <a:ext uri="{FF2B5EF4-FFF2-40B4-BE49-F238E27FC236}">
                  <a16:creationId xmlns:a16="http://schemas.microsoft.com/office/drawing/2014/main" id="{7E74772E-29C4-4337-A397-0F1232F1F1FE}"/>
                </a:ext>
              </a:extLst>
            </p:cNvPr>
            <p:cNvSpPr/>
            <p:nvPr/>
          </p:nvSpPr>
          <p:spPr>
            <a:xfrm>
              <a:off x="711130" y="2023074"/>
              <a:ext cx="100045" cy="100045"/>
            </a:xfrm>
            <a:prstGeom prst="rect">
              <a:avLst/>
            </a:prstGeom>
            <a:solidFill>
              <a:srgbClr val="B4F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grpSp>
    </p:spTree>
    <p:extLst>
      <p:ext uri="{BB962C8B-B14F-4D97-AF65-F5344CB8AC3E}">
        <p14:creationId xmlns:p14="http://schemas.microsoft.com/office/powerpoint/2010/main" val="291317487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Blue B">
    <p:bg>
      <p:bgRef idx="1001">
        <a:schemeClr val="bg1"/>
      </p:bgRef>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757C7E27-4D13-40CC-BD02-3CD7453D0B8C}"/>
              </a:ext>
              <a:ext uri="{C183D7F6-B498-43B3-948B-1728B52AA6E4}">
                <adec:decorative xmlns:adec="http://schemas.microsoft.com/office/drawing/2017/decorative" val="1"/>
              </a:ext>
            </a:extLst>
          </p:cNvPr>
          <p:cNvSpPr/>
          <p:nvPr/>
        </p:nvSpPr>
        <p:spPr>
          <a:xfrm>
            <a:off x="5867399" y="457200"/>
            <a:ext cx="5874297" cy="5948829"/>
          </a:xfrm>
          <a:prstGeom prst="rect">
            <a:avLst/>
          </a:prstGeom>
          <a:solidFill>
            <a:srgbClr val="D8D8D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2" name="Title 1">
            <a:extLst>
              <a:ext uri="{FF2B5EF4-FFF2-40B4-BE49-F238E27FC236}">
                <a16:creationId xmlns:a16="http://schemas.microsoft.com/office/drawing/2014/main" id="{B1EA8C51-69D0-4653-9DD4-C9657C8565BF}"/>
              </a:ext>
            </a:extLst>
          </p:cNvPr>
          <p:cNvSpPr>
            <a:spLocks noGrp="1"/>
          </p:cNvSpPr>
          <p:nvPr>
            <p:ph type="title" hasCustomPrompt="1"/>
          </p:nvPr>
        </p:nvSpPr>
        <p:spPr>
          <a:xfrm>
            <a:off x="925220" y="2614497"/>
            <a:ext cx="4838270" cy="1782383"/>
          </a:xfrm>
        </p:spPr>
        <p:txBody>
          <a:bodyPr anchor="t" anchorCtr="0">
            <a:normAutofit/>
          </a:bodyPr>
          <a:lstStyle>
            <a:lvl1pPr>
              <a:defRPr sz="4800">
                <a:solidFill>
                  <a:schemeClr val="tx1"/>
                </a:solidFill>
              </a:defRPr>
            </a:lvl1pPr>
          </a:lstStyle>
          <a:p>
            <a:r>
              <a:rPr lang="en-US"/>
              <a:t>Click to edit title style</a:t>
            </a:r>
          </a:p>
        </p:txBody>
      </p:sp>
      <p:sp>
        <p:nvSpPr>
          <p:cNvPr id="16" name="Content Placeholder 15">
            <a:extLst>
              <a:ext uri="{FF2B5EF4-FFF2-40B4-BE49-F238E27FC236}">
                <a16:creationId xmlns:a16="http://schemas.microsoft.com/office/drawing/2014/main" id="{5706ADC8-E536-415C-9589-A82AD6F7BDD1}"/>
              </a:ext>
            </a:extLst>
          </p:cNvPr>
          <p:cNvSpPr>
            <a:spLocks noGrp="1"/>
          </p:cNvSpPr>
          <p:nvPr>
            <p:ph sz="quarter" idx="11" hasCustomPrompt="1"/>
          </p:nvPr>
        </p:nvSpPr>
        <p:spPr>
          <a:xfrm>
            <a:off x="6087623" y="1813802"/>
            <a:ext cx="5433848" cy="433154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grpSp>
        <p:nvGrpSpPr>
          <p:cNvPr id="3" name="Group 2">
            <a:extLst>
              <a:ext uri="{FF2B5EF4-FFF2-40B4-BE49-F238E27FC236}">
                <a16:creationId xmlns:a16="http://schemas.microsoft.com/office/drawing/2014/main" id="{AF16FE66-F77C-48EC-9636-B0D3F1F816E2}"/>
              </a:ext>
              <a:ext uri="{C183D7F6-B498-43B3-948B-1728B52AA6E4}">
                <adec:decorative xmlns:adec="http://schemas.microsoft.com/office/drawing/2017/decorative" val="1"/>
              </a:ext>
            </a:extLst>
          </p:cNvPr>
          <p:cNvGrpSpPr/>
          <p:nvPr/>
        </p:nvGrpSpPr>
        <p:grpSpPr>
          <a:xfrm>
            <a:off x="536812" y="2023074"/>
            <a:ext cx="492319" cy="591423"/>
            <a:chOff x="536812" y="2023074"/>
            <a:chExt cx="492319" cy="591423"/>
          </a:xfrm>
        </p:grpSpPr>
        <p:sp>
          <p:nvSpPr>
            <p:cNvPr id="11" name="Rectangle 10">
              <a:extLst>
                <a:ext uri="{FF2B5EF4-FFF2-40B4-BE49-F238E27FC236}">
                  <a16:creationId xmlns:a16="http://schemas.microsoft.com/office/drawing/2014/main" id="{22EB94AE-1165-4C66-B976-C2E168859D49}"/>
                </a:ext>
              </a:extLst>
            </p:cNvPr>
            <p:cNvSpPr/>
            <p:nvPr/>
          </p:nvSpPr>
          <p:spPr>
            <a:xfrm>
              <a:off x="709974" y="2295340"/>
              <a:ext cx="319157" cy="31915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2" name="Rectangle 11">
              <a:extLst>
                <a:ext uri="{FF2B5EF4-FFF2-40B4-BE49-F238E27FC236}">
                  <a16:creationId xmlns:a16="http://schemas.microsoft.com/office/drawing/2014/main" id="{E9F8E51D-DCA9-46A9-A882-29E595D6A99F}"/>
                </a:ext>
              </a:extLst>
            </p:cNvPr>
            <p:cNvSpPr/>
            <p:nvPr/>
          </p:nvSpPr>
          <p:spPr>
            <a:xfrm>
              <a:off x="536812" y="2123120"/>
              <a:ext cx="174318" cy="174318"/>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3" name="Rectangle 12">
              <a:extLst>
                <a:ext uri="{FF2B5EF4-FFF2-40B4-BE49-F238E27FC236}">
                  <a16:creationId xmlns:a16="http://schemas.microsoft.com/office/drawing/2014/main" id="{7E74772E-29C4-4337-A397-0F1232F1F1FE}"/>
                </a:ext>
              </a:extLst>
            </p:cNvPr>
            <p:cNvSpPr/>
            <p:nvPr/>
          </p:nvSpPr>
          <p:spPr>
            <a:xfrm>
              <a:off x="711130" y="2023074"/>
              <a:ext cx="100045" cy="100045"/>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grpSp>
      <p:sp>
        <p:nvSpPr>
          <p:cNvPr id="5" name="Text Placeholder 3">
            <a:extLst>
              <a:ext uri="{FF2B5EF4-FFF2-40B4-BE49-F238E27FC236}">
                <a16:creationId xmlns:a16="http://schemas.microsoft.com/office/drawing/2014/main" id="{EC0925EA-E721-8E27-02E3-4DB09C20BFF6}"/>
              </a:ext>
            </a:extLst>
          </p:cNvPr>
          <p:cNvSpPr>
            <a:spLocks noGrp="1"/>
          </p:cNvSpPr>
          <p:nvPr>
            <p:ph type="body" sz="quarter" idx="10" hasCustomPrompt="1"/>
          </p:nvPr>
        </p:nvSpPr>
        <p:spPr>
          <a:xfrm>
            <a:off x="6087623" y="596089"/>
            <a:ext cx="5433848" cy="1118706"/>
          </a:xfrm>
        </p:spPr>
        <p:txBody>
          <a:bodyPr anchor="ctr" anchorCtr="0">
            <a:noAutofit/>
          </a:bodyPr>
          <a:lstStyle>
            <a:lvl1pPr marL="0" indent="0">
              <a:buNone/>
              <a:defRPr sz="3200">
                <a:solidFill>
                  <a:schemeClr val="accent1"/>
                </a:solidFill>
              </a:defRPr>
            </a:lvl1pPr>
          </a:lstStyle>
          <a:p>
            <a:pPr lvl="0"/>
            <a:r>
              <a:rPr lang="en-US"/>
              <a:t>Click to edit text styles</a:t>
            </a:r>
          </a:p>
        </p:txBody>
      </p:sp>
    </p:spTree>
    <p:extLst>
      <p:ext uri="{BB962C8B-B14F-4D97-AF65-F5344CB8AC3E}">
        <p14:creationId xmlns:p14="http://schemas.microsoft.com/office/powerpoint/2010/main" val="178023340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with Fram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FA79AD-8981-4F51-8CC1-43C885681348}"/>
              </a:ext>
            </a:extLst>
          </p:cNvPr>
          <p:cNvSpPr>
            <a:spLocks noGrp="1"/>
          </p:cNvSpPr>
          <p:nvPr>
            <p:ph type="title" hasCustomPrompt="1"/>
          </p:nvPr>
        </p:nvSpPr>
        <p:spPr>
          <a:xfrm>
            <a:off x="817307" y="1828800"/>
            <a:ext cx="10557387" cy="3200400"/>
          </a:xfrm>
        </p:spPr>
        <p:txBody>
          <a:bodyPr anchor="ctr" anchorCtr="0">
            <a:normAutofit/>
          </a:bodyPr>
          <a:lstStyle>
            <a:lvl1pPr algn="ctr">
              <a:defRPr sz="4800">
                <a:solidFill>
                  <a:schemeClr val="tx1"/>
                </a:solidFill>
              </a:defRPr>
            </a:lvl1pPr>
          </a:lstStyle>
          <a:p>
            <a:r>
              <a:rPr lang="en-US"/>
              <a:t>Click to edit title style</a:t>
            </a:r>
          </a:p>
        </p:txBody>
      </p:sp>
      <p:sp>
        <p:nvSpPr>
          <p:cNvPr id="8" name="Rectangle 7">
            <a:extLst>
              <a:ext uri="{FF2B5EF4-FFF2-40B4-BE49-F238E27FC236}">
                <a16:creationId xmlns:a16="http://schemas.microsoft.com/office/drawing/2014/main" id="{E2CCE575-6B8D-CE65-CA71-FF4D4B610DB5}"/>
              </a:ext>
              <a:ext uri="{C183D7F6-B498-43B3-948B-1728B52AA6E4}">
                <adec:decorative xmlns:adec="http://schemas.microsoft.com/office/drawing/2017/decorative" val="1"/>
              </a:ext>
            </a:extLst>
          </p:cNvPr>
          <p:cNvSpPr/>
          <p:nvPr userDrawn="1"/>
        </p:nvSpPr>
        <p:spPr>
          <a:xfrm>
            <a:off x="0" y="0"/>
            <a:ext cx="11734800" cy="457200"/>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0" name="Rectangle 9">
            <a:extLst>
              <a:ext uri="{FF2B5EF4-FFF2-40B4-BE49-F238E27FC236}">
                <a16:creationId xmlns:a16="http://schemas.microsoft.com/office/drawing/2014/main" id="{4452DAB1-EFD9-4743-BC94-47F323AA0EE5}"/>
              </a:ext>
              <a:ext uri="{C183D7F6-B498-43B3-948B-1728B52AA6E4}">
                <adec:decorative xmlns:adec="http://schemas.microsoft.com/office/drawing/2017/decorative" val="1"/>
              </a:ext>
            </a:extLst>
          </p:cNvPr>
          <p:cNvSpPr/>
          <p:nvPr userDrawn="1"/>
        </p:nvSpPr>
        <p:spPr>
          <a:xfrm>
            <a:off x="0" y="0"/>
            <a:ext cx="457200" cy="6400800"/>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Tree>
    <p:extLst>
      <p:ext uri="{BB962C8B-B14F-4D97-AF65-F5344CB8AC3E}">
        <p14:creationId xmlns:p14="http://schemas.microsoft.com/office/powerpoint/2010/main" val="1406778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Intel Logo">
    <p:bg>
      <p:bgPr>
        <a:solidFill>
          <a:schemeClr val="accent1"/>
        </a:solidFill>
        <a:effectLst/>
      </p:bgPr>
    </p:bg>
    <p:spTree>
      <p:nvGrpSpPr>
        <p:cNvPr id="1" name=""/>
        <p:cNvGrpSpPr/>
        <p:nvPr/>
      </p:nvGrpSpPr>
      <p:grpSpPr>
        <a:xfrm>
          <a:off x="0" y="0"/>
          <a:ext cx="0" cy="0"/>
          <a:chOff x="0" y="0"/>
          <a:chExt cx="0" cy="0"/>
        </a:xfrm>
      </p:grpSpPr>
      <p:pic>
        <p:nvPicPr>
          <p:cNvPr id="11" name="Picture 10" descr="Logo&#10;&#10;Description automatically generated">
            <a:extLst>
              <a:ext uri="{FF2B5EF4-FFF2-40B4-BE49-F238E27FC236}">
                <a16:creationId xmlns:a16="http://schemas.microsoft.com/office/drawing/2014/main" id="{81D5E138-8800-4F6C-BD71-5E098EFFE25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14381" y="2626737"/>
            <a:ext cx="4052408" cy="1643927"/>
          </a:xfrm>
          <a:prstGeom prst="rect">
            <a:avLst/>
          </a:prstGeom>
        </p:spPr>
      </p:pic>
      <p:pic>
        <p:nvPicPr>
          <p:cNvPr id="3" name="Picture 2" descr="Logo&#10;&#10;Description automatically generated">
            <a:extLst>
              <a:ext uri="{FF2B5EF4-FFF2-40B4-BE49-F238E27FC236}">
                <a16:creationId xmlns:a16="http://schemas.microsoft.com/office/drawing/2014/main" id="{204B0861-499A-4B5C-86C7-11D994DAA69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14381" y="2626737"/>
            <a:ext cx="4052408" cy="1643927"/>
          </a:xfrm>
          <a:prstGeom prst="rect">
            <a:avLst/>
          </a:prstGeom>
        </p:spPr>
      </p:pic>
    </p:spTree>
    <p:extLst>
      <p:ext uri="{BB962C8B-B14F-4D97-AF65-F5344CB8AC3E}">
        <p14:creationId xmlns:p14="http://schemas.microsoft.com/office/powerpoint/2010/main" val="6581763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Slide Blue B">
    <p:bg>
      <p:bgRef idx="1001">
        <a:schemeClr val="bg1"/>
      </p:bgRef>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581569F-6701-4CDA-895D-6BD6D388AB05}"/>
              </a:ext>
            </a:extLst>
          </p:cNvPr>
          <p:cNvSpPr/>
          <p:nvPr userDrawn="1"/>
        </p:nvSpPr>
        <p:spPr>
          <a:xfrm>
            <a:off x="1468406" y="0"/>
            <a:ext cx="3430768" cy="5390870"/>
          </a:xfrm>
          <a:prstGeom prst="rect">
            <a:avLst/>
          </a:prstGeom>
          <a:solidFill>
            <a:srgbClr val="E9E9E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21" name="Rectangle 20">
            <a:extLst>
              <a:ext uri="{FF2B5EF4-FFF2-40B4-BE49-F238E27FC236}">
                <a16:creationId xmlns:a16="http://schemas.microsoft.com/office/drawing/2014/main" id="{758CE26D-A586-4A86-AA98-B9D850FBFCD7}"/>
              </a:ext>
            </a:extLst>
          </p:cNvPr>
          <p:cNvSpPr/>
          <p:nvPr userDrawn="1"/>
        </p:nvSpPr>
        <p:spPr>
          <a:xfrm>
            <a:off x="860457" y="4951823"/>
            <a:ext cx="158111" cy="158111"/>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22" name="Rectangle 21">
            <a:extLst>
              <a:ext uri="{FF2B5EF4-FFF2-40B4-BE49-F238E27FC236}">
                <a16:creationId xmlns:a16="http://schemas.microsoft.com/office/drawing/2014/main" id="{7CE63CF4-E38C-42FE-9C75-CB2B3DEB5FBD}"/>
              </a:ext>
            </a:extLst>
          </p:cNvPr>
          <p:cNvSpPr/>
          <p:nvPr userDrawn="1"/>
        </p:nvSpPr>
        <p:spPr>
          <a:xfrm>
            <a:off x="573803" y="5104242"/>
            <a:ext cx="286654" cy="286654"/>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23" name="Rectangle 22">
            <a:extLst>
              <a:ext uri="{FF2B5EF4-FFF2-40B4-BE49-F238E27FC236}">
                <a16:creationId xmlns:a16="http://schemas.microsoft.com/office/drawing/2014/main" id="{67E1EECF-CDF6-475D-8C89-D59E9C677475}"/>
              </a:ext>
            </a:extLst>
          </p:cNvPr>
          <p:cNvSpPr/>
          <p:nvPr userDrawn="1"/>
        </p:nvSpPr>
        <p:spPr>
          <a:xfrm>
            <a:off x="861107" y="5390896"/>
            <a:ext cx="610214" cy="610214"/>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4" name="Text Placeholder 13">
            <a:extLst>
              <a:ext uri="{FF2B5EF4-FFF2-40B4-BE49-F238E27FC236}">
                <a16:creationId xmlns:a16="http://schemas.microsoft.com/office/drawing/2014/main" id="{22825262-3F6E-4DC6-AA53-E30B25B15839}"/>
              </a:ext>
            </a:extLst>
          </p:cNvPr>
          <p:cNvSpPr>
            <a:spLocks noGrp="1"/>
          </p:cNvSpPr>
          <p:nvPr userDrawn="1">
            <p:ph type="body" sz="quarter" idx="10" hasCustomPrompt="1"/>
          </p:nvPr>
        </p:nvSpPr>
        <p:spPr>
          <a:xfrm>
            <a:off x="1543438" y="944163"/>
            <a:ext cx="9810362" cy="627700"/>
          </a:xfrm>
        </p:spPr>
        <p:txBody>
          <a:bodyPr anchor="b" anchorCtr="0">
            <a:normAutofit/>
          </a:bodyPr>
          <a:lstStyle>
            <a:lvl1pPr marL="0" indent="0">
              <a:buFontTx/>
              <a:buNone/>
              <a:defRPr sz="1600">
                <a:solidFill>
                  <a:schemeClr val="accent1"/>
                </a:solidFill>
                <a:latin typeface="IntelOne Text" panose="020B0503020203020204" pitchFamily="34" charset="77"/>
              </a:defRPr>
            </a:lvl1pPr>
          </a:lstStyle>
          <a:p>
            <a:pPr lvl="0"/>
            <a:r>
              <a:rPr lang="en-US"/>
              <a:t>Click to edit text styles</a:t>
            </a:r>
          </a:p>
        </p:txBody>
      </p:sp>
      <p:sp>
        <p:nvSpPr>
          <p:cNvPr id="2" name="Title 1">
            <a:extLst>
              <a:ext uri="{FF2B5EF4-FFF2-40B4-BE49-F238E27FC236}">
                <a16:creationId xmlns:a16="http://schemas.microsoft.com/office/drawing/2014/main" id="{A0E6BC2F-544E-4727-A6CC-2BE3B3E01B51}"/>
              </a:ext>
            </a:extLst>
          </p:cNvPr>
          <p:cNvSpPr>
            <a:spLocks noGrp="1"/>
          </p:cNvSpPr>
          <p:nvPr userDrawn="1">
            <p:ph type="ctrTitle" hasCustomPrompt="1"/>
          </p:nvPr>
        </p:nvSpPr>
        <p:spPr>
          <a:xfrm>
            <a:off x="1542536" y="1635111"/>
            <a:ext cx="9789007" cy="1874852"/>
          </a:xfrm>
        </p:spPr>
        <p:txBody>
          <a:bodyPr anchor="b"/>
          <a:lstStyle>
            <a:lvl1pPr algn="l">
              <a:defRPr sz="6000">
                <a:solidFill>
                  <a:schemeClr val="tx1"/>
                </a:solidFill>
              </a:defRPr>
            </a:lvl1pPr>
          </a:lstStyle>
          <a:p>
            <a:r>
              <a:rPr lang="en-US"/>
              <a:t>Click to edit title style</a:t>
            </a:r>
          </a:p>
        </p:txBody>
      </p:sp>
      <p:sp>
        <p:nvSpPr>
          <p:cNvPr id="3" name="Subtitle 2">
            <a:extLst>
              <a:ext uri="{FF2B5EF4-FFF2-40B4-BE49-F238E27FC236}">
                <a16:creationId xmlns:a16="http://schemas.microsoft.com/office/drawing/2014/main" id="{8BF0B31C-0AD0-4CC0-BF2B-DECE53E66658}"/>
              </a:ext>
            </a:extLst>
          </p:cNvPr>
          <p:cNvSpPr>
            <a:spLocks noGrp="1"/>
          </p:cNvSpPr>
          <p:nvPr userDrawn="1">
            <p:ph type="subTitle" idx="1" hasCustomPrompt="1"/>
          </p:nvPr>
        </p:nvSpPr>
        <p:spPr>
          <a:xfrm>
            <a:off x="1542536" y="3602038"/>
            <a:ext cx="9789007" cy="1655762"/>
          </a:xfr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subtitle style</a:t>
            </a:r>
          </a:p>
        </p:txBody>
      </p:sp>
      <p:grpSp>
        <p:nvGrpSpPr>
          <p:cNvPr id="5" name="Group 4">
            <a:extLst>
              <a:ext uri="{FF2B5EF4-FFF2-40B4-BE49-F238E27FC236}">
                <a16:creationId xmlns:a16="http://schemas.microsoft.com/office/drawing/2014/main" id="{70C04415-8743-3853-676C-0DA0928EEFDB}"/>
              </a:ext>
            </a:extLst>
          </p:cNvPr>
          <p:cNvGrpSpPr/>
          <p:nvPr userDrawn="1"/>
        </p:nvGrpSpPr>
        <p:grpSpPr>
          <a:xfrm>
            <a:off x="1468406" y="5995719"/>
            <a:ext cx="1059754" cy="396801"/>
            <a:chOff x="1314450" y="6391094"/>
            <a:chExt cx="1123377" cy="420623"/>
          </a:xfrm>
          <a:solidFill>
            <a:schemeClr val="tx1"/>
          </a:solidFill>
        </p:grpSpPr>
        <p:sp>
          <p:nvSpPr>
            <p:cNvPr id="6" name="Freeform: Shape 5">
              <a:extLst>
                <a:ext uri="{FF2B5EF4-FFF2-40B4-BE49-F238E27FC236}">
                  <a16:creationId xmlns:a16="http://schemas.microsoft.com/office/drawing/2014/main" id="{A6AD0BF1-61C4-E361-96E8-FD6A35CE117B}"/>
                </a:ext>
              </a:extLst>
            </p:cNvPr>
            <p:cNvSpPr/>
            <p:nvPr/>
          </p:nvSpPr>
          <p:spPr>
            <a:xfrm>
              <a:off x="1314450" y="6396809"/>
              <a:ext cx="78581" cy="78581"/>
            </a:xfrm>
            <a:custGeom>
              <a:avLst/>
              <a:gdLst>
                <a:gd name="connsiteX0" fmla="*/ 0 w 78581"/>
                <a:gd name="connsiteY0" fmla="*/ 0 h 78581"/>
                <a:gd name="connsiteX1" fmla="*/ 78581 w 78581"/>
                <a:gd name="connsiteY1" fmla="*/ 0 h 78581"/>
                <a:gd name="connsiteX2" fmla="*/ 78581 w 78581"/>
                <a:gd name="connsiteY2" fmla="*/ 78581 h 78581"/>
                <a:gd name="connsiteX3" fmla="*/ 0 w 78581"/>
                <a:gd name="connsiteY3" fmla="*/ 78581 h 78581"/>
              </a:gdLst>
              <a:ahLst/>
              <a:cxnLst>
                <a:cxn ang="0">
                  <a:pos x="connsiteX0" y="connsiteY0"/>
                </a:cxn>
                <a:cxn ang="0">
                  <a:pos x="connsiteX1" y="connsiteY1"/>
                </a:cxn>
                <a:cxn ang="0">
                  <a:pos x="connsiteX2" y="connsiteY2"/>
                </a:cxn>
                <a:cxn ang="0">
                  <a:pos x="connsiteX3" y="connsiteY3"/>
                </a:cxn>
              </a:cxnLst>
              <a:rect l="l" t="t" r="r" b="b"/>
              <a:pathLst>
                <a:path w="78581" h="78581">
                  <a:moveTo>
                    <a:pt x="0" y="0"/>
                  </a:moveTo>
                  <a:lnTo>
                    <a:pt x="78581" y="0"/>
                  </a:lnTo>
                  <a:lnTo>
                    <a:pt x="78581" y="78581"/>
                  </a:lnTo>
                  <a:lnTo>
                    <a:pt x="0" y="78581"/>
                  </a:lnTo>
                  <a:close/>
                </a:path>
              </a:pathLst>
            </a:custGeom>
            <a:solidFill>
              <a:schemeClr val="accent1"/>
            </a:solid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sp>
          <p:nvSpPr>
            <p:cNvPr id="13" name="Freeform: Shape 12">
              <a:extLst>
                <a:ext uri="{FF2B5EF4-FFF2-40B4-BE49-F238E27FC236}">
                  <a16:creationId xmlns:a16="http://schemas.microsoft.com/office/drawing/2014/main" id="{7D416FB8-DE59-3960-2093-11B31D01E758}"/>
                </a:ext>
              </a:extLst>
            </p:cNvPr>
            <p:cNvSpPr/>
            <p:nvPr/>
          </p:nvSpPr>
          <p:spPr>
            <a:xfrm>
              <a:off x="1316545" y="6391094"/>
              <a:ext cx="995171" cy="420623"/>
            </a:xfrm>
            <a:custGeom>
              <a:avLst/>
              <a:gdLst>
                <a:gd name="connsiteX0" fmla="*/ 74486 w 995171"/>
                <a:gd name="connsiteY0" fmla="*/ 131921 h 420623"/>
                <a:gd name="connsiteX1" fmla="*/ 0 w 995171"/>
                <a:gd name="connsiteY1" fmla="*/ 131921 h 420623"/>
                <a:gd name="connsiteX2" fmla="*/ 0 w 995171"/>
                <a:gd name="connsiteY2" fmla="*/ 414719 h 420623"/>
                <a:gd name="connsiteX3" fmla="*/ 74486 w 995171"/>
                <a:gd name="connsiteY3" fmla="*/ 414719 h 420623"/>
                <a:gd name="connsiteX4" fmla="*/ 74486 w 995171"/>
                <a:gd name="connsiteY4" fmla="*/ 131921 h 420623"/>
                <a:gd name="connsiteX5" fmla="*/ 568262 w 995171"/>
                <a:gd name="connsiteY5" fmla="*/ 417576 h 420623"/>
                <a:gd name="connsiteX6" fmla="*/ 568262 w 995171"/>
                <a:gd name="connsiteY6" fmla="*/ 348234 h 420623"/>
                <a:gd name="connsiteX7" fmla="*/ 541306 w 995171"/>
                <a:gd name="connsiteY7" fmla="*/ 346520 h 420623"/>
                <a:gd name="connsiteX8" fmla="*/ 523780 w 995171"/>
                <a:gd name="connsiteY8" fmla="*/ 338804 h 420623"/>
                <a:gd name="connsiteX9" fmla="*/ 516065 w 995171"/>
                <a:gd name="connsiteY9" fmla="*/ 321945 h 420623"/>
                <a:gd name="connsiteX10" fmla="*/ 514350 w 995171"/>
                <a:gd name="connsiteY10" fmla="*/ 294608 h 420623"/>
                <a:gd name="connsiteX11" fmla="*/ 514350 w 995171"/>
                <a:gd name="connsiteY11" fmla="*/ 195644 h 420623"/>
                <a:gd name="connsiteX12" fmla="*/ 568262 w 995171"/>
                <a:gd name="connsiteY12" fmla="*/ 195644 h 420623"/>
                <a:gd name="connsiteX13" fmla="*/ 568262 w 995171"/>
                <a:gd name="connsiteY13" fmla="*/ 131921 h 420623"/>
                <a:gd name="connsiteX14" fmla="*/ 514350 w 995171"/>
                <a:gd name="connsiteY14" fmla="*/ 131921 h 420623"/>
                <a:gd name="connsiteX15" fmla="*/ 514350 w 995171"/>
                <a:gd name="connsiteY15" fmla="*/ 21812 h 420623"/>
                <a:gd name="connsiteX16" fmla="*/ 439865 w 995171"/>
                <a:gd name="connsiteY16" fmla="*/ 21812 h 420623"/>
                <a:gd name="connsiteX17" fmla="*/ 439865 w 995171"/>
                <a:gd name="connsiteY17" fmla="*/ 295180 h 420623"/>
                <a:gd name="connsiteX18" fmla="*/ 445865 w 995171"/>
                <a:gd name="connsiteY18" fmla="*/ 353473 h 420623"/>
                <a:gd name="connsiteX19" fmla="*/ 465677 w 995171"/>
                <a:gd name="connsiteY19" fmla="*/ 391001 h 420623"/>
                <a:gd name="connsiteX20" fmla="*/ 502063 w 995171"/>
                <a:gd name="connsiteY20" fmla="*/ 411385 h 420623"/>
                <a:gd name="connsiteX21" fmla="*/ 558927 w 995171"/>
                <a:gd name="connsiteY21" fmla="*/ 417671 h 420623"/>
                <a:gd name="connsiteX22" fmla="*/ 568262 w 995171"/>
                <a:gd name="connsiteY22" fmla="*/ 417671 h 420623"/>
                <a:gd name="connsiteX23" fmla="*/ 995172 w 995171"/>
                <a:gd name="connsiteY23" fmla="*/ 0 h 420623"/>
                <a:gd name="connsiteX24" fmla="*/ 920687 w 995171"/>
                <a:gd name="connsiteY24" fmla="*/ 0 h 420623"/>
                <a:gd name="connsiteX25" fmla="*/ 920687 w 995171"/>
                <a:gd name="connsiteY25" fmla="*/ 414719 h 420623"/>
                <a:gd name="connsiteX26" fmla="*/ 995172 w 995171"/>
                <a:gd name="connsiteY26" fmla="*/ 414719 h 420623"/>
                <a:gd name="connsiteX27" fmla="*/ 995172 w 995171"/>
                <a:gd name="connsiteY27" fmla="*/ 0 h 420623"/>
                <a:gd name="connsiteX28" fmla="*/ 367951 w 995171"/>
                <a:gd name="connsiteY28" fmla="*/ 159830 h 420623"/>
                <a:gd name="connsiteX29" fmla="*/ 281273 w 995171"/>
                <a:gd name="connsiteY29" fmla="*/ 126206 h 420623"/>
                <a:gd name="connsiteX30" fmla="*/ 232410 w 995171"/>
                <a:gd name="connsiteY30" fmla="*/ 137065 h 420623"/>
                <a:gd name="connsiteX31" fmla="*/ 195358 w 995171"/>
                <a:gd name="connsiteY31" fmla="*/ 167259 h 420623"/>
                <a:gd name="connsiteX32" fmla="*/ 191262 w 995171"/>
                <a:gd name="connsiteY32" fmla="*/ 172498 h 420623"/>
                <a:gd name="connsiteX33" fmla="*/ 191262 w 995171"/>
                <a:gd name="connsiteY33" fmla="*/ 167831 h 420623"/>
                <a:gd name="connsiteX34" fmla="*/ 191262 w 995171"/>
                <a:gd name="connsiteY34" fmla="*/ 132017 h 420623"/>
                <a:gd name="connsiteX35" fmla="*/ 117920 w 995171"/>
                <a:gd name="connsiteY35" fmla="*/ 132017 h 420623"/>
                <a:gd name="connsiteX36" fmla="*/ 117920 w 995171"/>
                <a:gd name="connsiteY36" fmla="*/ 414814 h 420623"/>
                <a:gd name="connsiteX37" fmla="*/ 191929 w 995171"/>
                <a:gd name="connsiteY37" fmla="*/ 414814 h 420623"/>
                <a:gd name="connsiteX38" fmla="*/ 191929 w 995171"/>
                <a:gd name="connsiteY38" fmla="*/ 264128 h 420623"/>
                <a:gd name="connsiteX39" fmla="*/ 192024 w 995171"/>
                <a:gd name="connsiteY39" fmla="*/ 274606 h 420623"/>
                <a:gd name="connsiteX40" fmla="*/ 192119 w 995171"/>
                <a:gd name="connsiteY40" fmla="*/ 269558 h 420623"/>
                <a:gd name="connsiteX41" fmla="*/ 211741 w 995171"/>
                <a:gd name="connsiteY41" fmla="*/ 210884 h 420623"/>
                <a:gd name="connsiteX42" fmla="*/ 258985 w 995171"/>
                <a:gd name="connsiteY42" fmla="*/ 190786 h 420623"/>
                <a:gd name="connsiteX43" fmla="*/ 307753 w 995171"/>
                <a:gd name="connsiteY43" fmla="*/ 210407 h 420623"/>
                <a:gd name="connsiteX44" fmla="*/ 323945 w 995171"/>
                <a:gd name="connsiteY44" fmla="*/ 264605 h 420623"/>
                <a:gd name="connsiteX45" fmla="*/ 323945 w 995171"/>
                <a:gd name="connsiteY45" fmla="*/ 264605 h 420623"/>
                <a:gd name="connsiteX46" fmla="*/ 323945 w 995171"/>
                <a:gd name="connsiteY46" fmla="*/ 265176 h 420623"/>
                <a:gd name="connsiteX47" fmla="*/ 323945 w 995171"/>
                <a:gd name="connsiteY47" fmla="*/ 265271 h 420623"/>
                <a:gd name="connsiteX48" fmla="*/ 323945 w 995171"/>
                <a:gd name="connsiteY48" fmla="*/ 414814 h 420623"/>
                <a:gd name="connsiteX49" fmla="*/ 399098 w 995171"/>
                <a:gd name="connsiteY49" fmla="*/ 414814 h 420623"/>
                <a:gd name="connsiteX50" fmla="*/ 399098 w 995171"/>
                <a:gd name="connsiteY50" fmla="*/ 254222 h 420623"/>
                <a:gd name="connsiteX51" fmla="*/ 367951 w 995171"/>
                <a:gd name="connsiteY51" fmla="*/ 159830 h 420623"/>
                <a:gd name="connsiteX52" fmla="*/ 881825 w 995171"/>
                <a:gd name="connsiteY52" fmla="*/ 272796 h 420623"/>
                <a:gd name="connsiteX53" fmla="*/ 871061 w 995171"/>
                <a:gd name="connsiteY53" fmla="*/ 215646 h 420623"/>
                <a:gd name="connsiteX54" fmla="*/ 841057 w 995171"/>
                <a:gd name="connsiteY54" fmla="*/ 168974 h 420623"/>
                <a:gd name="connsiteX55" fmla="*/ 794957 w 995171"/>
                <a:gd name="connsiteY55" fmla="*/ 137636 h 420623"/>
                <a:gd name="connsiteX56" fmla="*/ 735806 w 995171"/>
                <a:gd name="connsiteY56" fmla="*/ 126302 h 420623"/>
                <a:gd name="connsiteX57" fmla="*/ 678371 w 995171"/>
                <a:gd name="connsiteY57" fmla="*/ 137922 h 420623"/>
                <a:gd name="connsiteX58" fmla="*/ 631698 w 995171"/>
                <a:gd name="connsiteY58" fmla="*/ 169355 h 420623"/>
                <a:gd name="connsiteX59" fmla="*/ 600266 w 995171"/>
                <a:gd name="connsiteY59" fmla="*/ 216027 h 420623"/>
                <a:gd name="connsiteX60" fmla="*/ 588645 w 995171"/>
                <a:gd name="connsiteY60" fmla="*/ 273463 h 420623"/>
                <a:gd name="connsiteX61" fmla="*/ 599694 w 995171"/>
                <a:gd name="connsiteY61" fmla="*/ 330899 h 420623"/>
                <a:gd name="connsiteX62" fmla="*/ 630269 w 995171"/>
                <a:gd name="connsiteY62" fmla="*/ 377571 h 420623"/>
                <a:gd name="connsiteX63" fmla="*/ 677513 w 995171"/>
                <a:gd name="connsiteY63" fmla="*/ 409004 h 420623"/>
                <a:gd name="connsiteX64" fmla="*/ 738092 w 995171"/>
                <a:gd name="connsiteY64" fmla="*/ 420624 h 420623"/>
                <a:gd name="connsiteX65" fmla="*/ 863918 w 995171"/>
                <a:gd name="connsiteY65" fmla="*/ 365093 h 420623"/>
                <a:gd name="connsiteX66" fmla="*/ 810292 w 995171"/>
                <a:gd name="connsiteY66" fmla="*/ 324231 h 420623"/>
                <a:gd name="connsiteX67" fmla="*/ 738664 w 995171"/>
                <a:gd name="connsiteY67" fmla="*/ 355854 h 420623"/>
                <a:gd name="connsiteX68" fmla="*/ 687229 w 995171"/>
                <a:gd name="connsiteY68" fmla="*/ 341376 h 420623"/>
                <a:gd name="connsiteX69" fmla="*/ 660368 w 995171"/>
                <a:gd name="connsiteY69" fmla="*/ 302133 h 420623"/>
                <a:gd name="connsiteX70" fmla="*/ 659606 w 995171"/>
                <a:gd name="connsiteY70" fmla="*/ 299466 h 420623"/>
                <a:gd name="connsiteX71" fmla="*/ 881825 w 995171"/>
                <a:gd name="connsiteY71" fmla="*/ 299466 h 420623"/>
                <a:gd name="connsiteX72" fmla="*/ 881825 w 995171"/>
                <a:gd name="connsiteY72" fmla="*/ 272796 h 420623"/>
                <a:gd name="connsiteX73" fmla="*/ 660368 w 995171"/>
                <a:gd name="connsiteY73" fmla="*/ 246793 h 420623"/>
                <a:gd name="connsiteX74" fmla="*/ 735330 w 995171"/>
                <a:gd name="connsiteY74" fmla="*/ 189929 h 420623"/>
                <a:gd name="connsiteX75" fmla="*/ 810387 w 995171"/>
                <a:gd name="connsiteY75" fmla="*/ 246698 h 420623"/>
                <a:gd name="connsiteX76" fmla="*/ 660368 w 995171"/>
                <a:gd name="connsiteY76" fmla="*/ 246793 h 42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95171" h="420623">
                  <a:moveTo>
                    <a:pt x="74486" y="131921"/>
                  </a:moveTo>
                  <a:lnTo>
                    <a:pt x="0" y="131921"/>
                  </a:lnTo>
                  <a:lnTo>
                    <a:pt x="0" y="414719"/>
                  </a:lnTo>
                  <a:lnTo>
                    <a:pt x="74486" y="414719"/>
                  </a:lnTo>
                  <a:lnTo>
                    <a:pt x="74486" y="131921"/>
                  </a:lnTo>
                  <a:close/>
                  <a:moveTo>
                    <a:pt x="568262" y="417576"/>
                  </a:moveTo>
                  <a:lnTo>
                    <a:pt x="568262" y="348234"/>
                  </a:lnTo>
                  <a:cubicBezTo>
                    <a:pt x="557308" y="348139"/>
                    <a:pt x="548259" y="347567"/>
                    <a:pt x="541306" y="346520"/>
                  </a:cubicBezTo>
                  <a:cubicBezTo>
                    <a:pt x="533591" y="345281"/>
                    <a:pt x="527685" y="342710"/>
                    <a:pt x="523780" y="338804"/>
                  </a:cubicBezTo>
                  <a:cubicBezTo>
                    <a:pt x="519875" y="334899"/>
                    <a:pt x="517303" y="329184"/>
                    <a:pt x="516065" y="321945"/>
                  </a:cubicBezTo>
                  <a:cubicBezTo>
                    <a:pt x="514922" y="314992"/>
                    <a:pt x="514350" y="305753"/>
                    <a:pt x="514350" y="294608"/>
                  </a:cubicBezTo>
                  <a:lnTo>
                    <a:pt x="514350" y="195644"/>
                  </a:lnTo>
                  <a:lnTo>
                    <a:pt x="568262" y="195644"/>
                  </a:lnTo>
                  <a:lnTo>
                    <a:pt x="568262" y="131921"/>
                  </a:lnTo>
                  <a:lnTo>
                    <a:pt x="514350" y="131921"/>
                  </a:lnTo>
                  <a:lnTo>
                    <a:pt x="514350" y="21812"/>
                  </a:lnTo>
                  <a:lnTo>
                    <a:pt x="439865" y="21812"/>
                  </a:lnTo>
                  <a:lnTo>
                    <a:pt x="439865" y="295180"/>
                  </a:lnTo>
                  <a:cubicBezTo>
                    <a:pt x="439865" y="318230"/>
                    <a:pt x="441865" y="337852"/>
                    <a:pt x="445865" y="353473"/>
                  </a:cubicBezTo>
                  <a:cubicBezTo>
                    <a:pt x="449771" y="368903"/>
                    <a:pt x="456438" y="381572"/>
                    <a:pt x="465677" y="391001"/>
                  </a:cubicBezTo>
                  <a:cubicBezTo>
                    <a:pt x="474917" y="400431"/>
                    <a:pt x="487204" y="407289"/>
                    <a:pt x="502063" y="411385"/>
                  </a:cubicBezTo>
                  <a:cubicBezTo>
                    <a:pt x="517112" y="415481"/>
                    <a:pt x="536258" y="417671"/>
                    <a:pt x="558927" y="417671"/>
                  </a:cubicBezTo>
                  <a:lnTo>
                    <a:pt x="568262" y="417671"/>
                  </a:lnTo>
                  <a:close/>
                  <a:moveTo>
                    <a:pt x="995172" y="0"/>
                  </a:moveTo>
                  <a:lnTo>
                    <a:pt x="920687" y="0"/>
                  </a:lnTo>
                  <a:lnTo>
                    <a:pt x="920687" y="414719"/>
                  </a:lnTo>
                  <a:lnTo>
                    <a:pt x="995172" y="414719"/>
                  </a:lnTo>
                  <a:lnTo>
                    <a:pt x="995172" y="0"/>
                  </a:lnTo>
                  <a:close/>
                  <a:moveTo>
                    <a:pt x="367951" y="159830"/>
                  </a:moveTo>
                  <a:cubicBezTo>
                    <a:pt x="347282" y="137541"/>
                    <a:pt x="318135" y="126206"/>
                    <a:pt x="281273" y="126206"/>
                  </a:cubicBezTo>
                  <a:cubicBezTo>
                    <a:pt x="263462" y="126206"/>
                    <a:pt x="247079" y="129921"/>
                    <a:pt x="232410" y="137065"/>
                  </a:cubicBezTo>
                  <a:cubicBezTo>
                    <a:pt x="217742" y="144304"/>
                    <a:pt x="205264" y="154496"/>
                    <a:pt x="195358" y="167259"/>
                  </a:cubicBezTo>
                  <a:lnTo>
                    <a:pt x="191262" y="172498"/>
                  </a:lnTo>
                  <a:lnTo>
                    <a:pt x="191262" y="167831"/>
                  </a:lnTo>
                  <a:lnTo>
                    <a:pt x="191262" y="132017"/>
                  </a:lnTo>
                  <a:lnTo>
                    <a:pt x="117920" y="132017"/>
                  </a:lnTo>
                  <a:lnTo>
                    <a:pt x="117920" y="414814"/>
                  </a:lnTo>
                  <a:lnTo>
                    <a:pt x="191929" y="414814"/>
                  </a:lnTo>
                  <a:lnTo>
                    <a:pt x="191929" y="264128"/>
                  </a:lnTo>
                  <a:lnTo>
                    <a:pt x="192024" y="274606"/>
                  </a:lnTo>
                  <a:cubicBezTo>
                    <a:pt x="192024" y="272891"/>
                    <a:pt x="192024" y="271177"/>
                    <a:pt x="192119" y="269558"/>
                  </a:cubicBezTo>
                  <a:cubicBezTo>
                    <a:pt x="192881" y="243173"/>
                    <a:pt x="199454" y="223456"/>
                    <a:pt x="211741" y="210884"/>
                  </a:cubicBezTo>
                  <a:cubicBezTo>
                    <a:pt x="224790" y="197549"/>
                    <a:pt x="240697" y="190786"/>
                    <a:pt x="258985" y="190786"/>
                  </a:cubicBezTo>
                  <a:cubicBezTo>
                    <a:pt x="280511" y="190786"/>
                    <a:pt x="296894" y="197358"/>
                    <a:pt x="307753" y="210407"/>
                  </a:cubicBezTo>
                  <a:cubicBezTo>
                    <a:pt x="318421" y="223171"/>
                    <a:pt x="323850" y="241364"/>
                    <a:pt x="323945" y="264605"/>
                  </a:cubicBezTo>
                  <a:lnTo>
                    <a:pt x="323945" y="264605"/>
                  </a:lnTo>
                  <a:lnTo>
                    <a:pt x="323945" y="265176"/>
                  </a:lnTo>
                  <a:lnTo>
                    <a:pt x="323945" y="265271"/>
                  </a:lnTo>
                  <a:lnTo>
                    <a:pt x="323945" y="414814"/>
                  </a:lnTo>
                  <a:lnTo>
                    <a:pt x="399098" y="414814"/>
                  </a:lnTo>
                  <a:lnTo>
                    <a:pt x="399098" y="254222"/>
                  </a:lnTo>
                  <a:cubicBezTo>
                    <a:pt x="399193" y="213931"/>
                    <a:pt x="388620" y="182118"/>
                    <a:pt x="367951" y="159830"/>
                  </a:cubicBezTo>
                  <a:moveTo>
                    <a:pt x="881825" y="272796"/>
                  </a:moveTo>
                  <a:cubicBezTo>
                    <a:pt x="881825" y="252508"/>
                    <a:pt x="878205" y="233267"/>
                    <a:pt x="871061" y="215646"/>
                  </a:cubicBezTo>
                  <a:cubicBezTo>
                    <a:pt x="863918" y="198025"/>
                    <a:pt x="853821" y="182309"/>
                    <a:pt x="841057" y="168974"/>
                  </a:cubicBezTo>
                  <a:cubicBezTo>
                    <a:pt x="828294" y="155639"/>
                    <a:pt x="812768" y="145066"/>
                    <a:pt x="794957" y="137636"/>
                  </a:cubicBezTo>
                  <a:cubicBezTo>
                    <a:pt x="777145" y="130112"/>
                    <a:pt x="757238" y="126302"/>
                    <a:pt x="735806" y="126302"/>
                  </a:cubicBezTo>
                  <a:cubicBezTo>
                    <a:pt x="715518" y="126302"/>
                    <a:pt x="696182" y="130207"/>
                    <a:pt x="678371" y="137922"/>
                  </a:cubicBezTo>
                  <a:cubicBezTo>
                    <a:pt x="660559" y="145637"/>
                    <a:pt x="644843" y="156210"/>
                    <a:pt x="631698" y="169355"/>
                  </a:cubicBezTo>
                  <a:cubicBezTo>
                    <a:pt x="618554" y="182499"/>
                    <a:pt x="607981" y="198215"/>
                    <a:pt x="600266" y="216027"/>
                  </a:cubicBezTo>
                  <a:cubicBezTo>
                    <a:pt x="592550" y="233839"/>
                    <a:pt x="588645" y="253175"/>
                    <a:pt x="588645" y="273463"/>
                  </a:cubicBezTo>
                  <a:cubicBezTo>
                    <a:pt x="588645" y="293751"/>
                    <a:pt x="592360" y="313087"/>
                    <a:pt x="599694" y="330899"/>
                  </a:cubicBezTo>
                  <a:cubicBezTo>
                    <a:pt x="607028" y="348710"/>
                    <a:pt x="617315" y="364426"/>
                    <a:pt x="630269" y="377571"/>
                  </a:cubicBezTo>
                  <a:cubicBezTo>
                    <a:pt x="643223" y="390716"/>
                    <a:pt x="659130" y="401288"/>
                    <a:pt x="677513" y="409004"/>
                  </a:cubicBezTo>
                  <a:cubicBezTo>
                    <a:pt x="695897" y="416719"/>
                    <a:pt x="716280" y="420624"/>
                    <a:pt x="738092" y="420624"/>
                  </a:cubicBezTo>
                  <a:cubicBezTo>
                    <a:pt x="801148" y="420624"/>
                    <a:pt x="840391" y="391954"/>
                    <a:pt x="863918" y="365093"/>
                  </a:cubicBezTo>
                  <a:lnTo>
                    <a:pt x="810292" y="324231"/>
                  </a:lnTo>
                  <a:cubicBezTo>
                    <a:pt x="798957" y="337661"/>
                    <a:pt x="772192" y="355854"/>
                    <a:pt x="738664" y="355854"/>
                  </a:cubicBezTo>
                  <a:cubicBezTo>
                    <a:pt x="717614" y="355854"/>
                    <a:pt x="700373" y="350996"/>
                    <a:pt x="687229" y="341376"/>
                  </a:cubicBezTo>
                  <a:cubicBezTo>
                    <a:pt x="674084" y="331756"/>
                    <a:pt x="665036" y="318611"/>
                    <a:pt x="660368" y="302133"/>
                  </a:cubicBezTo>
                  <a:lnTo>
                    <a:pt x="659606" y="299466"/>
                  </a:lnTo>
                  <a:lnTo>
                    <a:pt x="881825" y="299466"/>
                  </a:lnTo>
                  <a:lnTo>
                    <a:pt x="881825" y="272796"/>
                  </a:lnTo>
                  <a:close/>
                  <a:moveTo>
                    <a:pt x="660368" y="246793"/>
                  </a:moveTo>
                  <a:cubicBezTo>
                    <a:pt x="660368" y="226124"/>
                    <a:pt x="684086" y="189929"/>
                    <a:pt x="735330" y="189929"/>
                  </a:cubicBezTo>
                  <a:cubicBezTo>
                    <a:pt x="786575" y="189929"/>
                    <a:pt x="810387" y="226028"/>
                    <a:pt x="810387" y="246698"/>
                  </a:cubicBezTo>
                  <a:lnTo>
                    <a:pt x="660368" y="246793"/>
                  </a:lnTo>
                  <a:close/>
                </a:path>
              </a:pathLst>
            </a:custGeom>
            <a:grp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sp>
          <p:nvSpPr>
            <p:cNvPr id="28" name="Freeform: Shape 27">
              <a:extLst>
                <a:ext uri="{FF2B5EF4-FFF2-40B4-BE49-F238E27FC236}">
                  <a16:creationId xmlns:a16="http://schemas.microsoft.com/office/drawing/2014/main" id="{B26B763B-BA2E-530C-5EBF-AB1531E68173}"/>
                </a:ext>
              </a:extLst>
            </p:cNvPr>
            <p:cNvSpPr/>
            <p:nvPr/>
          </p:nvSpPr>
          <p:spPr>
            <a:xfrm>
              <a:off x="2358770" y="6728469"/>
              <a:ext cx="79057" cy="79057"/>
            </a:xfrm>
            <a:custGeom>
              <a:avLst/>
              <a:gdLst>
                <a:gd name="connsiteX0" fmla="*/ 39529 w 79057"/>
                <a:gd name="connsiteY0" fmla="*/ 5620 h 79057"/>
                <a:gd name="connsiteX1" fmla="*/ 73438 w 79057"/>
                <a:gd name="connsiteY1" fmla="*/ 39529 h 79057"/>
                <a:gd name="connsiteX2" fmla="*/ 39529 w 79057"/>
                <a:gd name="connsiteY2" fmla="*/ 73438 h 79057"/>
                <a:gd name="connsiteX3" fmla="*/ 5620 w 79057"/>
                <a:gd name="connsiteY3" fmla="*/ 39529 h 79057"/>
                <a:gd name="connsiteX4" fmla="*/ 39529 w 79057"/>
                <a:gd name="connsiteY4" fmla="*/ 5620 h 79057"/>
                <a:gd name="connsiteX5" fmla="*/ 39529 w 79057"/>
                <a:gd name="connsiteY5" fmla="*/ 0 h 79057"/>
                <a:gd name="connsiteX6" fmla="*/ 0 w 79057"/>
                <a:gd name="connsiteY6" fmla="*/ 39529 h 79057"/>
                <a:gd name="connsiteX7" fmla="*/ 39529 w 79057"/>
                <a:gd name="connsiteY7" fmla="*/ 79058 h 79057"/>
                <a:gd name="connsiteX8" fmla="*/ 79058 w 79057"/>
                <a:gd name="connsiteY8" fmla="*/ 39529 h 79057"/>
                <a:gd name="connsiteX9" fmla="*/ 39529 w 79057"/>
                <a:gd name="connsiteY9" fmla="*/ 0 h 79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057" h="79057">
                  <a:moveTo>
                    <a:pt x="39529" y="5620"/>
                  </a:moveTo>
                  <a:cubicBezTo>
                    <a:pt x="58198" y="5620"/>
                    <a:pt x="73438" y="20860"/>
                    <a:pt x="73438" y="39529"/>
                  </a:cubicBezTo>
                  <a:cubicBezTo>
                    <a:pt x="73438" y="58198"/>
                    <a:pt x="58198" y="73438"/>
                    <a:pt x="39529" y="73438"/>
                  </a:cubicBezTo>
                  <a:cubicBezTo>
                    <a:pt x="20860" y="73438"/>
                    <a:pt x="5620" y="58198"/>
                    <a:pt x="5620" y="39529"/>
                  </a:cubicBezTo>
                  <a:cubicBezTo>
                    <a:pt x="5620" y="20860"/>
                    <a:pt x="20860" y="5620"/>
                    <a:pt x="39529" y="5620"/>
                  </a:cubicBezTo>
                  <a:moveTo>
                    <a:pt x="39529" y="0"/>
                  </a:moveTo>
                  <a:cubicBezTo>
                    <a:pt x="17717" y="0"/>
                    <a:pt x="0" y="17717"/>
                    <a:pt x="0" y="39529"/>
                  </a:cubicBezTo>
                  <a:cubicBezTo>
                    <a:pt x="0" y="61341"/>
                    <a:pt x="17717" y="79058"/>
                    <a:pt x="39529" y="79058"/>
                  </a:cubicBezTo>
                  <a:cubicBezTo>
                    <a:pt x="61341" y="79058"/>
                    <a:pt x="79058" y="61341"/>
                    <a:pt x="79058" y="39529"/>
                  </a:cubicBezTo>
                  <a:cubicBezTo>
                    <a:pt x="79058" y="17717"/>
                    <a:pt x="61341" y="0"/>
                    <a:pt x="39529" y="0"/>
                  </a:cubicBezTo>
                </a:path>
              </a:pathLst>
            </a:custGeom>
            <a:grp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sp>
          <p:nvSpPr>
            <p:cNvPr id="29" name="Freeform: Shape 28">
              <a:extLst>
                <a:ext uri="{FF2B5EF4-FFF2-40B4-BE49-F238E27FC236}">
                  <a16:creationId xmlns:a16="http://schemas.microsoft.com/office/drawing/2014/main" id="{1CFC4399-D399-5D31-3A05-3CD389F0DF06}"/>
                </a:ext>
              </a:extLst>
            </p:cNvPr>
            <p:cNvSpPr/>
            <p:nvPr/>
          </p:nvSpPr>
          <p:spPr>
            <a:xfrm>
              <a:off x="2384869" y="6748090"/>
              <a:ext cx="30765" cy="39528"/>
            </a:xfrm>
            <a:custGeom>
              <a:avLst/>
              <a:gdLst>
                <a:gd name="connsiteX0" fmla="*/ 16383 w 30765"/>
                <a:gd name="connsiteY0" fmla="*/ 95 h 39528"/>
                <a:gd name="connsiteX1" fmla="*/ 23051 w 30765"/>
                <a:gd name="connsiteY1" fmla="*/ 1715 h 39528"/>
                <a:gd name="connsiteX2" fmla="*/ 27718 w 30765"/>
                <a:gd name="connsiteY2" fmla="*/ 6191 h 39528"/>
                <a:gd name="connsiteX3" fmla="*/ 29337 w 30765"/>
                <a:gd name="connsiteY3" fmla="*/ 12478 h 39528"/>
                <a:gd name="connsiteX4" fmla="*/ 27146 w 30765"/>
                <a:gd name="connsiteY4" fmla="*/ 19622 h 39528"/>
                <a:gd name="connsiteX5" fmla="*/ 21812 w 30765"/>
                <a:gd name="connsiteY5" fmla="*/ 23717 h 39528"/>
                <a:gd name="connsiteX6" fmla="*/ 30766 w 30765"/>
                <a:gd name="connsiteY6" fmla="*/ 39529 h 39528"/>
                <a:gd name="connsiteX7" fmla="*/ 23717 w 30765"/>
                <a:gd name="connsiteY7" fmla="*/ 39529 h 39528"/>
                <a:gd name="connsiteX8" fmla="*/ 15526 w 30765"/>
                <a:gd name="connsiteY8" fmla="*/ 24860 h 39528"/>
                <a:gd name="connsiteX9" fmla="*/ 6191 w 30765"/>
                <a:gd name="connsiteY9" fmla="*/ 24860 h 39528"/>
                <a:gd name="connsiteX10" fmla="*/ 6191 w 30765"/>
                <a:gd name="connsiteY10" fmla="*/ 39529 h 39528"/>
                <a:gd name="connsiteX11" fmla="*/ 0 w 30765"/>
                <a:gd name="connsiteY11" fmla="*/ 39529 h 39528"/>
                <a:gd name="connsiteX12" fmla="*/ 0 w 30765"/>
                <a:gd name="connsiteY12" fmla="*/ 0 h 39528"/>
                <a:gd name="connsiteX13" fmla="*/ 16383 w 30765"/>
                <a:gd name="connsiteY13" fmla="*/ 0 h 39528"/>
                <a:gd name="connsiteX14" fmla="*/ 16383 w 30765"/>
                <a:gd name="connsiteY14" fmla="*/ 19336 h 39528"/>
                <a:gd name="connsiteX15" fmla="*/ 19907 w 30765"/>
                <a:gd name="connsiteY15" fmla="*/ 18478 h 39528"/>
                <a:gd name="connsiteX16" fmla="*/ 22289 w 30765"/>
                <a:gd name="connsiteY16" fmla="*/ 16097 h 39528"/>
                <a:gd name="connsiteX17" fmla="*/ 23146 w 30765"/>
                <a:gd name="connsiteY17" fmla="*/ 12573 h 39528"/>
                <a:gd name="connsiteX18" fmla="*/ 22289 w 30765"/>
                <a:gd name="connsiteY18" fmla="*/ 9049 h 39528"/>
                <a:gd name="connsiteX19" fmla="*/ 19907 w 30765"/>
                <a:gd name="connsiteY19" fmla="*/ 6668 h 39528"/>
                <a:gd name="connsiteX20" fmla="*/ 16383 w 30765"/>
                <a:gd name="connsiteY20" fmla="*/ 5810 h 39528"/>
                <a:gd name="connsiteX21" fmla="*/ 6191 w 30765"/>
                <a:gd name="connsiteY21" fmla="*/ 5810 h 39528"/>
                <a:gd name="connsiteX22" fmla="*/ 6191 w 30765"/>
                <a:gd name="connsiteY22" fmla="*/ 19336 h 39528"/>
                <a:gd name="connsiteX23" fmla="*/ 16383 w 30765"/>
                <a:gd name="connsiteY23" fmla="*/ 19336 h 3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765" h="39528">
                  <a:moveTo>
                    <a:pt x="16383" y="95"/>
                  </a:moveTo>
                  <a:cubicBezTo>
                    <a:pt x="18860" y="95"/>
                    <a:pt x="21050" y="667"/>
                    <a:pt x="23051" y="1715"/>
                  </a:cubicBezTo>
                  <a:cubicBezTo>
                    <a:pt x="25051" y="2762"/>
                    <a:pt x="26575" y="4286"/>
                    <a:pt x="27718" y="6191"/>
                  </a:cubicBezTo>
                  <a:cubicBezTo>
                    <a:pt x="28861" y="8096"/>
                    <a:pt x="29337" y="10192"/>
                    <a:pt x="29337" y="12478"/>
                  </a:cubicBezTo>
                  <a:cubicBezTo>
                    <a:pt x="29337" y="15335"/>
                    <a:pt x="28575" y="17717"/>
                    <a:pt x="27146" y="19622"/>
                  </a:cubicBezTo>
                  <a:cubicBezTo>
                    <a:pt x="25718" y="21527"/>
                    <a:pt x="23908" y="22860"/>
                    <a:pt x="21812" y="23717"/>
                  </a:cubicBezTo>
                  <a:lnTo>
                    <a:pt x="30766" y="39529"/>
                  </a:lnTo>
                  <a:lnTo>
                    <a:pt x="23717" y="39529"/>
                  </a:lnTo>
                  <a:lnTo>
                    <a:pt x="15526" y="24860"/>
                  </a:lnTo>
                  <a:lnTo>
                    <a:pt x="6191" y="24860"/>
                  </a:lnTo>
                  <a:lnTo>
                    <a:pt x="6191" y="39529"/>
                  </a:lnTo>
                  <a:lnTo>
                    <a:pt x="0" y="39529"/>
                  </a:lnTo>
                  <a:lnTo>
                    <a:pt x="0" y="0"/>
                  </a:lnTo>
                  <a:lnTo>
                    <a:pt x="16383" y="0"/>
                  </a:lnTo>
                  <a:close/>
                  <a:moveTo>
                    <a:pt x="16383" y="19336"/>
                  </a:moveTo>
                  <a:cubicBezTo>
                    <a:pt x="17717" y="19336"/>
                    <a:pt x="18860" y="19050"/>
                    <a:pt x="19907" y="18478"/>
                  </a:cubicBezTo>
                  <a:cubicBezTo>
                    <a:pt x="20955" y="17907"/>
                    <a:pt x="21717" y="17050"/>
                    <a:pt x="22289" y="16097"/>
                  </a:cubicBezTo>
                  <a:cubicBezTo>
                    <a:pt x="22860" y="15050"/>
                    <a:pt x="23146" y="13906"/>
                    <a:pt x="23146" y="12573"/>
                  </a:cubicBezTo>
                  <a:cubicBezTo>
                    <a:pt x="23146" y="11240"/>
                    <a:pt x="22860" y="10097"/>
                    <a:pt x="22289" y="9049"/>
                  </a:cubicBezTo>
                  <a:cubicBezTo>
                    <a:pt x="21717" y="8001"/>
                    <a:pt x="20860" y="7239"/>
                    <a:pt x="19907" y="6668"/>
                  </a:cubicBezTo>
                  <a:cubicBezTo>
                    <a:pt x="18860" y="6096"/>
                    <a:pt x="17717" y="5810"/>
                    <a:pt x="16383" y="5810"/>
                  </a:cubicBezTo>
                  <a:lnTo>
                    <a:pt x="6191" y="5810"/>
                  </a:lnTo>
                  <a:lnTo>
                    <a:pt x="6191" y="19336"/>
                  </a:lnTo>
                  <a:lnTo>
                    <a:pt x="16383" y="19336"/>
                  </a:lnTo>
                  <a:close/>
                </a:path>
              </a:pathLst>
            </a:custGeom>
            <a:grp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grpSp>
    </p:spTree>
    <p:extLst>
      <p:ext uri="{BB962C8B-B14F-4D97-AF65-F5344CB8AC3E}">
        <p14:creationId xmlns:p14="http://schemas.microsoft.com/office/powerpoint/2010/main" val="286849848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Slide Photo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F4567CD-F1DA-4E8F-ADDF-371B07892411}"/>
              </a:ext>
            </a:extLst>
          </p:cNvPr>
          <p:cNvSpPr/>
          <p:nvPr userDrawn="1"/>
        </p:nvSpPr>
        <p:spPr>
          <a:xfrm>
            <a:off x="860457" y="4951823"/>
            <a:ext cx="158111" cy="158111"/>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7" name="Rectangle 16">
            <a:extLst>
              <a:ext uri="{FF2B5EF4-FFF2-40B4-BE49-F238E27FC236}">
                <a16:creationId xmlns:a16="http://schemas.microsoft.com/office/drawing/2014/main" id="{FF16119A-1487-48A7-9CC6-71F9F9535C16}"/>
              </a:ext>
            </a:extLst>
          </p:cNvPr>
          <p:cNvSpPr/>
          <p:nvPr userDrawn="1"/>
        </p:nvSpPr>
        <p:spPr>
          <a:xfrm>
            <a:off x="573803" y="5104242"/>
            <a:ext cx="286654" cy="286654"/>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8" name="Rectangle 17">
            <a:extLst>
              <a:ext uri="{FF2B5EF4-FFF2-40B4-BE49-F238E27FC236}">
                <a16:creationId xmlns:a16="http://schemas.microsoft.com/office/drawing/2014/main" id="{63CF0AA4-E89F-418F-83F2-0CC0FB3DF16B}"/>
              </a:ext>
            </a:extLst>
          </p:cNvPr>
          <p:cNvSpPr/>
          <p:nvPr userDrawn="1"/>
        </p:nvSpPr>
        <p:spPr>
          <a:xfrm>
            <a:off x="861107" y="5390896"/>
            <a:ext cx="610214" cy="610214"/>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9" name="Rectangle 18">
            <a:extLst>
              <a:ext uri="{FF2B5EF4-FFF2-40B4-BE49-F238E27FC236}">
                <a16:creationId xmlns:a16="http://schemas.microsoft.com/office/drawing/2014/main" id="{A9F8D4CB-DB57-4130-8BDE-86D5A4C11D49}"/>
              </a:ext>
            </a:extLst>
          </p:cNvPr>
          <p:cNvSpPr/>
          <p:nvPr userDrawn="1"/>
        </p:nvSpPr>
        <p:spPr>
          <a:xfrm>
            <a:off x="1468406" y="0"/>
            <a:ext cx="3430768" cy="5390870"/>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grpSp>
        <p:nvGrpSpPr>
          <p:cNvPr id="20" name="Group 19">
            <a:extLst>
              <a:ext uri="{FF2B5EF4-FFF2-40B4-BE49-F238E27FC236}">
                <a16:creationId xmlns:a16="http://schemas.microsoft.com/office/drawing/2014/main" id="{502BD194-F320-4426-964A-1D4F58024C5F}"/>
              </a:ext>
            </a:extLst>
          </p:cNvPr>
          <p:cNvGrpSpPr/>
          <p:nvPr userDrawn="1"/>
        </p:nvGrpSpPr>
        <p:grpSpPr>
          <a:xfrm>
            <a:off x="1468406" y="5995719"/>
            <a:ext cx="1059754" cy="396801"/>
            <a:chOff x="1314450" y="6391094"/>
            <a:chExt cx="1123377" cy="420623"/>
          </a:xfrm>
          <a:solidFill>
            <a:schemeClr val="tx1"/>
          </a:solidFill>
        </p:grpSpPr>
        <p:sp>
          <p:nvSpPr>
            <p:cNvPr id="21" name="Freeform: Shape 20">
              <a:extLst>
                <a:ext uri="{FF2B5EF4-FFF2-40B4-BE49-F238E27FC236}">
                  <a16:creationId xmlns:a16="http://schemas.microsoft.com/office/drawing/2014/main" id="{61C32755-5BE0-4F78-B52A-08742A60A8EF}"/>
                </a:ext>
              </a:extLst>
            </p:cNvPr>
            <p:cNvSpPr/>
            <p:nvPr/>
          </p:nvSpPr>
          <p:spPr>
            <a:xfrm>
              <a:off x="1314450" y="6396809"/>
              <a:ext cx="78581" cy="78581"/>
            </a:xfrm>
            <a:custGeom>
              <a:avLst/>
              <a:gdLst>
                <a:gd name="connsiteX0" fmla="*/ 0 w 78581"/>
                <a:gd name="connsiteY0" fmla="*/ 0 h 78581"/>
                <a:gd name="connsiteX1" fmla="*/ 78581 w 78581"/>
                <a:gd name="connsiteY1" fmla="*/ 0 h 78581"/>
                <a:gd name="connsiteX2" fmla="*/ 78581 w 78581"/>
                <a:gd name="connsiteY2" fmla="*/ 78581 h 78581"/>
                <a:gd name="connsiteX3" fmla="*/ 0 w 78581"/>
                <a:gd name="connsiteY3" fmla="*/ 78581 h 78581"/>
              </a:gdLst>
              <a:ahLst/>
              <a:cxnLst>
                <a:cxn ang="0">
                  <a:pos x="connsiteX0" y="connsiteY0"/>
                </a:cxn>
                <a:cxn ang="0">
                  <a:pos x="connsiteX1" y="connsiteY1"/>
                </a:cxn>
                <a:cxn ang="0">
                  <a:pos x="connsiteX2" y="connsiteY2"/>
                </a:cxn>
                <a:cxn ang="0">
                  <a:pos x="connsiteX3" y="connsiteY3"/>
                </a:cxn>
              </a:cxnLst>
              <a:rect l="l" t="t" r="r" b="b"/>
              <a:pathLst>
                <a:path w="78581" h="78581">
                  <a:moveTo>
                    <a:pt x="0" y="0"/>
                  </a:moveTo>
                  <a:lnTo>
                    <a:pt x="78581" y="0"/>
                  </a:lnTo>
                  <a:lnTo>
                    <a:pt x="78581" y="78581"/>
                  </a:lnTo>
                  <a:lnTo>
                    <a:pt x="0" y="78581"/>
                  </a:lnTo>
                  <a:close/>
                </a:path>
              </a:pathLst>
            </a:custGeom>
            <a:solidFill>
              <a:schemeClr val="accent2"/>
            </a:solid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sp>
          <p:nvSpPr>
            <p:cNvPr id="22" name="Freeform: Shape 21">
              <a:extLst>
                <a:ext uri="{FF2B5EF4-FFF2-40B4-BE49-F238E27FC236}">
                  <a16:creationId xmlns:a16="http://schemas.microsoft.com/office/drawing/2014/main" id="{B33F9D2F-6ED9-4D82-B111-BEFD50CBB7B2}"/>
                </a:ext>
              </a:extLst>
            </p:cNvPr>
            <p:cNvSpPr/>
            <p:nvPr/>
          </p:nvSpPr>
          <p:spPr>
            <a:xfrm>
              <a:off x="1316545" y="6391094"/>
              <a:ext cx="995171" cy="420623"/>
            </a:xfrm>
            <a:custGeom>
              <a:avLst/>
              <a:gdLst>
                <a:gd name="connsiteX0" fmla="*/ 74486 w 995171"/>
                <a:gd name="connsiteY0" fmla="*/ 131921 h 420623"/>
                <a:gd name="connsiteX1" fmla="*/ 0 w 995171"/>
                <a:gd name="connsiteY1" fmla="*/ 131921 h 420623"/>
                <a:gd name="connsiteX2" fmla="*/ 0 w 995171"/>
                <a:gd name="connsiteY2" fmla="*/ 414719 h 420623"/>
                <a:gd name="connsiteX3" fmla="*/ 74486 w 995171"/>
                <a:gd name="connsiteY3" fmla="*/ 414719 h 420623"/>
                <a:gd name="connsiteX4" fmla="*/ 74486 w 995171"/>
                <a:gd name="connsiteY4" fmla="*/ 131921 h 420623"/>
                <a:gd name="connsiteX5" fmla="*/ 568262 w 995171"/>
                <a:gd name="connsiteY5" fmla="*/ 417576 h 420623"/>
                <a:gd name="connsiteX6" fmla="*/ 568262 w 995171"/>
                <a:gd name="connsiteY6" fmla="*/ 348234 h 420623"/>
                <a:gd name="connsiteX7" fmla="*/ 541306 w 995171"/>
                <a:gd name="connsiteY7" fmla="*/ 346520 h 420623"/>
                <a:gd name="connsiteX8" fmla="*/ 523780 w 995171"/>
                <a:gd name="connsiteY8" fmla="*/ 338804 h 420623"/>
                <a:gd name="connsiteX9" fmla="*/ 516065 w 995171"/>
                <a:gd name="connsiteY9" fmla="*/ 321945 h 420623"/>
                <a:gd name="connsiteX10" fmla="*/ 514350 w 995171"/>
                <a:gd name="connsiteY10" fmla="*/ 294608 h 420623"/>
                <a:gd name="connsiteX11" fmla="*/ 514350 w 995171"/>
                <a:gd name="connsiteY11" fmla="*/ 195644 h 420623"/>
                <a:gd name="connsiteX12" fmla="*/ 568262 w 995171"/>
                <a:gd name="connsiteY12" fmla="*/ 195644 h 420623"/>
                <a:gd name="connsiteX13" fmla="*/ 568262 w 995171"/>
                <a:gd name="connsiteY13" fmla="*/ 131921 h 420623"/>
                <a:gd name="connsiteX14" fmla="*/ 514350 w 995171"/>
                <a:gd name="connsiteY14" fmla="*/ 131921 h 420623"/>
                <a:gd name="connsiteX15" fmla="*/ 514350 w 995171"/>
                <a:gd name="connsiteY15" fmla="*/ 21812 h 420623"/>
                <a:gd name="connsiteX16" fmla="*/ 439865 w 995171"/>
                <a:gd name="connsiteY16" fmla="*/ 21812 h 420623"/>
                <a:gd name="connsiteX17" fmla="*/ 439865 w 995171"/>
                <a:gd name="connsiteY17" fmla="*/ 295180 h 420623"/>
                <a:gd name="connsiteX18" fmla="*/ 445865 w 995171"/>
                <a:gd name="connsiteY18" fmla="*/ 353473 h 420623"/>
                <a:gd name="connsiteX19" fmla="*/ 465677 w 995171"/>
                <a:gd name="connsiteY19" fmla="*/ 391001 h 420623"/>
                <a:gd name="connsiteX20" fmla="*/ 502063 w 995171"/>
                <a:gd name="connsiteY20" fmla="*/ 411385 h 420623"/>
                <a:gd name="connsiteX21" fmla="*/ 558927 w 995171"/>
                <a:gd name="connsiteY21" fmla="*/ 417671 h 420623"/>
                <a:gd name="connsiteX22" fmla="*/ 568262 w 995171"/>
                <a:gd name="connsiteY22" fmla="*/ 417671 h 420623"/>
                <a:gd name="connsiteX23" fmla="*/ 995172 w 995171"/>
                <a:gd name="connsiteY23" fmla="*/ 0 h 420623"/>
                <a:gd name="connsiteX24" fmla="*/ 920687 w 995171"/>
                <a:gd name="connsiteY24" fmla="*/ 0 h 420623"/>
                <a:gd name="connsiteX25" fmla="*/ 920687 w 995171"/>
                <a:gd name="connsiteY25" fmla="*/ 414719 h 420623"/>
                <a:gd name="connsiteX26" fmla="*/ 995172 w 995171"/>
                <a:gd name="connsiteY26" fmla="*/ 414719 h 420623"/>
                <a:gd name="connsiteX27" fmla="*/ 995172 w 995171"/>
                <a:gd name="connsiteY27" fmla="*/ 0 h 420623"/>
                <a:gd name="connsiteX28" fmla="*/ 367951 w 995171"/>
                <a:gd name="connsiteY28" fmla="*/ 159830 h 420623"/>
                <a:gd name="connsiteX29" fmla="*/ 281273 w 995171"/>
                <a:gd name="connsiteY29" fmla="*/ 126206 h 420623"/>
                <a:gd name="connsiteX30" fmla="*/ 232410 w 995171"/>
                <a:gd name="connsiteY30" fmla="*/ 137065 h 420623"/>
                <a:gd name="connsiteX31" fmla="*/ 195358 w 995171"/>
                <a:gd name="connsiteY31" fmla="*/ 167259 h 420623"/>
                <a:gd name="connsiteX32" fmla="*/ 191262 w 995171"/>
                <a:gd name="connsiteY32" fmla="*/ 172498 h 420623"/>
                <a:gd name="connsiteX33" fmla="*/ 191262 w 995171"/>
                <a:gd name="connsiteY33" fmla="*/ 167831 h 420623"/>
                <a:gd name="connsiteX34" fmla="*/ 191262 w 995171"/>
                <a:gd name="connsiteY34" fmla="*/ 132017 h 420623"/>
                <a:gd name="connsiteX35" fmla="*/ 117920 w 995171"/>
                <a:gd name="connsiteY35" fmla="*/ 132017 h 420623"/>
                <a:gd name="connsiteX36" fmla="*/ 117920 w 995171"/>
                <a:gd name="connsiteY36" fmla="*/ 414814 h 420623"/>
                <a:gd name="connsiteX37" fmla="*/ 191929 w 995171"/>
                <a:gd name="connsiteY37" fmla="*/ 414814 h 420623"/>
                <a:gd name="connsiteX38" fmla="*/ 191929 w 995171"/>
                <a:gd name="connsiteY38" fmla="*/ 264128 h 420623"/>
                <a:gd name="connsiteX39" fmla="*/ 192024 w 995171"/>
                <a:gd name="connsiteY39" fmla="*/ 274606 h 420623"/>
                <a:gd name="connsiteX40" fmla="*/ 192119 w 995171"/>
                <a:gd name="connsiteY40" fmla="*/ 269558 h 420623"/>
                <a:gd name="connsiteX41" fmla="*/ 211741 w 995171"/>
                <a:gd name="connsiteY41" fmla="*/ 210884 h 420623"/>
                <a:gd name="connsiteX42" fmla="*/ 258985 w 995171"/>
                <a:gd name="connsiteY42" fmla="*/ 190786 h 420623"/>
                <a:gd name="connsiteX43" fmla="*/ 307753 w 995171"/>
                <a:gd name="connsiteY43" fmla="*/ 210407 h 420623"/>
                <a:gd name="connsiteX44" fmla="*/ 323945 w 995171"/>
                <a:gd name="connsiteY44" fmla="*/ 264605 h 420623"/>
                <a:gd name="connsiteX45" fmla="*/ 323945 w 995171"/>
                <a:gd name="connsiteY45" fmla="*/ 264605 h 420623"/>
                <a:gd name="connsiteX46" fmla="*/ 323945 w 995171"/>
                <a:gd name="connsiteY46" fmla="*/ 265176 h 420623"/>
                <a:gd name="connsiteX47" fmla="*/ 323945 w 995171"/>
                <a:gd name="connsiteY47" fmla="*/ 265271 h 420623"/>
                <a:gd name="connsiteX48" fmla="*/ 323945 w 995171"/>
                <a:gd name="connsiteY48" fmla="*/ 414814 h 420623"/>
                <a:gd name="connsiteX49" fmla="*/ 399098 w 995171"/>
                <a:gd name="connsiteY49" fmla="*/ 414814 h 420623"/>
                <a:gd name="connsiteX50" fmla="*/ 399098 w 995171"/>
                <a:gd name="connsiteY50" fmla="*/ 254222 h 420623"/>
                <a:gd name="connsiteX51" fmla="*/ 367951 w 995171"/>
                <a:gd name="connsiteY51" fmla="*/ 159830 h 420623"/>
                <a:gd name="connsiteX52" fmla="*/ 881825 w 995171"/>
                <a:gd name="connsiteY52" fmla="*/ 272796 h 420623"/>
                <a:gd name="connsiteX53" fmla="*/ 871061 w 995171"/>
                <a:gd name="connsiteY53" fmla="*/ 215646 h 420623"/>
                <a:gd name="connsiteX54" fmla="*/ 841057 w 995171"/>
                <a:gd name="connsiteY54" fmla="*/ 168974 h 420623"/>
                <a:gd name="connsiteX55" fmla="*/ 794957 w 995171"/>
                <a:gd name="connsiteY55" fmla="*/ 137636 h 420623"/>
                <a:gd name="connsiteX56" fmla="*/ 735806 w 995171"/>
                <a:gd name="connsiteY56" fmla="*/ 126302 h 420623"/>
                <a:gd name="connsiteX57" fmla="*/ 678371 w 995171"/>
                <a:gd name="connsiteY57" fmla="*/ 137922 h 420623"/>
                <a:gd name="connsiteX58" fmla="*/ 631698 w 995171"/>
                <a:gd name="connsiteY58" fmla="*/ 169355 h 420623"/>
                <a:gd name="connsiteX59" fmla="*/ 600266 w 995171"/>
                <a:gd name="connsiteY59" fmla="*/ 216027 h 420623"/>
                <a:gd name="connsiteX60" fmla="*/ 588645 w 995171"/>
                <a:gd name="connsiteY60" fmla="*/ 273463 h 420623"/>
                <a:gd name="connsiteX61" fmla="*/ 599694 w 995171"/>
                <a:gd name="connsiteY61" fmla="*/ 330899 h 420623"/>
                <a:gd name="connsiteX62" fmla="*/ 630269 w 995171"/>
                <a:gd name="connsiteY62" fmla="*/ 377571 h 420623"/>
                <a:gd name="connsiteX63" fmla="*/ 677513 w 995171"/>
                <a:gd name="connsiteY63" fmla="*/ 409004 h 420623"/>
                <a:gd name="connsiteX64" fmla="*/ 738092 w 995171"/>
                <a:gd name="connsiteY64" fmla="*/ 420624 h 420623"/>
                <a:gd name="connsiteX65" fmla="*/ 863918 w 995171"/>
                <a:gd name="connsiteY65" fmla="*/ 365093 h 420623"/>
                <a:gd name="connsiteX66" fmla="*/ 810292 w 995171"/>
                <a:gd name="connsiteY66" fmla="*/ 324231 h 420623"/>
                <a:gd name="connsiteX67" fmla="*/ 738664 w 995171"/>
                <a:gd name="connsiteY67" fmla="*/ 355854 h 420623"/>
                <a:gd name="connsiteX68" fmla="*/ 687229 w 995171"/>
                <a:gd name="connsiteY68" fmla="*/ 341376 h 420623"/>
                <a:gd name="connsiteX69" fmla="*/ 660368 w 995171"/>
                <a:gd name="connsiteY69" fmla="*/ 302133 h 420623"/>
                <a:gd name="connsiteX70" fmla="*/ 659606 w 995171"/>
                <a:gd name="connsiteY70" fmla="*/ 299466 h 420623"/>
                <a:gd name="connsiteX71" fmla="*/ 881825 w 995171"/>
                <a:gd name="connsiteY71" fmla="*/ 299466 h 420623"/>
                <a:gd name="connsiteX72" fmla="*/ 881825 w 995171"/>
                <a:gd name="connsiteY72" fmla="*/ 272796 h 420623"/>
                <a:gd name="connsiteX73" fmla="*/ 660368 w 995171"/>
                <a:gd name="connsiteY73" fmla="*/ 246793 h 420623"/>
                <a:gd name="connsiteX74" fmla="*/ 735330 w 995171"/>
                <a:gd name="connsiteY74" fmla="*/ 189929 h 420623"/>
                <a:gd name="connsiteX75" fmla="*/ 810387 w 995171"/>
                <a:gd name="connsiteY75" fmla="*/ 246698 h 420623"/>
                <a:gd name="connsiteX76" fmla="*/ 660368 w 995171"/>
                <a:gd name="connsiteY76" fmla="*/ 246793 h 42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95171" h="420623">
                  <a:moveTo>
                    <a:pt x="74486" y="131921"/>
                  </a:moveTo>
                  <a:lnTo>
                    <a:pt x="0" y="131921"/>
                  </a:lnTo>
                  <a:lnTo>
                    <a:pt x="0" y="414719"/>
                  </a:lnTo>
                  <a:lnTo>
                    <a:pt x="74486" y="414719"/>
                  </a:lnTo>
                  <a:lnTo>
                    <a:pt x="74486" y="131921"/>
                  </a:lnTo>
                  <a:close/>
                  <a:moveTo>
                    <a:pt x="568262" y="417576"/>
                  </a:moveTo>
                  <a:lnTo>
                    <a:pt x="568262" y="348234"/>
                  </a:lnTo>
                  <a:cubicBezTo>
                    <a:pt x="557308" y="348139"/>
                    <a:pt x="548259" y="347567"/>
                    <a:pt x="541306" y="346520"/>
                  </a:cubicBezTo>
                  <a:cubicBezTo>
                    <a:pt x="533591" y="345281"/>
                    <a:pt x="527685" y="342710"/>
                    <a:pt x="523780" y="338804"/>
                  </a:cubicBezTo>
                  <a:cubicBezTo>
                    <a:pt x="519875" y="334899"/>
                    <a:pt x="517303" y="329184"/>
                    <a:pt x="516065" y="321945"/>
                  </a:cubicBezTo>
                  <a:cubicBezTo>
                    <a:pt x="514922" y="314992"/>
                    <a:pt x="514350" y="305753"/>
                    <a:pt x="514350" y="294608"/>
                  </a:cubicBezTo>
                  <a:lnTo>
                    <a:pt x="514350" y="195644"/>
                  </a:lnTo>
                  <a:lnTo>
                    <a:pt x="568262" y="195644"/>
                  </a:lnTo>
                  <a:lnTo>
                    <a:pt x="568262" y="131921"/>
                  </a:lnTo>
                  <a:lnTo>
                    <a:pt x="514350" y="131921"/>
                  </a:lnTo>
                  <a:lnTo>
                    <a:pt x="514350" y="21812"/>
                  </a:lnTo>
                  <a:lnTo>
                    <a:pt x="439865" y="21812"/>
                  </a:lnTo>
                  <a:lnTo>
                    <a:pt x="439865" y="295180"/>
                  </a:lnTo>
                  <a:cubicBezTo>
                    <a:pt x="439865" y="318230"/>
                    <a:pt x="441865" y="337852"/>
                    <a:pt x="445865" y="353473"/>
                  </a:cubicBezTo>
                  <a:cubicBezTo>
                    <a:pt x="449771" y="368903"/>
                    <a:pt x="456438" y="381572"/>
                    <a:pt x="465677" y="391001"/>
                  </a:cubicBezTo>
                  <a:cubicBezTo>
                    <a:pt x="474917" y="400431"/>
                    <a:pt x="487204" y="407289"/>
                    <a:pt x="502063" y="411385"/>
                  </a:cubicBezTo>
                  <a:cubicBezTo>
                    <a:pt x="517112" y="415481"/>
                    <a:pt x="536258" y="417671"/>
                    <a:pt x="558927" y="417671"/>
                  </a:cubicBezTo>
                  <a:lnTo>
                    <a:pt x="568262" y="417671"/>
                  </a:lnTo>
                  <a:close/>
                  <a:moveTo>
                    <a:pt x="995172" y="0"/>
                  </a:moveTo>
                  <a:lnTo>
                    <a:pt x="920687" y="0"/>
                  </a:lnTo>
                  <a:lnTo>
                    <a:pt x="920687" y="414719"/>
                  </a:lnTo>
                  <a:lnTo>
                    <a:pt x="995172" y="414719"/>
                  </a:lnTo>
                  <a:lnTo>
                    <a:pt x="995172" y="0"/>
                  </a:lnTo>
                  <a:close/>
                  <a:moveTo>
                    <a:pt x="367951" y="159830"/>
                  </a:moveTo>
                  <a:cubicBezTo>
                    <a:pt x="347282" y="137541"/>
                    <a:pt x="318135" y="126206"/>
                    <a:pt x="281273" y="126206"/>
                  </a:cubicBezTo>
                  <a:cubicBezTo>
                    <a:pt x="263462" y="126206"/>
                    <a:pt x="247079" y="129921"/>
                    <a:pt x="232410" y="137065"/>
                  </a:cubicBezTo>
                  <a:cubicBezTo>
                    <a:pt x="217742" y="144304"/>
                    <a:pt x="205264" y="154496"/>
                    <a:pt x="195358" y="167259"/>
                  </a:cubicBezTo>
                  <a:lnTo>
                    <a:pt x="191262" y="172498"/>
                  </a:lnTo>
                  <a:lnTo>
                    <a:pt x="191262" y="167831"/>
                  </a:lnTo>
                  <a:lnTo>
                    <a:pt x="191262" y="132017"/>
                  </a:lnTo>
                  <a:lnTo>
                    <a:pt x="117920" y="132017"/>
                  </a:lnTo>
                  <a:lnTo>
                    <a:pt x="117920" y="414814"/>
                  </a:lnTo>
                  <a:lnTo>
                    <a:pt x="191929" y="414814"/>
                  </a:lnTo>
                  <a:lnTo>
                    <a:pt x="191929" y="264128"/>
                  </a:lnTo>
                  <a:lnTo>
                    <a:pt x="192024" y="274606"/>
                  </a:lnTo>
                  <a:cubicBezTo>
                    <a:pt x="192024" y="272891"/>
                    <a:pt x="192024" y="271177"/>
                    <a:pt x="192119" y="269558"/>
                  </a:cubicBezTo>
                  <a:cubicBezTo>
                    <a:pt x="192881" y="243173"/>
                    <a:pt x="199454" y="223456"/>
                    <a:pt x="211741" y="210884"/>
                  </a:cubicBezTo>
                  <a:cubicBezTo>
                    <a:pt x="224790" y="197549"/>
                    <a:pt x="240697" y="190786"/>
                    <a:pt x="258985" y="190786"/>
                  </a:cubicBezTo>
                  <a:cubicBezTo>
                    <a:pt x="280511" y="190786"/>
                    <a:pt x="296894" y="197358"/>
                    <a:pt x="307753" y="210407"/>
                  </a:cubicBezTo>
                  <a:cubicBezTo>
                    <a:pt x="318421" y="223171"/>
                    <a:pt x="323850" y="241364"/>
                    <a:pt x="323945" y="264605"/>
                  </a:cubicBezTo>
                  <a:lnTo>
                    <a:pt x="323945" y="264605"/>
                  </a:lnTo>
                  <a:lnTo>
                    <a:pt x="323945" y="265176"/>
                  </a:lnTo>
                  <a:lnTo>
                    <a:pt x="323945" y="265271"/>
                  </a:lnTo>
                  <a:lnTo>
                    <a:pt x="323945" y="414814"/>
                  </a:lnTo>
                  <a:lnTo>
                    <a:pt x="399098" y="414814"/>
                  </a:lnTo>
                  <a:lnTo>
                    <a:pt x="399098" y="254222"/>
                  </a:lnTo>
                  <a:cubicBezTo>
                    <a:pt x="399193" y="213931"/>
                    <a:pt x="388620" y="182118"/>
                    <a:pt x="367951" y="159830"/>
                  </a:cubicBezTo>
                  <a:moveTo>
                    <a:pt x="881825" y="272796"/>
                  </a:moveTo>
                  <a:cubicBezTo>
                    <a:pt x="881825" y="252508"/>
                    <a:pt x="878205" y="233267"/>
                    <a:pt x="871061" y="215646"/>
                  </a:cubicBezTo>
                  <a:cubicBezTo>
                    <a:pt x="863918" y="198025"/>
                    <a:pt x="853821" y="182309"/>
                    <a:pt x="841057" y="168974"/>
                  </a:cubicBezTo>
                  <a:cubicBezTo>
                    <a:pt x="828294" y="155639"/>
                    <a:pt x="812768" y="145066"/>
                    <a:pt x="794957" y="137636"/>
                  </a:cubicBezTo>
                  <a:cubicBezTo>
                    <a:pt x="777145" y="130112"/>
                    <a:pt x="757238" y="126302"/>
                    <a:pt x="735806" y="126302"/>
                  </a:cubicBezTo>
                  <a:cubicBezTo>
                    <a:pt x="715518" y="126302"/>
                    <a:pt x="696182" y="130207"/>
                    <a:pt x="678371" y="137922"/>
                  </a:cubicBezTo>
                  <a:cubicBezTo>
                    <a:pt x="660559" y="145637"/>
                    <a:pt x="644843" y="156210"/>
                    <a:pt x="631698" y="169355"/>
                  </a:cubicBezTo>
                  <a:cubicBezTo>
                    <a:pt x="618554" y="182499"/>
                    <a:pt x="607981" y="198215"/>
                    <a:pt x="600266" y="216027"/>
                  </a:cubicBezTo>
                  <a:cubicBezTo>
                    <a:pt x="592550" y="233839"/>
                    <a:pt x="588645" y="253175"/>
                    <a:pt x="588645" y="273463"/>
                  </a:cubicBezTo>
                  <a:cubicBezTo>
                    <a:pt x="588645" y="293751"/>
                    <a:pt x="592360" y="313087"/>
                    <a:pt x="599694" y="330899"/>
                  </a:cubicBezTo>
                  <a:cubicBezTo>
                    <a:pt x="607028" y="348710"/>
                    <a:pt x="617315" y="364426"/>
                    <a:pt x="630269" y="377571"/>
                  </a:cubicBezTo>
                  <a:cubicBezTo>
                    <a:pt x="643223" y="390716"/>
                    <a:pt x="659130" y="401288"/>
                    <a:pt x="677513" y="409004"/>
                  </a:cubicBezTo>
                  <a:cubicBezTo>
                    <a:pt x="695897" y="416719"/>
                    <a:pt x="716280" y="420624"/>
                    <a:pt x="738092" y="420624"/>
                  </a:cubicBezTo>
                  <a:cubicBezTo>
                    <a:pt x="801148" y="420624"/>
                    <a:pt x="840391" y="391954"/>
                    <a:pt x="863918" y="365093"/>
                  </a:cubicBezTo>
                  <a:lnTo>
                    <a:pt x="810292" y="324231"/>
                  </a:lnTo>
                  <a:cubicBezTo>
                    <a:pt x="798957" y="337661"/>
                    <a:pt x="772192" y="355854"/>
                    <a:pt x="738664" y="355854"/>
                  </a:cubicBezTo>
                  <a:cubicBezTo>
                    <a:pt x="717614" y="355854"/>
                    <a:pt x="700373" y="350996"/>
                    <a:pt x="687229" y="341376"/>
                  </a:cubicBezTo>
                  <a:cubicBezTo>
                    <a:pt x="674084" y="331756"/>
                    <a:pt x="665036" y="318611"/>
                    <a:pt x="660368" y="302133"/>
                  </a:cubicBezTo>
                  <a:lnTo>
                    <a:pt x="659606" y="299466"/>
                  </a:lnTo>
                  <a:lnTo>
                    <a:pt x="881825" y="299466"/>
                  </a:lnTo>
                  <a:lnTo>
                    <a:pt x="881825" y="272796"/>
                  </a:lnTo>
                  <a:close/>
                  <a:moveTo>
                    <a:pt x="660368" y="246793"/>
                  </a:moveTo>
                  <a:cubicBezTo>
                    <a:pt x="660368" y="226124"/>
                    <a:pt x="684086" y="189929"/>
                    <a:pt x="735330" y="189929"/>
                  </a:cubicBezTo>
                  <a:cubicBezTo>
                    <a:pt x="786575" y="189929"/>
                    <a:pt x="810387" y="226028"/>
                    <a:pt x="810387" y="246698"/>
                  </a:cubicBezTo>
                  <a:lnTo>
                    <a:pt x="660368" y="246793"/>
                  </a:lnTo>
                  <a:close/>
                </a:path>
              </a:pathLst>
            </a:custGeom>
            <a:grp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sp>
          <p:nvSpPr>
            <p:cNvPr id="23" name="Freeform: Shape 22">
              <a:extLst>
                <a:ext uri="{FF2B5EF4-FFF2-40B4-BE49-F238E27FC236}">
                  <a16:creationId xmlns:a16="http://schemas.microsoft.com/office/drawing/2014/main" id="{C1C42114-E0DC-41C5-A333-869DAB921F8F}"/>
                </a:ext>
              </a:extLst>
            </p:cNvPr>
            <p:cNvSpPr/>
            <p:nvPr/>
          </p:nvSpPr>
          <p:spPr>
            <a:xfrm>
              <a:off x="2358770" y="6728469"/>
              <a:ext cx="79057" cy="79057"/>
            </a:xfrm>
            <a:custGeom>
              <a:avLst/>
              <a:gdLst>
                <a:gd name="connsiteX0" fmla="*/ 39529 w 79057"/>
                <a:gd name="connsiteY0" fmla="*/ 5620 h 79057"/>
                <a:gd name="connsiteX1" fmla="*/ 73438 w 79057"/>
                <a:gd name="connsiteY1" fmla="*/ 39529 h 79057"/>
                <a:gd name="connsiteX2" fmla="*/ 39529 w 79057"/>
                <a:gd name="connsiteY2" fmla="*/ 73438 h 79057"/>
                <a:gd name="connsiteX3" fmla="*/ 5620 w 79057"/>
                <a:gd name="connsiteY3" fmla="*/ 39529 h 79057"/>
                <a:gd name="connsiteX4" fmla="*/ 39529 w 79057"/>
                <a:gd name="connsiteY4" fmla="*/ 5620 h 79057"/>
                <a:gd name="connsiteX5" fmla="*/ 39529 w 79057"/>
                <a:gd name="connsiteY5" fmla="*/ 0 h 79057"/>
                <a:gd name="connsiteX6" fmla="*/ 0 w 79057"/>
                <a:gd name="connsiteY6" fmla="*/ 39529 h 79057"/>
                <a:gd name="connsiteX7" fmla="*/ 39529 w 79057"/>
                <a:gd name="connsiteY7" fmla="*/ 79058 h 79057"/>
                <a:gd name="connsiteX8" fmla="*/ 79058 w 79057"/>
                <a:gd name="connsiteY8" fmla="*/ 39529 h 79057"/>
                <a:gd name="connsiteX9" fmla="*/ 39529 w 79057"/>
                <a:gd name="connsiteY9" fmla="*/ 0 h 79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057" h="79057">
                  <a:moveTo>
                    <a:pt x="39529" y="5620"/>
                  </a:moveTo>
                  <a:cubicBezTo>
                    <a:pt x="58198" y="5620"/>
                    <a:pt x="73438" y="20860"/>
                    <a:pt x="73438" y="39529"/>
                  </a:cubicBezTo>
                  <a:cubicBezTo>
                    <a:pt x="73438" y="58198"/>
                    <a:pt x="58198" y="73438"/>
                    <a:pt x="39529" y="73438"/>
                  </a:cubicBezTo>
                  <a:cubicBezTo>
                    <a:pt x="20860" y="73438"/>
                    <a:pt x="5620" y="58198"/>
                    <a:pt x="5620" y="39529"/>
                  </a:cubicBezTo>
                  <a:cubicBezTo>
                    <a:pt x="5620" y="20860"/>
                    <a:pt x="20860" y="5620"/>
                    <a:pt x="39529" y="5620"/>
                  </a:cubicBezTo>
                  <a:moveTo>
                    <a:pt x="39529" y="0"/>
                  </a:moveTo>
                  <a:cubicBezTo>
                    <a:pt x="17717" y="0"/>
                    <a:pt x="0" y="17717"/>
                    <a:pt x="0" y="39529"/>
                  </a:cubicBezTo>
                  <a:cubicBezTo>
                    <a:pt x="0" y="61341"/>
                    <a:pt x="17717" y="79058"/>
                    <a:pt x="39529" y="79058"/>
                  </a:cubicBezTo>
                  <a:cubicBezTo>
                    <a:pt x="61341" y="79058"/>
                    <a:pt x="79058" y="61341"/>
                    <a:pt x="79058" y="39529"/>
                  </a:cubicBezTo>
                  <a:cubicBezTo>
                    <a:pt x="79058" y="17717"/>
                    <a:pt x="61341" y="0"/>
                    <a:pt x="39529" y="0"/>
                  </a:cubicBezTo>
                </a:path>
              </a:pathLst>
            </a:custGeom>
            <a:grp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sp>
          <p:nvSpPr>
            <p:cNvPr id="24" name="Freeform: Shape 23">
              <a:extLst>
                <a:ext uri="{FF2B5EF4-FFF2-40B4-BE49-F238E27FC236}">
                  <a16:creationId xmlns:a16="http://schemas.microsoft.com/office/drawing/2014/main" id="{EB18CC9F-8A17-402D-B10E-AE9061E9554F}"/>
                </a:ext>
              </a:extLst>
            </p:cNvPr>
            <p:cNvSpPr/>
            <p:nvPr/>
          </p:nvSpPr>
          <p:spPr>
            <a:xfrm>
              <a:off x="2384869" y="6748090"/>
              <a:ext cx="30765" cy="39528"/>
            </a:xfrm>
            <a:custGeom>
              <a:avLst/>
              <a:gdLst>
                <a:gd name="connsiteX0" fmla="*/ 16383 w 30765"/>
                <a:gd name="connsiteY0" fmla="*/ 95 h 39528"/>
                <a:gd name="connsiteX1" fmla="*/ 23051 w 30765"/>
                <a:gd name="connsiteY1" fmla="*/ 1715 h 39528"/>
                <a:gd name="connsiteX2" fmla="*/ 27718 w 30765"/>
                <a:gd name="connsiteY2" fmla="*/ 6191 h 39528"/>
                <a:gd name="connsiteX3" fmla="*/ 29337 w 30765"/>
                <a:gd name="connsiteY3" fmla="*/ 12478 h 39528"/>
                <a:gd name="connsiteX4" fmla="*/ 27146 w 30765"/>
                <a:gd name="connsiteY4" fmla="*/ 19622 h 39528"/>
                <a:gd name="connsiteX5" fmla="*/ 21812 w 30765"/>
                <a:gd name="connsiteY5" fmla="*/ 23717 h 39528"/>
                <a:gd name="connsiteX6" fmla="*/ 30766 w 30765"/>
                <a:gd name="connsiteY6" fmla="*/ 39529 h 39528"/>
                <a:gd name="connsiteX7" fmla="*/ 23717 w 30765"/>
                <a:gd name="connsiteY7" fmla="*/ 39529 h 39528"/>
                <a:gd name="connsiteX8" fmla="*/ 15526 w 30765"/>
                <a:gd name="connsiteY8" fmla="*/ 24860 h 39528"/>
                <a:gd name="connsiteX9" fmla="*/ 6191 w 30765"/>
                <a:gd name="connsiteY9" fmla="*/ 24860 h 39528"/>
                <a:gd name="connsiteX10" fmla="*/ 6191 w 30765"/>
                <a:gd name="connsiteY10" fmla="*/ 39529 h 39528"/>
                <a:gd name="connsiteX11" fmla="*/ 0 w 30765"/>
                <a:gd name="connsiteY11" fmla="*/ 39529 h 39528"/>
                <a:gd name="connsiteX12" fmla="*/ 0 w 30765"/>
                <a:gd name="connsiteY12" fmla="*/ 0 h 39528"/>
                <a:gd name="connsiteX13" fmla="*/ 16383 w 30765"/>
                <a:gd name="connsiteY13" fmla="*/ 0 h 39528"/>
                <a:gd name="connsiteX14" fmla="*/ 16383 w 30765"/>
                <a:gd name="connsiteY14" fmla="*/ 19336 h 39528"/>
                <a:gd name="connsiteX15" fmla="*/ 19907 w 30765"/>
                <a:gd name="connsiteY15" fmla="*/ 18478 h 39528"/>
                <a:gd name="connsiteX16" fmla="*/ 22289 w 30765"/>
                <a:gd name="connsiteY16" fmla="*/ 16097 h 39528"/>
                <a:gd name="connsiteX17" fmla="*/ 23146 w 30765"/>
                <a:gd name="connsiteY17" fmla="*/ 12573 h 39528"/>
                <a:gd name="connsiteX18" fmla="*/ 22289 w 30765"/>
                <a:gd name="connsiteY18" fmla="*/ 9049 h 39528"/>
                <a:gd name="connsiteX19" fmla="*/ 19907 w 30765"/>
                <a:gd name="connsiteY19" fmla="*/ 6668 h 39528"/>
                <a:gd name="connsiteX20" fmla="*/ 16383 w 30765"/>
                <a:gd name="connsiteY20" fmla="*/ 5810 h 39528"/>
                <a:gd name="connsiteX21" fmla="*/ 6191 w 30765"/>
                <a:gd name="connsiteY21" fmla="*/ 5810 h 39528"/>
                <a:gd name="connsiteX22" fmla="*/ 6191 w 30765"/>
                <a:gd name="connsiteY22" fmla="*/ 19336 h 39528"/>
                <a:gd name="connsiteX23" fmla="*/ 16383 w 30765"/>
                <a:gd name="connsiteY23" fmla="*/ 19336 h 3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765" h="39528">
                  <a:moveTo>
                    <a:pt x="16383" y="95"/>
                  </a:moveTo>
                  <a:cubicBezTo>
                    <a:pt x="18860" y="95"/>
                    <a:pt x="21050" y="667"/>
                    <a:pt x="23051" y="1715"/>
                  </a:cubicBezTo>
                  <a:cubicBezTo>
                    <a:pt x="25051" y="2762"/>
                    <a:pt x="26575" y="4286"/>
                    <a:pt x="27718" y="6191"/>
                  </a:cubicBezTo>
                  <a:cubicBezTo>
                    <a:pt x="28861" y="8096"/>
                    <a:pt x="29337" y="10192"/>
                    <a:pt x="29337" y="12478"/>
                  </a:cubicBezTo>
                  <a:cubicBezTo>
                    <a:pt x="29337" y="15335"/>
                    <a:pt x="28575" y="17717"/>
                    <a:pt x="27146" y="19622"/>
                  </a:cubicBezTo>
                  <a:cubicBezTo>
                    <a:pt x="25718" y="21527"/>
                    <a:pt x="23908" y="22860"/>
                    <a:pt x="21812" y="23717"/>
                  </a:cubicBezTo>
                  <a:lnTo>
                    <a:pt x="30766" y="39529"/>
                  </a:lnTo>
                  <a:lnTo>
                    <a:pt x="23717" y="39529"/>
                  </a:lnTo>
                  <a:lnTo>
                    <a:pt x="15526" y="24860"/>
                  </a:lnTo>
                  <a:lnTo>
                    <a:pt x="6191" y="24860"/>
                  </a:lnTo>
                  <a:lnTo>
                    <a:pt x="6191" y="39529"/>
                  </a:lnTo>
                  <a:lnTo>
                    <a:pt x="0" y="39529"/>
                  </a:lnTo>
                  <a:lnTo>
                    <a:pt x="0" y="0"/>
                  </a:lnTo>
                  <a:lnTo>
                    <a:pt x="16383" y="0"/>
                  </a:lnTo>
                  <a:close/>
                  <a:moveTo>
                    <a:pt x="16383" y="19336"/>
                  </a:moveTo>
                  <a:cubicBezTo>
                    <a:pt x="17717" y="19336"/>
                    <a:pt x="18860" y="19050"/>
                    <a:pt x="19907" y="18478"/>
                  </a:cubicBezTo>
                  <a:cubicBezTo>
                    <a:pt x="20955" y="17907"/>
                    <a:pt x="21717" y="17050"/>
                    <a:pt x="22289" y="16097"/>
                  </a:cubicBezTo>
                  <a:cubicBezTo>
                    <a:pt x="22860" y="15050"/>
                    <a:pt x="23146" y="13906"/>
                    <a:pt x="23146" y="12573"/>
                  </a:cubicBezTo>
                  <a:cubicBezTo>
                    <a:pt x="23146" y="11240"/>
                    <a:pt x="22860" y="10097"/>
                    <a:pt x="22289" y="9049"/>
                  </a:cubicBezTo>
                  <a:cubicBezTo>
                    <a:pt x="21717" y="8001"/>
                    <a:pt x="20860" y="7239"/>
                    <a:pt x="19907" y="6668"/>
                  </a:cubicBezTo>
                  <a:cubicBezTo>
                    <a:pt x="18860" y="6096"/>
                    <a:pt x="17717" y="5810"/>
                    <a:pt x="16383" y="5810"/>
                  </a:cubicBezTo>
                  <a:lnTo>
                    <a:pt x="6191" y="5810"/>
                  </a:lnTo>
                  <a:lnTo>
                    <a:pt x="6191" y="19336"/>
                  </a:lnTo>
                  <a:lnTo>
                    <a:pt x="16383" y="19336"/>
                  </a:lnTo>
                  <a:close/>
                </a:path>
              </a:pathLst>
            </a:custGeom>
            <a:grp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grpSp>
      <p:sp>
        <p:nvSpPr>
          <p:cNvPr id="14" name="Text Placeholder 13">
            <a:extLst>
              <a:ext uri="{FF2B5EF4-FFF2-40B4-BE49-F238E27FC236}">
                <a16:creationId xmlns:a16="http://schemas.microsoft.com/office/drawing/2014/main" id="{22825262-3F6E-4DC6-AA53-E30B25B15839}"/>
              </a:ext>
            </a:extLst>
          </p:cNvPr>
          <p:cNvSpPr>
            <a:spLocks noGrp="1"/>
          </p:cNvSpPr>
          <p:nvPr userDrawn="1">
            <p:ph type="body" sz="quarter" idx="10" hasCustomPrompt="1"/>
          </p:nvPr>
        </p:nvSpPr>
        <p:spPr>
          <a:xfrm>
            <a:off x="1543438" y="944163"/>
            <a:ext cx="9810362" cy="627700"/>
          </a:xfrm>
        </p:spPr>
        <p:txBody>
          <a:bodyPr anchor="b" anchorCtr="0">
            <a:normAutofit/>
          </a:bodyPr>
          <a:lstStyle>
            <a:lvl1pPr marL="0" indent="0">
              <a:buFontTx/>
              <a:buNone/>
              <a:defRPr sz="1600">
                <a:solidFill>
                  <a:schemeClr val="tx2"/>
                </a:solidFill>
                <a:latin typeface="IntelOne Text" panose="020B0503020203020204" pitchFamily="34" charset="77"/>
              </a:defRPr>
            </a:lvl1pPr>
          </a:lstStyle>
          <a:p>
            <a:pPr lvl="0"/>
            <a:r>
              <a:rPr lang="en-US"/>
              <a:t>Click to edit text styles</a:t>
            </a:r>
          </a:p>
        </p:txBody>
      </p:sp>
      <p:sp>
        <p:nvSpPr>
          <p:cNvPr id="2" name="Title 1">
            <a:extLst>
              <a:ext uri="{FF2B5EF4-FFF2-40B4-BE49-F238E27FC236}">
                <a16:creationId xmlns:a16="http://schemas.microsoft.com/office/drawing/2014/main" id="{A0E6BC2F-544E-4727-A6CC-2BE3B3E01B51}"/>
              </a:ext>
            </a:extLst>
          </p:cNvPr>
          <p:cNvSpPr>
            <a:spLocks noGrp="1"/>
          </p:cNvSpPr>
          <p:nvPr userDrawn="1">
            <p:ph type="ctrTitle" hasCustomPrompt="1"/>
          </p:nvPr>
        </p:nvSpPr>
        <p:spPr>
          <a:xfrm>
            <a:off x="1542536" y="1635111"/>
            <a:ext cx="9789007" cy="1874852"/>
          </a:xfrm>
        </p:spPr>
        <p:txBody>
          <a:bodyPr anchor="b"/>
          <a:lstStyle>
            <a:lvl1pPr algn="l">
              <a:defRPr sz="6000">
                <a:solidFill>
                  <a:schemeClr val="tx1"/>
                </a:solidFill>
              </a:defRPr>
            </a:lvl1pPr>
          </a:lstStyle>
          <a:p>
            <a:r>
              <a:rPr lang="en-US"/>
              <a:t>Click to edit title style</a:t>
            </a:r>
          </a:p>
        </p:txBody>
      </p:sp>
      <p:sp>
        <p:nvSpPr>
          <p:cNvPr id="3" name="Subtitle 2">
            <a:extLst>
              <a:ext uri="{FF2B5EF4-FFF2-40B4-BE49-F238E27FC236}">
                <a16:creationId xmlns:a16="http://schemas.microsoft.com/office/drawing/2014/main" id="{8BF0B31C-0AD0-4CC0-BF2B-DECE53E66658}"/>
              </a:ext>
            </a:extLst>
          </p:cNvPr>
          <p:cNvSpPr>
            <a:spLocks noGrp="1"/>
          </p:cNvSpPr>
          <p:nvPr userDrawn="1">
            <p:ph type="subTitle" idx="1" hasCustomPrompt="1"/>
          </p:nvPr>
        </p:nvSpPr>
        <p:spPr>
          <a:xfrm>
            <a:off x="1542536" y="3602038"/>
            <a:ext cx="9789007" cy="1655762"/>
          </a:xfr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subtitle style</a:t>
            </a:r>
          </a:p>
        </p:txBody>
      </p:sp>
    </p:spTree>
    <p:extLst>
      <p:ext uri="{BB962C8B-B14F-4D97-AF65-F5344CB8AC3E}">
        <p14:creationId xmlns:p14="http://schemas.microsoft.com/office/powerpoint/2010/main" val="245690204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Title Slide Photo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F4567CD-F1DA-4E8F-ADDF-371B07892411}"/>
              </a:ext>
            </a:extLst>
          </p:cNvPr>
          <p:cNvSpPr/>
          <p:nvPr userDrawn="1"/>
        </p:nvSpPr>
        <p:spPr>
          <a:xfrm>
            <a:off x="860457" y="4951823"/>
            <a:ext cx="158111" cy="158111"/>
          </a:xfrm>
          <a:prstGeom prst="rect">
            <a:avLst/>
          </a:prstGeom>
          <a:solidFill>
            <a:srgbClr val="65317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7" name="Rectangle 16">
            <a:extLst>
              <a:ext uri="{FF2B5EF4-FFF2-40B4-BE49-F238E27FC236}">
                <a16:creationId xmlns:a16="http://schemas.microsoft.com/office/drawing/2014/main" id="{FF16119A-1487-48A7-9CC6-71F9F9535C16}"/>
              </a:ext>
            </a:extLst>
          </p:cNvPr>
          <p:cNvSpPr/>
          <p:nvPr userDrawn="1"/>
        </p:nvSpPr>
        <p:spPr>
          <a:xfrm>
            <a:off x="573803" y="5104242"/>
            <a:ext cx="286654" cy="286654"/>
          </a:xfrm>
          <a:prstGeom prst="rect">
            <a:avLst/>
          </a:prstGeom>
          <a:solidFill>
            <a:srgbClr val="CC94D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8" name="Rectangle 17">
            <a:extLst>
              <a:ext uri="{FF2B5EF4-FFF2-40B4-BE49-F238E27FC236}">
                <a16:creationId xmlns:a16="http://schemas.microsoft.com/office/drawing/2014/main" id="{63CF0AA4-E89F-418F-83F2-0CC0FB3DF16B}"/>
              </a:ext>
            </a:extLst>
          </p:cNvPr>
          <p:cNvSpPr/>
          <p:nvPr userDrawn="1"/>
        </p:nvSpPr>
        <p:spPr>
          <a:xfrm>
            <a:off x="861107" y="5390896"/>
            <a:ext cx="610214" cy="610214"/>
          </a:xfrm>
          <a:prstGeom prst="rect">
            <a:avLst/>
          </a:prstGeom>
          <a:solidFill>
            <a:srgbClr val="8F5DA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9" name="Rectangle 18">
            <a:extLst>
              <a:ext uri="{FF2B5EF4-FFF2-40B4-BE49-F238E27FC236}">
                <a16:creationId xmlns:a16="http://schemas.microsoft.com/office/drawing/2014/main" id="{A9F8D4CB-DB57-4130-8BDE-86D5A4C11D49}"/>
              </a:ext>
            </a:extLst>
          </p:cNvPr>
          <p:cNvSpPr/>
          <p:nvPr userDrawn="1"/>
        </p:nvSpPr>
        <p:spPr>
          <a:xfrm>
            <a:off x="1468406" y="0"/>
            <a:ext cx="3430768" cy="5390870"/>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grpSp>
        <p:nvGrpSpPr>
          <p:cNvPr id="20" name="Group 19">
            <a:extLst>
              <a:ext uri="{FF2B5EF4-FFF2-40B4-BE49-F238E27FC236}">
                <a16:creationId xmlns:a16="http://schemas.microsoft.com/office/drawing/2014/main" id="{502BD194-F320-4426-964A-1D4F58024C5F}"/>
              </a:ext>
            </a:extLst>
          </p:cNvPr>
          <p:cNvGrpSpPr/>
          <p:nvPr userDrawn="1"/>
        </p:nvGrpSpPr>
        <p:grpSpPr>
          <a:xfrm>
            <a:off x="1468406" y="5995719"/>
            <a:ext cx="1059754" cy="396801"/>
            <a:chOff x="1314450" y="6391094"/>
            <a:chExt cx="1123377" cy="420623"/>
          </a:xfrm>
          <a:solidFill>
            <a:schemeClr val="tx1"/>
          </a:solidFill>
        </p:grpSpPr>
        <p:sp>
          <p:nvSpPr>
            <p:cNvPr id="21" name="Freeform: Shape 20">
              <a:extLst>
                <a:ext uri="{FF2B5EF4-FFF2-40B4-BE49-F238E27FC236}">
                  <a16:creationId xmlns:a16="http://schemas.microsoft.com/office/drawing/2014/main" id="{61C32755-5BE0-4F78-B52A-08742A60A8EF}"/>
                </a:ext>
              </a:extLst>
            </p:cNvPr>
            <p:cNvSpPr/>
            <p:nvPr/>
          </p:nvSpPr>
          <p:spPr>
            <a:xfrm>
              <a:off x="1314450" y="6396809"/>
              <a:ext cx="78581" cy="78581"/>
            </a:xfrm>
            <a:custGeom>
              <a:avLst/>
              <a:gdLst>
                <a:gd name="connsiteX0" fmla="*/ 0 w 78581"/>
                <a:gd name="connsiteY0" fmla="*/ 0 h 78581"/>
                <a:gd name="connsiteX1" fmla="*/ 78581 w 78581"/>
                <a:gd name="connsiteY1" fmla="*/ 0 h 78581"/>
                <a:gd name="connsiteX2" fmla="*/ 78581 w 78581"/>
                <a:gd name="connsiteY2" fmla="*/ 78581 h 78581"/>
                <a:gd name="connsiteX3" fmla="*/ 0 w 78581"/>
                <a:gd name="connsiteY3" fmla="*/ 78581 h 78581"/>
              </a:gdLst>
              <a:ahLst/>
              <a:cxnLst>
                <a:cxn ang="0">
                  <a:pos x="connsiteX0" y="connsiteY0"/>
                </a:cxn>
                <a:cxn ang="0">
                  <a:pos x="connsiteX1" y="connsiteY1"/>
                </a:cxn>
                <a:cxn ang="0">
                  <a:pos x="connsiteX2" y="connsiteY2"/>
                </a:cxn>
                <a:cxn ang="0">
                  <a:pos x="connsiteX3" y="connsiteY3"/>
                </a:cxn>
              </a:cxnLst>
              <a:rect l="l" t="t" r="r" b="b"/>
              <a:pathLst>
                <a:path w="78581" h="78581">
                  <a:moveTo>
                    <a:pt x="0" y="0"/>
                  </a:moveTo>
                  <a:lnTo>
                    <a:pt x="78581" y="0"/>
                  </a:lnTo>
                  <a:lnTo>
                    <a:pt x="78581" y="78581"/>
                  </a:lnTo>
                  <a:lnTo>
                    <a:pt x="0" y="78581"/>
                  </a:lnTo>
                  <a:close/>
                </a:path>
              </a:pathLst>
            </a:custGeom>
            <a:solidFill>
              <a:schemeClr val="accent2"/>
            </a:solid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sp>
          <p:nvSpPr>
            <p:cNvPr id="22" name="Freeform: Shape 21">
              <a:extLst>
                <a:ext uri="{FF2B5EF4-FFF2-40B4-BE49-F238E27FC236}">
                  <a16:creationId xmlns:a16="http://schemas.microsoft.com/office/drawing/2014/main" id="{B33F9D2F-6ED9-4D82-B111-BEFD50CBB7B2}"/>
                </a:ext>
              </a:extLst>
            </p:cNvPr>
            <p:cNvSpPr/>
            <p:nvPr/>
          </p:nvSpPr>
          <p:spPr>
            <a:xfrm>
              <a:off x="1316545" y="6391094"/>
              <a:ext cx="995171" cy="420623"/>
            </a:xfrm>
            <a:custGeom>
              <a:avLst/>
              <a:gdLst>
                <a:gd name="connsiteX0" fmla="*/ 74486 w 995171"/>
                <a:gd name="connsiteY0" fmla="*/ 131921 h 420623"/>
                <a:gd name="connsiteX1" fmla="*/ 0 w 995171"/>
                <a:gd name="connsiteY1" fmla="*/ 131921 h 420623"/>
                <a:gd name="connsiteX2" fmla="*/ 0 w 995171"/>
                <a:gd name="connsiteY2" fmla="*/ 414719 h 420623"/>
                <a:gd name="connsiteX3" fmla="*/ 74486 w 995171"/>
                <a:gd name="connsiteY3" fmla="*/ 414719 h 420623"/>
                <a:gd name="connsiteX4" fmla="*/ 74486 w 995171"/>
                <a:gd name="connsiteY4" fmla="*/ 131921 h 420623"/>
                <a:gd name="connsiteX5" fmla="*/ 568262 w 995171"/>
                <a:gd name="connsiteY5" fmla="*/ 417576 h 420623"/>
                <a:gd name="connsiteX6" fmla="*/ 568262 w 995171"/>
                <a:gd name="connsiteY6" fmla="*/ 348234 h 420623"/>
                <a:gd name="connsiteX7" fmla="*/ 541306 w 995171"/>
                <a:gd name="connsiteY7" fmla="*/ 346520 h 420623"/>
                <a:gd name="connsiteX8" fmla="*/ 523780 w 995171"/>
                <a:gd name="connsiteY8" fmla="*/ 338804 h 420623"/>
                <a:gd name="connsiteX9" fmla="*/ 516065 w 995171"/>
                <a:gd name="connsiteY9" fmla="*/ 321945 h 420623"/>
                <a:gd name="connsiteX10" fmla="*/ 514350 w 995171"/>
                <a:gd name="connsiteY10" fmla="*/ 294608 h 420623"/>
                <a:gd name="connsiteX11" fmla="*/ 514350 w 995171"/>
                <a:gd name="connsiteY11" fmla="*/ 195644 h 420623"/>
                <a:gd name="connsiteX12" fmla="*/ 568262 w 995171"/>
                <a:gd name="connsiteY12" fmla="*/ 195644 h 420623"/>
                <a:gd name="connsiteX13" fmla="*/ 568262 w 995171"/>
                <a:gd name="connsiteY13" fmla="*/ 131921 h 420623"/>
                <a:gd name="connsiteX14" fmla="*/ 514350 w 995171"/>
                <a:gd name="connsiteY14" fmla="*/ 131921 h 420623"/>
                <a:gd name="connsiteX15" fmla="*/ 514350 w 995171"/>
                <a:gd name="connsiteY15" fmla="*/ 21812 h 420623"/>
                <a:gd name="connsiteX16" fmla="*/ 439865 w 995171"/>
                <a:gd name="connsiteY16" fmla="*/ 21812 h 420623"/>
                <a:gd name="connsiteX17" fmla="*/ 439865 w 995171"/>
                <a:gd name="connsiteY17" fmla="*/ 295180 h 420623"/>
                <a:gd name="connsiteX18" fmla="*/ 445865 w 995171"/>
                <a:gd name="connsiteY18" fmla="*/ 353473 h 420623"/>
                <a:gd name="connsiteX19" fmla="*/ 465677 w 995171"/>
                <a:gd name="connsiteY19" fmla="*/ 391001 h 420623"/>
                <a:gd name="connsiteX20" fmla="*/ 502063 w 995171"/>
                <a:gd name="connsiteY20" fmla="*/ 411385 h 420623"/>
                <a:gd name="connsiteX21" fmla="*/ 558927 w 995171"/>
                <a:gd name="connsiteY21" fmla="*/ 417671 h 420623"/>
                <a:gd name="connsiteX22" fmla="*/ 568262 w 995171"/>
                <a:gd name="connsiteY22" fmla="*/ 417671 h 420623"/>
                <a:gd name="connsiteX23" fmla="*/ 995172 w 995171"/>
                <a:gd name="connsiteY23" fmla="*/ 0 h 420623"/>
                <a:gd name="connsiteX24" fmla="*/ 920687 w 995171"/>
                <a:gd name="connsiteY24" fmla="*/ 0 h 420623"/>
                <a:gd name="connsiteX25" fmla="*/ 920687 w 995171"/>
                <a:gd name="connsiteY25" fmla="*/ 414719 h 420623"/>
                <a:gd name="connsiteX26" fmla="*/ 995172 w 995171"/>
                <a:gd name="connsiteY26" fmla="*/ 414719 h 420623"/>
                <a:gd name="connsiteX27" fmla="*/ 995172 w 995171"/>
                <a:gd name="connsiteY27" fmla="*/ 0 h 420623"/>
                <a:gd name="connsiteX28" fmla="*/ 367951 w 995171"/>
                <a:gd name="connsiteY28" fmla="*/ 159830 h 420623"/>
                <a:gd name="connsiteX29" fmla="*/ 281273 w 995171"/>
                <a:gd name="connsiteY29" fmla="*/ 126206 h 420623"/>
                <a:gd name="connsiteX30" fmla="*/ 232410 w 995171"/>
                <a:gd name="connsiteY30" fmla="*/ 137065 h 420623"/>
                <a:gd name="connsiteX31" fmla="*/ 195358 w 995171"/>
                <a:gd name="connsiteY31" fmla="*/ 167259 h 420623"/>
                <a:gd name="connsiteX32" fmla="*/ 191262 w 995171"/>
                <a:gd name="connsiteY32" fmla="*/ 172498 h 420623"/>
                <a:gd name="connsiteX33" fmla="*/ 191262 w 995171"/>
                <a:gd name="connsiteY33" fmla="*/ 167831 h 420623"/>
                <a:gd name="connsiteX34" fmla="*/ 191262 w 995171"/>
                <a:gd name="connsiteY34" fmla="*/ 132017 h 420623"/>
                <a:gd name="connsiteX35" fmla="*/ 117920 w 995171"/>
                <a:gd name="connsiteY35" fmla="*/ 132017 h 420623"/>
                <a:gd name="connsiteX36" fmla="*/ 117920 w 995171"/>
                <a:gd name="connsiteY36" fmla="*/ 414814 h 420623"/>
                <a:gd name="connsiteX37" fmla="*/ 191929 w 995171"/>
                <a:gd name="connsiteY37" fmla="*/ 414814 h 420623"/>
                <a:gd name="connsiteX38" fmla="*/ 191929 w 995171"/>
                <a:gd name="connsiteY38" fmla="*/ 264128 h 420623"/>
                <a:gd name="connsiteX39" fmla="*/ 192024 w 995171"/>
                <a:gd name="connsiteY39" fmla="*/ 274606 h 420623"/>
                <a:gd name="connsiteX40" fmla="*/ 192119 w 995171"/>
                <a:gd name="connsiteY40" fmla="*/ 269558 h 420623"/>
                <a:gd name="connsiteX41" fmla="*/ 211741 w 995171"/>
                <a:gd name="connsiteY41" fmla="*/ 210884 h 420623"/>
                <a:gd name="connsiteX42" fmla="*/ 258985 w 995171"/>
                <a:gd name="connsiteY42" fmla="*/ 190786 h 420623"/>
                <a:gd name="connsiteX43" fmla="*/ 307753 w 995171"/>
                <a:gd name="connsiteY43" fmla="*/ 210407 h 420623"/>
                <a:gd name="connsiteX44" fmla="*/ 323945 w 995171"/>
                <a:gd name="connsiteY44" fmla="*/ 264605 h 420623"/>
                <a:gd name="connsiteX45" fmla="*/ 323945 w 995171"/>
                <a:gd name="connsiteY45" fmla="*/ 264605 h 420623"/>
                <a:gd name="connsiteX46" fmla="*/ 323945 w 995171"/>
                <a:gd name="connsiteY46" fmla="*/ 265176 h 420623"/>
                <a:gd name="connsiteX47" fmla="*/ 323945 w 995171"/>
                <a:gd name="connsiteY47" fmla="*/ 265271 h 420623"/>
                <a:gd name="connsiteX48" fmla="*/ 323945 w 995171"/>
                <a:gd name="connsiteY48" fmla="*/ 414814 h 420623"/>
                <a:gd name="connsiteX49" fmla="*/ 399098 w 995171"/>
                <a:gd name="connsiteY49" fmla="*/ 414814 h 420623"/>
                <a:gd name="connsiteX50" fmla="*/ 399098 w 995171"/>
                <a:gd name="connsiteY50" fmla="*/ 254222 h 420623"/>
                <a:gd name="connsiteX51" fmla="*/ 367951 w 995171"/>
                <a:gd name="connsiteY51" fmla="*/ 159830 h 420623"/>
                <a:gd name="connsiteX52" fmla="*/ 881825 w 995171"/>
                <a:gd name="connsiteY52" fmla="*/ 272796 h 420623"/>
                <a:gd name="connsiteX53" fmla="*/ 871061 w 995171"/>
                <a:gd name="connsiteY53" fmla="*/ 215646 h 420623"/>
                <a:gd name="connsiteX54" fmla="*/ 841057 w 995171"/>
                <a:gd name="connsiteY54" fmla="*/ 168974 h 420623"/>
                <a:gd name="connsiteX55" fmla="*/ 794957 w 995171"/>
                <a:gd name="connsiteY55" fmla="*/ 137636 h 420623"/>
                <a:gd name="connsiteX56" fmla="*/ 735806 w 995171"/>
                <a:gd name="connsiteY56" fmla="*/ 126302 h 420623"/>
                <a:gd name="connsiteX57" fmla="*/ 678371 w 995171"/>
                <a:gd name="connsiteY57" fmla="*/ 137922 h 420623"/>
                <a:gd name="connsiteX58" fmla="*/ 631698 w 995171"/>
                <a:gd name="connsiteY58" fmla="*/ 169355 h 420623"/>
                <a:gd name="connsiteX59" fmla="*/ 600266 w 995171"/>
                <a:gd name="connsiteY59" fmla="*/ 216027 h 420623"/>
                <a:gd name="connsiteX60" fmla="*/ 588645 w 995171"/>
                <a:gd name="connsiteY60" fmla="*/ 273463 h 420623"/>
                <a:gd name="connsiteX61" fmla="*/ 599694 w 995171"/>
                <a:gd name="connsiteY61" fmla="*/ 330899 h 420623"/>
                <a:gd name="connsiteX62" fmla="*/ 630269 w 995171"/>
                <a:gd name="connsiteY62" fmla="*/ 377571 h 420623"/>
                <a:gd name="connsiteX63" fmla="*/ 677513 w 995171"/>
                <a:gd name="connsiteY63" fmla="*/ 409004 h 420623"/>
                <a:gd name="connsiteX64" fmla="*/ 738092 w 995171"/>
                <a:gd name="connsiteY64" fmla="*/ 420624 h 420623"/>
                <a:gd name="connsiteX65" fmla="*/ 863918 w 995171"/>
                <a:gd name="connsiteY65" fmla="*/ 365093 h 420623"/>
                <a:gd name="connsiteX66" fmla="*/ 810292 w 995171"/>
                <a:gd name="connsiteY66" fmla="*/ 324231 h 420623"/>
                <a:gd name="connsiteX67" fmla="*/ 738664 w 995171"/>
                <a:gd name="connsiteY67" fmla="*/ 355854 h 420623"/>
                <a:gd name="connsiteX68" fmla="*/ 687229 w 995171"/>
                <a:gd name="connsiteY68" fmla="*/ 341376 h 420623"/>
                <a:gd name="connsiteX69" fmla="*/ 660368 w 995171"/>
                <a:gd name="connsiteY69" fmla="*/ 302133 h 420623"/>
                <a:gd name="connsiteX70" fmla="*/ 659606 w 995171"/>
                <a:gd name="connsiteY70" fmla="*/ 299466 h 420623"/>
                <a:gd name="connsiteX71" fmla="*/ 881825 w 995171"/>
                <a:gd name="connsiteY71" fmla="*/ 299466 h 420623"/>
                <a:gd name="connsiteX72" fmla="*/ 881825 w 995171"/>
                <a:gd name="connsiteY72" fmla="*/ 272796 h 420623"/>
                <a:gd name="connsiteX73" fmla="*/ 660368 w 995171"/>
                <a:gd name="connsiteY73" fmla="*/ 246793 h 420623"/>
                <a:gd name="connsiteX74" fmla="*/ 735330 w 995171"/>
                <a:gd name="connsiteY74" fmla="*/ 189929 h 420623"/>
                <a:gd name="connsiteX75" fmla="*/ 810387 w 995171"/>
                <a:gd name="connsiteY75" fmla="*/ 246698 h 420623"/>
                <a:gd name="connsiteX76" fmla="*/ 660368 w 995171"/>
                <a:gd name="connsiteY76" fmla="*/ 246793 h 42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95171" h="420623">
                  <a:moveTo>
                    <a:pt x="74486" y="131921"/>
                  </a:moveTo>
                  <a:lnTo>
                    <a:pt x="0" y="131921"/>
                  </a:lnTo>
                  <a:lnTo>
                    <a:pt x="0" y="414719"/>
                  </a:lnTo>
                  <a:lnTo>
                    <a:pt x="74486" y="414719"/>
                  </a:lnTo>
                  <a:lnTo>
                    <a:pt x="74486" y="131921"/>
                  </a:lnTo>
                  <a:close/>
                  <a:moveTo>
                    <a:pt x="568262" y="417576"/>
                  </a:moveTo>
                  <a:lnTo>
                    <a:pt x="568262" y="348234"/>
                  </a:lnTo>
                  <a:cubicBezTo>
                    <a:pt x="557308" y="348139"/>
                    <a:pt x="548259" y="347567"/>
                    <a:pt x="541306" y="346520"/>
                  </a:cubicBezTo>
                  <a:cubicBezTo>
                    <a:pt x="533591" y="345281"/>
                    <a:pt x="527685" y="342710"/>
                    <a:pt x="523780" y="338804"/>
                  </a:cubicBezTo>
                  <a:cubicBezTo>
                    <a:pt x="519875" y="334899"/>
                    <a:pt x="517303" y="329184"/>
                    <a:pt x="516065" y="321945"/>
                  </a:cubicBezTo>
                  <a:cubicBezTo>
                    <a:pt x="514922" y="314992"/>
                    <a:pt x="514350" y="305753"/>
                    <a:pt x="514350" y="294608"/>
                  </a:cubicBezTo>
                  <a:lnTo>
                    <a:pt x="514350" y="195644"/>
                  </a:lnTo>
                  <a:lnTo>
                    <a:pt x="568262" y="195644"/>
                  </a:lnTo>
                  <a:lnTo>
                    <a:pt x="568262" y="131921"/>
                  </a:lnTo>
                  <a:lnTo>
                    <a:pt x="514350" y="131921"/>
                  </a:lnTo>
                  <a:lnTo>
                    <a:pt x="514350" y="21812"/>
                  </a:lnTo>
                  <a:lnTo>
                    <a:pt x="439865" y="21812"/>
                  </a:lnTo>
                  <a:lnTo>
                    <a:pt x="439865" y="295180"/>
                  </a:lnTo>
                  <a:cubicBezTo>
                    <a:pt x="439865" y="318230"/>
                    <a:pt x="441865" y="337852"/>
                    <a:pt x="445865" y="353473"/>
                  </a:cubicBezTo>
                  <a:cubicBezTo>
                    <a:pt x="449771" y="368903"/>
                    <a:pt x="456438" y="381572"/>
                    <a:pt x="465677" y="391001"/>
                  </a:cubicBezTo>
                  <a:cubicBezTo>
                    <a:pt x="474917" y="400431"/>
                    <a:pt x="487204" y="407289"/>
                    <a:pt x="502063" y="411385"/>
                  </a:cubicBezTo>
                  <a:cubicBezTo>
                    <a:pt x="517112" y="415481"/>
                    <a:pt x="536258" y="417671"/>
                    <a:pt x="558927" y="417671"/>
                  </a:cubicBezTo>
                  <a:lnTo>
                    <a:pt x="568262" y="417671"/>
                  </a:lnTo>
                  <a:close/>
                  <a:moveTo>
                    <a:pt x="995172" y="0"/>
                  </a:moveTo>
                  <a:lnTo>
                    <a:pt x="920687" y="0"/>
                  </a:lnTo>
                  <a:lnTo>
                    <a:pt x="920687" y="414719"/>
                  </a:lnTo>
                  <a:lnTo>
                    <a:pt x="995172" y="414719"/>
                  </a:lnTo>
                  <a:lnTo>
                    <a:pt x="995172" y="0"/>
                  </a:lnTo>
                  <a:close/>
                  <a:moveTo>
                    <a:pt x="367951" y="159830"/>
                  </a:moveTo>
                  <a:cubicBezTo>
                    <a:pt x="347282" y="137541"/>
                    <a:pt x="318135" y="126206"/>
                    <a:pt x="281273" y="126206"/>
                  </a:cubicBezTo>
                  <a:cubicBezTo>
                    <a:pt x="263462" y="126206"/>
                    <a:pt x="247079" y="129921"/>
                    <a:pt x="232410" y="137065"/>
                  </a:cubicBezTo>
                  <a:cubicBezTo>
                    <a:pt x="217742" y="144304"/>
                    <a:pt x="205264" y="154496"/>
                    <a:pt x="195358" y="167259"/>
                  </a:cubicBezTo>
                  <a:lnTo>
                    <a:pt x="191262" y="172498"/>
                  </a:lnTo>
                  <a:lnTo>
                    <a:pt x="191262" y="167831"/>
                  </a:lnTo>
                  <a:lnTo>
                    <a:pt x="191262" y="132017"/>
                  </a:lnTo>
                  <a:lnTo>
                    <a:pt x="117920" y="132017"/>
                  </a:lnTo>
                  <a:lnTo>
                    <a:pt x="117920" y="414814"/>
                  </a:lnTo>
                  <a:lnTo>
                    <a:pt x="191929" y="414814"/>
                  </a:lnTo>
                  <a:lnTo>
                    <a:pt x="191929" y="264128"/>
                  </a:lnTo>
                  <a:lnTo>
                    <a:pt x="192024" y="274606"/>
                  </a:lnTo>
                  <a:cubicBezTo>
                    <a:pt x="192024" y="272891"/>
                    <a:pt x="192024" y="271177"/>
                    <a:pt x="192119" y="269558"/>
                  </a:cubicBezTo>
                  <a:cubicBezTo>
                    <a:pt x="192881" y="243173"/>
                    <a:pt x="199454" y="223456"/>
                    <a:pt x="211741" y="210884"/>
                  </a:cubicBezTo>
                  <a:cubicBezTo>
                    <a:pt x="224790" y="197549"/>
                    <a:pt x="240697" y="190786"/>
                    <a:pt x="258985" y="190786"/>
                  </a:cubicBezTo>
                  <a:cubicBezTo>
                    <a:pt x="280511" y="190786"/>
                    <a:pt x="296894" y="197358"/>
                    <a:pt x="307753" y="210407"/>
                  </a:cubicBezTo>
                  <a:cubicBezTo>
                    <a:pt x="318421" y="223171"/>
                    <a:pt x="323850" y="241364"/>
                    <a:pt x="323945" y="264605"/>
                  </a:cubicBezTo>
                  <a:lnTo>
                    <a:pt x="323945" y="264605"/>
                  </a:lnTo>
                  <a:lnTo>
                    <a:pt x="323945" y="265176"/>
                  </a:lnTo>
                  <a:lnTo>
                    <a:pt x="323945" y="265271"/>
                  </a:lnTo>
                  <a:lnTo>
                    <a:pt x="323945" y="414814"/>
                  </a:lnTo>
                  <a:lnTo>
                    <a:pt x="399098" y="414814"/>
                  </a:lnTo>
                  <a:lnTo>
                    <a:pt x="399098" y="254222"/>
                  </a:lnTo>
                  <a:cubicBezTo>
                    <a:pt x="399193" y="213931"/>
                    <a:pt x="388620" y="182118"/>
                    <a:pt x="367951" y="159830"/>
                  </a:cubicBezTo>
                  <a:moveTo>
                    <a:pt x="881825" y="272796"/>
                  </a:moveTo>
                  <a:cubicBezTo>
                    <a:pt x="881825" y="252508"/>
                    <a:pt x="878205" y="233267"/>
                    <a:pt x="871061" y="215646"/>
                  </a:cubicBezTo>
                  <a:cubicBezTo>
                    <a:pt x="863918" y="198025"/>
                    <a:pt x="853821" y="182309"/>
                    <a:pt x="841057" y="168974"/>
                  </a:cubicBezTo>
                  <a:cubicBezTo>
                    <a:pt x="828294" y="155639"/>
                    <a:pt x="812768" y="145066"/>
                    <a:pt x="794957" y="137636"/>
                  </a:cubicBezTo>
                  <a:cubicBezTo>
                    <a:pt x="777145" y="130112"/>
                    <a:pt x="757238" y="126302"/>
                    <a:pt x="735806" y="126302"/>
                  </a:cubicBezTo>
                  <a:cubicBezTo>
                    <a:pt x="715518" y="126302"/>
                    <a:pt x="696182" y="130207"/>
                    <a:pt x="678371" y="137922"/>
                  </a:cubicBezTo>
                  <a:cubicBezTo>
                    <a:pt x="660559" y="145637"/>
                    <a:pt x="644843" y="156210"/>
                    <a:pt x="631698" y="169355"/>
                  </a:cubicBezTo>
                  <a:cubicBezTo>
                    <a:pt x="618554" y="182499"/>
                    <a:pt x="607981" y="198215"/>
                    <a:pt x="600266" y="216027"/>
                  </a:cubicBezTo>
                  <a:cubicBezTo>
                    <a:pt x="592550" y="233839"/>
                    <a:pt x="588645" y="253175"/>
                    <a:pt x="588645" y="273463"/>
                  </a:cubicBezTo>
                  <a:cubicBezTo>
                    <a:pt x="588645" y="293751"/>
                    <a:pt x="592360" y="313087"/>
                    <a:pt x="599694" y="330899"/>
                  </a:cubicBezTo>
                  <a:cubicBezTo>
                    <a:pt x="607028" y="348710"/>
                    <a:pt x="617315" y="364426"/>
                    <a:pt x="630269" y="377571"/>
                  </a:cubicBezTo>
                  <a:cubicBezTo>
                    <a:pt x="643223" y="390716"/>
                    <a:pt x="659130" y="401288"/>
                    <a:pt x="677513" y="409004"/>
                  </a:cubicBezTo>
                  <a:cubicBezTo>
                    <a:pt x="695897" y="416719"/>
                    <a:pt x="716280" y="420624"/>
                    <a:pt x="738092" y="420624"/>
                  </a:cubicBezTo>
                  <a:cubicBezTo>
                    <a:pt x="801148" y="420624"/>
                    <a:pt x="840391" y="391954"/>
                    <a:pt x="863918" y="365093"/>
                  </a:cubicBezTo>
                  <a:lnTo>
                    <a:pt x="810292" y="324231"/>
                  </a:lnTo>
                  <a:cubicBezTo>
                    <a:pt x="798957" y="337661"/>
                    <a:pt x="772192" y="355854"/>
                    <a:pt x="738664" y="355854"/>
                  </a:cubicBezTo>
                  <a:cubicBezTo>
                    <a:pt x="717614" y="355854"/>
                    <a:pt x="700373" y="350996"/>
                    <a:pt x="687229" y="341376"/>
                  </a:cubicBezTo>
                  <a:cubicBezTo>
                    <a:pt x="674084" y="331756"/>
                    <a:pt x="665036" y="318611"/>
                    <a:pt x="660368" y="302133"/>
                  </a:cubicBezTo>
                  <a:lnTo>
                    <a:pt x="659606" y="299466"/>
                  </a:lnTo>
                  <a:lnTo>
                    <a:pt x="881825" y="299466"/>
                  </a:lnTo>
                  <a:lnTo>
                    <a:pt x="881825" y="272796"/>
                  </a:lnTo>
                  <a:close/>
                  <a:moveTo>
                    <a:pt x="660368" y="246793"/>
                  </a:moveTo>
                  <a:cubicBezTo>
                    <a:pt x="660368" y="226124"/>
                    <a:pt x="684086" y="189929"/>
                    <a:pt x="735330" y="189929"/>
                  </a:cubicBezTo>
                  <a:cubicBezTo>
                    <a:pt x="786575" y="189929"/>
                    <a:pt x="810387" y="226028"/>
                    <a:pt x="810387" y="246698"/>
                  </a:cubicBezTo>
                  <a:lnTo>
                    <a:pt x="660368" y="246793"/>
                  </a:lnTo>
                  <a:close/>
                </a:path>
              </a:pathLst>
            </a:custGeom>
            <a:grp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sp>
          <p:nvSpPr>
            <p:cNvPr id="23" name="Freeform: Shape 22">
              <a:extLst>
                <a:ext uri="{FF2B5EF4-FFF2-40B4-BE49-F238E27FC236}">
                  <a16:creationId xmlns:a16="http://schemas.microsoft.com/office/drawing/2014/main" id="{C1C42114-E0DC-41C5-A333-869DAB921F8F}"/>
                </a:ext>
              </a:extLst>
            </p:cNvPr>
            <p:cNvSpPr/>
            <p:nvPr/>
          </p:nvSpPr>
          <p:spPr>
            <a:xfrm>
              <a:off x="2358770" y="6728469"/>
              <a:ext cx="79057" cy="79057"/>
            </a:xfrm>
            <a:custGeom>
              <a:avLst/>
              <a:gdLst>
                <a:gd name="connsiteX0" fmla="*/ 39529 w 79057"/>
                <a:gd name="connsiteY0" fmla="*/ 5620 h 79057"/>
                <a:gd name="connsiteX1" fmla="*/ 73438 w 79057"/>
                <a:gd name="connsiteY1" fmla="*/ 39529 h 79057"/>
                <a:gd name="connsiteX2" fmla="*/ 39529 w 79057"/>
                <a:gd name="connsiteY2" fmla="*/ 73438 h 79057"/>
                <a:gd name="connsiteX3" fmla="*/ 5620 w 79057"/>
                <a:gd name="connsiteY3" fmla="*/ 39529 h 79057"/>
                <a:gd name="connsiteX4" fmla="*/ 39529 w 79057"/>
                <a:gd name="connsiteY4" fmla="*/ 5620 h 79057"/>
                <a:gd name="connsiteX5" fmla="*/ 39529 w 79057"/>
                <a:gd name="connsiteY5" fmla="*/ 0 h 79057"/>
                <a:gd name="connsiteX6" fmla="*/ 0 w 79057"/>
                <a:gd name="connsiteY6" fmla="*/ 39529 h 79057"/>
                <a:gd name="connsiteX7" fmla="*/ 39529 w 79057"/>
                <a:gd name="connsiteY7" fmla="*/ 79058 h 79057"/>
                <a:gd name="connsiteX8" fmla="*/ 79058 w 79057"/>
                <a:gd name="connsiteY8" fmla="*/ 39529 h 79057"/>
                <a:gd name="connsiteX9" fmla="*/ 39529 w 79057"/>
                <a:gd name="connsiteY9" fmla="*/ 0 h 79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057" h="79057">
                  <a:moveTo>
                    <a:pt x="39529" y="5620"/>
                  </a:moveTo>
                  <a:cubicBezTo>
                    <a:pt x="58198" y="5620"/>
                    <a:pt x="73438" y="20860"/>
                    <a:pt x="73438" y="39529"/>
                  </a:cubicBezTo>
                  <a:cubicBezTo>
                    <a:pt x="73438" y="58198"/>
                    <a:pt x="58198" y="73438"/>
                    <a:pt x="39529" y="73438"/>
                  </a:cubicBezTo>
                  <a:cubicBezTo>
                    <a:pt x="20860" y="73438"/>
                    <a:pt x="5620" y="58198"/>
                    <a:pt x="5620" y="39529"/>
                  </a:cubicBezTo>
                  <a:cubicBezTo>
                    <a:pt x="5620" y="20860"/>
                    <a:pt x="20860" y="5620"/>
                    <a:pt x="39529" y="5620"/>
                  </a:cubicBezTo>
                  <a:moveTo>
                    <a:pt x="39529" y="0"/>
                  </a:moveTo>
                  <a:cubicBezTo>
                    <a:pt x="17717" y="0"/>
                    <a:pt x="0" y="17717"/>
                    <a:pt x="0" y="39529"/>
                  </a:cubicBezTo>
                  <a:cubicBezTo>
                    <a:pt x="0" y="61341"/>
                    <a:pt x="17717" y="79058"/>
                    <a:pt x="39529" y="79058"/>
                  </a:cubicBezTo>
                  <a:cubicBezTo>
                    <a:pt x="61341" y="79058"/>
                    <a:pt x="79058" y="61341"/>
                    <a:pt x="79058" y="39529"/>
                  </a:cubicBezTo>
                  <a:cubicBezTo>
                    <a:pt x="79058" y="17717"/>
                    <a:pt x="61341" y="0"/>
                    <a:pt x="39529" y="0"/>
                  </a:cubicBezTo>
                </a:path>
              </a:pathLst>
            </a:custGeom>
            <a:grp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sp>
          <p:nvSpPr>
            <p:cNvPr id="24" name="Freeform: Shape 23">
              <a:extLst>
                <a:ext uri="{FF2B5EF4-FFF2-40B4-BE49-F238E27FC236}">
                  <a16:creationId xmlns:a16="http://schemas.microsoft.com/office/drawing/2014/main" id="{EB18CC9F-8A17-402D-B10E-AE9061E9554F}"/>
                </a:ext>
              </a:extLst>
            </p:cNvPr>
            <p:cNvSpPr/>
            <p:nvPr/>
          </p:nvSpPr>
          <p:spPr>
            <a:xfrm>
              <a:off x="2384869" y="6748090"/>
              <a:ext cx="30765" cy="39528"/>
            </a:xfrm>
            <a:custGeom>
              <a:avLst/>
              <a:gdLst>
                <a:gd name="connsiteX0" fmla="*/ 16383 w 30765"/>
                <a:gd name="connsiteY0" fmla="*/ 95 h 39528"/>
                <a:gd name="connsiteX1" fmla="*/ 23051 w 30765"/>
                <a:gd name="connsiteY1" fmla="*/ 1715 h 39528"/>
                <a:gd name="connsiteX2" fmla="*/ 27718 w 30765"/>
                <a:gd name="connsiteY2" fmla="*/ 6191 h 39528"/>
                <a:gd name="connsiteX3" fmla="*/ 29337 w 30765"/>
                <a:gd name="connsiteY3" fmla="*/ 12478 h 39528"/>
                <a:gd name="connsiteX4" fmla="*/ 27146 w 30765"/>
                <a:gd name="connsiteY4" fmla="*/ 19622 h 39528"/>
                <a:gd name="connsiteX5" fmla="*/ 21812 w 30765"/>
                <a:gd name="connsiteY5" fmla="*/ 23717 h 39528"/>
                <a:gd name="connsiteX6" fmla="*/ 30766 w 30765"/>
                <a:gd name="connsiteY6" fmla="*/ 39529 h 39528"/>
                <a:gd name="connsiteX7" fmla="*/ 23717 w 30765"/>
                <a:gd name="connsiteY7" fmla="*/ 39529 h 39528"/>
                <a:gd name="connsiteX8" fmla="*/ 15526 w 30765"/>
                <a:gd name="connsiteY8" fmla="*/ 24860 h 39528"/>
                <a:gd name="connsiteX9" fmla="*/ 6191 w 30765"/>
                <a:gd name="connsiteY9" fmla="*/ 24860 h 39528"/>
                <a:gd name="connsiteX10" fmla="*/ 6191 w 30765"/>
                <a:gd name="connsiteY10" fmla="*/ 39529 h 39528"/>
                <a:gd name="connsiteX11" fmla="*/ 0 w 30765"/>
                <a:gd name="connsiteY11" fmla="*/ 39529 h 39528"/>
                <a:gd name="connsiteX12" fmla="*/ 0 w 30765"/>
                <a:gd name="connsiteY12" fmla="*/ 0 h 39528"/>
                <a:gd name="connsiteX13" fmla="*/ 16383 w 30765"/>
                <a:gd name="connsiteY13" fmla="*/ 0 h 39528"/>
                <a:gd name="connsiteX14" fmla="*/ 16383 w 30765"/>
                <a:gd name="connsiteY14" fmla="*/ 19336 h 39528"/>
                <a:gd name="connsiteX15" fmla="*/ 19907 w 30765"/>
                <a:gd name="connsiteY15" fmla="*/ 18478 h 39528"/>
                <a:gd name="connsiteX16" fmla="*/ 22289 w 30765"/>
                <a:gd name="connsiteY16" fmla="*/ 16097 h 39528"/>
                <a:gd name="connsiteX17" fmla="*/ 23146 w 30765"/>
                <a:gd name="connsiteY17" fmla="*/ 12573 h 39528"/>
                <a:gd name="connsiteX18" fmla="*/ 22289 w 30765"/>
                <a:gd name="connsiteY18" fmla="*/ 9049 h 39528"/>
                <a:gd name="connsiteX19" fmla="*/ 19907 w 30765"/>
                <a:gd name="connsiteY19" fmla="*/ 6668 h 39528"/>
                <a:gd name="connsiteX20" fmla="*/ 16383 w 30765"/>
                <a:gd name="connsiteY20" fmla="*/ 5810 h 39528"/>
                <a:gd name="connsiteX21" fmla="*/ 6191 w 30765"/>
                <a:gd name="connsiteY21" fmla="*/ 5810 h 39528"/>
                <a:gd name="connsiteX22" fmla="*/ 6191 w 30765"/>
                <a:gd name="connsiteY22" fmla="*/ 19336 h 39528"/>
                <a:gd name="connsiteX23" fmla="*/ 16383 w 30765"/>
                <a:gd name="connsiteY23" fmla="*/ 19336 h 3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765" h="39528">
                  <a:moveTo>
                    <a:pt x="16383" y="95"/>
                  </a:moveTo>
                  <a:cubicBezTo>
                    <a:pt x="18860" y="95"/>
                    <a:pt x="21050" y="667"/>
                    <a:pt x="23051" y="1715"/>
                  </a:cubicBezTo>
                  <a:cubicBezTo>
                    <a:pt x="25051" y="2762"/>
                    <a:pt x="26575" y="4286"/>
                    <a:pt x="27718" y="6191"/>
                  </a:cubicBezTo>
                  <a:cubicBezTo>
                    <a:pt x="28861" y="8096"/>
                    <a:pt x="29337" y="10192"/>
                    <a:pt x="29337" y="12478"/>
                  </a:cubicBezTo>
                  <a:cubicBezTo>
                    <a:pt x="29337" y="15335"/>
                    <a:pt x="28575" y="17717"/>
                    <a:pt x="27146" y="19622"/>
                  </a:cubicBezTo>
                  <a:cubicBezTo>
                    <a:pt x="25718" y="21527"/>
                    <a:pt x="23908" y="22860"/>
                    <a:pt x="21812" y="23717"/>
                  </a:cubicBezTo>
                  <a:lnTo>
                    <a:pt x="30766" y="39529"/>
                  </a:lnTo>
                  <a:lnTo>
                    <a:pt x="23717" y="39529"/>
                  </a:lnTo>
                  <a:lnTo>
                    <a:pt x="15526" y="24860"/>
                  </a:lnTo>
                  <a:lnTo>
                    <a:pt x="6191" y="24860"/>
                  </a:lnTo>
                  <a:lnTo>
                    <a:pt x="6191" y="39529"/>
                  </a:lnTo>
                  <a:lnTo>
                    <a:pt x="0" y="39529"/>
                  </a:lnTo>
                  <a:lnTo>
                    <a:pt x="0" y="0"/>
                  </a:lnTo>
                  <a:lnTo>
                    <a:pt x="16383" y="0"/>
                  </a:lnTo>
                  <a:close/>
                  <a:moveTo>
                    <a:pt x="16383" y="19336"/>
                  </a:moveTo>
                  <a:cubicBezTo>
                    <a:pt x="17717" y="19336"/>
                    <a:pt x="18860" y="19050"/>
                    <a:pt x="19907" y="18478"/>
                  </a:cubicBezTo>
                  <a:cubicBezTo>
                    <a:pt x="20955" y="17907"/>
                    <a:pt x="21717" y="17050"/>
                    <a:pt x="22289" y="16097"/>
                  </a:cubicBezTo>
                  <a:cubicBezTo>
                    <a:pt x="22860" y="15050"/>
                    <a:pt x="23146" y="13906"/>
                    <a:pt x="23146" y="12573"/>
                  </a:cubicBezTo>
                  <a:cubicBezTo>
                    <a:pt x="23146" y="11240"/>
                    <a:pt x="22860" y="10097"/>
                    <a:pt x="22289" y="9049"/>
                  </a:cubicBezTo>
                  <a:cubicBezTo>
                    <a:pt x="21717" y="8001"/>
                    <a:pt x="20860" y="7239"/>
                    <a:pt x="19907" y="6668"/>
                  </a:cubicBezTo>
                  <a:cubicBezTo>
                    <a:pt x="18860" y="6096"/>
                    <a:pt x="17717" y="5810"/>
                    <a:pt x="16383" y="5810"/>
                  </a:cubicBezTo>
                  <a:lnTo>
                    <a:pt x="6191" y="5810"/>
                  </a:lnTo>
                  <a:lnTo>
                    <a:pt x="6191" y="19336"/>
                  </a:lnTo>
                  <a:lnTo>
                    <a:pt x="16383" y="19336"/>
                  </a:lnTo>
                  <a:close/>
                </a:path>
              </a:pathLst>
            </a:custGeom>
            <a:grp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grpSp>
      <p:sp>
        <p:nvSpPr>
          <p:cNvPr id="14" name="Text Placeholder 13">
            <a:extLst>
              <a:ext uri="{FF2B5EF4-FFF2-40B4-BE49-F238E27FC236}">
                <a16:creationId xmlns:a16="http://schemas.microsoft.com/office/drawing/2014/main" id="{22825262-3F6E-4DC6-AA53-E30B25B15839}"/>
              </a:ext>
            </a:extLst>
          </p:cNvPr>
          <p:cNvSpPr>
            <a:spLocks noGrp="1"/>
          </p:cNvSpPr>
          <p:nvPr userDrawn="1">
            <p:ph type="body" sz="quarter" idx="10" hasCustomPrompt="1"/>
          </p:nvPr>
        </p:nvSpPr>
        <p:spPr>
          <a:xfrm>
            <a:off x="1543438" y="944163"/>
            <a:ext cx="9810362" cy="627700"/>
          </a:xfrm>
        </p:spPr>
        <p:txBody>
          <a:bodyPr anchor="b" anchorCtr="0">
            <a:normAutofit/>
          </a:bodyPr>
          <a:lstStyle>
            <a:lvl1pPr marL="0" indent="0">
              <a:buFontTx/>
              <a:buNone/>
              <a:defRPr sz="1600">
                <a:solidFill>
                  <a:schemeClr val="tx2"/>
                </a:solidFill>
                <a:latin typeface="IntelOne Text" panose="020B0503020203020204" pitchFamily="34" charset="77"/>
              </a:defRPr>
            </a:lvl1pPr>
          </a:lstStyle>
          <a:p>
            <a:pPr lvl="0"/>
            <a:r>
              <a:rPr lang="en-US"/>
              <a:t>Click to edit text styles</a:t>
            </a:r>
          </a:p>
        </p:txBody>
      </p:sp>
      <p:sp>
        <p:nvSpPr>
          <p:cNvPr id="2" name="Title 1">
            <a:extLst>
              <a:ext uri="{FF2B5EF4-FFF2-40B4-BE49-F238E27FC236}">
                <a16:creationId xmlns:a16="http://schemas.microsoft.com/office/drawing/2014/main" id="{A0E6BC2F-544E-4727-A6CC-2BE3B3E01B51}"/>
              </a:ext>
            </a:extLst>
          </p:cNvPr>
          <p:cNvSpPr>
            <a:spLocks noGrp="1"/>
          </p:cNvSpPr>
          <p:nvPr userDrawn="1">
            <p:ph type="ctrTitle" hasCustomPrompt="1"/>
          </p:nvPr>
        </p:nvSpPr>
        <p:spPr>
          <a:xfrm>
            <a:off x="1542536" y="1635111"/>
            <a:ext cx="9789007" cy="1874852"/>
          </a:xfrm>
        </p:spPr>
        <p:txBody>
          <a:bodyPr anchor="b"/>
          <a:lstStyle>
            <a:lvl1pPr algn="l">
              <a:defRPr sz="6000">
                <a:solidFill>
                  <a:schemeClr val="tx1"/>
                </a:solidFill>
              </a:defRPr>
            </a:lvl1pPr>
          </a:lstStyle>
          <a:p>
            <a:r>
              <a:rPr lang="en-US"/>
              <a:t>Click to edit title style</a:t>
            </a:r>
          </a:p>
        </p:txBody>
      </p:sp>
      <p:sp>
        <p:nvSpPr>
          <p:cNvPr id="3" name="Subtitle 2">
            <a:extLst>
              <a:ext uri="{FF2B5EF4-FFF2-40B4-BE49-F238E27FC236}">
                <a16:creationId xmlns:a16="http://schemas.microsoft.com/office/drawing/2014/main" id="{8BF0B31C-0AD0-4CC0-BF2B-DECE53E66658}"/>
              </a:ext>
            </a:extLst>
          </p:cNvPr>
          <p:cNvSpPr>
            <a:spLocks noGrp="1"/>
          </p:cNvSpPr>
          <p:nvPr userDrawn="1">
            <p:ph type="subTitle" idx="1" hasCustomPrompt="1"/>
          </p:nvPr>
        </p:nvSpPr>
        <p:spPr>
          <a:xfrm>
            <a:off x="1542536" y="3602038"/>
            <a:ext cx="9789007" cy="1655762"/>
          </a:xfr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subtitle style</a:t>
            </a:r>
          </a:p>
        </p:txBody>
      </p:sp>
    </p:spTree>
    <p:extLst>
      <p:ext uri="{BB962C8B-B14F-4D97-AF65-F5344CB8AC3E}">
        <p14:creationId xmlns:p14="http://schemas.microsoft.com/office/powerpoint/2010/main" val="410329953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4768FF6-8FD0-4E13-A01B-AB7AF941CB42}"/>
              </a:ext>
            </a:extLst>
          </p:cNvPr>
          <p:cNvSpPr>
            <a:spLocks noGrp="1"/>
          </p:cNvSpPr>
          <p:nvPr>
            <p:ph idx="1" hasCustomPrompt="1"/>
          </p:nvPr>
        </p:nvSpPr>
        <p:spPr>
          <a:xfrm>
            <a:off x="381000" y="1491674"/>
            <a:ext cx="10972800" cy="4653672"/>
          </a:xfrm>
        </p:spPr>
        <p:txBody>
          <a:body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06FD23E5-8B42-FBB3-8E22-4702FB672B00}"/>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42841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160">
          <p15:clr>
            <a:srgbClr val="FBAE40"/>
          </p15:clr>
        </p15:guide>
        <p15:guide id="5" pos="240">
          <p15:clr>
            <a:srgbClr val="FBAE40"/>
          </p15:clr>
        </p15:guide>
        <p15:guide id="6" pos="715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C46AEA0-8A4A-4395-842E-1588A8A29D4C}"/>
              </a:ext>
            </a:extLst>
          </p:cNvPr>
          <p:cNvSpPr>
            <a:spLocks noGrp="1"/>
          </p:cNvSpPr>
          <p:nvPr>
            <p:ph sz="half" idx="1" hasCustomPrompt="1"/>
          </p:nvPr>
        </p:nvSpPr>
        <p:spPr>
          <a:xfrm>
            <a:off x="380999" y="1491674"/>
            <a:ext cx="5429865" cy="4653672"/>
          </a:xfrm>
        </p:spPr>
        <p:txBody>
          <a:body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629D013-C7B6-4628-B2EF-9C1967AE6122}"/>
              </a:ext>
            </a:extLst>
          </p:cNvPr>
          <p:cNvSpPr>
            <a:spLocks noGrp="1"/>
          </p:cNvSpPr>
          <p:nvPr>
            <p:ph sz="half" idx="2" hasCustomPrompt="1"/>
          </p:nvPr>
        </p:nvSpPr>
        <p:spPr>
          <a:xfrm>
            <a:off x="5923935" y="1491674"/>
            <a:ext cx="5429865" cy="4653672"/>
          </a:xfrm>
        </p:spPr>
        <p:txBody>
          <a:body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5" name="Title 4">
            <a:extLst>
              <a:ext uri="{FF2B5EF4-FFF2-40B4-BE49-F238E27FC236}">
                <a16:creationId xmlns:a16="http://schemas.microsoft.com/office/drawing/2014/main" id="{0654BD7A-EF24-5BA8-71D8-37820661AD9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088475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50BD236-A5FE-B377-4D89-6CC4416BEC5F}"/>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558299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3684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egue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A8C51-69D0-4653-9DD4-C9657C8565BF}"/>
              </a:ext>
            </a:extLst>
          </p:cNvPr>
          <p:cNvSpPr>
            <a:spLocks noGrp="1"/>
          </p:cNvSpPr>
          <p:nvPr>
            <p:ph type="title" hasCustomPrompt="1"/>
          </p:nvPr>
        </p:nvSpPr>
        <p:spPr>
          <a:xfrm>
            <a:off x="381000" y="2229178"/>
            <a:ext cx="10972800" cy="1199822"/>
          </a:xfrm>
        </p:spPr>
        <p:txBody>
          <a:bodyPr anchor="b" anchorCtr="0">
            <a:normAutofit/>
          </a:bodyPr>
          <a:lstStyle>
            <a:lvl1pPr>
              <a:defRPr sz="4800"/>
            </a:lvl1pPr>
          </a:lstStyle>
          <a:p>
            <a:r>
              <a:rPr lang="en-US"/>
              <a:t>Click to edit title style</a:t>
            </a:r>
          </a:p>
        </p:txBody>
      </p:sp>
      <p:sp>
        <p:nvSpPr>
          <p:cNvPr id="4" name="Text Placeholder 3">
            <a:extLst>
              <a:ext uri="{FF2B5EF4-FFF2-40B4-BE49-F238E27FC236}">
                <a16:creationId xmlns:a16="http://schemas.microsoft.com/office/drawing/2014/main" id="{510A8B5C-DC90-4F60-9A7A-08826CF80830}"/>
              </a:ext>
            </a:extLst>
          </p:cNvPr>
          <p:cNvSpPr>
            <a:spLocks noGrp="1"/>
          </p:cNvSpPr>
          <p:nvPr>
            <p:ph type="body" sz="quarter" idx="10" hasCustomPrompt="1"/>
          </p:nvPr>
        </p:nvSpPr>
        <p:spPr>
          <a:xfrm>
            <a:off x="381000" y="3449317"/>
            <a:ext cx="10972800" cy="681935"/>
          </a:xfrm>
        </p:spPr>
        <p:txBody>
          <a:bodyPr>
            <a:normAutofit/>
          </a:bodyPr>
          <a:lstStyle>
            <a:lvl1pPr marL="0" indent="0">
              <a:buNone/>
              <a:defRPr sz="2800">
                <a:solidFill>
                  <a:schemeClr val="accent1"/>
                </a:solidFill>
                <a:latin typeface="IntelOne Text" panose="020B0503020203020204" pitchFamily="34" charset="77"/>
              </a:defRPr>
            </a:lvl1pPr>
          </a:lstStyle>
          <a:p>
            <a:pPr lvl="0"/>
            <a:r>
              <a:rPr lang="en-US"/>
              <a:t>Click to edit text styles</a:t>
            </a:r>
          </a:p>
        </p:txBody>
      </p:sp>
    </p:spTree>
    <p:extLst>
      <p:ext uri="{BB962C8B-B14F-4D97-AF65-F5344CB8AC3E}">
        <p14:creationId xmlns:p14="http://schemas.microsoft.com/office/powerpoint/2010/main" val="1039890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sv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1BA0418-D0B8-4038-AB65-D4C12FC9E8C6}"/>
              </a:ext>
            </a:extLst>
          </p:cNvPr>
          <p:cNvSpPr>
            <a:spLocks noGrp="1"/>
          </p:cNvSpPr>
          <p:nvPr>
            <p:ph type="title"/>
          </p:nvPr>
        </p:nvSpPr>
        <p:spPr>
          <a:xfrm>
            <a:off x="381000" y="276840"/>
            <a:ext cx="10972800" cy="1089529"/>
          </a:xfrm>
          <a:prstGeom prst="rect">
            <a:avLst/>
          </a:prstGeom>
        </p:spPr>
        <p:txBody>
          <a:bodyPr vert="horz" lIns="91440" tIns="45720" rIns="91440" bIns="45720" rtlCol="0" anchor="t" anchorCtr="0">
            <a:noAutofit/>
          </a:bodyPr>
          <a:lstStyle/>
          <a:p>
            <a:r>
              <a:rPr lang="en-US"/>
              <a:t>Click to edit title style</a:t>
            </a:r>
          </a:p>
        </p:txBody>
      </p:sp>
      <p:sp>
        <p:nvSpPr>
          <p:cNvPr id="3" name="Text Placeholder 2">
            <a:extLst>
              <a:ext uri="{FF2B5EF4-FFF2-40B4-BE49-F238E27FC236}">
                <a16:creationId xmlns:a16="http://schemas.microsoft.com/office/drawing/2014/main" id="{92EA8DDE-64C9-4F0E-9EE0-F0DA00677452}"/>
              </a:ext>
            </a:extLst>
          </p:cNvPr>
          <p:cNvSpPr>
            <a:spLocks noGrp="1"/>
          </p:cNvSpPr>
          <p:nvPr>
            <p:ph type="body" idx="1"/>
          </p:nvPr>
        </p:nvSpPr>
        <p:spPr>
          <a:xfrm>
            <a:off x="381000" y="1491673"/>
            <a:ext cx="10972800" cy="4653672"/>
          </a:xfrm>
          <a:prstGeom prst="rect">
            <a:avLst/>
          </a:prstGeom>
        </p:spPr>
        <p:txBody>
          <a:bodyPr vert="horz" lIns="91440" tIns="45720" rIns="91440" bIns="45720" rtlCol="0">
            <a:normAutofit/>
          </a:body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AAC13F04-AFE6-9D98-8F4A-BB3C418C9548}"/>
              </a:ext>
              <a:ext uri="{C183D7F6-B498-43B3-948B-1728B52AA6E4}">
                <adec:decorative xmlns:adec="http://schemas.microsoft.com/office/drawing/2017/decorative" val="1"/>
              </a:ext>
            </a:extLst>
          </p:cNvPr>
          <p:cNvSpPr/>
          <p:nvPr userDrawn="1"/>
        </p:nvSpPr>
        <p:spPr>
          <a:xfrm>
            <a:off x="0" y="6400800"/>
            <a:ext cx="11734800" cy="457200"/>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pic>
        <p:nvPicPr>
          <p:cNvPr id="19" name="Graphic 18">
            <a:extLst>
              <a:ext uri="{FF2B5EF4-FFF2-40B4-BE49-F238E27FC236}">
                <a16:creationId xmlns:a16="http://schemas.microsoft.com/office/drawing/2014/main" id="{5691DBAA-52E0-54B6-45D9-FEAB0D0BDE5A}"/>
              </a:ext>
              <a:ext uri="{C183D7F6-B498-43B3-948B-1728B52AA6E4}">
                <adec:decorative xmlns:adec="http://schemas.microsoft.com/office/drawing/2017/decorative" val="1"/>
              </a:ext>
            </a:extLst>
          </p:cNvPr>
          <p:cNvPicPr>
            <a:picLocks noChangeAspect="1"/>
          </p:cNvPicPr>
          <p:nvPr userDrawn="1"/>
        </p:nvPicPr>
        <p:blipFill>
          <a:blip r:embed="rId21">
            <a:extLst>
              <a:ext uri="{96DAC541-7B7A-43D3-8B79-37D633B846F1}">
                <asvg:svgBlip xmlns:asvg="http://schemas.microsoft.com/office/drawing/2016/SVG/main" r:embed="rId22"/>
              </a:ext>
            </a:extLst>
          </a:blip>
          <a:stretch>
            <a:fillRect/>
          </a:stretch>
        </p:blipFill>
        <p:spPr>
          <a:xfrm>
            <a:off x="11137466" y="6554735"/>
            <a:ext cx="476084" cy="177524"/>
          </a:xfrm>
          <a:prstGeom prst="rect">
            <a:avLst/>
          </a:prstGeom>
        </p:spPr>
      </p:pic>
      <p:sp>
        <p:nvSpPr>
          <p:cNvPr id="20" name="TextBox 19" descr="page number">
            <a:extLst>
              <a:ext uri="{FF2B5EF4-FFF2-40B4-BE49-F238E27FC236}">
                <a16:creationId xmlns:a16="http://schemas.microsoft.com/office/drawing/2014/main" id="{23703A79-9E2F-C09B-555B-FF767B4E6CEE}"/>
              </a:ext>
            </a:extLst>
          </p:cNvPr>
          <p:cNvSpPr txBox="1"/>
          <p:nvPr userDrawn="1"/>
        </p:nvSpPr>
        <p:spPr>
          <a:xfrm>
            <a:off x="11795252" y="6506879"/>
            <a:ext cx="349776" cy="246221"/>
          </a:xfrm>
          <a:prstGeom prst="rect">
            <a:avLst/>
          </a:prstGeom>
        </p:spPr>
        <p:txBody>
          <a:bodyPr wrap="none" anchor="ctr" anchorCtr="0">
            <a:spAutoFit/>
          </a:bodyPr>
          <a:lstStyle>
            <a:defPPr>
              <a:defRPr lang="en-US"/>
            </a:defPPr>
            <a:lvl1pPr algn="ctr">
              <a:defRPr sz="1000" b="0" i="0">
                <a:solidFill>
                  <a:srgbClr val="5E5E5E"/>
                </a:solidFill>
                <a:latin typeface="IntelOne Text" panose="020B0503020203020204" pitchFamily="34" charset="77"/>
                <a:ea typeface="Intel Clear" panose="020B0604020203020204" pitchFamily="34" charset="0"/>
                <a:cs typeface="Times New Roman" panose="02020603050405020304" pitchFamily="18" charset="0"/>
              </a:defRPr>
            </a:lvl1pPr>
          </a:lstStyle>
          <a:p>
            <a:pPr lvl="0"/>
            <a:fld id="{4F6B73DA-0149-4325-A7B8-AE29BD4BC701}" type="slidenum">
              <a:rPr lang="en-US" smtClean="0">
                <a:latin typeface="+mn-lt"/>
                <a:sym typeface="Helvetica Neue"/>
              </a:rPr>
              <a:pPr lvl="0"/>
              <a:t>‹#›</a:t>
            </a:fld>
            <a:endParaRPr lang="en-US" err="1">
              <a:latin typeface="+mn-lt"/>
              <a:sym typeface="Helvetica Neue"/>
            </a:endParaRPr>
          </a:p>
        </p:txBody>
      </p:sp>
      <p:sp>
        <p:nvSpPr>
          <p:cNvPr id="21" name="Rectangle 20">
            <a:extLst>
              <a:ext uri="{FF2B5EF4-FFF2-40B4-BE49-F238E27FC236}">
                <a16:creationId xmlns:a16="http://schemas.microsoft.com/office/drawing/2014/main" id="{7D958C43-E667-5A26-DF46-49F818B26D30}"/>
              </a:ext>
              <a:ext uri="{C183D7F6-B498-43B3-948B-1728B52AA6E4}">
                <adec:decorative xmlns:adec="http://schemas.microsoft.com/office/drawing/2017/decorative" val="1"/>
              </a:ext>
            </a:extLst>
          </p:cNvPr>
          <p:cNvSpPr/>
          <p:nvPr userDrawn="1"/>
        </p:nvSpPr>
        <p:spPr>
          <a:xfrm>
            <a:off x="11734800" y="0"/>
            <a:ext cx="457200" cy="6400800"/>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Tree>
    <p:extLst>
      <p:ext uri="{BB962C8B-B14F-4D97-AF65-F5344CB8AC3E}">
        <p14:creationId xmlns:p14="http://schemas.microsoft.com/office/powerpoint/2010/main" val="338997862"/>
      </p:ext>
    </p:extLst>
  </p:cSld>
  <p:clrMap bg1="lt1" tx1="dk1" bg2="lt2" tx2="dk2" accent1="accent1" accent2="accent2" accent3="accent3" accent4="accent4" accent5="accent5" accent6="accent6" hlink="hlink" folHlink="folHlink"/>
  <p:sldLayoutIdLst>
    <p:sldLayoutId id="2147483780" r:id="rId1"/>
    <p:sldLayoutId id="2147483781" r:id="rId2"/>
    <p:sldLayoutId id="2147483782" r:id="rId3"/>
    <p:sldLayoutId id="2147483783" r:id="rId4"/>
    <p:sldLayoutId id="2147483784" r:id="rId5"/>
    <p:sldLayoutId id="2147483785" r:id="rId6"/>
    <p:sldLayoutId id="2147483786" r:id="rId7"/>
    <p:sldLayoutId id="2147483787" r:id="rId8"/>
    <p:sldLayoutId id="2147483788" r:id="rId9"/>
    <p:sldLayoutId id="2147483789" r:id="rId10"/>
    <p:sldLayoutId id="2147483790" r:id="rId11"/>
    <p:sldLayoutId id="2147483791" r:id="rId12"/>
    <p:sldLayoutId id="2147483792" r:id="rId13"/>
    <p:sldLayoutId id="2147483793" r:id="rId14"/>
    <p:sldLayoutId id="2147483794" r:id="rId15"/>
    <p:sldLayoutId id="2147483795" r:id="rId16"/>
    <p:sldLayoutId id="2147483796" r:id="rId17"/>
    <p:sldLayoutId id="2147483797" r:id="rId18"/>
    <p:sldLayoutId id="2147483798" r:id="rId1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IntelOne Display Regular" panose="020B0503020203020204" pitchFamily="34" charset="0"/>
        <a:buChar char="•"/>
        <a:defRPr sz="2800" b="0" i="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IntelOne Display Regular" panose="020B0503020203020204" pitchFamily="34" charset="0"/>
        <a:buChar char="•"/>
        <a:defRPr sz="2400" b="0" i="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IntelOne Display Regular" panose="020B0503020203020204" pitchFamily="34" charset="0"/>
        <a:buChar char="•"/>
        <a:defRPr sz="2000" b="0" i="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IntelOne Display Regular" panose="020B0503020203020204" pitchFamily="34" charset="0"/>
        <a:buChar char="•"/>
        <a:defRPr sz="1800" b="0" i="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IntelOne Display Regular" panose="020B0503020203020204" pitchFamily="34" charset="0"/>
        <a:buChar char="•"/>
        <a:defRPr sz="1600" b="0" i="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C69D662-3727-2D73-3C61-3DCEB3E348F8}"/>
              </a:ext>
            </a:extLst>
          </p:cNvPr>
          <p:cNvSpPr>
            <a:spLocks noGrp="1"/>
          </p:cNvSpPr>
          <p:nvPr>
            <p:ph type="body" sz="quarter" idx="10"/>
          </p:nvPr>
        </p:nvSpPr>
        <p:spPr/>
        <p:txBody>
          <a:bodyPr>
            <a:noAutofit/>
          </a:bodyPr>
          <a:lstStyle/>
          <a:p>
            <a:r>
              <a:rPr lang="en-US" dirty="0">
                <a:latin typeface="IntelOne Display Medium" panose="020B0703020203020204" pitchFamily="34" charset="0"/>
              </a:rPr>
              <a:t>3GPP TSG SA Meeting #102						SP-231636</a:t>
            </a:r>
          </a:p>
          <a:p>
            <a:r>
              <a:rPr lang="en-US" dirty="0">
                <a:latin typeface="IntelOne Display Medium" panose="020B0703020203020204" pitchFamily="34" charset="0"/>
              </a:rPr>
              <a:t>Edinburgh, UK, 11 – 15 December 2023</a:t>
            </a:r>
          </a:p>
        </p:txBody>
      </p:sp>
      <p:sp>
        <p:nvSpPr>
          <p:cNvPr id="5" name="Title 4">
            <a:extLst>
              <a:ext uri="{FF2B5EF4-FFF2-40B4-BE49-F238E27FC236}">
                <a16:creationId xmlns:a16="http://schemas.microsoft.com/office/drawing/2014/main" id="{4AA4D223-ABEB-A5DC-611C-BCFC3FC74497}"/>
              </a:ext>
            </a:extLst>
          </p:cNvPr>
          <p:cNvSpPr>
            <a:spLocks noGrp="1"/>
          </p:cNvSpPr>
          <p:nvPr>
            <p:ph type="ctrTitle"/>
          </p:nvPr>
        </p:nvSpPr>
        <p:spPr/>
        <p:txBody>
          <a:bodyPr/>
          <a:lstStyle/>
          <a:p>
            <a:r>
              <a:rPr lang="en-US" sz="4800" dirty="0"/>
              <a:t>3GPP planning towards IMT-2030</a:t>
            </a:r>
          </a:p>
        </p:txBody>
      </p:sp>
      <p:sp>
        <p:nvSpPr>
          <p:cNvPr id="6" name="Subtitle 5">
            <a:extLst>
              <a:ext uri="{FF2B5EF4-FFF2-40B4-BE49-F238E27FC236}">
                <a16:creationId xmlns:a16="http://schemas.microsoft.com/office/drawing/2014/main" id="{3A65D2B1-2CA6-F2D0-9390-54C613CA516E}"/>
              </a:ext>
            </a:extLst>
          </p:cNvPr>
          <p:cNvSpPr>
            <a:spLocks noGrp="1"/>
          </p:cNvSpPr>
          <p:nvPr>
            <p:ph type="subTitle" idx="1"/>
          </p:nvPr>
        </p:nvSpPr>
        <p:spPr/>
        <p:txBody>
          <a:bodyPr/>
          <a:lstStyle/>
          <a:p>
            <a:r>
              <a:rPr lang="en-US" dirty="0"/>
              <a:t>Agenda Item:		7.4</a:t>
            </a:r>
          </a:p>
          <a:p>
            <a:r>
              <a:rPr lang="en-US" dirty="0"/>
              <a:t>Source: 			Intel</a:t>
            </a:r>
          </a:p>
          <a:p>
            <a:r>
              <a:rPr lang="en-US" dirty="0"/>
              <a:t>Document for:		Discussion</a:t>
            </a:r>
          </a:p>
        </p:txBody>
      </p:sp>
    </p:spTree>
    <p:extLst>
      <p:ext uri="{BB962C8B-B14F-4D97-AF65-F5344CB8AC3E}">
        <p14:creationId xmlns:p14="http://schemas.microsoft.com/office/powerpoint/2010/main" val="3517522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E7C57880-47E9-3573-8DE3-E562EC61FEE7}"/>
              </a:ext>
            </a:extLst>
          </p:cNvPr>
          <p:cNvSpPr>
            <a:spLocks noGrp="1"/>
          </p:cNvSpPr>
          <p:nvPr>
            <p:ph sz="half" idx="1"/>
          </p:nvPr>
        </p:nvSpPr>
        <p:spPr>
          <a:xfrm>
            <a:off x="380999" y="1491674"/>
            <a:ext cx="10786534" cy="4653672"/>
          </a:xfrm>
        </p:spPr>
        <p:txBody>
          <a:bodyPr>
            <a:noAutofit/>
          </a:bodyPr>
          <a:lstStyle/>
          <a:p>
            <a:pPr marL="0" indent="0">
              <a:spcBef>
                <a:spcPts val="600"/>
              </a:spcBef>
              <a:buNone/>
            </a:pPr>
            <a:r>
              <a:rPr lang="en-GB" sz="2000" b="1" dirty="0"/>
              <a:t>Background</a:t>
            </a:r>
          </a:p>
          <a:p>
            <a:pPr lvl="1">
              <a:spcBef>
                <a:spcPts val="1200"/>
              </a:spcBef>
              <a:spcAft>
                <a:spcPts val="1200"/>
              </a:spcAft>
            </a:pPr>
            <a:r>
              <a:rPr lang="en-GB" sz="1800" dirty="0"/>
              <a:t>LS from ITU-R WP5D on IMT2030 [RP-231518/SP-230790] received and briefly discussed at TSGs#101. The LS introduces the</a:t>
            </a:r>
            <a:r>
              <a:rPr lang="en-US" sz="1800" dirty="0"/>
              <a:t> “Framework and overall objectives of the future development of IMT for 2030 and beyond” and “5D looks forward to collaborating with External Organizations”.</a:t>
            </a:r>
          </a:p>
          <a:p>
            <a:pPr lvl="1">
              <a:spcBef>
                <a:spcPts val="1200"/>
              </a:spcBef>
              <a:spcAft>
                <a:spcPts val="1200"/>
              </a:spcAft>
            </a:pPr>
            <a:r>
              <a:rPr lang="en-US" sz="1800" dirty="0"/>
              <a:t>ITU-R timeline for IMT-2030 sets out a window for submission of technology proposals between early 2027 and early 2029, and an expectation on delivery of IMT-2030 specification between mid-2029 and mid-2030.</a:t>
            </a:r>
          </a:p>
          <a:p>
            <a:pPr lvl="1">
              <a:spcBef>
                <a:spcPts val="1200"/>
              </a:spcBef>
              <a:spcAft>
                <a:spcPts val="1200"/>
              </a:spcAft>
            </a:pPr>
            <a:r>
              <a:rPr lang="en-US" sz="1800" dirty="0"/>
              <a:t>TSG#101 had a preliminary discussion regarding the 6G work plan and timeline. No decision was taken, and further discussions are expected at TSG#102.</a:t>
            </a:r>
          </a:p>
          <a:p>
            <a:pPr lvl="1">
              <a:spcBef>
                <a:spcPts val="1200"/>
              </a:spcBef>
              <a:spcAft>
                <a:spcPts val="1200"/>
              </a:spcAft>
            </a:pPr>
            <a:r>
              <a:rPr lang="en-US" sz="1800" dirty="0"/>
              <a:t>TSG chairs have scheduled a joint RAN/SA/CT session at TSG #102 for a discussion and decision on the 6G timeline.</a:t>
            </a:r>
          </a:p>
          <a:p>
            <a:pPr marL="0" indent="0">
              <a:spcBef>
                <a:spcPts val="600"/>
              </a:spcBef>
              <a:buNone/>
            </a:pPr>
            <a:endParaRPr lang="en-US" sz="2000" dirty="0"/>
          </a:p>
        </p:txBody>
      </p:sp>
      <p:sp>
        <p:nvSpPr>
          <p:cNvPr id="4" name="Title 3">
            <a:extLst>
              <a:ext uri="{FF2B5EF4-FFF2-40B4-BE49-F238E27FC236}">
                <a16:creationId xmlns:a16="http://schemas.microsoft.com/office/drawing/2014/main" id="{36E2D97E-65BC-D5DE-29F2-2642998A4EB5}"/>
              </a:ext>
            </a:extLst>
          </p:cNvPr>
          <p:cNvSpPr>
            <a:spLocks noGrp="1"/>
          </p:cNvSpPr>
          <p:nvPr>
            <p:ph type="title"/>
          </p:nvPr>
        </p:nvSpPr>
        <p:spPr/>
        <p:txBody>
          <a:bodyPr/>
          <a:lstStyle/>
          <a:p>
            <a:r>
              <a:rPr lang="en-GB" dirty="0"/>
              <a:t>3GPP planning towards IMT-2030</a:t>
            </a:r>
            <a:endParaRPr lang="en-US" dirty="0"/>
          </a:p>
        </p:txBody>
      </p:sp>
    </p:spTree>
    <p:extLst>
      <p:ext uri="{BB962C8B-B14F-4D97-AF65-F5344CB8AC3E}">
        <p14:creationId xmlns:p14="http://schemas.microsoft.com/office/powerpoint/2010/main" val="2578073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0ACF4F82-50B4-CB76-92FC-24C006EA7B25}"/>
              </a:ext>
            </a:extLst>
          </p:cNvPr>
          <p:cNvSpPr>
            <a:spLocks noGrp="1"/>
          </p:cNvSpPr>
          <p:nvPr>
            <p:ph sz="half" idx="2"/>
          </p:nvPr>
        </p:nvSpPr>
        <p:spPr>
          <a:xfrm>
            <a:off x="499533" y="1617132"/>
            <a:ext cx="10854267" cy="4528213"/>
          </a:xfrm>
        </p:spPr>
        <p:txBody>
          <a:bodyPr>
            <a:noAutofit/>
          </a:bodyPr>
          <a:lstStyle/>
          <a:p>
            <a:pPr>
              <a:spcBef>
                <a:spcPts val="1200"/>
              </a:spcBef>
              <a:spcAft>
                <a:spcPts val="1200"/>
              </a:spcAft>
            </a:pPr>
            <a:r>
              <a:rPr lang="en-GB" sz="2400" dirty="0"/>
              <a:t>Essential to be jointly planned across RAN/SA/CT, including joint 6G workshop</a:t>
            </a:r>
          </a:p>
          <a:p>
            <a:pPr>
              <a:spcBef>
                <a:spcPts val="1200"/>
              </a:spcBef>
              <a:spcAft>
                <a:spcPts val="1200"/>
              </a:spcAft>
            </a:pPr>
            <a:r>
              <a:rPr lang="en-GB" sz="2400" dirty="0"/>
              <a:t>Provide sufficient time for both study and normative phases of the work</a:t>
            </a:r>
          </a:p>
          <a:p>
            <a:pPr>
              <a:spcBef>
                <a:spcPts val="1200"/>
              </a:spcBef>
              <a:spcAft>
                <a:spcPts val="1200"/>
              </a:spcAft>
            </a:pPr>
            <a:r>
              <a:rPr lang="en-GB" sz="2400" dirty="0"/>
              <a:t>One study release + one normative release towards the IMT-2030 submission</a:t>
            </a:r>
          </a:p>
          <a:p>
            <a:pPr>
              <a:spcBef>
                <a:spcPts val="1200"/>
              </a:spcBef>
              <a:spcAft>
                <a:spcPts val="1200"/>
              </a:spcAft>
            </a:pPr>
            <a:r>
              <a:rPr lang="en-GB" sz="2400" dirty="0"/>
              <a:t>Avoid repeating some challenging aspects of the 5G process, e.g. late changes to the timeline, multiple drops in one release, etc.</a:t>
            </a:r>
          </a:p>
          <a:p>
            <a:pPr>
              <a:spcBef>
                <a:spcPts val="1200"/>
              </a:spcBef>
              <a:spcAft>
                <a:spcPts val="1200"/>
              </a:spcAft>
            </a:pPr>
            <a:r>
              <a:rPr lang="en-GB" sz="2400" dirty="0"/>
              <a:t>Co-ordinate and leverage the work done on IMT 2030 use cases by external regional research alliances and MRPs. </a:t>
            </a:r>
          </a:p>
          <a:p>
            <a:pPr>
              <a:spcBef>
                <a:spcPts val="1200"/>
              </a:spcBef>
              <a:spcAft>
                <a:spcPts val="1200"/>
              </a:spcAft>
            </a:pPr>
            <a:endParaRPr lang="en-GB" dirty="0"/>
          </a:p>
        </p:txBody>
      </p:sp>
      <p:sp>
        <p:nvSpPr>
          <p:cNvPr id="4" name="Title 3">
            <a:extLst>
              <a:ext uri="{FF2B5EF4-FFF2-40B4-BE49-F238E27FC236}">
                <a16:creationId xmlns:a16="http://schemas.microsoft.com/office/drawing/2014/main" id="{36E2D97E-65BC-D5DE-29F2-2642998A4EB5}"/>
              </a:ext>
            </a:extLst>
          </p:cNvPr>
          <p:cNvSpPr>
            <a:spLocks noGrp="1"/>
          </p:cNvSpPr>
          <p:nvPr>
            <p:ph type="title"/>
          </p:nvPr>
        </p:nvSpPr>
        <p:spPr/>
        <p:txBody>
          <a:bodyPr/>
          <a:lstStyle/>
          <a:p>
            <a:pPr lvl="1" algn="l" rtl="0">
              <a:lnSpc>
                <a:spcPct val="90000"/>
              </a:lnSpc>
              <a:spcBef>
                <a:spcPct val="0"/>
              </a:spcBef>
            </a:pPr>
            <a:r>
              <a:rPr lang="en-GB" sz="3600" kern="1200" dirty="0">
                <a:solidFill>
                  <a:schemeClr val="tx1"/>
                </a:solidFill>
                <a:latin typeface="+mj-lt"/>
                <a:ea typeface="+mj-ea"/>
                <a:cs typeface="+mj-cs"/>
              </a:rPr>
              <a:t>Key considerations for 3GPP 6G timeline:</a:t>
            </a:r>
          </a:p>
        </p:txBody>
      </p:sp>
    </p:spTree>
    <p:extLst>
      <p:ext uri="{BB962C8B-B14F-4D97-AF65-F5344CB8AC3E}">
        <p14:creationId xmlns:p14="http://schemas.microsoft.com/office/powerpoint/2010/main" val="2887304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Rectangle: Rounded Corners 107">
            <a:extLst>
              <a:ext uri="{FF2B5EF4-FFF2-40B4-BE49-F238E27FC236}">
                <a16:creationId xmlns:a16="http://schemas.microsoft.com/office/drawing/2014/main" id="{E6D6DE88-2F95-4BF2-80FF-1B9EFD9A83CF}"/>
              </a:ext>
            </a:extLst>
          </p:cNvPr>
          <p:cNvSpPr/>
          <p:nvPr/>
        </p:nvSpPr>
        <p:spPr>
          <a:xfrm>
            <a:off x="199132" y="4576238"/>
            <a:ext cx="11508011" cy="1797353"/>
          </a:xfrm>
          <a:prstGeom prst="roundRect">
            <a:avLst/>
          </a:prstGeom>
          <a:solidFill>
            <a:schemeClr val="accent3">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cxnSp>
        <p:nvCxnSpPr>
          <p:cNvPr id="172" name="Straight Connector 171">
            <a:extLst>
              <a:ext uri="{FF2B5EF4-FFF2-40B4-BE49-F238E27FC236}">
                <a16:creationId xmlns:a16="http://schemas.microsoft.com/office/drawing/2014/main" id="{834B5885-4E8A-4FA4-8A90-3806D54956B3}"/>
              </a:ext>
            </a:extLst>
          </p:cNvPr>
          <p:cNvCxnSpPr>
            <a:cxnSpLocks/>
          </p:cNvCxnSpPr>
          <p:nvPr/>
        </p:nvCxnSpPr>
        <p:spPr>
          <a:xfrm>
            <a:off x="2883942" y="1226633"/>
            <a:ext cx="20567" cy="5198108"/>
          </a:xfrm>
          <a:prstGeom prst="line">
            <a:avLst/>
          </a:prstGeom>
          <a:noFill/>
          <a:ln w="9525" cap="flat">
            <a:solidFill>
              <a:schemeClr val="tx1"/>
            </a:solidFill>
            <a:prstDash val="solid"/>
            <a:miter lim="400000"/>
          </a:ln>
          <a:effectLst/>
          <a:sp3d/>
        </p:spPr>
        <p:style>
          <a:lnRef idx="0">
            <a:scrgbClr r="0" g="0" b="0"/>
          </a:lnRef>
          <a:fillRef idx="0">
            <a:scrgbClr r="0" g="0" b="0"/>
          </a:fillRef>
          <a:effectRef idx="0">
            <a:scrgbClr r="0" g="0" b="0"/>
          </a:effectRef>
          <a:fontRef idx="none"/>
        </p:style>
      </p:cxnSp>
      <p:cxnSp>
        <p:nvCxnSpPr>
          <p:cNvPr id="98" name="Straight Connector 97">
            <a:extLst>
              <a:ext uri="{FF2B5EF4-FFF2-40B4-BE49-F238E27FC236}">
                <a16:creationId xmlns:a16="http://schemas.microsoft.com/office/drawing/2014/main" id="{43DF8F77-0E1C-4ED2-8870-910B463BE95A}"/>
              </a:ext>
            </a:extLst>
          </p:cNvPr>
          <p:cNvCxnSpPr>
            <a:cxnSpLocks/>
          </p:cNvCxnSpPr>
          <p:nvPr/>
        </p:nvCxnSpPr>
        <p:spPr>
          <a:xfrm flipH="1">
            <a:off x="1632946" y="1223433"/>
            <a:ext cx="10820" cy="5213665"/>
          </a:xfrm>
          <a:prstGeom prst="line">
            <a:avLst/>
          </a:prstGeom>
          <a:noFill/>
          <a:ln w="9525" cap="flat">
            <a:solidFill>
              <a:schemeClr val="tx1"/>
            </a:solidFill>
            <a:prstDash val="solid"/>
            <a:miter lim="400000"/>
          </a:ln>
          <a:effectLst/>
          <a:sp3d/>
        </p:spPr>
        <p:style>
          <a:lnRef idx="0">
            <a:scrgbClr r="0" g="0" b="0"/>
          </a:lnRef>
          <a:fillRef idx="0">
            <a:scrgbClr r="0" g="0" b="0"/>
          </a:fillRef>
          <a:effectRef idx="0">
            <a:scrgbClr r="0" g="0" b="0"/>
          </a:effectRef>
          <a:fontRef idx="none"/>
        </p:style>
      </p:cxnSp>
      <p:cxnSp>
        <p:nvCxnSpPr>
          <p:cNvPr id="173" name="Straight Connector 172">
            <a:extLst>
              <a:ext uri="{FF2B5EF4-FFF2-40B4-BE49-F238E27FC236}">
                <a16:creationId xmlns:a16="http://schemas.microsoft.com/office/drawing/2014/main" id="{2B4747E6-3057-463F-AF57-2FAC2781A078}"/>
              </a:ext>
            </a:extLst>
          </p:cNvPr>
          <p:cNvCxnSpPr>
            <a:cxnSpLocks/>
          </p:cNvCxnSpPr>
          <p:nvPr/>
        </p:nvCxnSpPr>
        <p:spPr>
          <a:xfrm flipH="1">
            <a:off x="4108494" y="1229131"/>
            <a:ext cx="6350" cy="5207967"/>
          </a:xfrm>
          <a:prstGeom prst="line">
            <a:avLst/>
          </a:prstGeom>
          <a:noFill/>
          <a:ln w="9525" cap="flat">
            <a:solidFill>
              <a:schemeClr val="tx1"/>
            </a:solidFill>
            <a:prstDash val="solid"/>
            <a:miter lim="400000"/>
          </a:ln>
          <a:effectLst/>
          <a:sp3d/>
        </p:spPr>
        <p:style>
          <a:lnRef idx="0">
            <a:scrgbClr r="0" g="0" b="0"/>
          </a:lnRef>
          <a:fillRef idx="0">
            <a:scrgbClr r="0" g="0" b="0"/>
          </a:fillRef>
          <a:effectRef idx="0">
            <a:scrgbClr r="0" g="0" b="0"/>
          </a:effectRef>
          <a:fontRef idx="none"/>
        </p:style>
      </p:cxnSp>
      <p:sp>
        <p:nvSpPr>
          <p:cNvPr id="4" name="Arrow: Pentagon 3">
            <a:extLst>
              <a:ext uri="{FF2B5EF4-FFF2-40B4-BE49-F238E27FC236}">
                <a16:creationId xmlns:a16="http://schemas.microsoft.com/office/drawing/2014/main" id="{091448B8-CCF4-18A0-1873-352A8AECEA59}"/>
              </a:ext>
            </a:extLst>
          </p:cNvPr>
          <p:cNvSpPr/>
          <p:nvPr/>
        </p:nvSpPr>
        <p:spPr>
          <a:xfrm>
            <a:off x="2658218" y="1419002"/>
            <a:ext cx="520572" cy="271869"/>
          </a:xfrm>
          <a:prstGeom prst="homePlate">
            <a:avLst/>
          </a:prstGeom>
          <a:pattFill prst="wdUpDiag">
            <a:fgClr>
              <a:schemeClr val="accent1"/>
            </a:fgClr>
            <a:bgClr>
              <a:schemeClr val="bg1"/>
            </a:bgClr>
          </a:patt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a:lnSpc>
                <a:spcPct val="100000"/>
              </a:lnSpc>
              <a:spcBef>
                <a:spcPts val="0"/>
              </a:spcBef>
            </a:pPr>
            <a:endParaRPr lang="en-US" sz="1100" dirty="0">
              <a:solidFill>
                <a:srgbClr val="FFFFFF"/>
              </a:solidFill>
              <a:latin typeface="IntelOne Text Light" panose="020B0403020203020204" pitchFamily="34" charset="0"/>
              <a:ea typeface="Helvetica Neue Medium"/>
              <a:cs typeface="Helvetica Neue Medium"/>
              <a:sym typeface="Helvetica Neue Medium"/>
            </a:endParaRPr>
          </a:p>
        </p:txBody>
      </p:sp>
      <p:cxnSp>
        <p:nvCxnSpPr>
          <p:cNvPr id="175" name="Straight Connector 174">
            <a:extLst>
              <a:ext uri="{FF2B5EF4-FFF2-40B4-BE49-F238E27FC236}">
                <a16:creationId xmlns:a16="http://schemas.microsoft.com/office/drawing/2014/main" id="{1DDBE3E4-FC17-4A96-AAFD-96431EA59848}"/>
              </a:ext>
            </a:extLst>
          </p:cNvPr>
          <p:cNvCxnSpPr>
            <a:cxnSpLocks/>
          </p:cNvCxnSpPr>
          <p:nvPr/>
        </p:nvCxnSpPr>
        <p:spPr>
          <a:xfrm>
            <a:off x="6579657" y="1213598"/>
            <a:ext cx="0" cy="5223500"/>
          </a:xfrm>
          <a:prstGeom prst="line">
            <a:avLst/>
          </a:prstGeom>
          <a:noFill/>
          <a:ln w="9525" cap="flat">
            <a:solidFill>
              <a:schemeClr val="tx1"/>
            </a:solidFill>
            <a:prstDash val="solid"/>
            <a:miter lim="400000"/>
          </a:ln>
          <a:effectLst/>
          <a:sp3d/>
        </p:spPr>
        <p:style>
          <a:lnRef idx="0">
            <a:scrgbClr r="0" g="0" b="0"/>
          </a:lnRef>
          <a:fillRef idx="0">
            <a:scrgbClr r="0" g="0" b="0"/>
          </a:fillRef>
          <a:effectRef idx="0">
            <a:scrgbClr r="0" g="0" b="0"/>
          </a:effectRef>
          <a:fontRef idx="none"/>
        </p:style>
      </p:cxnSp>
      <p:cxnSp>
        <p:nvCxnSpPr>
          <p:cNvPr id="179" name="Straight Connector 178">
            <a:extLst>
              <a:ext uri="{FF2B5EF4-FFF2-40B4-BE49-F238E27FC236}">
                <a16:creationId xmlns:a16="http://schemas.microsoft.com/office/drawing/2014/main" id="{3EAA7414-B4CC-4A6F-8010-AA615F9F2D9E}"/>
              </a:ext>
            </a:extLst>
          </p:cNvPr>
          <p:cNvCxnSpPr>
            <a:cxnSpLocks/>
          </p:cNvCxnSpPr>
          <p:nvPr/>
        </p:nvCxnSpPr>
        <p:spPr>
          <a:xfrm flipH="1">
            <a:off x="5333151" y="1223433"/>
            <a:ext cx="7707" cy="5213665"/>
          </a:xfrm>
          <a:prstGeom prst="line">
            <a:avLst/>
          </a:prstGeom>
          <a:noFill/>
          <a:ln w="9525" cap="flat">
            <a:solidFill>
              <a:schemeClr val="tx1"/>
            </a:solidFill>
            <a:prstDash val="solid"/>
            <a:miter lim="400000"/>
          </a:ln>
          <a:effectLst/>
          <a:sp3d/>
        </p:spPr>
        <p:style>
          <a:lnRef idx="0">
            <a:scrgbClr r="0" g="0" b="0"/>
          </a:lnRef>
          <a:fillRef idx="0">
            <a:scrgbClr r="0" g="0" b="0"/>
          </a:fillRef>
          <a:effectRef idx="0">
            <a:scrgbClr r="0" g="0" b="0"/>
          </a:effectRef>
          <a:fontRef idx="none"/>
        </p:style>
      </p:cxnSp>
      <p:cxnSp>
        <p:nvCxnSpPr>
          <p:cNvPr id="181" name="Straight Connector 180">
            <a:extLst>
              <a:ext uri="{FF2B5EF4-FFF2-40B4-BE49-F238E27FC236}">
                <a16:creationId xmlns:a16="http://schemas.microsoft.com/office/drawing/2014/main" id="{A9C008EB-2E02-47F0-A525-78843EC7AAE6}"/>
              </a:ext>
            </a:extLst>
          </p:cNvPr>
          <p:cNvCxnSpPr>
            <a:cxnSpLocks/>
          </p:cNvCxnSpPr>
          <p:nvPr/>
        </p:nvCxnSpPr>
        <p:spPr>
          <a:xfrm>
            <a:off x="7800762" y="1213598"/>
            <a:ext cx="23882" cy="5223500"/>
          </a:xfrm>
          <a:prstGeom prst="line">
            <a:avLst/>
          </a:prstGeom>
          <a:noFill/>
          <a:ln w="9525" cap="flat">
            <a:solidFill>
              <a:schemeClr val="tx1"/>
            </a:solidFill>
            <a:prstDash val="solid"/>
            <a:miter lim="400000"/>
          </a:ln>
          <a:effectLst/>
          <a:sp3d/>
        </p:spPr>
        <p:style>
          <a:lnRef idx="0">
            <a:scrgbClr r="0" g="0" b="0"/>
          </a:lnRef>
          <a:fillRef idx="0">
            <a:scrgbClr r="0" g="0" b="0"/>
          </a:fillRef>
          <a:effectRef idx="0">
            <a:scrgbClr r="0" g="0" b="0"/>
          </a:effectRef>
          <a:fontRef idx="none"/>
        </p:style>
      </p:cxnSp>
      <p:cxnSp>
        <p:nvCxnSpPr>
          <p:cNvPr id="182" name="Straight Connector 181">
            <a:extLst>
              <a:ext uri="{FF2B5EF4-FFF2-40B4-BE49-F238E27FC236}">
                <a16:creationId xmlns:a16="http://schemas.microsoft.com/office/drawing/2014/main" id="{71196595-6C93-462E-AAE0-E7873E057322}"/>
              </a:ext>
            </a:extLst>
          </p:cNvPr>
          <p:cNvCxnSpPr>
            <a:cxnSpLocks/>
          </p:cNvCxnSpPr>
          <p:nvPr/>
        </p:nvCxnSpPr>
        <p:spPr>
          <a:xfrm>
            <a:off x="9018900" y="1223433"/>
            <a:ext cx="64187" cy="5213665"/>
          </a:xfrm>
          <a:prstGeom prst="line">
            <a:avLst/>
          </a:prstGeom>
          <a:noFill/>
          <a:ln w="9525" cap="flat">
            <a:solidFill>
              <a:schemeClr val="tx1"/>
            </a:solidFill>
            <a:prstDash val="solid"/>
            <a:miter lim="400000"/>
          </a:ln>
          <a:effectLst/>
          <a:sp3d/>
        </p:spPr>
        <p:style>
          <a:lnRef idx="0">
            <a:scrgbClr r="0" g="0" b="0"/>
          </a:lnRef>
          <a:fillRef idx="0">
            <a:scrgbClr r="0" g="0" b="0"/>
          </a:fillRef>
          <a:effectRef idx="0">
            <a:scrgbClr r="0" g="0" b="0"/>
          </a:effectRef>
          <a:fontRef idx="none"/>
        </p:style>
      </p:cxnSp>
      <p:cxnSp>
        <p:nvCxnSpPr>
          <p:cNvPr id="183" name="Straight Connector 182">
            <a:extLst>
              <a:ext uri="{FF2B5EF4-FFF2-40B4-BE49-F238E27FC236}">
                <a16:creationId xmlns:a16="http://schemas.microsoft.com/office/drawing/2014/main" id="{DEC83688-7621-416D-9CF6-4CC35278F7B0}"/>
              </a:ext>
            </a:extLst>
          </p:cNvPr>
          <p:cNvCxnSpPr>
            <a:cxnSpLocks/>
          </p:cNvCxnSpPr>
          <p:nvPr/>
        </p:nvCxnSpPr>
        <p:spPr>
          <a:xfrm>
            <a:off x="10242976" y="1229131"/>
            <a:ext cx="59028" cy="5207967"/>
          </a:xfrm>
          <a:prstGeom prst="line">
            <a:avLst/>
          </a:prstGeom>
          <a:noFill/>
          <a:ln w="9525" cap="flat">
            <a:solidFill>
              <a:schemeClr val="tx1"/>
            </a:solidFill>
            <a:prstDash val="solid"/>
            <a:miter lim="400000"/>
          </a:ln>
          <a:effectLst/>
          <a:sp3d/>
        </p:spPr>
        <p:style>
          <a:lnRef idx="0">
            <a:scrgbClr r="0" g="0" b="0"/>
          </a:lnRef>
          <a:fillRef idx="0">
            <a:scrgbClr r="0" g="0" b="0"/>
          </a:fillRef>
          <a:effectRef idx="0">
            <a:scrgbClr r="0" g="0" b="0"/>
          </a:effectRef>
          <a:fontRef idx="none"/>
        </p:style>
      </p:cxnSp>
      <p:cxnSp>
        <p:nvCxnSpPr>
          <p:cNvPr id="86" name="Straight Connector 85">
            <a:extLst>
              <a:ext uri="{FF2B5EF4-FFF2-40B4-BE49-F238E27FC236}">
                <a16:creationId xmlns:a16="http://schemas.microsoft.com/office/drawing/2014/main" id="{58775747-DBC3-439E-9755-C52AFAF077FF}"/>
              </a:ext>
            </a:extLst>
          </p:cNvPr>
          <p:cNvCxnSpPr>
            <a:cxnSpLocks/>
          </p:cNvCxnSpPr>
          <p:nvPr/>
        </p:nvCxnSpPr>
        <p:spPr>
          <a:xfrm flipH="1">
            <a:off x="419632" y="1212870"/>
            <a:ext cx="10820" cy="5213665"/>
          </a:xfrm>
          <a:prstGeom prst="line">
            <a:avLst/>
          </a:prstGeom>
          <a:noFill/>
          <a:ln w="9525" cap="flat">
            <a:solidFill>
              <a:schemeClr val="tx1"/>
            </a:solidFill>
            <a:prstDash val="solid"/>
            <a:miter lim="400000"/>
          </a:ln>
          <a:effectLst/>
          <a:sp3d/>
        </p:spPr>
        <p:style>
          <a:lnRef idx="0">
            <a:scrgbClr r="0" g="0" b="0"/>
          </a:lnRef>
          <a:fillRef idx="0">
            <a:scrgbClr r="0" g="0" b="0"/>
          </a:fillRef>
          <a:effectRef idx="0">
            <a:scrgbClr r="0" g="0" b="0"/>
          </a:effectRef>
          <a:fontRef idx="none"/>
        </p:style>
      </p:cxnSp>
      <p:cxnSp>
        <p:nvCxnSpPr>
          <p:cNvPr id="68" name="Straight Connector 67">
            <a:extLst>
              <a:ext uri="{FF2B5EF4-FFF2-40B4-BE49-F238E27FC236}">
                <a16:creationId xmlns:a16="http://schemas.microsoft.com/office/drawing/2014/main" id="{CA271316-DDB3-4C5F-A1DB-2DC19CF4F97D}"/>
              </a:ext>
            </a:extLst>
          </p:cNvPr>
          <p:cNvCxnSpPr>
            <a:cxnSpLocks/>
          </p:cNvCxnSpPr>
          <p:nvPr/>
        </p:nvCxnSpPr>
        <p:spPr>
          <a:xfrm>
            <a:off x="430452" y="1219308"/>
            <a:ext cx="0" cy="50785"/>
          </a:xfrm>
          <a:prstGeom prst="line">
            <a:avLst/>
          </a:prstGeom>
          <a:noFill/>
          <a:ln w="9525" cap="flat">
            <a:solidFill>
              <a:schemeClr val="tx1"/>
            </a:solidFill>
            <a:prstDash val="solid"/>
            <a:miter lim="400000"/>
          </a:ln>
          <a:effectLst/>
          <a:sp3d/>
        </p:spPr>
        <p:style>
          <a:lnRef idx="0">
            <a:scrgbClr r="0" g="0" b="0"/>
          </a:lnRef>
          <a:fillRef idx="0">
            <a:scrgbClr r="0" g="0" b="0"/>
          </a:fillRef>
          <a:effectRef idx="0">
            <a:scrgbClr r="0" g="0" b="0"/>
          </a:effectRef>
          <a:fontRef idx="none"/>
        </p:style>
      </p:cxnSp>
      <p:sp>
        <p:nvSpPr>
          <p:cNvPr id="70" name="Rectangle 69">
            <a:extLst>
              <a:ext uri="{FF2B5EF4-FFF2-40B4-BE49-F238E27FC236}">
                <a16:creationId xmlns:a16="http://schemas.microsoft.com/office/drawing/2014/main" id="{49B1C904-FA25-4F90-8EC3-0AE4F1CFBB0B}"/>
              </a:ext>
            </a:extLst>
          </p:cNvPr>
          <p:cNvSpPr/>
          <p:nvPr/>
        </p:nvSpPr>
        <p:spPr>
          <a:xfrm>
            <a:off x="417752" y="743392"/>
            <a:ext cx="1226014" cy="32074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chemeClr val="tx1"/>
                </a:solidFill>
                <a:latin typeface="IntelOne Text Light" panose="020B0403020203020204" pitchFamily="34" charset="0"/>
              </a:rPr>
              <a:t>2022</a:t>
            </a:r>
          </a:p>
        </p:txBody>
      </p:sp>
      <p:cxnSp>
        <p:nvCxnSpPr>
          <p:cNvPr id="71" name="Straight Connector 70">
            <a:extLst>
              <a:ext uri="{FF2B5EF4-FFF2-40B4-BE49-F238E27FC236}">
                <a16:creationId xmlns:a16="http://schemas.microsoft.com/office/drawing/2014/main" id="{E20A1A19-F26D-42A3-A5FE-E0751AF6D422}"/>
              </a:ext>
            </a:extLst>
          </p:cNvPr>
          <p:cNvCxnSpPr>
            <a:cxnSpLocks/>
          </p:cNvCxnSpPr>
          <p:nvPr/>
        </p:nvCxnSpPr>
        <p:spPr>
          <a:xfrm>
            <a:off x="732331" y="1223433"/>
            <a:ext cx="0" cy="46660"/>
          </a:xfrm>
          <a:prstGeom prst="line">
            <a:avLst/>
          </a:prstGeom>
          <a:noFill/>
          <a:ln w="9525" cap="flat">
            <a:solidFill>
              <a:schemeClr val="tx1"/>
            </a:solidFill>
            <a:prstDash val="solid"/>
            <a:miter lim="400000"/>
          </a:ln>
          <a:effectLst/>
          <a:sp3d/>
        </p:spPr>
        <p:style>
          <a:lnRef idx="0">
            <a:scrgbClr r="0" g="0" b="0"/>
          </a:lnRef>
          <a:fillRef idx="0">
            <a:scrgbClr r="0" g="0" b="0"/>
          </a:fillRef>
          <a:effectRef idx="0">
            <a:scrgbClr r="0" g="0" b="0"/>
          </a:effectRef>
          <a:fontRef idx="none"/>
        </p:style>
      </p:cxnSp>
      <p:cxnSp>
        <p:nvCxnSpPr>
          <p:cNvPr id="72" name="Straight Connector 71">
            <a:extLst>
              <a:ext uri="{FF2B5EF4-FFF2-40B4-BE49-F238E27FC236}">
                <a16:creationId xmlns:a16="http://schemas.microsoft.com/office/drawing/2014/main" id="{108F9C91-E38A-4202-B72C-10D5F612BD44}"/>
              </a:ext>
            </a:extLst>
          </p:cNvPr>
          <p:cNvCxnSpPr>
            <a:cxnSpLocks/>
          </p:cNvCxnSpPr>
          <p:nvPr/>
        </p:nvCxnSpPr>
        <p:spPr>
          <a:xfrm>
            <a:off x="1042996" y="1219308"/>
            <a:ext cx="0" cy="50785"/>
          </a:xfrm>
          <a:prstGeom prst="line">
            <a:avLst/>
          </a:prstGeom>
          <a:noFill/>
          <a:ln w="9525" cap="flat">
            <a:solidFill>
              <a:schemeClr val="tx1"/>
            </a:solidFill>
            <a:prstDash val="solid"/>
            <a:miter lim="400000"/>
          </a:ln>
          <a:effectLst/>
          <a:sp3d/>
        </p:spPr>
        <p:style>
          <a:lnRef idx="0">
            <a:scrgbClr r="0" g="0" b="0"/>
          </a:lnRef>
          <a:fillRef idx="0">
            <a:scrgbClr r="0" g="0" b="0"/>
          </a:fillRef>
          <a:effectRef idx="0">
            <a:scrgbClr r="0" g="0" b="0"/>
          </a:effectRef>
          <a:fontRef idx="none"/>
        </p:style>
      </p:cxnSp>
      <p:cxnSp>
        <p:nvCxnSpPr>
          <p:cNvPr id="74" name="Straight Connector 73">
            <a:extLst>
              <a:ext uri="{FF2B5EF4-FFF2-40B4-BE49-F238E27FC236}">
                <a16:creationId xmlns:a16="http://schemas.microsoft.com/office/drawing/2014/main" id="{4BE22CA5-97D1-4154-8979-DBA843AC59FC}"/>
              </a:ext>
            </a:extLst>
          </p:cNvPr>
          <p:cNvCxnSpPr>
            <a:cxnSpLocks/>
          </p:cNvCxnSpPr>
          <p:nvPr/>
        </p:nvCxnSpPr>
        <p:spPr>
          <a:xfrm>
            <a:off x="1357552" y="1219308"/>
            <a:ext cx="0" cy="50785"/>
          </a:xfrm>
          <a:prstGeom prst="line">
            <a:avLst/>
          </a:prstGeom>
          <a:noFill/>
          <a:ln w="9525" cap="flat">
            <a:solidFill>
              <a:schemeClr val="tx1"/>
            </a:solidFill>
            <a:prstDash val="solid"/>
            <a:miter lim="400000"/>
          </a:ln>
          <a:effectLst/>
          <a:sp3d/>
        </p:spPr>
        <p:style>
          <a:lnRef idx="0">
            <a:scrgbClr r="0" g="0" b="0"/>
          </a:lnRef>
          <a:fillRef idx="0">
            <a:scrgbClr r="0" g="0" b="0"/>
          </a:fillRef>
          <a:effectRef idx="0">
            <a:scrgbClr r="0" g="0" b="0"/>
          </a:effectRef>
          <a:fontRef idx="none"/>
        </p:style>
      </p:cxnSp>
      <p:sp>
        <p:nvSpPr>
          <p:cNvPr id="118" name="Arrow: Pentagon 117">
            <a:extLst>
              <a:ext uri="{FF2B5EF4-FFF2-40B4-BE49-F238E27FC236}">
                <a16:creationId xmlns:a16="http://schemas.microsoft.com/office/drawing/2014/main" id="{6D30EB07-DA09-416B-84A5-A2B38BA7062D}"/>
              </a:ext>
            </a:extLst>
          </p:cNvPr>
          <p:cNvSpPr/>
          <p:nvPr/>
        </p:nvSpPr>
        <p:spPr>
          <a:xfrm>
            <a:off x="5054644" y="3471478"/>
            <a:ext cx="1823443" cy="271869"/>
          </a:xfrm>
          <a:prstGeom prst="homePlate">
            <a:avLst/>
          </a:prstGeom>
          <a:solidFill>
            <a:schemeClr val="accent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a:lnSpc>
                <a:spcPct val="100000"/>
              </a:lnSpc>
              <a:spcBef>
                <a:spcPts val="0"/>
              </a:spcBef>
            </a:pPr>
            <a:r>
              <a:rPr lang="en-GB" sz="1100" dirty="0">
                <a:solidFill>
                  <a:srgbClr val="FFFFFF"/>
                </a:solidFill>
                <a:latin typeface="IntelOne Text Light" panose="020B0403020203020204" pitchFamily="34" charset="0"/>
                <a:ea typeface="Helvetica Neue Medium"/>
                <a:cs typeface="Helvetica Neue Medium"/>
                <a:sym typeface="Helvetica Neue Medium"/>
              </a:rPr>
              <a:t>Rel-20 – 6G tech study</a:t>
            </a:r>
          </a:p>
        </p:txBody>
      </p:sp>
      <p:sp>
        <p:nvSpPr>
          <p:cNvPr id="119" name="Arrow: Pentagon 118">
            <a:extLst>
              <a:ext uri="{FF2B5EF4-FFF2-40B4-BE49-F238E27FC236}">
                <a16:creationId xmlns:a16="http://schemas.microsoft.com/office/drawing/2014/main" id="{719AF289-D54B-488F-B259-05532D4CE425}"/>
              </a:ext>
            </a:extLst>
          </p:cNvPr>
          <p:cNvSpPr/>
          <p:nvPr/>
        </p:nvSpPr>
        <p:spPr>
          <a:xfrm>
            <a:off x="6878089" y="3471478"/>
            <a:ext cx="2146757" cy="271869"/>
          </a:xfrm>
          <a:prstGeom prst="homePlate">
            <a:avLst/>
          </a:prstGeom>
          <a:solidFill>
            <a:schemeClr val="accent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a:lnSpc>
                <a:spcPct val="100000"/>
              </a:lnSpc>
              <a:spcBef>
                <a:spcPts val="0"/>
              </a:spcBef>
            </a:pPr>
            <a:r>
              <a:rPr lang="en-GB" sz="1100" dirty="0">
                <a:solidFill>
                  <a:srgbClr val="FFFFFF"/>
                </a:solidFill>
                <a:latin typeface="IntelOne Text Light" panose="020B0403020203020204" pitchFamily="34" charset="0"/>
                <a:ea typeface="Helvetica Neue Medium"/>
                <a:cs typeface="Helvetica Neue Medium"/>
                <a:sym typeface="Helvetica Neue Medium"/>
              </a:rPr>
              <a:t>Rel-21 – 6G work item</a:t>
            </a:r>
          </a:p>
        </p:txBody>
      </p:sp>
      <p:sp>
        <p:nvSpPr>
          <p:cNvPr id="137" name="Arrow: Pentagon 136">
            <a:extLst>
              <a:ext uri="{FF2B5EF4-FFF2-40B4-BE49-F238E27FC236}">
                <a16:creationId xmlns:a16="http://schemas.microsoft.com/office/drawing/2014/main" id="{1D9F24F1-391A-410B-8B19-1229BB56CEF5}"/>
              </a:ext>
            </a:extLst>
          </p:cNvPr>
          <p:cNvSpPr/>
          <p:nvPr/>
        </p:nvSpPr>
        <p:spPr>
          <a:xfrm>
            <a:off x="5054644" y="1413934"/>
            <a:ext cx="1824012" cy="271869"/>
          </a:xfrm>
          <a:prstGeom prst="homePlate">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a:lnSpc>
                <a:spcPct val="100000"/>
              </a:lnSpc>
              <a:spcBef>
                <a:spcPts val="0"/>
              </a:spcBef>
            </a:pPr>
            <a:r>
              <a:rPr lang="en-GB" sz="1100" dirty="0">
                <a:solidFill>
                  <a:srgbClr val="FFFFFF"/>
                </a:solidFill>
                <a:latin typeface="IntelOne Text Light" panose="020B0403020203020204" pitchFamily="34" charset="0"/>
                <a:ea typeface="Helvetica Neue Medium"/>
                <a:cs typeface="Helvetica Neue Medium"/>
                <a:sym typeface="Helvetica Neue Medium"/>
              </a:rPr>
              <a:t>Rel-20</a:t>
            </a:r>
          </a:p>
        </p:txBody>
      </p:sp>
      <p:sp>
        <p:nvSpPr>
          <p:cNvPr id="138" name="Arrow: Pentagon 137">
            <a:extLst>
              <a:ext uri="{FF2B5EF4-FFF2-40B4-BE49-F238E27FC236}">
                <a16:creationId xmlns:a16="http://schemas.microsoft.com/office/drawing/2014/main" id="{25DF562F-4279-408C-8A8E-47D2A2FB1D65}"/>
              </a:ext>
            </a:extLst>
          </p:cNvPr>
          <p:cNvSpPr/>
          <p:nvPr/>
        </p:nvSpPr>
        <p:spPr>
          <a:xfrm>
            <a:off x="6878656" y="1409019"/>
            <a:ext cx="2140244" cy="271869"/>
          </a:xfrm>
          <a:prstGeom prst="homePlate">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a:lnSpc>
                <a:spcPct val="100000"/>
              </a:lnSpc>
              <a:spcBef>
                <a:spcPts val="0"/>
              </a:spcBef>
            </a:pPr>
            <a:r>
              <a:rPr lang="en-GB" sz="1100" dirty="0">
                <a:solidFill>
                  <a:srgbClr val="FFFFFF"/>
                </a:solidFill>
                <a:latin typeface="IntelOne Text Light" panose="020B0403020203020204" pitchFamily="34" charset="0"/>
                <a:ea typeface="Helvetica Neue Medium"/>
                <a:cs typeface="Helvetica Neue Medium"/>
                <a:sym typeface="Helvetica Neue Medium"/>
              </a:rPr>
              <a:t>Rel-21</a:t>
            </a:r>
          </a:p>
        </p:txBody>
      </p:sp>
      <p:sp>
        <p:nvSpPr>
          <p:cNvPr id="59" name="Arrow: Pentagon 58">
            <a:extLst>
              <a:ext uri="{FF2B5EF4-FFF2-40B4-BE49-F238E27FC236}">
                <a16:creationId xmlns:a16="http://schemas.microsoft.com/office/drawing/2014/main" id="{7A8C54B4-5C74-4E40-A36D-B5EA934B1D28}"/>
              </a:ext>
            </a:extLst>
          </p:cNvPr>
          <p:cNvSpPr/>
          <p:nvPr/>
        </p:nvSpPr>
        <p:spPr>
          <a:xfrm>
            <a:off x="990828" y="1419003"/>
            <a:ext cx="1878952" cy="271869"/>
          </a:xfrm>
          <a:prstGeom prst="homePlate">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a:lnSpc>
                <a:spcPct val="100000"/>
              </a:lnSpc>
              <a:spcBef>
                <a:spcPts val="0"/>
              </a:spcBef>
            </a:pPr>
            <a:r>
              <a:rPr lang="en-GB" sz="1100" dirty="0">
                <a:solidFill>
                  <a:srgbClr val="FFFFFF"/>
                </a:solidFill>
                <a:latin typeface="IntelOne Text Light" panose="020B0403020203020204" pitchFamily="34" charset="0"/>
                <a:ea typeface="Helvetica Neue Medium"/>
                <a:cs typeface="Helvetica Neue Medium"/>
                <a:sym typeface="Helvetica Neue Medium"/>
              </a:rPr>
              <a:t>Rel-18</a:t>
            </a:r>
          </a:p>
        </p:txBody>
      </p:sp>
      <p:sp>
        <p:nvSpPr>
          <p:cNvPr id="87" name="Rectangle 86">
            <a:extLst>
              <a:ext uri="{FF2B5EF4-FFF2-40B4-BE49-F238E27FC236}">
                <a16:creationId xmlns:a16="http://schemas.microsoft.com/office/drawing/2014/main" id="{14A141CC-0A0F-4641-95C1-6314DD24D1C0}"/>
              </a:ext>
            </a:extLst>
          </p:cNvPr>
          <p:cNvSpPr/>
          <p:nvPr/>
        </p:nvSpPr>
        <p:spPr>
          <a:xfrm>
            <a:off x="1643766" y="737682"/>
            <a:ext cx="1226014" cy="32074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chemeClr val="tx1"/>
                </a:solidFill>
                <a:latin typeface="IntelOne Text Light" panose="020B0403020203020204" pitchFamily="34" charset="0"/>
              </a:rPr>
              <a:t>2023</a:t>
            </a:r>
          </a:p>
        </p:txBody>
      </p:sp>
      <p:cxnSp>
        <p:nvCxnSpPr>
          <p:cNvPr id="88" name="Straight Connector 87">
            <a:extLst>
              <a:ext uri="{FF2B5EF4-FFF2-40B4-BE49-F238E27FC236}">
                <a16:creationId xmlns:a16="http://schemas.microsoft.com/office/drawing/2014/main" id="{2A150110-20A3-4A5D-83E7-070001640A2E}"/>
              </a:ext>
            </a:extLst>
          </p:cNvPr>
          <p:cNvCxnSpPr>
            <a:cxnSpLocks/>
          </p:cNvCxnSpPr>
          <p:nvPr/>
        </p:nvCxnSpPr>
        <p:spPr>
          <a:xfrm>
            <a:off x="1958345" y="1217723"/>
            <a:ext cx="0" cy="46660"/>
          </a:xfrm>
          <a:prstGeom prst="line">
            <a:avLst/>
          </a:prstGeom>
          <a:noFill/>
          <a:ln w="9525" cap="flat">
            <a:solidFill>
              <a:schemeClr val="tx1"/>
            </a:solidFill>
            <a:prstDash val="solid"/>
            <a:miter lim="400000"/>
          </a:ln>
          <a:effectLst/>
          <a:sp3d/>
        </p:spPr>
        <p:style>
          <a:lnRef idx="0">
            <a:scrgbClr r="0" g="0" b="0"/>
          </a:lnRef>
          <a:fillRef idx="0">
            <a:scrgbClr r="0" g="0" b="0"/>
          </a:fillRef>
          <a:effectRef idx="0">
            <a:scrgbClr r="0" g="0" b="0"/>
          </a:effectRef>
          <a:fontRef idx="none"/>
        </p:style>
      </p:cxnSp>
      <p:cxnSp>
        <p:nvCxnSpPr>
          <p:cNvPr id="89" name="Straight Connector 88">
            <a:extLst>
              <a:ext uri="{FF2B5EF4-FFF2-40B4-BE49-F238E27FC236}">
                <a16:creationId xmlns:a16="http://schemas.microsoft.com/office/drawing/2014/main" id="{39142B99-06DE-4AC0-AA5D-628A83706BBC}"/>
              </a:ext>
            </a:extLst>
          </p:cNvPr>
          <p:cNvCxnSpPr>
            <a:cxnSpLocks/>
          </p:cNvCxnSpPr>
          <p:nvPr/>
        </p:nvCxnSpPr>
        <p:spPr>
          <a:xfrm>
            <a:off x="2269010" y="1213598"/>
            <a:ext cx="0" cy="50785"/>
          </a:xfrm>
          <a:prstGeom prst="line">
            <a:avLst/>
          </a:prstGeom>
          <a:noFill/>
          <a:ln w="9525" cap="flat">
            <a:solidFill>
              <a:schemeClr val="tx1"/>
            </a:solidFill>
            <a:prstDash val="solid"/>
            <a:miter lim="400000"/>
          </a:ln>
          <a:effectLst/>
          <a:sp3d/>
        </p:spPr>
        <p:style>
          <a:lnRef idx="0">
            <a:scrgbClr r="0" g="0" b="0"/>
          </a:lnRef>
          <a:fillRef idx="0">
            <a:scrgbClr r="0" g="0" b="0"/>
          </a:fillRef>
          <a:effectRef idx="0">
            <a:scrgbClr r="0" g="0" b="0"/>
          </a:effectRef>
          <a:fontRef idx="none"/>
        </p:style>
      </p:cxnSp>
      <p:cxnSp>
        <p:nvCxnSpPr>
          <p:cNvPr id="90" name="Straight Connector 89">
            <a:extLst>
              <a:ext uri="{FF2B5EF4-FFF2-40B4-BE49-F238E27FC236}">
                <a16:creationId xmlns:a16="http://schemas.microsoft.com/office/drawing/2014/main" id="{8B6889FF-5E77-480D-811D-3D5723FA439E}"/>
              </a:ext>
            </a:extLst>
          </p:cNvPr>
          <p:cNvCxnSpPr>
            <a:cxnSpLocks/>
          </p:cNvCxnSpPr>
          <p:nvPr/>
        </p:nvCxnSpPr>
        <p:spPr>
          <a:xfrm>
            <a:off x="2583566" y="1213598"/>
            <a:ext cx="0" cy="50785"/>
          </a:xfrm>
          <a:prstGeom prst="line">
            <a:avLst/>
          </a:prstGeom>
          <a:noFill/>
          <a:ln w="9525" cap="flat">
            <a:solidFill>
              <a:schemeClr val="tx1"/>
            </a:solidFill>
            <a:prstDash val="solid"/>
            <a:miter lim="400000"/>
          </a:ln>
          <a:effectLst/>
          <a:sp3d/>
        </p:spPr>
        <p:style>
          <a:lnRef idx="0">
            <a:scrgbClr r="0" g="0" b="0"/>
          </a:lnRef>
          <a:fillRef idx="0">
            <a:scrgbClr r="0" g="0" b="0"/>
          </a:fillRef>
          <a:effectRef idx="0">
            <a:scrgbClr r="0" g="0" b="0"/>
          </a:effectRef>
          <a:fontRef idx="none"/>
        </p:style>
      </p:cxnSp>
      <p:sp>
        <p:nvSpPr>
          <p:cNvPr id="92" name="Rectangle 91">
            <a:extLst>
              <a:ext uri="{FF2B5EF4-FFF2-40B4-BE49-F238E27FC236}">
                <a16:creationId xmlns:a16="http://schemas.microsoft.com/office/drawing/2014/main" id="{8F1B53A2-F733-4F2E-9E52-60F10BFF8FC3}"/>
              </a:ext>
            </a:extLst>
          </p:cNvPr>
          <p:cNvSpPr/>
          <p:nvPr/>
        </p:nvSpPr>
        <p:spPr>
          <a:xfrm>
            <a:off x="2882480" y="737682"/>
            <a:ext cx="1226014" cy="32074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chemeClr val="tx1"/>
                </a:solidFill>
                <a:latin typeface="IntelOne Text Light" panose="020B0403020203020204" pitchFamily="34" charset="0"/>
              </a:rPr>
              <a:t>2024</a:t>
            </a:r>
          </a:p>
        </p:txBody>
      </p:sp>
      <p:cxnSp>
        <p:nvCxnSpPr>
          <p:cNvPr id="93" name="Straight Connector 92">
            <a:extLst>
              <a:ext uri="{FF2B5EF4-FFF2-40B4-BE49-F238E27FC236}">
                <a16:creationId xmlns:a16="http://schemas.microsoft.com/office/drawing/2014/main" id="{5E8808DF-8BBF-4FE8-9182-172A75D08B13}"/>
              </a:ext>
            </a:extLst>
          </p:cNvPr>
          <p:cNvCxnSpPr>
            <a:cxnSpLocks/>
          </p:cNvCxnSpPr>
          <p:nvPr/>
        </p:nvCxnSpPr>
        <p:spPr>
          <a:xfrm>
            <a:off x="3197059" y="1217723"/>
            <a:ext cx="0" cy="46660"/>
          </a:xfrm>
          <a:prstGeom prst="line">
            <a:avLst/>
          </a:prstGeom>
          <a:noFill/>
          <a:ln w="9525" cap="flat">
            <a:solidFill>
              <a:schemeClr val="tx1"/>
            </a:solidFill>
            <a:prstDash val="solid"/>
            <a:miter lim="400000"/>
          </a:ln>
          <a:effectLst/>
          <a:sp3d/>
        </p:spPr>
        <p:style>
          <a:lnRef idx="0">
            <a:scrgbClr r="0" g="0" b="0"/>
          </a:lnRef>
          <a:fillRef idx="0">
            <a:scrgbClr r="0" g="0" b="0"/>
          </a:fillRef>
          <a:effectRef idx="0">
            <a:scrgbClr r="0" g="0" b="0"/>
          </a:effectRef>
          <a:fontRef idx="none"/>
        </p:style>
      </p:cxnSp>
      <p:cxnSp>
        <p:nvCxnSpPr>
          <p:cNvPr id="94" name="Straight Connector 93">
            <a:extLst>
              <a:ext uri="{FF2B5EF4-FFF2-40B4-BE49-F238E27FC236}">
                <a16:creationId xmlns:a16="http://schemas.microsoft.com/office/drawing/2014/main" id="{04075A6D-766E-4DDD-AD11-15B99C1F874F}"/>
              </a:ext>
            </a:extLst>
          </p:cNvPr>
          <p:cNvCxnSpPr>
            <a:cxnSpLocks/>
          </p:cNvCxnSpPr>
          <p:nvPr/>
        </p:nvCxnSpPr>
        <p:spPr>
          <a:xfrm>
            <a:off x="3507724" y="1213598"/>
            <a:ext cx="0" cy="50785"/>
          </a:xfrm>
          <a:prstGeom prst="line">
            <a:avLst/>
          </a:prstGeom>
          <a:noFill/>
          <a:ln w="9525" cap="flat">
            <a:solidFill>
              <a:schemeClr val="tx1"/>
            </a:solidFill>
            <a:prstDash val="solid"/>
            <a:miter lim="400000"/>
          </a:ln>
          <a:effectLst/>
          <a:sp3d/>
        </p:spPr>
        <p:style>
          <a:lnRef idx="0">
            <a:scrgbClr r="0" g="0" b="0"/>
          </a:lnRef>
          <a:fillRef idx="0">
            <a:scrgbClr r="0" g="0" b="0"/>
          </a:fillRef>
          <a:effectRef idx="0">
            <a:scrgbClr r="0" g="0" b="0"/>
          </a:effectRef>
          <a:fontRef idx="none"/>
        </p:style>
      </p:cxnSp>
      <p:cxnSp>
        <p:nvCxnSpPr>
          <p:cNvPr id="95" name="Straight Connector 94">
            <a:extLst>
              <a:ext uri="{FF2B5EF4-FFF2-40B4-BE49-F238E27FC236}">
                <a16:creationId xmlns:a16="http://schemas.microsoft.com/office/drawing/2014/main" id="{5E2DF17A-AE91-4976-826F-D8C456CA1721}"/>
              </a:ext>
            </a:extLst>
          </p:cNvPr>
          <p:cNvCxnSpPr>
            <a:cxnSpLocks/>
          </p:cNvCxnSpPr>
          <p:nvPr/>
        </p:nvCxnSpPr>
        <p:spPr>
          <a:xfrm>
            <a:off x="3822280" y="1213598"/>
            <a:ext cx="0" cy="50785"/>
          </a:xfrm>
          <a:prstGeom prst="line">
            <a:avLst/>
          </a:prstGeom>
          <a:noFill/>
          <a:ln w="9525" cap="flat">
            <a:solidFill>
              <a:schemeClr val="tx1"/>
            </a:solidFill>
            <a:prstDash val="solid"/>
            <a:miter lim="400000"/>
          </a:ln>
          <a:effectLst/>
          <a:sp3d/>
        </p:spPr>
        <p:style>
          <a:lnRef idx="0">
            <a:scrgbClr r="0" g="0" b="0"/>
          </a:lnRef>
          <a:fillRef idx="0">
            <a:scrgbClr r="0" g="0" b="0"/>
          </a:fillRef>
          <a:effectRef idx="0">
            <a:scrgbClr r="0" g="0" b="0"/>
          </a:effectRef>
          <a:fontRef idx="none"/>
        </p:style>
      </p:cxnSp>
      <p:sp>
        <p:nvSpPr>
          <p:cNvPr id="121" name="Rectangle 120">
            <a:extLst>
              <a:ext uri="{FF2B5EF4-FFF2-40B4-BE49-F238E27FC236}">
                <a16:creationId xmlns:a16="http://schemas.microsoft.com/office/drawing/2014/main" id="{079037D9-C8A8-499C-8A46-A11177632690}"/>
              </a:ext>
            </a:extLst>
          </p:cNvPr>
          <p:cNvSpPr/>
          <p:nvPr/>
        </p:nvSpPr>
        <p:spPr>
          <a:xfrm>
            <a:off x="4114844" y="741526"/>
            <a:ext cx="1226014" cy="32074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chemeClr val="tx1"/>
                </a:solidFill>
                <a:latin typeface="IntelOne Text Light" panose="020B0403020203020204" pitchFamily="34" charset="0"/>
              </a:rPr>
              <a:t>2025</a:t>
            </a:r>
          </a:p>
        </p:txBody>
      </p:sp>
      <p:cxnSp>
        <p:nvCxnSpPr>
          <p:cNvPr id="122" name="Straight Connector 121">
            <a:extLst>
              <a:ext uri="{FF2B5EF4-FFF2-40B4-BE49-F238E27FC236}">
                <a16:creationId xmlns:a16="http://schemas.microsoft.com/office/drawing/2014/main" id="{69416DAE-C61E-4C11-B4B3-DEA4BB606AB7}"/>
              </a:ext>
            </a:extLst>
          </p:cNvPr>
          <p:cNvCxnSpPr>
            <a:cxnSpLocks/>
          </p:cNvCxnSpPr>
          <p:nvPr/>
        </p:nvCxnSpPr>
        <p:spPr>
          <a:xfrm>
            <a:off x="4436491" y="1229131"/>
            <a:ext cx="0" cy="46660"/>
          </a:xfrm>
          <a:prstGeom prst="line">
            <a:avLst/>
          </a:prstGeom>
          <a:noFill/>
          <a:ln w="9525" cap="flat">
            <a:solidFill>
              <a:schemeClr val="tx1"/>
            </a:solidFill>
            <a:prstDash val="solid"/>
            <a:miter lim="400000"/>
          </a:ln>
          <a:effectLst/>
          <a:sp3d/>
        </p:spPr>
        <p:style>
          <a:lnRef idx="0">
            <a:scrgbClr r="0" g="0" b="0"/>
          </a:lnRef>
          <a:fillRef idx="0">
            <a:scrgbClr r="0" g="0" b="0"/>
          </a:fillRef>
          <a:effectRef idx="0">
            <a:scrgbClr r="0" g="0" b="0"/>
          </a:effectRef>
          <a:fontRef idx="none"/>
        </p:style>
      </p:cxnSp>
      <p:cxnSp>
        <p:nvCxnSpPr>
          <p:cNvPr id="127" name="Straight Connector 126">
            <a:extLst>
              <a:ext uri="{FF2B5EF4-FFF2-40B4-BE49-F238E27FC236}">
                <a16:creationId xmlns:a16="http://schemas.microsoft.com/office/drawing/2014/main" id="{48128395-F1D3-46AF-BEFB-7FE5F28D754D}"/>
              </a:ext>
            </a:extLst>
          </p:cNvPr>
          <p:cNvCxnSpPr>
            <a:cxnSpLocks/>
          </p:cNvCxnSpPr>
          <p:nvPr/>
        </p:nvCxnSpPr>
        <p:spPr>
          <a:xfrm>
            <a:off x="4740088" y="1217442"/>
            <a:ext cx="0" cy="50785"/>
          </a:xfrm>
          <a:prstGeom prst="line">
            <a:avLst/>
          </a:prstGeom>
          <a:noFill/>
          <a:ln w="9525" cap="flat">
            <a:solidFill>
              <a:schemeClr val="tx1"/>
            </a:solidFill>
            <a:prstDash val="solid"/>
            <a:miter lim="400000"/>
          </a:ln>
          <a:effectLst/>
          <a:sp3d/>
        </p:spPr>
        <p:style>
          <a:lnRef idx="0">
            <a:scrgbClr r="0" g="0" b="0"/>
          </a:lnRef>
          <a:fillRef idx="0">
            <a:scrgbClr r="0" g="0" b="0"/>
          </a:fillRef>
          <a:effectRef idx="0">
            <a:scrgbClr r="0" g="0" b="0"/>
          </a:effectRef>
          <a:fontRef idx="none"/>
        </p:style>
      </p:cxnSp>
      <p:cxnSp>
        <p:nvCxnSpPr>
          <p:cNvPr id="128" name="Straight Connector 127">
            <a:extLst>
              <a:ext uri="{FF2B5EF4-FFF2-40B4-BE49-F238E27FC236}">
                <a16:creationId xmlns:a16="http://schemas.microsoft.com/office/drawing/2014/main" id="{3E8F47D0-75A5-45C3-8DE1-5DC64CE5C70C}"/>
              </a:ext>
            </a:extLst>
          </p:cNvPr>
          <p:cNvCxnSpPr>
            <a:cxnSpLocks/>
          </p:cNvCxnSpPr>
          <p:nvPr/>
        </p:nvCxnSpPr>
        <p:spPr>
          <a:xfrm>
            <a:off x="5054644" y="1217442"/>
            <a:ext cx="0" cy="50785"/>
          </a:xfrm>
          <a:prstGeom prst="line">
            <a:avLst/>
          </a:prstGeom>
          <a:noFill/>
          <a:ln w="9525" cap="flat">
            <a:solidFill>
              <a:schemeClr val="tx1"/>
            </a:solidFill>
            <a:prstDash val="solid"/>
            <a:miter lim="400000"/>
          </a:ln>
          <a:effectLst/>
          <a:sp3d/>
        </p:spPr>
        <p:style>
          <a:lnRef idx="0">
            <a:scrgbClr r="0" g="0" b="0"/>
          </a:lnRef>
          <a:fillRef idx="0">
            <a:scrgbClr r="0" g="0" b="0"/>
          </a:fillRef>
          <a:effectRef idx="0">
            <a:scrgbClr r="0" g="0" b="0"/>
          </a:effectRef>
          <a:fontRef idx="none"/>
        </p:style>
      </p:cxnSp>
      <p:sp>
        <p:nvSpPr>
          <p:cNvPr id="130" name="Rectangle 129">
            <a:extLst>
              <a:ext uri="{FF2B5EF4-FFF2-40B4-BE49-F238E27FC236}">
                <a16:creationId xmlns:a16="http://schemas.microsoft.com/office/drawing/2014/main" id="{CA32101F-DE0A-4624-9B11-B18DBF6CB373}"/>
              </a:ext>
            </a:extLst>
          </p:cNvPr>
          <p:cNvSpPr/>
          <p:nvPr/>
        </p:nvSpPr>
        <p:spPr>
          <a:xfrm>
            <a:off x="5340858" y="741526"/>
            <a:ext cx="1226014" cy="32074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chemeClr val="tx1"/>
                </a:solidFill>
                <a:latin typeface="IntelOne Text Light" panose="020B0403020203020204" pitchFamily="34" charset="0"/>
              </a:rPr>
              <a:t>2026</a:t>
            </a:r>
          </a:p>
        </p:txBody>
      </p:sp>
      <p:cxnSp>
        <p:nvCxnSpPr>
          <p:cNvPr id="131" name="Straight Connector 130">
            <a:extLst>
              <a:ext uri="{FF2B5EF4-FFF2-40B4-BE49-F238E27FC236}">
                <a16:creationId xmlns:a16="http://schemas.microsoft.com/office/drawing/2014/main" id="{7FD01B69-1E07-433E-95DB-1F4CA3D8CB6B}"/>
              </a:ext>
            </a:extLst>
          </p:cNvPr>
          <p:cNvCxnSpPr>
            <a:cxnSpLocks/>
          </p:cNvCxnSpPr>
          <p:nvPr/>
        </p:nvCxnSpPr>
        <p:spPr>
          <a:xfrm>
            <a:off x="5655437" y="1221567"/>
            <a:ext cx="0" cy="46660"/>
          </a:xfrm>
          <a:prstGeom prst="line">
            <a:avLst/>
          </a:prstGeom>
          <a:noFill/>
          <a:ln w="9525" cap="flat">
            <a:solidFill>
              <a:schemeClr val="tx1"/>
            </a:solidFill>
            <a:prstDash val="solid"/>
            <a:miter lim="400000"/>
          </a:ln>
          <a:effectLst/>
          <a:sp3d/>
        </p:spPr>
        <p:style>
          <a:lnRef idx="0">
            <a:scrgbClr r="0" g="0" b="0"/>
          </a:lnRef>
          <a:fillRef idx="0">
            <a:scrgbClr r="0" g="0" b="0"/>
          </a:fillRef>
          <a:effectRef idx="0">
            <a:scrgbClr r="0" g="0" b="0"/>
          </a:effectRef>
          <a:fontRef idx="none"/>
        </p:style>
      </p:cxnSp>
      <p:cxnSp>
        <p:nvCxnSpPr>
          <p:cNvPr id="132" name="Straight Connector 131">
            <a:extLst>
              <a:ext uri="{FF2B5EF4-FFF2-40B4-BE49-F238E27FC236}">
                <a16:creationId xmlns:a16="http://schemas.microsoft.com/office/drawing/2014/main" id="{2B73DE72-D9E4-44E0-AFBF-CF0104D37B56}"/>
              </a:ext>
            </a:extLst>
          </p:cNvPr>
          <p:cNvCxnSpPr>
            <a:cxnSpLocks/>
          </p:cNvCxnSpPr>
          <p:nvPr/>
        </p:nvCxnSpPr>
        <p:spPr>
          <a:xfrm>
            <a:off x="5966102" y="1217442"/>
            <a:ext cx="0" cy="50785"/>
          </a:xfrm>
          <a:prstGeom prst="line">
            <a:avLst/>
          </a:prstGeom>
          <a:noFill/>
          <a:ln w="9525" cap="flat">
            <a:solidFill>
              <a:schemeClr val="tx1"/>
            </a:solidFill>
            <a:prstDash val="solid"/>
            <a:miter lim="400000"/>
          </a:ln>
          <a:effectLst/>
          <a:sp3d/>
        </p:spPr>
        <p:style>
          <a:lnRef idx="0">
            <a:scrgbClr r="0" g="0" b="0"/>
          </a:lnRef>
          <a:fillRef idx="0">
            <a:scrgbClr r="0" g="0" b="0"/>
          </a:fillRef>
          <a:effectRef idx="0">
            <a:scrgbClr r="0" g="0" b="0"/>
          </a:effectRef>
          <a:fontRef idx="none"/>
        </p:style>
      </p:cxnSp>
      <p:cxnSp>
        <p:nvCxnSpPr>
          <p:cNvPr id="135" name="Straight Connector 134">
            <a:extLst>
              <a:ext uri="{FF2B5EF4-FFF2-40B4-BE49-F238E27FC236}">
                <a16:creationId xmlns:a16="http://schemas.microsoft.com/office/drawing/2014/main" id="{84BE8BFE-043B-44E9-BF12-E25C74B4E397}"/>
              </a:ext>
            </a:extLst>
          </p:cNvPr>
          <p:cNvCxnSpPr>
            <a:cxnSpLocks/>
          </p:cNvCxnSpPr>
          <p:nvPr/>
        </p:nvCxnSpPr>
        <p:spPr>
          <a:xfrm>
            <a:off x="6280658" y="1217442"/>
            <a:ext cx="0" cy="50785"/>
          </a:xfrm>
          <a:prstGeom prst="line">
            <a:avLst/>
          </a:prstGeom>
          <a:noFill/>
          <a:ln w="9525" cap="flat">
            <a:solidFill>
              <a:schemeClr val="tx1"/>
            </a:solidFill>
            <a:prstDash val="solid"/>
            <a:miter lim="400000"/>
          </a:ln>
          <a:effectLst/>
          <a:sp3d/>
        </p:spPr>
        <p:style>
          <a:lnRef idx="0">
            <a:scrgbClr r="0" g="0" b="0"/>
          </a:lnRef>
          <a:fillRef idx="0">
            <a:scrgbClr r="0" g="0" b="0"/>
          </a:fillRef>
          <a:effectRef idx="0">
            <a:scrgbClr r="0" g="0" b="0"/>
          </a:effectRef>
          <a:fontRef idx="none"/>
        </p:style>
      </p:cxnSp>
      <p:sp>
        <p:nvSpPr>
          <p:cNvPr id="139" name="Rectangle 138">
            <a:extLst>
              <a:ext uri="{FF2B5EF4-FFF2-40B4-BE49-F238E27FC236}">
                <a16:creationId xmlns:a16="http://schemas.microsoft.com/office/drawing/2014/main" id="{A85ED5F7-E6F3-4A52-B0BC-C03F7DD9AEDE}"/>
              </a:ext>
            </a:extLst>
          </p:cNvPr>
          <p:cNvSpPr/>
          <p:nvPr/>
        </p:nvSpPr>
        <p:spPr>
          <a:xfrm>
            <a:off x="6566872" y="741526"/>
            <a:ext cx="1226014" cy="32074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chemeClr val="tx1"/>
                </a:solidFill>
                <a:latin typeface="IntelOne Text Light" panose="020B0403020203020204" pitchFamily="34" charset="0"/>
              </a:rPr>
              <a:t>2027</a:t>
            </a:r>
          </a:p>
        </p:txBody>
      </p:sp>
      <p:cxnSp>
        <p:nvCxnSpPr>
          <p:cNvPr id="141" name="Straight Connector 140">
            <a:extLst>
              <a:ext uri="{FF2B5EF4-FFF2-40B4-BE49-F238E27FC236}">
                <a16:creationId xmlns:a16="http://schemas.microsoft.com/office/drawing/2014/main" id="{6A182866-56CB-45B2-B2CA-530BDA93961C}"/>
              </a:ext>
            </a:extLst>
          </p:cNvPr>
          <p:cNvCxnSpPr>
            <a:cxnSpLocks/>
          </p:cNvCxnSpPr>
          <p:nvPr/>
        </p:nvCxnSpPr>
        <p:spPr>
          <a:xfrm>
            <a:off x="6881451" y="1221567"/>
            <a:ext cx="0" cy="46660"/>
          </a:xfrm>
          <a:prstGeom prst="line">
            <a:avLst/>
          </a:prstGeom>
          <a:noFill/>
          <a:ln w="9525" cap="flat">
            <a:solidFill>
              <a:schemeClr val="tx1"/>
            </a:solidFill>
            <a:prstDash val="solid"/>
            <a:miter lim="400000"/>
          </a:ln>
          <a:effectLst/>
          <a:sp3d/>
        </p:spPr>
        <p:style>
          <a:lnRef idx="0">
            <a:scrgbClr r="0" g="0" b="0"/>
          </a:lnRef>
          <a:fillRef idx="0">
            <a:scrgbClr r="0" g="0" b="0"/>
          </a:fillRef>
          <a:effectRef idx="0">
            <a:scrgbClr r="0" g="0" b="0"/>
          </a:effectRef>
          <a:fontRef idx="none"/>
        </p:style>
      </p:cxnSp>
      <p:cxnSp>
        <p:nvCxnSpPr>
          <p:cNvPr id="143" name="Straight Connector 142">
            <a:extLst>
              <a:ext uri="{FF2B5EF4-FFF2-40B4-BE49-F238E27FC236}">
                <a16:creationId xmlns:a16="http://schemas.microsoft.com/office/drawing/2014/main" id="{4328E787-A20A-4D2C-8968-AE448FF8C2CB}"/>
              </a:ext>
            </a:extLst>
          </p:cNvPr>
          <p:cNvCxnSpPr>
            <a:cxnSpLocks/>
          </p:cNvCxnSpPr>
          <p:nvPr/>
        </p:nvCxnSpPr>
        <p:spPr>
          <a:xfrm>
            <a:off x="7192116" y="1217442"/>
            <a:ext cx="0" cy="50785"/>
          </a:xfrm>
          <a:prstGeom prst="line">
            <a:avLst/>
          </a:prstGeom>
          <a:noFill/>
          <a:ln w="9525" cap="flat">
            <a:solidFill>
              <a:schemeClr val="tx1"/>
            </a:solidFill>
            <a:prstDash val="solid"/>
            <a:miter lim="400000"/>
          </a:ln>
          <a:effectLst/>
          <a:sp3d/>
        </p:spPr>
        <p:style>
          <a:lnRef idx="0">
            <a:scrgbClr r="0" g="0" b="0"/>
          </a:lnRef>
          <a:fillRef idx="0">
            <a:scrgbClr r="0" g="0" b="0"/>
          </a:fillRef>
          <a:effectRef idx="0">
            <a:scrgbClr r="0" g="0" b="0"/>
          </a:effectRef>
          <a:fontRef idx="none"/>
        </p:style>
      </p:cxnSp>
      <p:cxnSp>
        <p:nvCxnSpPr>
          <p:cNvPr id="144" name="Straight Connector 143">
            <a:extLst>
              <a:ext uri="{FF2B5EF4-FFF2-40B4-BE49-F238E27FC236}">
                <a16:creationId xmlns:a16="http://schemas.microsoft.com/office/drawing/2014/main" id="{884A7DF1-DCAB-40D9-984E-B4C976911052}"/>
              </a:ext>
            </a:extLst>
          </p:cNvPr>
          <p:cNvCxnSpPr>
            <a:cxnSpLocks/>
          </p:cNvCxnSpPr>
          <p:nvPr/>
        </p:nvCxnSpPr>
        <p:spPr>
          <a:xfrm>
            <a:off x="7506672" y="1217442"/>
            <a:ext cx="0" cy="50785"/>
          </a:xfrm>
          <a:prstGeom prst="line">
            <a:avLst/>
          </a:prstGeom>
          <a:noFill/>
          <a:ln w="9525" cap="flat">
            <a:solidFill>
              <a:schemeClr val="tx1"/>
            </a:solidFill>
            <a:prstDash val="solid"/>
            <a:miter lim="400000"/>
          </a:ln>
          <a:effectLst/>
          <a:sp3d/>
        </p:spPr>
        <p:style>
          <a:lnRef idx="0">
            <a:scrgbClr r="0" g="0" b="0"/>
          </a:lnRef>
          <a:fillRef idx="0">
            <a:scrgbClr r="0" g="0" b="0"/>
          </a:fillRef>
          <a:effectRef idx="0">
            <a:scrgbClr r="0" g="0" b="0"/>
          </a:effectRef>
          <a:fontRef idx="none"/>
        </p:style>
      </p:cxnSp>
      <p:sp>
        <p:nvSpPr>
          <p:cNvPr id="146" name="Rectangle 145">
            <a:extLst>
              <a:ext uri="{FF2B5EF4-FFF2-40B4-BE49-F238E27FC236}">
                <a16:creationId xmlns:a16="http://schemas.microsoft.com/office/drawing/2014/main" id="{2DBF5624-58E1-41D0-8894-06ED7A05C83E}"/>
              </a:ext>
            </a:extLst>
          </p:cNvPr>
          <p:cNvSpPr/>
          <p:nvPr/>
        </p:nvSpPr>
        <p:spPr>
          <a:xfrm>
            <a:off x="7792886" y="741526"/>
            <a:ext cx="1226014" cy="32074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chemeClr val="tx1"/>
                </a:solidFill>
                <a:latin typeface="IntelOne Text Light" panose="020B0403020203020204" pitchFamily="34" charset="0"/>
              </a:rPr>
              <a:t>2028</a:t>
            </a:r>
          </a:p>
        </p:txBody>
      </p:sp>
      <p:cxnSp>
        <p:nvCxnSpPr>
          <p:cNvPr id="147" name="Straight Connector 146">
            <a:extLst>
              <a:ext uri="{FF2B5EF4-FFF2-40B4-BE49-F238E27FC236}">
                <a16:creationId xmlns:a16="http://schemas.microsoft.com/office/drawing/2014/main" id="{043AF2D2-2C54-4682-A19E-37E39EC70EC9}"/>
              </a:ext>
            </a:extLst>
          </p:cNvPr>
          <p:cNvCxnSpPr>
            <a:cxnSpLocks/>
          </p:cNvCxnSpPr>
          <p:nvPr/>
        </p:nvCxnSpPr>
        <p:spPr>
          <a:xfrm>
            <a:off x="8107465" y="1221567"/>
            <a:ext cx="0" cy="46660"/>
          </a:xfrm>
          <a:prstGeom prst="line">
            <a:avLst/>
          </a:prstGeom>
          <a:noFill/>
          <a:ln w="9525" cap="flat">
            <a:solidFill>
              <a:schemeClr val="tx1"/>
            </a:solidFill>
            <a:prstDash val="solid"/>
            <a:miter lim="400000"/>
          </a:ln>
          <a:effectLst/>
          <a:sp3d/>
        </p:spPr>
        <p:style>
          <a:lnRef idx="0">
            <a:scrgbClr r="0" g="0" b="0"/>
          </a:lnRef>
          <a:fillRef idx="0">
            <a:scrgbClr r="0" g="0" b="0"/>
          </a:fillRef>
          <a:effectRef idx="0">
            <a:scrgbClr r="0" g="0" b="0"/>
          </a:effectRef>
          <a:fontRef idx="none"/>
        </p:style>
      </p:cxnSp>
      <p:cxnSp>
        <p:nvCxnSpPr>
          <p:cNvPr id="148" name="Straight Connector 147">
            <a:extLst>
              <a:ext uri="{FF2B5EF4-FFF2-40B4-BE49-F238E27FC236}">
                <a16:creationId xmlns:a16="http://schemas.microsoft.com/office/drawing/2014/main" id="{AED5C253-68F7-44EA-ACDC-B11AFB254BF0}"/>
              </a:ext>
            </a:extLst>
          </p:cNvPr>
          <p:cNvCxnSpPr>
            <a:cxnSpLocks/>
          </p:cNvCxnSpPr>
          <p:nvPr/>
        </p:nvCxnSpPr>
        <p:spPr>
          <a:xfrm>
            <a:off x="8418130" y="1217442"/>
            <a:ext cx="0" cy="50785"/>
          </a:xfrm>
          <a:prstGeom prst="line">
            <a:avLst/>
          </a:prstGeom>
          <a:noFill/>
          <a:ln w="9525" cap="flat">
            <a:solidFill>
              <a:schemeClr val="tx1"/>
            </a:solidFill>
            <a:prstDash val="solid"/>
            <a:miter lim="400000"/>
          </a:ln>
          <a:effectLst/>
          <a:sp3d/>
        </p:spPr>
        <p:style>
          <a:lnRef idx="0">
            <a:scrgbClr r="0" g="0" b="0"/>
          </a:lnRef>
          <a:fillRef idx="0">
            <a:scrgbClr r="0" g="0" b="0"/>
          </a:fillRef>
          <a:effectRef idx="0">
            <a:scrgbClr r="0" g="0" b="0"/>
          </a:effectRef>
          <a:fontRef idx="none"/>
        </p:style>
      </p:cxnSp>
      <p:cxnSp>
        <p:nvCxnSpPr>
          <p:cNvPr id="149" name="Straight Connector 148">
            <a:extLst>
              <a:ext uri="{FF2B5EF4-FFF2-40B4-BE49-F238E27FC236}">
                <a16:creationId xmlns:a16="http://schemas.microsoft.com/office/drawing/2014/main" id="{6BF7291C-99BF-46FE-A5B8-6064F5496073}"/>
              </a:ext>
            </a:extLst>
          </p:cNvPr>
          <p:cNvCxnSpPr>
            <a:cxnSpLocks/>
          </p:cNvCxnSpPr>
          <p:nvPr/>
        </p:nvCxnSpPr>
        <p:spPr>
          <a:xfrm>
            <a:off x="8732686" y="1217442"/>
            <a:ext cx="0" cy="50785"/>
          </a:xfrm>
          <a:prstGeom prst="line">
            <a:avLst/>
          </a:prstGeom>
          <a:noFill/>
          <a:ln w="9525" cap="flat">
            <a:solidFill>
              <a:schemeClr val="tx1"/>
            </a:solidFill>
            <a:prstDash val="solid"/>
            <a:miter lim="400000"/>
          </a:ln>
          <a:effectLst/>
          <a:sp3d/>
        </p:spPr>
        <p:style>
          <a:lnRef idx="0">
            <a:scrgbClr r="0" g="0" b="0"/>
          </a:lnRef>
          <a:fillRef idx="0">
            <a:scrgbClr r="0" g="0" b="0"/>
          </a:fillRef>
          <a:effectRef idx="0">
            <a:scrgbClr r="0" g="0" b="0"/>
          </a:effectRef>
          <a:fontRef idx="none"/>
        </p:style>
      </p:cxnSp>
      <p:sp>
        <p:nvSpPr>
          <p:cNvPr id="151" name="Rectangle 150">
            <a:extLst>
              <a:ext uri="{FF2B5EF4-FFF2-40B4-BE49-F238E27FC236}">
                <a16:creationId xmlns:a16="http://schemas.microsoft.com/office/drawing/2014/main" id="{8390F1F4-69F7-4618-8A73-5EA8579CB6C6}"/>
              </a:ext>
            </a:extLst>
          </p:cNvPr>
          <p:cNvSpPr/>
          <p:nvPr/>
        </p:nvSpPr>
        <p:spPr>
          <a:xfrm>
            <a:off x="9018900" y="741526"/>
            <a:ext cx="1226014" cy="32074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chemeClr val="tx1"/>
                </a:solidFill>
                <a:latin typeface="IntelOne Text Light" panose="020B0403020203020204" pitchFamily="34" charset="0"/>
              </a:rPr>
              <a:t>2029</a:t>
            </a:r>
          </a:p>
        </p:txBody>
      </p:sp>
      <p:cxnSp>
        <p:nvCxnSpPr>
          <p:cNvPr id="152" name="Straight Connector 151">
            <a:extLst>
              <a:ext uri="{FF2B5EF4-FFF2-40B4-BE49-F238E27FC236}">
                <a16:creationId xmlns:a16="http://schemas.microsoft.com/office/drawing/2014/main" id="{1627A39A-AD11-4128-A192-846D8A1099CD}"/>
              </a:ext>
            </a:extLst>
          </p:cNvPr>
          <p:cNvCxnSpPr>
            <a:cxnSpLocks/>
          </p:cNvCxnSpPr>
          <p:nvPr/>
        </p:nvCxnSpPr>
        <p:spPr>
          <a:xfrm>
            <a:off x="9333479" y="1221567"/>
            <a:ext cx="0" cy="46660"/>
          </a:xfrm>
          <a:prstGeom prst="line">
            <a:avLst/>
          </a:prstGeom>
          <a:noFill/>
          <a:ln w="9525" cap="flat">
            <a:solidFill>
              <a:schemeClr val="tx1"/>
            </a:solidFill>
            <a:prstDash val="solid"/>
            <a:miter lim="400000"/>
          </a:ln>
          <a:effectLst/>
          <a:sp3d/>
        </p:spPr>
        <p:style>
          <a:lnRef idx="0">
            <a:scrgbClr r="0" g="0" b="0"/>
          </a:lnRef>
          <a:fillRef idx="0">
            <a:scrgbClr r="0" g="0" b="0"/>
          </a:fillRef>
          <a:effectRef idx="0">
            <a:scrgbClr r="0" g="0" b="0"/>
          </a:effectRef>
          <a:fontRef idx="none"/>
        </p:style>
      </p:cxnSp>
      <p:cxnSp>
        <p:nvCxnSpPr>
          <p:cNvPr id="153" name="Straight Connector 152">
            <a:extLst>
              <a:ext uri="{FF2B5EF4-FFF2-40B4-BE49-F238E27FC236}">
                <a16:creationId xmlns:a16="http://schemas.microsoft.com/office/drawing/2014/main" id="{35CEE169-4F91-4BC6-B4D2-51DAB69A622A}"/>
              </a:ext>
            </a:extLst>
          </p:cNvPr>
          <p:cNvCxnSpPr>
            <a:cxnSpLocks/>
          </p:cNvCxnSpPr>
          <p:nvPr/>
        </p:nvCxnSpPr>
        <p:spPr>
          <a:xfrm>
            <a:off x="9644144" y="1217442"/>
            <a:ext cx="0" cy="50785"/>
          </a:xfrm>
          <a:prstGeom prst="line">
            <a:avLst/>
          </a:prstGeom>
          <a:noFill/>
          <a:ln w="9525" cap="flat">
            <a:solidFill>
              <a:schemeClr val="tx1"/>
            </a:solidFill>
            <a:prstDash val="solid"/>
            <a:miter lim="400000"/>
          </a:ln>
          <a:effectLst/>
          <a:sp3d/>
        </p:spPr>
        <p:style>
          <a:lnRef idx="0">
            <a:scrgbClr r="0" g="0" b="0"/>
          </a:lnRef>
          <a:fillRef idx="0">
            <a:scrgbClr r="0" g="0" b="0"/>
          </a:fillRef>
          <a:effectRef idx="0">
            <a:scrgbClr r="0" g="0" b="0"/>
          </a:effectRef>
          <a:fontRef idx="none"/>
        </p:style>
      </p:cxnSp>
      <p:cxnSp>
        <p:nvCxnSpPr>
          <p:cNvPr id="154" name="Straight Connector 153">
            <a:extLst>
              <a:ext uri="{FF2B5EF4-FFF2-40B4-BE49-F238E27FC236}">
                <a16:creationId xmlns:a16="http://schemas.microsoft.com/office/drawing/2014/main" id="{EE17808C-01FC-4ECC-8FD7-A28D03CE9598}"/>
              </a:ext>
            </a:extLst>
          </p:cNvPr>
          <p:cNvCxnSpPr>
            <a:cxnSpLocks/>
          </p:cNvCxnSpPr>
          <p:nvPr/>
        </p:nvCxnSpPr>
        <p:spPr>
          <a:xfrm>
            <a:off x="9958700" y="1217442"/>
            <a:ext cx="0" cy="50785"/>
          </a:xfrm>
          <a:prstGeom prst="line">
            <a:avLst/>
          </a:prstGeom>
          <a:noFill/>
          <a:ln w="9525" cap="flat">
            <a:solidFill>
              <a:schemeClr val="tx1"/>
            </a:solidFill>
            <a:prstDash val="solid"/>
            <a:miter lim="400000"/>
          </a:ln>
          <a:effectLst/>
          <a:sp3d/>
        </p:spPr>
        <p:style>
          <a:lnRef idx="0">
            <a:scrgbClr r="0" g="0" b="0"/>
          </a:lnRef>
          <a:fillRef idx="0">
            <a:scrgbClr r="0" g="0" b="0"/>
          </a:fillRef>
          <a:effectRef idx="0">
            <a:scrgbClr r="0" g="0" b="0"/>
          </a:effectRef>
          <a:fontRef idx="none"/>
        </p:style>
      </p:cxnSp>
      <p:sp>
        <p:nvSpPr>
          <p:cNvPr id="156" name="Rectangle 155">
            <a:extLst>
              <a:ext uri="{FF2B5EF4-FFF2-40B4-BE49-F238E27FC236}">
                <a16:creationId xmlns:a16="http://schemas.microsoft.com/office/drawing/2014/main" id="{BEACDF5F-34CA-4B02-B994-50A7C3D1F5E4}"/>
              </a:ext>
            </a:extLst>
          </p:cNvPr>
          <p:cNvSpPr/>
          <p:nvPr/>
        </p:nvSpPr>
        <p:spPr>
          <a:xfrm>
            <a:off x="10244914" y="741526"/>
            <a:ext cx="1226014" cy="32074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chemeClr val="tx1"/>
                </a:solidFill>
                <a:latin typeface="IntelOne Text Light" panose="020B0403020203020204" pitchFamily="34" charset="0"/>
              </a:rPr>
              <a:t>2030</a:t>
            </a:r>
          </a:p>
        </p:txBody>
      </p:sp>
      <p:cxnSp>
        <p:nvCxnSpPr>
          <p:cNvPr id="157" name="Straight Connector 156">
            <a:extLst>
              <a:ext uri="{FF2B5EF4-FFF2-40B4-BE49-F238E27FC236}">
                <a16:creationId xmlns:a16="http://schemas.microsoft.com/office/drawing/2014/main" id="{C1C05EC0-56DF-4854-B2BE-13BDFC2CCEBD}"/>
              </a:ext>
            </a:extLst>
          </p:cNvPr>
          <p:cNvCxnSpPr>
            <a:cxnSpLocks/>
          </p:cNvCxnSpPr>
          <p:nvPr/>
        </p:nvCxnSpPr>
        <p:spPr>
          <a:xfrm>
            <a:off x="10559493" y="1221567"/>
            <a:ext cx="0" cy="46660"/>
          </a:xfrm>
          <a:prstGeom prst="line">
            <a:avLst/>
          </a:prstGeom>
          <a:noFill/>
          <a:ln w="9525" cap="flat">
            <a:solidFill>
              <a:schemeClr val="tx1"/>
            </a:solidFill>
            <a:prstDash val="solid"/>
            <a:miter lim="400000"/>
          </a:ln>
          <a:effectLst/>
          <a:sp3d/>
        </p:spPr>
        <p:style>
          <a:lnRef idx="0">
            <a:scrgbClr r="0" g="0" b="0"/>
          </a:lnRef>
          <a:fillRef idx="0">
            <a:scrgbClr r="0" g="0" b="0"/>
          </a:fillRef>
          <a:effectRef idx="0">
            <a:scrgbClr r="0" g="0" b="0"/>
          </a:effectRef>
          <a:fontRef idx="none"/>
        </p:style>
      </p:cxnSp>
      <p:cxnSp>
        <p:nvCxnSpPr>
          <p:cNvPr id="158" name="Straight Connector 157">
            <a:extLst>
              <a:ext uri="{FF2B5EF4-FFF2-40B4-BE49-F238E27FC236}">
                <a16:creationId xmlns:a16="http://schemas.microsoft.com/office/drawing/2014/main" id="{D080C460-7E02-423C-9B38-4329DFC21BC2}"/>
              </a:ext>
            </a:extLst>
          </p:cNvPr>
          <p:cNvCxnSpPr>
            <a:cxnSpLocks/>
          </p:cNvCxnSpPr>
          <p:nvPr/>
        </p:nvCxnSpPr>
        <p:spPr>
          <a:xfrm>
            <a:off x="10870158" y="1217442"/>
            <a:ext cx="0" cy="50785"/>
          </a:xfrm>
          <a:prstGeom prst="line">
            <a:avLst/>
          </a:prstGeom>
          <a:noFill/>
          <a:ln w="9525" cap="flat">
            <a:solidFill>
              <a:schemeClr val="tx1"/>
            </a:solidFill>
            <a:prstDash val="solid"/>
            <a:miter lim="400000"/>
          </a:ln>
          <a:effectLst/>
          <a:sp3d/>
        </p:spPr>
        <p:style>
          <a:lnRef idx="0">
            <a:scrgbClr r="0" g="0" b="0"/>
          </a:lnRef>
          <a:fillRef idx="0">
            <a:scrgbClr r="0" g="0" b="0"/>
          </a:fillRef>
          <a:effectRef idx="0">
            <a:scrgbClr r="0" g="0" b="0"/>
          </a:effectRef>
          <a:fontRef idx="none"/>
        </p:style>
      </p:cxnSp>
      <p:cxnSp>
        <p:nvCxnSpPr>
          <p:cNvPr id="159" name="Straight Connector 158">
            <a:extLst>
              <a:ext uri="{FF2B5EF4-FFF2-40B4-BE49-F238E27FC236}">
                <a16:creationId xmlns:a16="http://schemas.microsoft.com/office/drawing/2014/main" id="{55BC44B4-9436-4F1E-982F-EFAB3DF50703}"/>
              </a:ext>
            </a:extLst>
          </p:cNvPr>
          <p:cNvCxnSpPr>
            <a:cxnSpLocks/>
          </p:cNvCxnSpPr>
          <p:nvPr/>
        </p:nvCxnSpPr>
        <p:spPr>
          <a:xfrm>
            <a:off x="11184714" y="1217442"/>
            <a:ext cx="0" cy="50785"/>
          </a:xfrm>
          <a:prstGeom prst="line">
            <a:avLst/>
          </a:prstGeom>
          <a:noFill/>
          <a:ln w="9525" cap="flat">
            <a:solidFill>
              <a:schemeClr val="tx1"/>
            </a:solidFill>
            <a:prstDash val="solid"/>
            <a:miter lim="400000"/>
          </a:ln>
          <a:effectLst/>
          <a:sp3d/>
        </p:spPr>
        <p:style>
          <a:lnRef idx="0">
            <a:scrgbClr r="0" g="0" b="0"/>
          </a:lnRef>
          <a:fillRef idx="0">
            <a:scrgbClr r="0" g="0" b="0"/>
          </a:fillRef>
          <a:effectRef idx="0">
            <a:scrgbClr r="0" g="0" b="0"/>
          </a:effectRef>
          <a:fontRef idx="none"/>
        </p:style>
      </p:cxnSp>
      <p:sp>
        <p:nvSpPr>
          <p:cNvPr id="160" name="Arrow: Pentagon 159">
            <a:extLst>
              <a:ext uri="{FF2B5EF4-FFF2-40B4-BE49-F238E27FC236}">
                <a16:creationId xmlns:a16="http://schemas.microsoft.com/office/drawing/2014/main" id="{B4E63EC5-5205-4DDF-8B00-F3D81CEF0D78}"/>
              </a:ext>
            </a:extLst>
          </p:cNvPr>
          <p:cNvSpPr/>
          <p:nvPr/>
        </p:nvSpPr>
        <p:spPr>
          <a:xfrm>
            <a:off x="3188783" y="1419003"/>
            <a:ext cx="1847144" cy="271869"/>
          </a:xfrm>
          <a:prstGeom prst="homePlate">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a:lnSpc>
                <a:spcPct val="100000"/>
              </a:lnSpc>
              <a:spcBef>
                <a:spcPts val="0"/>
              </a:spcBef>
            </a:pPr>
            <a:r>
              <a:rPr lang="en-GB" sz="1100" dirty="0">
                <a:solidFill>
                  <a:srgbClr val="FFFFFF"/>
                </a:solidFill>
                <a:latin typeface="IntelOne Text Light" panose="020B0403020203020204" pitchFamily="34" charset="0"/>
                <a:ea typeface="Helvetica Neue Medium"/>
                <a:cs typeface="Helvetica Neue Medium"/>
                <a:sym typeface="Helvetica Neue Medium"/>
              </a:rPr>
              <a:t>Rel-19</a:t>
            </a:r>
          </a:p>
        </p:txBody>
      </p:sp>
      <p:sp>
        <p:nvSpPr>
          <p:cNvPr id="161" name="Arrow: Pentagon 160">
            <a:extLst>
              <a:ext uri="{FF2B5EF4-FFF2-40B4-BE49-F238E27FC236}">
                <a16:creationId xmlns:a16="http://schemas.microsoft.com/office/drawing/2014/main" id="{E5BE8CDB-4B5F-44E7-BDA3-9147897561E7}"/>
              </a:ext>
            </a:extLst>
          </p:cNvPr>
          <p:cNvSpPr/>
          <p:nvPr/>
        </p:nvSpPr>
        <p:spPr>
          <a:xfrm>
            <a:off x="9039561" y="3468215"/>
            <a:ext cx="1830597" cy="271869"/>
          </a:xfrm>
          <a:prstGeom prst="homePlate">
            <a:avLst/>
          </a:prstGeom>
          <a:solidFill>
            <a:schemeClr val="accent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a:lnSpc>
                <a:spcPct val="100000"/>
              </a:lnSpc>
              <a:spcBef>
                <a:spcPts val="0"/>
              </a:spcBef>
            </a:pPr>
            <a:r>
              <a:rPr lang="en-GB" sz="1100" dirty="0">
                <a:solidFill>
                  <a:srgbClr val="FFFFFF"/>
                </a:solidFill>
                <a:latin typeface="IntelOne Text Light" panose="020B0403020203020204" pitchFamily="34" charset="0"/>
                <a:ea typeface="Helvetica Neue Medium"/>
                <a:cs typeface="Helvetica Neue Medium"/>
                <a:sym typeface="Helvetica Neue Medium"/>
              </a:rPr>
              <a:t>Rel-22 – 6G continuation</a:t>
            </a:r>
          </a:p>
        </p:txBody>
      </p:sp>
      <p:sp>
        <p:nvSpPr>
          <p:cNvPr id="162" name="Arrow: Pentagon 161">
            <a:extLst>
              <a:ext uri="{FF2B5EF4-FFF2-40B4-BE49-F238E27FC236}">
                <a16:creationId xmlns:a16="http://schemas.microsoft.com/office/drawing/2014/main" id="{C0AAC58A-6E37-461D-BF5C-4E5A41421ECE}"/>
              </a:ext>
            </a:extLst>
          </p:cNvPr>
          <p:cNvSpPr/>
          <p:nvPr/>
        </p:nvSpPr>
        <p:spPr>
          <a:xfrm>
            <a:off x="4442610" y="3084645"/>
            <a:ext cx="1229005" cy="271869"/>
          </a:xfrm>
          <a:prstGeom prst="homePlate">
            <a:avLst/>
          </a:prstGeom>
          <a:solidFill>
            <a:schemeClr val="accent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a:lnSpc>
                <a:spcPct val="100000"/>
              </a:lnSpc>
              <a:spcBef>
                <a:spcPts val="0"/>
              </a:spcBef>
            </a:pPr>
            <a:r>
              <a:rPr lang="en-GB" sz="1100" dirty="0">
                <a:solidFill>
                  <a:srgbClr val="FFFFFF"/>
                </a:solidFill>
                <a:latin typeface="IntelOne Text Light" panose="020B0403020203020204" pitchFamily="34" charset="0"/>
                <a:ea typeface="Helvetica Neue Medium"/>
                <a:cs typeface="Helvetica Neue Medium"/>
                <a:sym typeface="Helvetica Neue Medium"/>
              </a:rPr>
              <a:t>RAN </a:t>
            </a:r>
            <a:r>
              <a:rPr lang="en-GB" sz="1100" dirty="0" err="1">
                <a:solidFill>
                  <a:srgbClr val="FFFFFF"/>
                </a:solidFill>
                <a:latin typeface="IntelOne Text Light" panose="020B0403020203020204" pitchFamily="34" charset="0"/>
                <a:ea typeface="Helvetica Neue Medium"/>
                <a:cs typeface="Helvetica Neue Medium"/>
                <a:sym typeface="Helvetica Neue Medium"/>
              </a:rPr>
              <a:t>reqs</a:t>
            </a:r>
            <a:r>
              <a:rPr lang="en-GB" sz="1100" dirty="0">
                <a:solidFill>
                  <a:srgbClr val="FFFFFF"/>
                </a:solidFill>
                <a:latin typeface="IntelOne Text Light" panose="020B0403020203020204" pitchFamily="34" charset="0"/>
                <a:ea typeface="Helvetica Neue Medium"/>
                <a:cs typeface="Helvetica Neue Medium"/>
                <a:sym typeface="Helvetica Neue Medium"/>
              </a:rPr>
              <a:t> study</a:t>
            </a:r>
          </a:p>
        </p:txBody>
      </p:sp>
      <p:sp>
        <p:nvSpPr>
          <p:cNvPr id="8" name="Title 7">
            <a:extLst>
              <a:ext uri="{FF2B5EF4-FFF2-40B4-BE49-F238E27FC236}">
                <a16:creationId xmlns:a16="http://schemas.microsoft.com/office/drawing/2014/main" id="{772356AB-F8F4-41ED-B8E2-CBD6F837F005}"/>
              </a:ext>
            </a:extLst>
          </p:cNvPr>
          <p:cNvSpPr>
            <a:spLocks noGrp="1"/>
          </p:cNvSpPr>
          <p:nvPr>
            <p:ph type="title"/>
          </p:nvPr>
        </p:nvSpPr>
        <p:spPr/>
        <p:txBody>
          <a:bodyPr/>
          <a:lstStyle/>
          <a:p>
            <a:r>
              <a:rPr lang="en-GB" sz="3200" dirty="0">
                <a:solidFill>
                  <a:schemeClr val="tx1"/>
                </a:solidFill>
              </a:rPr>
              <a:t>6G – ITU timeline and proposed 3GPP timeline</a:t>
            </a:r>
          </a:p>
        </p:txBody>
      </p:sp>
      <p:sp>
        <p:nvSpPr>
          <p:cNvPr id="184" name="TextBox 183">
            <a:extLst>
              <a:ext uri="{FF2B5EF4-FFF2-40B4-BE49-F238E27FC236}">
                <a16:creationId xmlns:a16="http://schemas.microsoft.com/office/drawing/2014/main" id="{251246A3-49EE-4741-980B-54B3A21A28A4}"/>
              </a:ext>
            </a:extLst>
          </p:cNvPr>
          <p:cNvSpPr txBox="1"/>
          <p:nvPr/>
        </p:nvSpPr>
        <p:spPr>
          <a:xfrm>
            <a:off x="10700536" y="3154488"/>
            <a:ext cx="1079118" cy="702372"/>
          </a:xfrm>
          <a:prstGeom prst="rect">
            <a:avLst/>
          </a:prstGeom>
          <a:noFill/>
        </p:spPr>
        <p:txBody>
          <a:bodyPr wrap="square" rtlCol="0">
            <a:spAutoFit/>
          </a:bodyPr>
          <a:lstStyle/>
          <a:p>
            <a:pPr algn="ctr">
              <a:spcBef>
                <a:spcPts val="0"/>
              </a:spcBef>
            </a:pPr>
            <a:r>
              <a:rPr lang="en-US" sz="1100" b="1" dirty="0">
                <a:latin typeface="IntelOne Text Light" panose="020B0403020203020204" pitchFamily="34" charset="0"/>
              </a:rPr>
              <a:t>RAN/SA/CT  stage 3</a:t>
            </a:r>
          </a:p>
          <a:p>
            <a:pPr algn="ctr">
              <a:spcBef>
                <a:spcPts val="0"/>
              </a:spcBef>
            </a:pPr>
            <a:r>
              <a:rPr lang="en-US" sz="1100" b="1" dirty="0">
                <a:latin typeface="IntelOne Text Light" panose="020B0403020203020204" pitchFamily="34" charset="0"/>
              </a:rPr>
              <a:t>(RAN1 1Q ahead)</a:t>
            </a:r>
          </a:p>
        </p:txBody>
      </p:sp>
      <p:sp>
        <p:nvSpPr>
          <p:cNvPr id="35" name="TextBox 34">
            <a:extLst>
              <a:ext uri="{FF2B5EF4-FFF2-40B4-BE49-F238E27FC236}">
                <a16:creationId xmlns:a16="http://schemas.microsoft.com/office/drawing/2014/main" id="{F1EFCE72-1FB8-4147-91A3-51C0F77D37A9}"/>
              </a:ext>
            </a:extLst>
          </p:cNvPr>
          <p:cNvSpPr txBox="1"/>
          <p:nvPr/>
        </p:nvSpPr>
        <p:spPr>
          <a:xfrm>
            <a:off x="354530" y="1065420"/>
            <a:ext cx="196232"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nchorCtr="0">
            <a:spAutoFit/>
          </a:bodyPr>
          <a:lstStyle/>
          <a:p>
            <a:pPr marL="0" marR="0" indent="0" algn="l" defTabSz="2438338" rtl="0" fontAlgn="auto" latinLnBrk="0" hangingPunct="0">
              <a:lnSpc>
                <a:spcPct val="100000"/>
              </a:lnSpc>
              <a:spcBef>
                <a:spcPts val="0"/>
              </a:spcBef>
              <a:spcAft>
                <a:spcPts val="0"/>
              </a:spcAft>
              <a:buClrTx/>
              <a:buSzTx/>
              <a:buFontTx/>
              <a:buNone/>
              <a:tabLst/>
            </a:pPr>
            <a:r>
              <a:rPr kumimoji="0" lang="en-GB" sz="1000" b="0" i="0" u="none" strike="noStrike" cap="none" spc="0" normalizeH="0" baseline="0" dirty="0">
                <a:ln>
                  <a:noFill/>
                </a:ln>
                <a:solidFill>
                  <a:schemeClr val="tx1"/>
                </a:solidFill>
                <a:effectLst/>
                <a:uFillTx/>
                <a:latin typeface="IntelOne Text Light" panose="020B0403020203020204" pitchFamily="34" charset="0"/>
                <a:ea typeface="+mn-ea"/>
                <a:cs typeface="+mn-cs"/>
                <a:sym typeface="Helvetica Neue"/>
              </a:rPr>
              <a:t>94</a:t>
            </a:r>
          </a:p>
        </p:txBody>
      </p:sp>
      <p:sp>
        <p:nvSpPr>
          <p:cNvPr id="155" name="TextBox 154">
            <a:extLst>
              <a:ext uri="{FF2B5EF4-FFF2-40B4-BE49-F238E27FC236}">
                <a16:creationId xmlns:a16="http://schemas.microsoft.com/office/drawing/2014/main" id="{51DA51F4-7CF6-40A5-B12D-090EE97B4CF2}"/>
              </a:ext>
            </a:extLst>
          </p:cNvPr>
          <p:cNvSpPr txBox="1"/>
          <p:nvPr/>
        </p:nvSpPr>
        <p:spPr>
          <a:xfrm>
            <a:off x="1565214" y="1074740"/>
            <a:ext cx="233904"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nchorCtr="0">
            <a:spAutoFit/>
          </a:bodyPr>
          <a:lstStyle/>
          <a:p>
            <a:pPr marL="0" marR="0" indent="0" algn="l" defTabSz="2438338" rtl="0" fontAlgn="auto" latinLnBrk="0" hangingPunct="0">
              <a:lnSpc>
                <a:spcPct val="100000"/>
              </a:lnSpc>
              <a:spcBef>
                <a:spcPts val="0"/>
              </a:spcBef>
              <a:spcAft>
                <a:spcPts val="0"/>
              </a:spcAft>
              <a:buClrTx/>
              <a:buSzTx/>
              <a:buFontTx/>
              <a:buNone/>
              <a:tabLst/>
            </a:pPr>
            <a:r>
              <a:rPr lang="en-GB" sz="1000" dirty="0">
                <a:solidFill>
                  <a:schemeClr val="tx1"/>
                </a:solidFill>
                <a:latin typeface="IntelOne Text Light" panose="020B0403020203020204" pitchFamily="34" charset="0"/>
              </a:rPr>
              <a:t>98</a:t>
            </a:r>
            <a:endParaRPr kumimoji="0" lang="en-GB" sz="1000" b="0" i="0" u="none" strike="noStrike" cap="none" spc="0" normalizeH="0" baseline="0" dirty="0">
              <a:ln>
                <a:noFill/>
              </a:ln>
              <a:solidFill>
                <a:schemeClr val="tx1"/>
              </a:solidFill>
              <a:effectLst/>
              <a:uFillTx/>
              <a:latin typeface="IntelOne Text Light" panose="020B0403020203020204" pitchFamily="34" charset="0"/>
              <a:ea typeface="+mn-ea"/>
              <a:cs typeface="+mn-cs"/>
              <a:sym typeface="Helvetica Neue"/>
            </a:endParaRPr>
          </a:p>
        </p:txBody>
      </p:sp>
      <p:sp>
        <p:nvSpPr>
          <p:cNvPr id="163" name="TextBox 162">
            <a:extLst>
              <a:ext uri="{FF2B5EF4-FFF2-40B4-BE49-F238E27FC236}">
                <a16:creationId xmlns:a16="http://schemas.microsoft.com/office/drawing/2014/main" id="{672095DA-5CEA-46C8-9A11-CC4CE66E49C6}"/>
              </a:ext>
            </a:extLst>
          </p:cNvPr>
          <p:cNvSpPr txBox="1"/>
          <p:nvPr/>
        </p:nvSpPr>
        <p:spPr>
          <a:xfrm>
            <a:off x="2792835" y="1074740"/>
            <a:ext cx="276049"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nchorCtr="0">
            <a:spAutoFit/>
          </a:bodyPr>
          <a:lstStyle/>
          <a:p>
            <a:pPr marL="0" marR="0" indent="0" algn="l" defTabSz="2438338" rtl="0" fontAlgn="auto" latinLnBrk="0" hangingPunct="0">
              <a:lnSpc>
                <a:spcPct val="100000"/>
              </a:lnSpc>
              <a:spcBef>
                <a:spcPts val="0"/>
              </a:spcBef>
              <a:spcAft>
                <a:spcPts val="0"/>
              </a:spcAft>
              <a:buClrTx/>
              <a:buSzTx/>
              <a:buFontTx/>
              <a:buNone/>
              <a:tabLst/>
            </a:pPr>
            <a:r>
              <a:rPr lang="en-GB" sz="1000" dirty="0">
                <a:solidFill>
                  <a:schemeClr val="tx1"/>
                </a:solidFill>
                <a:latin typeface="IntelOne Text Light" panose="020B0403020203020204" pitchFamily="34" charset="0"/>
              </a:rPr>
              <a:t>102</a:t>
            </a:r>
          </a:p>
        </p:txBody>
      </p:sp>
      <p:sp>
        <p:nvSpPr>
          <p:cNvPr id="164" name="TextBox 163">
            <a:extLst>
              <a:ext uri="{FF2B5EF4-FFF2-40B4-BE49-F238E27FC236}">
                <a16:creationId xmlns:a16="http://schemas.microsoft.com/office/drawing/2014/main" id="{BCDA7A1E-BA21-4584-B830-AFBCAF4C4C74}"/>
              </a:ext>
            </a:extLst>
          </p:cNvPr>
          <p:cNvSpPr txBox="1"/>
          <p:nvPr/>
        </p:nvSpPr>
        <p:spPr>
          <a:xfrm>
            <a:off x="4020536" y="1092360"/>
            <a:ext cx="287638"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nchorCtr="0">
            <a:spAutoFit/>
          </a:bodyPr>
          <a:lstStyle/>
          <a:p>
            <a:pPr marL="0" marR="0" indent="0" algn="l" defTabSz="2438338" rtl="0" fontAlgn="auto" latinLnBrk="0" hangingPunct="0">
              <a:lnSpc>
                <a:spcPct val="100000"/>
              </a:lnSpc>
              <a:spcBef>
                <a:spcPts val="0"/>
              </a:spcBef>
              <a:spcAft>
                <a:spcPts val="0"/>
              </a:spcAft>
              <a:buClrTx/>
              <a:buSzTx/>
              <a:buFontTx/>
              <a:buNone/>
              <a:tabLst/>
            </a:pPr>
            <a:r>
              <a:rPr lang="en-GB" sz="1000" dirty="0">
                <a:solidFill>
                  <a:schemeClr val="tx1"/>
                </a:solidFill>
                <a:latin typeface="IntelOne Text Light" panose="020B0403020203020204" pitchFamily="34" charset="0"/>
              </a:rPr>
              <a:t>106</a:t>
            </a:r>
            <a:endParaRPr kumimoji="0" lang="en-GB" sz="1000" b="0" i="0" u="none" strike="noStrike" cap="none" spc="0" normalizeH="0" baseline="0" dirty="0">
              <a:ln>
                <a:noFill/>
              </a:ln>
              <a:solidFill>
                <a:schemeClr val="tx1"/>
              </a:solidFill>
              <a:effectLst/>
              <a:uFillTx/>
              <a:latin typeface="IntelOne Text Light" panose="020B0403020203020204" pitchFamily="34" charset="0"/>
              <a:ea typeface="+mn-ea"/>
              <a:cs typeface="+mn-cs"/>
              <a:sym typeface="Helvetica Neue"/>
            </a:endParaRPr>
          </a:p>
        </p:txBody>
      </p:sp>
      <p:sp>
        <p:nvSpPr>
          <p:cNvPr id="165" name="TextBox 164">
            <a:extLst>
              <a:ext uri="{FF2B5EF4-FFF2-40B4-BE49-F238E27FC236}">
                <a16:creationId xmlns:a16="http://schemas.microsoft.com/office/drawing/2014/main" id="{F50AE5EB-ABC7-43EE-8EC8-0C0A2EAFD209}"/>
              </a:ext>
            </a:extLst>
          </p:cNvPr>
          <p:cNvSpPr txBox="1"/>
          <p:nvPr/>
        </p:nvSpPr>
        <p:spPr>
          <a:xfrm>
            <a:off x="5265871" y="1074602"/>
            <a:ext cx="284276"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nchorCtr="0">
            <a:spAutoFit/>
          </a:bodyPr>
          <a:lstStyle/>
          <a:p>
            <a:pPr marL="0" marR="0" indent="0" algn="l" defTabSz="2438338" rtl="0" fontAlgn="auto" latinLnBrk="0" hangingPunct="0">
              <a:lnSpc>
                <a:spcPct val="100000"/>
              </a:lnSpc>
              <a:spcBef>
                <a:spcPts val="0"/>
              </a:spcBef>
              <a:spcAft>
                <a:spcPts val="0"/>
              </a:spcAft>
              <a:buClrTx/>
              <a:buSzTx/>
              <a:buFontTx/>
              <a:buNone/>
              <a:tabLst/>
            </a:pPr>
            <a:r>
              <a:rPr kumimoji="0" lang="en-GB" sz="1000" b="0" i="0" u="none" strike="noStrike" cap="none" spc="0" normalizeH="0" baseline="0" dirty="0">
                <a:ln>
                  <a:noFill/>
                </a:ln>
                <a:solidFill>
                  <a:schemeClr val="tx1"/>
                </a:solidFill>
                <a:effectLst/>
                <a:uFillTx/>
                <a:latin typeface="IntelOne Text Light" panose="020B0403020203020204" pitchFamily="34" charset="0"/>
                <a:ea typeface="+mn-ea"/>
                <a:cs typeface="+mn-cs"/>
                <a:sym typeface="Helvetica Neue"/>
              </a:rPr>
              <a:t>110</a:t>
            </a:r>
          </a:p>
        </p:txBody>
      </p:sp>
      <p:sp>
        <p:nvSpPr>
          <p:cNvPr id="166" name="TextBox 165">
            <a:extLst>
              <a:ext uri="{FF2B5EF4-FFF2-40B4-BE49-F238E27FC236}">
                <a16:creationId xmlns:a16="http://schemas.microsoft.com/office/drawing/2014/main" id="{470696D7-ACE9-4838-A783-0EF822FFC6A6}"/>
              </a:ext>
            </a:extLst>
          </p:cNvPr>
          <p:cNvSpPr txBox="1"/>
          <p:nvPr/>
        </p:nvSpPr>
        <p:spPr>
          <a:xfrm>
            <a:off x="6503234" y="1083973"/>
            <a:ext cx="240489"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nchorCtr="0">
            <a:spAutoFit/>
          </a:bodyPr>
          <a:lstStyle/>
          <a:p>
            <a:pPr marL="0" marR="0" indent="0" algn="l" defTabSz="2438338" rtl="0" fontAlgn="auto" latinLnBrk="0" hangingPunct="0">
              <a:lnSpc>
                <a:spcPct val="100000"/>
              </a:lnSpc>
              <a:spcBef>
                <a:spcPts val="0"/>
              </a:spcBef>
              <a:spcAft>
                <a:spcPts val="0"/>
              </a:spcAft>
              <a:buClrTx/>
              <a:buSzTx/>
              <a:buFontTx/>
              <a:buNone/>
              <a:tabLst/>
            </a:pPr>
            <a:r>
              <a:rPr kumimoji="0" lang="en-GB" sz="1000" b="0" i="0" u="none" strike="noStrike" cap="none" spc="0" normalizeH="0" baseline="0" dirty="0">
                <a:ln>
                  <a:noFill/>
                </a:ln>
                <a:solidFill>
                  <a:schemeClr val="tx1"/>
                </a:solidFill>
                <a:effectLst/>
                <a:uFillTx/>
                <a:latin typeface="IntelOne Text Light" panose="020B0403020203020204" pitchFamily="34" charset="0"/>
                <a:ea typeface="+mn-ea"/>
                <a:cs typeface="+mn-cs"/>
                <a:sym typeface="Helvetica Neue"/>
              </a:rPr>
              <a:t>114</a:t>
            </a:r>
          </a:p>
        </p:txBody>
      </p:sp>
      <p:sp>
        <p:nvSpPr>
          <p:cNvPr id="167" name="TextBox 166">
            <a:extLst>
              <a:ext uri="{FF2B5EF4-FFF2-40B4-BE49-F238E27FC236}">
                <a16:creationId xmlns:a16="http://schemas.microsoft.com/office/drawing/2014/main" id="{A1F31FC6-8E0C-4128-BE59-8B6AD834FC15}"/>
              </a:ext>
            </a:extLst>
          </p:cNvPr>
          <p:cNvSpPr txBox="1"/>
          <p:nvPr/>
        </p:nvSpPr>
        <p:spPr>
          <a:xfrm>
            <a:off x="7701050" y="1083973"/>
            <a:ext cx="247188"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nchorCtr="0">
            <a:spAutoFit/>
          </a:bodyPr>
          <a:lstStyle/>
          <a:p>
            <a:pPr marL="0" marR="0" indent="0" algn="l" defTabSz="2438338" rtl="0" fontAlgn="auto" latinLnBrk="0" hangingPunct="0">
              <a:lnSpc>
                <a:spcPct val="100000"/>
              </a:lnSpc>
              <a:spcBef>
                <a:spcPts val="0"/>
              </a:spcBef>
              <a:spcAft>
                <a:spcPts val="0"/>
              </a:spcAft>
              <a:buClrTx/>
              <a:buSzTx/>
              <a:buFontTx/>
              <a:buNone/>
              <a:tabLst/>
            </a:pPr>
            <a:r>
              <a:rPr kumimoji="0" lang="en-GB" sz="1000" b="0" i="0" u="none" strike="noStrike" cap="none" spc="0" normalizeH="0" baseline="0" dirty="0">
                <a:ln>
                  <a:noFill/>
                </a:ln>
                <a:solidFill>
                  <a:schemeClr val="tx1"/>
                </a:solidFill>
                <a:effectLst/>
                <a:uFillTx/>
                <a:latin typeface="IntelOne Text Light" panose="020B0403020203020204" pitchFamily="34" charset="0"/>
                <a:ea typeface="+mn-ea"/>
                <a:cs typeface="+mn-cs"/>
                <a:sym typeface="Helvetica Neue"/>
              </a:rPr>
              <a:t>118</a:t>
            </a:r>
          </a:p>
        </p:txBody>
      </p:sp>
      <p:sp>
        <p:nvSpPr>
          <p:cNvPr id="168" name="TextBox 167">
            <a:extLst>
              <a:ext uri="{FF2B5EF4-FFF2-40B4-BE49-F238E27FC236}">
                <a16:creationId xmlns:a16="http://schemas.microsoft.com/office/drawing/2014/main" id="{E7F6C1DE-A40D-413E-B982-E4C03FDDFDC6}"/>
              </a:ext>
            </a:extLst>
          </p:cNvPr>
          <p:cNvSpPr txBox="1"/>
          <p:nvPr/>
        </p:nvSpPr>
        <p:spPr>
          <a:xfrm>
            <a:off x="8945358" y="1075243"/>
            <a:ext cx="236172"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nchorCtr="0">
            <a:spAutoFit/>
          </a:bodyPr>
          <a:lstStyle/>
          <a:p>
            <a:pPr marL="0" marR="0" indent="0" algn="l" defTabSz="2438338" rtl="0" fontAlgn="auto" latinLnBrk="0" hangingPunct="0">
              <a:lnSpc>
                <a:spcPct val="100000"/>
              </a:lnSpc>
              <a:spcBef>
                <a:spcPts val="0"/>
              </a:spcBef>
              <a:spcAft>
                <a:spcPts val="0"/>
              </a:spcAft>
              <a:buClrTx/>
              <a:buSzTx/>
              <a:buFontTx/>
              <a:buNone/>
              <a:tabLst/>
            </a:pPr>
            <a:r>
              <a:rPr kumimoji="0" lang="en-GB" sz="1000" b="0" i="0" u="none" strike="noStrike" cap="none" spc="0" normalizeH="0" baseline="0" dirty="0">
                <a:ln>
                  <a:noFill/>
                </a:ln>
                <a:solidFill>
                  <a:schemeClr val="tx1"/>
                </a:solidFill>
                <a:effectLst/>
                <a:uFillTx/>
                <a:latin typeface="IntelOne Text Light" panose="020B0403020203020204" pitchFamily="34" charset="0"/>
                <a:ea typeface="+mn-ea"/>
                <a:cs typeface="+mn-cs"/>
                <a:sym typeface="Helvetica Neue"/>
              </a:rPr>
              <a:t>122</a:t>
            </a:r>
          </a:p>
        </p:txBody>
      </p:sp>
      <p:sp>
        <p:nvSpPr>
          <p:cNvPr id="169" name="TextBox 168">
            <a:extLst>
              <a:ext uri="{FF2B5EF4-FFF2-40B4-BE49-F238E27FC236}">
                <a16:creationId xmlns:a16="http://schemas.microsoft.com/office/drawing/2014/main" id="{953C3AD2-D0D0-4A2E-BEBF-131FDB22D2DA}"/>
              </a:ext>
            </a:extLst>
          </p:cNvPr>
          <p:cNvSpPr txBox="1"/>
          <p:nvPr/>
        </p:nvSpPr>
        <p:spPr>
          <a:xfrm>
            <a:off x="10166032" y="1092360"/>
            <a:ext cx="236172"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nchorCtr="0">
            <a:spAutoFit/>
          </a:bodyPr>
          <a:lstStyle/>
          <a:p>
            <a:pPr marL="0" marR="0" indent="0" algn="l" defTabSz="2438338" rtl="0" fontAlgn="auto" latinLnBrk="0" hangingPunct="0">
              <a:lnSpc>
                <a:spcPct val="100000"/>
              </a:lnSpc>
              <a:spcBef>
                <a:spcPts val="0"/>
              </a:spcBef>
              <a:spcAft>
                <a:spcPts val="0"/>
              </a:spcAft>
              <a:buClrTx/>
              <a:buSzTx/>
              <a:buFontTx/>
              <a:buNone/>
              <a:tabLst/>
            </a:pPr>
            <a:r>
              <a:rPr kumimoji="0" lang="en-GB" sz="1000" b="0" i="0" u="none" strike="noStrike" cap="none" spc="0" normalizeH="0" baseline="0" dirty="0">
                <a:ln>
                  <a:noFill/>
                </a:ln>
                <a:solidFill>
                  <a:schemeClr val="tx1"/>
                </a:solidFill>
                <a:effectLst/>
                <a:uFillTx/>
                <a:latin typeface="IntelOne Text Light" panose="020B0403020203020204" pitchFamily="34" charset="0"/>
                <a:ea typeface="+mn-ea"/>
                <a:cs typeface="+mn-cs"/>
                <a:sym typeface="Helvetica Neue"/>
              </a:rPr>
              <a:t>126</a:t>
            </a:r>
          </a:p>
        </p:txBody>
      </p:sp>
      <p:sp>
        <p:nvSpPr>
          <p:cNvPr id="170" name="TextBox 169">
            <a:extLst>
              <a:ext uri="{FF2B5EF4-FFF2-40B4-BE49-F238E27FC236}">
                <a16:creationId xmlns:a16="http://schemas.microsoft.com/office/drawing/2014/main" id="{0E9671B9-9732-4F28-8B04-082E79D7D05D}"/>
              </a:ext>
            </a:extLst>
          </p:cNvPr>
          <p:cNvSpPr txBox="1"/>
          <p:nvPr/>
        </p:nvSpPr>
        <p:spPr>
          <a:xfrm>
            <a:off x="11288577" y="1101499"/>
            <a:ext cx="418566"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nchorCtr="0">
            <a:spAutoFit/>
          </a:bodyPr>
          <a:lstStyle/>
          <a:p>
            <a:pPr marL="0" marR="0" indent="0" algn="l" defTabSz="2438338" rtl="0" fontAlgn="auto" latinLnBrk="0" hangingPunct="0">
              <a:lnSpc>
                <a:spcPct val="100000"/>
              </a:lnSpc>
              <a:spcBef>
                <a:spcPts val="0"/>
              </a:spcBef>
              <a:spcAft>
                <a:spcPts val="0"/>
              </a:spcAft>
              <a:buClrTx/>
              <a:buSzTx/>
              <a:buFontTx/>
              <a:buNone/>
              <a:tabLst/>
            </a:pPr>
            <a:r>
              <a:rPr lang="en-GB" sz="1000" dirty="0">
                <a:solidFill>
                  <a:schemeClr val="tx1"/>
                </a:solidFill>
                <a:latin typeface="IntelOne Text Light" panose="020B0403020203020204" pitchFamily="34" charset="0"/>
              </a:rPr>
              <a:t>TSG#</a:t>
            </a:r>
          </a:p>
        </p:txBody>
      </p:sp>
      <p:sp>
        <p:nvSpPr>
          <p:cNvPr id="100" name="Arrow: Pentagon 99">
            <a:extLst>
              <a:ext uri="{FF2B5EF4-FFF2-40B4-BE49-F238E27FC236}">
                <a16:creationId xmlns:a16="http://schemas.microsoft.com/office/drawing/2014/main" id="{2F9DA9CE-C8D8-402E-8406-9DD04E3F2CF4}"/>
              </a:ext>
            </a:extLst>
          </p:cNvPr>
          <p:cNvSpPr/>
          <p:nvPr/>
        </p:nvSpPr>
        <p:spPr>
          <a:xfrm>
            <a:off x="9028843" y="1413525"/>
            <a:ext cx="1826807" cy="271869"/>
          </a:xfrm>
          <a:prstGeom prst="homePlate">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a:lnSpc>
                <a:spcPct val="100000"/>
              </a:lnSpc>
              <a:spcBef>
                <a:spcPts val="0"/>
              </a:spcBef>
            </a:pPr>
            <a:r>
              <a:rPr lang="en-GB" sz="1100" dirty="0">
                <a:solidFill>
                  <a:srgbClr val="FFFFFF"/>
                </a:solidFill>
                <a:latin typeface="IntelOne Text Light" panose="020B0403020203020204" pitchFamily="34" charset="0"/>
                <a:ea typeface="Helvetica Neue Medium"/>
                <a:cs typeface="Helvetica Neue Medium"/>
                <a:sym typeface="Helvetica Neue Medium"/>
              </a:rPr>
              <a:t>Rel-22</a:t>
            </a:r>
          </a:p>
        </p:txBody>
      </p:sp>
      <p:sp>
        <p:nvSpPr>
          <p:cNvPr id="111" name="TextBox 110">
            <a:extLst>
              <a:ext uri="{FF2B5EF4-FFF2-40B4-BE49-F238E27FC236}">
                <a16:creationId xmlns:a16="http://schemas.microsoft.com/office/drawing/2014/main" id="{35D68941-6D70-45EB-9B02-E076851418B7}"/>
              </a:ext>
            </a:extLst>
          </p:cNvPr>
          <p:cNvSpPr txBox="1"/>
          <p:nvPr/>
        </p:nvSpPr>
        <p:spPr>
          <a:xfrm>
            <a:off x="2424081" y="4654724"/>
            <a:ext cx="1714814" cy="277705"/>
          </a:xfrm>
          <a:prstGeom prst="rect">
            <a:avLst/>
          </a:prstGeom>
          <a:noFill/>
        </p:spPr>
        <p:txBody>
          <a:bodyPr wrap="square" rtlCol="0">
            <a:spAutoFit/>
          </a:bodyPr>
          <a:lstStyle/>
          <a:p>
            <a:pPr algn="ctr"/>
            <a:r>
              <a:rPr lang="en-US" sz="1333" b="1" dirty="0">
                <a:latin typeface="IntelOne Text Light" panose="020B0403020203020204" pitchFamily="34" charset="0"/>
              </a:rPr>
              <a:t>WRC-23</a:t>
            </a:r>
          </a:p>
        </p:txBody>
      </p:sp>
      <p:sp>
        <p:nvSpPr>
          <p:cNvPr id="113" name="Arrow: Pentagon 112">
            <a:extLst>
              <a:ext uri="{FF2B5EF4-FFF2-40B4-BE49-F238E27FC236}">
                <a16:creationId xmlns:a16="http://schemas.microsoft.com/office/drawing/2014/main" id="{A3650F3D-C304-433A-9373-8D3E0368E728}"/>
              </a:ext>
            </a:extLst>
          </p:cNvPr>
          <p:cNvSpPr/>
          <p:nvPr/>
        </p:nvSpPr>
        <p:spPr>
          <a:xfrm>
            <a:off x="225278" y="4804734"/>
            <a:ext cx="863006" cy="656590"/>
          </a:xfrm>
          <a:prstGeom prst="homePlate">
            <a:avLst/>
          </a:prstGeom>
          <a:solidFill>
            <a:schemeClr val="accent1">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a:lnSpc>
                <a:spcPct val="100000"/>
              </a:lnSpc>
              <a:spcBef>
                <a:spcPts val="0"/>
              </a:spcBef>
            </a:pPr>
            <a:r>
              <a:rPr lang="en-GB" sz="1200" dirty="0">
                <a:solidFill>
                  <a:srgbClr val="FFFFFF"/>
                </a:solidFill>
                <a:latin typeface="IntelOne Text Light" panose="020B0403020203020204" pitchFamily="34" charset="0"/>
                <a:ea typeface="Helvetica Neue Medium"/>
                <a:cs typeface="Helvetica Neue Medium"/>
                <a:sym typeface="Helvetica Neue Medium"/>
              </a:rPr>
              <a:t>Future Tech Trends</a:t>
            </a:r>
          </a:p>
        </p:txBody>
      </p:sp>
      <p:sp>
        <p:nvSpPr>
          <p:cNvPr id="114" name="Arrow: Pentagon 113">
            <a:extLst>
              <a:ext uri="{FF2B5EF4-FFF2-40B4-BE49-F238E27FC236}">
                <a16:creationId xmlns:a16="http://schemas.microsoft.com/office/drawing/2014/main" id="{A1EBF957-4A62-4D18-8037-4E515D9445E3}"/>
              </a:ext>
            </a:extLst>
          </p:cNvPr>
          <p:cNvSpPr/>
          <p:nvPr/>
        </p:nvSpPr>
        <p:spPr>
          <a:xfrm>
            <a:off x="225278" y="5706037"/>
            <a:ext cx="2094333" cy="287258"/>
          </a:xfrm>
          <a:prstGeom prst="homePlate">
            <a:avLst/>
          </a:prstGeom>
          <a:solidFill>
            <a:schemeClr val="accent1">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a:lnSpc>
                <a:spcPct val="100000"/>
              </a:lnSpc>
              <a:spcBef>
                <a:spcPts val="0"/>
              </a:spcBef>
            </a:pPr>
            <a:r>
              <a:rPr lang="en-GB" sz="1200" dirty="0">
                <a:solidFill>
                  <a:srgbClr val="FFFFFF"/>
                </a:solidFill>
                <a:latin typeface="IntelOne Text Light" panose="020B0403020203020204" pitchFamily="34" charset="0"/>
                <a:ea typeface="Helvetica Neue Medium"/>
                <a:cs typeface="Helvetica Neue Medium"/>
                <a:sym typeface="Helvetica Neue Medium"/>
              </a:rPr>
              <a:t>Vision</a:t>
            </a:r>
          </a:p>
        </p:txBody>
      </p:sp>
      <p:sp>
        <p:nvSpPr>
          <p:cNvPr id="116" name="Arrow: Pentagon 115">
            <a:extLst>
              <a:ext uri="{FF2B5EF4-FFF2-40B4-BE49-F238E27FC236}">
                <a16:creationId xmlns:a16="http://schemas.microsoft.com/office/drawing/2014/main" id="{A1723792-747B-401C-A366-80013198B018}"/>
              </a:ext>
            </a:extLst>
          </p:cNvPr>
          <p:cNvSpPr/>
          <p:nvPr/>
        </p:nvSpPr>
        <p:spPr>
          <a:xfrm>
            <a:off x="6760391" y="5018809"/>
            <a:ext cx="2644669" cy="287258"/>
          </a:xfrm>
          <a:prstGeom prst="homePlate">
            <a:avLst/>
          </a:prstGeom>
          <a:solidFill>
            <a:schemeClr val="accent1">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a:lnSpc>
                <a:spcPct val="100000"/>
              </a:lnSpc>
              <a:spcBef>
                <a:spcPts val="0"/>
              </a:spcBef>
            </a:pPr>
            <a:r>
              <a:rPr lang="en-GB" sz="1200" dirty="0">
                <a:solidFill>
                  <a:srgbClr val="FFFFFF"/>
                </a:solidFill>
                <a:latin typeface="IntelOne Text Light" panose="020B0403020203020204" pitchFamily="34" charset="0"/>
                <a:ea typeface="Helvetica Neue Medium"/>
                <a:cs typeface="Helvetica Neue Medium"/>
                <a:sym typeface="Helvetica Neue Medium"/>
              </a:rPr>
              <a:t>Proposal submissions</a:t>
            </a:r>
          </a:p>
        </p:txBody>
      </p:sp>
      <p:sp>
        <p:nvSpPr>
          <p:cNvPr id="123" name="Diamond 122">
            <a:extLst>
              <a:ext uri="{FF2B5EF4-FFF2-40B4-BE49-F238E27FC236}">
                <a16:creationId xmlns:a16="http://schemas.microsoft.com/office/drawing/2014/main" id="{B6247B95-19DC-45B7-8880-2AD81E0BC58F}"/>
              </a:ext>
            </a:extLst>
          </p:cNvPr>
          <p:cNvSpPr/>
          <p:nvPr/>
        </p:nvSpPr>
        <p:spPr>
          <a:xfrm>
            <a:off x="6667364" y="5382913"/>
            <a:ext cx="243269" cy="416128"/>
          </a:xfrm>
          <a:prstGeom prst="diamond">
            <a:avLst/>
          </a:prstGeom>
          <a:solidFill>
            <a:schemeClr val="accent1">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24" name="TextBox 123">
            <a:extLst>
              <a:ext uri="{FF2B5EF4-FFF2-40B4-BE49-F238E27FC236}">
                <a16:creationId xmlns:a16="http://schemas.microsoft.com/office/drawing/2014/main" id="{845F4B38-575D-4643-AB2F-60025790E842}"/>
              </a:ext>
            </a:extLst>
          </p:cNvPr>
          <p:cNvSpPr txBox="1"/>
          <p:nvPr/>
        </p:nvSpPr>
        <p:spPr>
          <a:xfrm>
            <a:off x="5921953" y="5757896"/>
            <a:ext cx="1714814" cy="277705"/>
          </a:xfrm>
          <a:prstGeom prst="rect">
            <a:avLst/>
          </a:prstGeom>
          <a:noFill/>
        </p:spPr>
        <p:txBody>
          <a:bodyPr wrap="square" rtlCol="0">
            <a:spAutoFit/>
          </a:bodyPr>
          <a:lstStyle/>
          <a:p>
            <a:pPr algn="ctr"/>
            <a:r>
              <a:rPr lang="en-US" sz="1333" b="1" dirty="0">
                <a:latin typeface="IntelOne Text Light" panose="020B0403020203020204" pitchFamily="34" charset="0"/>
              </a:rPr>
              <a:t>Workshop</a:t>
            </a:r>
          </a:p>
        </p:txBody>
      </p:sp>
      <p:sp>
        <p:nvSpPr>
          <p:cNvPr id="96" name="Arrow: Pentagon 95">
            <a:extLst>
              <a:ext uri="{FF2B5EF4-FFF2-40B4-BE49-F238E27FC236}">
                <a16:creationId xmlns:a16="http://schemas.microsoft.com/office/drawing/2014/main" id="{F75EA4C5-5D81-40BB-B5FE-0531A22AD383}"/>
              </a:ext>
            </a:extLst>
          </p:cNvPr>
          <p:cNvSpPr/>
          <p:nvPr/>
        </p:nvSpPr>
        <p:spPr>
          <a:xfrm>
            <a:off x="9611283" y="5776159"/>
            <a:ext cx="1436421" cy="471924"/>
          </a:xfrm>
          <a:prstGeom prst="homePlate">
            <a:avLst/>
          </a:prstGeom>
          <a:solidFill>
            <a:schemeClr val="accent1">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a:lnSpc>
                <a:spcPct val="100000"/>
              </a:lnSpc>
              <a:spcBef>
                <a:spcPts val="0"/>
              </a:spcBef>
            </a:pPr>
            <a:r>
              <a:rPr lang="en-GB" sz="1200" dirty="0">
                <a:solidFill>
                  <a:srgbClr val="FFFFFF"/>
                </a:solidFill>
                <a:latin typeface="IntelOne Text Light" panose="020B0403020203020204" pitchFamily="34" charset="0"/>
                <a:ea typeface="Helvetica Neue Medium"/>
                <a:cs typeface="Helvetica Neue Medium"/>
                <a:sym typeface="Helvetica Neue Medium"/>
              </a:rPr>
              <a:t>IMT-2030</a:t>
            </a:r>
          </a:p>
          <a:p>
            <a:pPr algn="ctr" defTabSz="825500">
              <a:lnSpc>
                <a:spcPct val="100000"/>
              </a:lnSpc>
              <a:spcBef>
                <a:spcPts val="0"/>
              </a:spcBef>
            </a:pPr>
            <a:r>
              <a:rPr lang="en-GB" sz="1200" dirty="0">
                <a:solidFill>
                  <a:srgbClr val="FFFFFF"/>
                </a:solidFill>
                <a:latin typeface="IntelOne Text Light" panose="020B0403020203020204" pitchFamily="34" charset="0"/>
                <a:ea typeface="Helvetica Neue Medium"/>
                <a:cs typeface="Helvetica Neue Medium"/>
                <a:sym typeface="Helvetica Neue Medium"/>
              </a:rPr>
              <a:t>specifications</a:t>
            </a:r>
          </a:p>
        </p:txBody>
      </p:sp>
      <p:sp>
        <p:nvSpPr>
          <p:cNvPr id="2" name="TextBox 1">
            <a:extLst>
              <a:ext uri="{FF2B5EF4-FFF2-40B4-BE49-F238E27FC236}">
                <a16:creationId xmlns:a16="http://schemas.microsoft.com/office/drawing/2014/main" id="{B7919528-0329-4D3A-98FA-2E8DCFD1BFAD}"/>
              </a:ext>
            </a:extLst>
          </p:cNvPr>
          <p:cNvSpPr txBox="1"/>
          <p:nvPr/>
        </p:nvSpPr>
        <p:spPr>
          <a:xfrm>
            <a:off x="10432235" y="4816943"/>
            <a:ext cx="1189967" cy="6463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nchorCtr="0">
            <a:spAutoFit/>
          </a:bodyPr>
          <a:lstStyle/>
          <a:p>
            <a:pPr marL="0" marR="0" indent="0" algn="l" defTabSz="2438338" rtl="0" fontAlgn="auto" latinLnBrk="0" hangingPunct="0">
              <a:lnSpc>
                <a:spcPct val="100000"/>
              </a:lnSpc>
              <a:spcBef>
                <a:spcPts val="0"/>
              </a:spcBef>
              <a:spcAft>
                <a:spcPts val="0"/>
              </a:spcAft>
              <a:buClrTx/>
              <a:buSzTx/>
              <a:buFontTx/>
              <a:buNone/>
              <a:tabLst/>
            </a:pPr>
            <a:r>
              <a:rPr kumimoji="0" lang="en-GB" sz="1400" b="0" i="0" u="none" strike="noStrike" cap="none" spc="0" normalizeH="0" baseline="0" dirty="0">
                <a:ln>
                  <a:noFill/>
                </a:ln>
                <a:solidFill>
                  <a:schemeClr val="tx2"/>
                </a:solidFill>
                <a:effectLst/>
                <a:uFillTx/>
                <a:latin typeface="IntelOne Text Light" panose="020B0403020203020204" pitchFamily="34" charset="0"/>
                <a:ea typeface="+mn-ea"/>
                <a:cs typeface="+mn-cs"/>
                <a:sym typeface="Helvetica Neue"/>
              </a:rPr>
              <a:t>Simplified</a:t>
            </a:r>
          </a:p>
          <a:p>
            <a:pPr marL="0" marR="0" indent="0" algn="l" defTabSz="2438338" rtl="0" fontAlgn="auto" latinLnBrk="0" hangingPunct="0">
              <a:lnSpc>
                <a:spcPct val="100000"/>
              </a:lnSpc>
              <a:spcBef>
                <a:spcPts val="0"/>
              </a:spcBef>
              <a:spcAft>
                <a:spcPts val="0"/>
              </a:spcAft>
              <a:buClrTx/>
              <a:buSzTx/>
              <a:buFontTx/>
              <a:buNone/>
              <a:tabLst/>
            </a:pPr>
            <a:r>
              <a:rPr kumimoji="0" lang="en-GB" sz="1400" b="0" i="0" u="none" strike="noStrike" cap="none" spc="0" normalizeH="0" baseline="0" dirty="0">
                <a:ln>
                  <a:noFill/>
                </a:ln>
                <a:solidFill>
                  <a:schemeClr val="tx2"/>
                </a:solidFill>
                <a:effectLst/>
                <a:uFillTx/>
                <a:latin typeface="IntelOne Text Light" panose="020B0403020203020204" pitchFamily="34" charset="0"/>
                <a:ea typeface="+mn-ea"/>
                <a:cs typeface="+mn-cs"/>
                <a:sym typeface="Helvetica Neue"/>
              </a:rPr>
              <a:t> IMT-2030</a:t>
            </a:r>
          </a:p>
          <a:p>
            <a:pPr marL="0" marR="0" indent="0" algn="l" defTabSz="2438338" rtl="0" fontAlgn="auto" latinLnBrk="0" hangingPunct="0">
              <a:lnSpc>
                <a:spcPct val="100000"/>
              </a:lnSpc>
              <a:spcBef>
                <a:spcPts val="0"/>
              </a:spcBef>
              <a:spcAft>
                <a:spcPts val="0"/>
              </a:spcAft>
              <a:buClrTx/>
              <a:buSzTx/>
              <a:buFontTx/>
              <a:buNone/>
              <a:tabLst/>
            </a:pPr>
            <a:r>
              <a:rPr kumimoji="0" lang="en-GB" sz="1400" b="0" i="0" u="none" strike="noStrike" cap="none" spc="0" normalizeH="0" baseline="0" dirty="0">
                <a:ln>
                  <a:noFill/>
                </a:ln>
                <a:solidFill>
                  <a:schemeClr val="tx2"/>
                </a:solidFill>
                <a:effectLst/>
                <a:uFillTx/>
                <a:latin typeface="IntelOne Text Light" panose="020B0403020203020204" pitchFamily="34" charset="0"/>
                <a:ea typeface="+mn-ea"/>
                <a:cs typeface="+mn-cs"/>
                <a:sym typeface="Helvetica Neue"/>
              </a:rPr>
              <a:t> timeline</a:t>
            </a:r>
          </a:p>
        </p:txBody>
      </p:sp>
      <p:sp>
        <p:nvSpPr>
          <p:cNvPr id="5" name="TextBox 4">
            <a:extLst>
              <a:ext uri="{FF2B5EF4-FFF2-40B4-BE49-F238E27FC236}">
                <a16:creationId xmlns:a16="http://schemas.microsoft.com/office/drawing/2014/main" id="{61459340-C0CF-3690-2074-89A8A6ECF444}"/>
              </a:ext>
            </a:extLst>
          </p:cNvPr>
          <p:cNvSpPr txBox="1"/>
          <p:nvPr/>
        </p:nvSpPr>
        <p:spPr>
          <a:xfrm>
            <a:off x="4432882" y="2238330"/>
            <a:ext cx="940776" cy="397673"/>
          </a:xfrm>
          <a:prstGeom prst="rect">
            <a:avLst/>
          </a:prstGeom>
          <a:noFill/>
        </p:spPr>
        <p:txBody>
          <a:bodyPr wrap="square" rtlCol="0">
            <a:spAutoFit/>
          </a:bodyPr>
          <a:lstStyle/>
          <a:p>
            <a:pPr algn="ctr"/>
            <a:r>
              <a:rPr lang="en-US" sz="1100" b="1" dirty="0">
                <a:latin typeface="IntelOne Text Light" panose="020B0403020203020204" pitchFamily="34" charset="0"/>
              </a:rPr>
              <a:t>3GPP 6G workshop</a:t>
            </a:r>
          </a:p>
        </p:txBody>
      </p:sp>
      <p:sp>
        <p:nvSpPr>
          <p:cNvPr id="6" name="Diamond 5">
            <a:extLst>
              <a:ext uri="{FF2B5EF4-FFF2-40B4-BE49-F238E27FC236}">
                <a16:creationId xmlns:a16="http://schemas.microsoft.com/office/drawing/2014/main" id="{4054E897-DFB9-7632-0041-91959EBB1D43}"/>
              </a:ext>
            </a:extLst>
          </p:cNvPr>
          <p:cNvSpPr/>
          <p:nvPr/>
        </p:nvSpPr>
        <p:spPr>
          <a:xfrm>
            <a:off x="4324482" y="2282032"/>
            <a:ext cx="240795" cy="381264"/>
          </a:xfrm>
          <a:prstGeom prst="diamond">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11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9" name="TextBox 18">
            <a:extLst>
              <a:ext uri="{FF2B5EF4-FFF2-40B4-BE49-F238E27FC236}">
                <a16:creationId xmlns:a16="http://schemas.microsoft.com/office/drawing/2014/main" id="{7868C057-27C7-6394-D43D-63C84F126C64}"/>
              </a:ext>
            </a:extLst>
          </p:cNvPr>
          <p:cNvSpPr txBox="1"/>
          <p:nvPr/>
        </p:nvSpPr>
        <p:spPr>
          <a:xfrm>
            <a:off x="10807315" y="1362068"/>
            <a:ext cx="1007478" cy="600164"/>
          </a:xfrm>
          <a:prstGeom prst="rect">
            <a:avLst/>
          </a:prstGeom>
          <a:noFill/>
        </p:spPr>
        <p:txBody>
          <a:bodyPr wrap="square" rtlCol="0">
            <a:spAutoFit/>
          </a:bodyPr>
          <a:lstStyle/>
          <a:p>
            <a:pPr algn="ctr"/>
            <a:r>
              <a:rPr lang="en-US" sz="1100" b="1" dirty="0">
                <a:latin typeface="IntelOne Text Light" panose="020B0403020203020204" pitchFamily="34" charset="0"/>
              </a:rPr>
              <a:t>3GPP Releases (stage 3)</a:t>
            </a:r>
          </a:p>
        </p:txBody>
      </p:sp>
      <p:sp>
        <p:nvSpPr>
          <p:cNvPr id="11" name="TextBox 10">
            <a:extLst>
              <a:ext uri="{FF2B5EF4-FFF2-40B4-BE49-F238E27FC236}">
                <a16:creationId xmlns:a16="http://schemas.microsoft.com/office/drawing/2014/main" id="{AB025097-9F19-7441-0C1B-9430A5E0FE96}"/>
              </a:ext>
            </a:extLst>
          </p:cNvPr>
          <p:cNvSpPr txBox="1"/>
          <p:nvPr/>
        </p:nvSpPr>
        <p:spPr>
          <a:xfrm>
            <a:off x="10650998" y="3907006"/>
            <a:ext cx="1208557" cy="397673"/>
          </a:xfrm>
          <a:prstGeom prst="rect">
            <a:avLst/>
          </a:prstGeom>
          <a:noFill/>
        </p:spPr>
        <p:txBody>
          <a:bodyPr wrap="square" rtlCol="0">
            <a:spAutoFit/>
          </a:bodyPr>
          <a:lstStyle/>
          <a:p>
            <a:pPr algn="ctr"/>
            <a:r>
              <a:rPr lang="en-US" sz="1100" b="1" dirty="0">
                <a:latin typeface="IntelOne Text Light" panose="020B0403020203020204" pitchFamily="34" charset="0"/>
              </a:rPr>
              <a:t>Earliest deployments?</a:t>
            </a:r>
          </a:p>
        </p:txBody>
      </p:sp>
      <p:sp>
        <p:nvSpPr>
          <p:cNvPr id="17" name="TextBox 16">
            <a:extLst>
              <a:ext uri="{FF2B5EF4-FFF2-40B4-BE49-F238E27FC236}">
                <a16:creationId xmlns:a16="http://schemas.microsoft.com/office/drawing/2014/main" id="{9747C580-B0F2-78AA-770D-1FA6B887359E}"/>
              </a:ext>
            </a:extLst>
          </p:cNvPr>
          <p:cNvSpPr txBox="1"/>
          <p:nvPr/>
        </p:nvSpPr>
        <p:spPr>
          <a:xfrm>
            <a:off x="8211698" y="3931793"/>
            <a:ext cx="817145" cy="3231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nchorCtr="0">
            <a:spAutoFit/>
          </a:bodyPr>
          <a:lstStyle/>
          <a:p>
            <a:pPr marL="0" marR="0" indent="0" algn="l" defTabSz="2438338" rtl="0" fontAlgn="auto" latinLnBrk="0" hangingPunct="0">
              <a:lnSpc>
                <a:spcPct val="100000"/>
              </a:lnSpc>
              <a:spcBef>
                <a:spcPts val="0"/>
              </a:spcBef>
              <a:spcAft>
                <a:spcPts val="0"/>
              </a:spcAft>
              <a:buClrTx/>
              <a:buSzTx/>
              <a:buFontTx/>
              <a:buNone/>
              <a:tabLst/>
            </a:pPr>
            <a:r>
              <a:rPr lang="en-GB" sz="1050" b="1" dirty="0">
                <a:latin typeface="IntelOne Text Light" panose="020B0403020203020204" pitchFamily="34" charset="0"/>
              </a:rPr>
              <a:t>Submission to ITU</a:t>
            </a:r>
            <a:endParaRPr kumimoji="0" lang="en-GB" sz="1050" b="1" i="0" u="none" strike="noStrike" cap="none" spc="0" normalizeH="0" baseline="0" dirty="0">
              <a:ln>
                <a:noFill/>
              </a:ln>
              <a:effectLst/>
              <a:uFillTx/>
              <a:latin typeface="IntelOne Text Light" panose="020B0403020203020204" pitchFamily="34" charset="0"/>
              <a:ea typeface="+mn-ea"/>
              <a:cs typeface="+mn-cs"/>
              <a:sym typeface="Helvetica Neue"/>
            </a:endParaRPr>
          </a:p>
        </p:txBody>
      </p:sp>
      <p:sp>
        <p:nvSpPr>
          <p:cNvPr id="3" name="TextBox 2">
            <a:extLst>
              <a:ext uri="{FF2B5EF4-FFF2-40B4-BE49-F238E27FC236}">
                <a16:creationId xmlns:a16="http://schemas.microsoft.com/office/drawing/2014/main" id="{5BFC9A41-EE17-0777-50EB-C780FEFC2C4F}"/>
              </a:ext>
            </a:extLst>
          </p:cNvPr>
          <p:cNvSpPr txBox="1"/>
          <p:nvPr/>
        </p:nvSpPr>
        <p:spPr>
          <a:xfrm>
            <a:off x="9663903" y="3924444"/>
            <a:ext cx="716388" cy="48474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nchorCtr="0">
            <a:spAutoFit/>
          </a:bodyPr>
          <a:lstStyle/>
          <a:p>
            <a:pPr marL="0" marR="0" indent="0" algn="l" defTabSz="2438338" rtl="0" fontAlgn="auto" latinLnBrk="0" hangingPunct="0">
              <a:lnSpc>
                <a:spcPct val="100000"/>
              </a:lnSpc>
              <a:spcBef>
                <a:spcPts val="0"/>
              </a:spcBef>
              <a:spcAft>
                <a:spcPts val="0"/>
              </a:spcAft>
              <a:buClrTx/>
              <a:buSzTx/>
              <a:buFontTx/>
              <a:buNone/>
              <a:tabLst/>
            </a:pPr>
            <a:r>
              <a:rPr lang="en-GB" sz="1050" b="1" dirty="0">
                <a:latin typeface="IntelOne Text Light" panose="020B0403020203020204" pitchFamily="34" charset="0"/>
              </a:rPr>
              <a:t>Rel-21 ASN.1 freeze</a:t>
            </a:r>
            <a:endParaRPr kumimoji="0" lang="en-GB" sz="1050" b="1" i="0" u="none" strike="noStrike" cap="none" spc="0" normalizeH="0" baseline="0" dirty="0">
              <a:ln>
                <a:noFill/>
              </a:ln>
              <a:effectLst/>
              <a:uFillTx/>
              <a:latin typeface="IntelOne Text Light" panose="020B0403020203020204" pitchFamily="34" charset="0"/>
              <a:ea typeface="+mn-ea"/>
              <a:cs typeface="+mn-cs"/>
              <a:sym typeface="Helvetica Neue"/>
            </a:endParaRPr>
          </a:p>
        </p:txBody>
      </p:sp>
      <p:sp>
        <p:nvSpPr>
          <p:cNvPr id="16" name="Diamond 15">
            <a:extLst>
              <a:ext uri="{FF2B5EF4-FFF2-40B4-BE49-F238E27FC236}">
                <a16:creationId xmlns:a16="http://schemas.microsoft.com/office/drawing/2014/main" id="{0F7F919D-7858-BA27-0EF0-CC0426814FEB}"/>
              </a:ext>
            </a:extLst>
          </p:cNvPr>
          <p:cNvSpPr/>
          <p:nvPr/>
        </p:nvSpPr>
        <p:spPr>
          <a:xfrm>
            <a:off x="9322017" y="3947238"/>
            <a:ext cx="235090" cy="394774"/>
          </a:xfrm>
          <a:prstGeom prst="diamond">
            <a:avLst/>
          </a:prstGeom>
          <a:solidFill>
            <a:schemeClr val="accent1">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20" name="Diamond 19">
            <a:extLst>
              <a:ext uri="{FF2B5EF4-FFF2-40B4-BE49-F238E27FC236}">
                <a16:creationId xmlns:a16="http://schemas.microsoft.com/office/drawing/2014/main" id="{4C04B683-138C-88D3-13A9-753C87A20775}"/>
              </a:ext>
            </a:extLst>
          </p:cNvPr>
          <p:cNvSpPr/>
          <p:nvPr/>
        </p:nvSpPr>
        <p:spPr>
          <a:xfrm>
            <a:off x="8939227" y="3919401"/>
            <a:ext cx="243269" cy="416128"/>
          </a:xfrm>
          <a:prstGeom prst="diamond">
            <a:avLst/>
          </a:prstGeom>
          <a:solidFill>
            <a:schemeClr val="accent1">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30" name="Arrow: Pentagon 29">
            <a:extLst>
              <a:ext uri="{FF2B5EF4-FFF2-40B4-BE49-F238E27FC236}">
                <a16:creationId xmlns:a16="http://schemas.microsoft.com/office/drawing/2014/main" id="{C89090CD-7512-FF90-AD19-EDFFF632456E}"/>
              </a:ext>
            </a:extLst>
          </p:cNvPr>
          <p:cNvSpPr/>
          <p:nvPr/>
        </p:nvSpPr>
        <p:spPr>
          <a:xfrm>
            <a:off x="4740089" y="2650599"/>
            <a:ext cx="1537776" cy="256480"/>
          </a:xfrm>
          <a:prstGeom prst="homePlate">
            <a:avLst/>
          </a:prstGeom>
          <a:solidFill>
            <a:srgbClr val="00B05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a:lnSpc>
                <a:spcPct val="100000"/>
              </a:lnSpc>
              <a:spcBef>
                <a:spcPts val="0"/>
              </a:spcBef>
            </a:pPr>
            <a:r>
              <a:rPr lang="en-GB" sz="1000" dirty="0">
                <a:solidFill>
                  <a:srgbClr val="FFFFFF"/>
                </a:solidFill>
                <a:latin typeface="IntelOne Text Light" panose="020B0403020203020204" pitchFamily="34" charset="0"/>
                <a:ea typeface="Helvetica Neue Medium"/>
                <a:cs typeface="Helvetica Neue Medium"/>
                <a:sym typeface="Helvetica Neue Medium"/>
              </a:rPr>
              <a:t>Rel-20 - 6G SA2 study</a:t>
            </a:r>
          </a:p>
        </p:txBody>
      </p:sp>
      <p:sp>
        <p:nvSpPr>
          <p:cNvPr id="31" name="Arrow: Pentagon 30">
            <a:extLst>
              <a:ext uri="{FF2B5EF4-FFF2-40B4-BE49-F238E27FC236}">
                <a16:creationId xmlns:a16="http://schemas.microsoft.com/office/drawing/2014/main" id="{5F667102-358D-F579-B4D9-9D57CEAF4D2B}"/>
              </a:ext>
            </a:extLst>
          </p:cNvPr>
          <p:cNvSpPr/>
          <p:nvPr/>
        </p:nvSpPr>
        <p:spPr>
          <a:xfrm>
            <a:off x="6280658" y="2647794"/>
            <a:ext cx="1823442" cy="256480"/>
          </a:xfrm>
          <a:prstGeom prst="homePlate">
            <a:avLst/>
          </a:prstGeom>
          <a:solidFill>
            <a:srgbClr val="00B05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a:lnSpc>
                <a:spcPct val="100000"/>
              </a:lnSpc>
              <a:spcBef>
                <a:spcPts val="0"/>
              </a:spcBef>
            </a:pPr>
            <a:r>
              <a:rPr lang="en-GB" sz="1000" dirty="0">
                <a:solidFill>
                  <a:srgbClr val="FFFFFF"/>
                </a:solidFill>
                <a:latin typeface="IntelOne Text Light" panose="020B0403020203020204" pitchFamily="34" charset="0"/>
                <a:ea typeface="Helvetica Neue Medium"/>
                <a:cs typeface="Helvetica Neue Medium"/>
                <a:sym typeface="Helvetica Neue Medium"/>
              </a:rPr>
              <a:t>Rel-21 – 6G stage 2 Work</a:t>
            </a:r>
          </a:p>
        </p:txBody>
      </p:sp>
      <p:sp>
        <p:nvSpPr>
          <p:cNvPr id="36" name="Arrow: Pentagon 35">
            <a:extLst>
              <a:ext uri="{FF2B5EF4-FFF2-40B4-BE49-F238E27FC236}">
                <a16:creationId xmlns:a16="http://schemas.microsoft.com/office/drawing/2014/main" id="{4C992737-879C-6FAA-0D53-6529F41975F4}"/>
              </a:ext>
            </a:extLst>
          </p:cNvPr>
          <p:cNvSpPr/>
          <p:nvPr/>
        </p:nvSpPr>
        <p:spPr>
          <a:xfrm>
            <a:off x="8047312" y="5388609"/>
            <a:ext cx="1995699" cy="287258"/>
          </a:xfrm>
          <a:prstGeom prst="homePlate">
            <a:avLst/>
          </a:prstGeom>
          <a:solidFill>
            <a:schemeClr val="accent1">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a:lnSpc>
                <a:spcPct val="100000"/>
              </a:lnSpc>
              <a:spcBef>
                <a:spcPts val="0"/>
              </a:spcBef>
            </a:pPr>
            <a:r>
              <a:rPr lang="en-GB" sz="1200" dirty="0">
                <a:solidFill>
                  <a:srgbClr val="FFFFFF"/>
                </a:solidFill>
                <a:latin typeface="IntelOne Text Light" panose="020B0403020203020204" pitchFamily="34" charset="0"/>
                <a:ea typeface="Helvetica Neue Medium"/>
                <a:cs typeface="Helvetica Neue Medium"/>
                <a:sym typeface="Helvetica Neue Medium"/>
              </a:rPr>
              <a:t>Evaluations</a:t>
            </a:r>
          </a:p>
        </p:txBody>
      </p:sp>
      <p:pic>
        <p:nvPicPr>
          <p:cNvPr id="40" name="Picture 3" descr="C:\Users\erajoab\Documents\Pictures_\Logos\itu-international_telecommunication_union-logo_transparent background.gif">
            <a:extLst>
              <a:ext uri="{FF2B5EF4-FFF2-40B4-BE49-F238E27FC236}">
                <a16:creationId xmlns:a16="http://schemas.microsoft.com/office/drawing/2014/main" id="{82C13A71-4E80-70E1-2B1C-9FF2BDF70C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61422" y="4669527"/>
            <a:ext cx="220311" cy="229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40">
            <a:extLst>
              <a:ext uri="{FF2B5EF4-FFF2-40B4-BE49-F238E27FC236}">
                <a16:creationId xmlns:a16="http://schemas.microsoft.com/office/drawing/2014/main" id="{8AF7D6B6-6838-6018-4E43-BF3A6B9D5462}"/>
              </a:ext>
            </a:extLst>
          </p:cNvPr>
          <p:cNvSpPr txBox="1"/>
          <p:nvPr/>
        </p:nvSpPr>
        <p:spPr>
          <a:xfrm>
            <a:off x="7185057" y="4636722"/>
            <a:ext cx="1714814" cy="277705"/>
          </a:xfrm>
          <a:prstGeom prst="rect">
            <a:avLst/>
          </a:prstGeom>
          <a:noFill/>
        </p:spPr>
        <p:txBody>
          <a:bodyPr wrap="square" rtlCol="0">
            <a:spAutoFit/>
          </a:bodyPr>
          <a:lstStyle/>
          <a:p>
            <a:pPr algn="ctr"/>
            <a:r>
              <a:rPr lang="en-US" sz="1333" b="1" dirty="0">
                <a:latin typeface="IntelOne Text Light" panose="020B0403020203020204" pitchFamily="34" charset="0"/>
              </a:rPr>
              <a:t>WRC-27</a:t>
            </a:r>
          </a:p>
        </p:txBody>
      </p:sp>
      <p:sp>
        <p:nvSpPr>
          <p:cNvPr id="42" name="Arrow: Pentagon 41">
            <a:extLst>
              <a:ext uri="{FF2B5EF4-FFF2-40B4-BE49-F238E27FC236}">
                <a16:creationId xmlns:a16="http://schemas.microsoft.com/office/drawing/2014/main" id="{9101ABA8-42CE-4807-4ABC-0D82CCA57652}"/>
              </a:ext>
            </a:extLst>
          </p:cNvPr>
          <p:cNvSpPr/>
          <p:nvPr/>
        </p:nvSpPr>
        <p:spPr>
          <a:xfrm>
            <a:off x="3147798" y="5022542"/>
            <a:ext cx="2375105" cy="471924"/>
          </a:xfrm>
          <a:prstGeom prst="homePlate">
            <a:avLst/>
          </a:prstGeom>
          <a:solidFill>
            <a:schemeClr val="accent1">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a:lnSpc>
                <a:spcPct val="100000"/>
              </a:lnSpc>
              <a:spcBef>
                <a:spcPts val="0"/>
              </a:spcBef>
            </a:pPr>
            <a:r>
              <a:rPr lang="en-GB" sz="1200" dirty="0">
                <a:solidFill>
                  <a:srgbClr val="FFFFFF"/>
                </a:solidFill>
                <a:latin typeface="IntelOne Text Light" panose="020B0403020203020204" pitchFamily="34" charset="0"/>
                <a:ea typeface="Helvetica Neue Medium"/>
                <a:cs typeface="Helvetica Neue Medium"/>
                <a:sym typeface="Helvetica Neue Medium"/>
              </a:rPr>
              <a:t>Technical Performance Requirements</a:t>
            </a:r>
          </a:p>
        </p:txBody>
      </p:sp>
      <p:pic>
        <p:nvPicPr>
          <p:cNvPr id="43" name="Picture 3" descr="C:\Users\erajoab\Documents\Pictures_\Logos\itu-international_telecommunication_union-logo_transparent background.gif">
            <a:extLst>
              <a:ext uri="{FF2B5EF4-FFF2-40B4-BE49-F238E27FC236}">
                <a16:creationId xmlns:a16="http://schemas.microsoft.com/office/drawing/2014/main" id="{7F652211-F35B-F619-D2BA-F5B41F2BC7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5339" y="4678761"/>
            <a:ext cx="220311" cy="229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Diamond 43">
            <a:extLst>
              <a:ext uri="{FF2B5EF4-FFF2-40B4-BE49-F238E27FC236}">
                <a16:creationId xmlns:a16="http://schemas.microsoft.com/office/drawing/2014/main" id="{529BF9F7-7692-269E-B6A4-6ADFD29F1D0D}"/>
              </a:ext>
            </a:extLst>
          </p:cNvPr>
          <p:cNvSpPr/>
          <p:nvPr/>
        </p:nvSpPr>
        <p:spPr>
          <a:xfrm>
            <a:off x="10507570" y="3947238"/>
            <a:ext cx="235090" cy="394774"/>
          </a:xfrm>
          <a:prstGeom prst="diamond">
            <a:avLst/>
          </a:prstGeom>
          <a:solidFill>
            <a:schemeClr val="accent1">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9" name="TextBox 8">
            <a:extLst>
              <a:ext uri="{FF2B5EF4-FFF2-40B4-BE49-F238E27FC236}">
                <a16:creationId xmlns:a16="http://schemas.microsoft.com/office/drawing/2014/main" id="{D3C3AFC2-9FC6-DCF5-A779-72A330D149DE}"/>
              </a:ext>
            </a:extLst>
          </p:cNvPr>
          <p:cNvSpPr txBox="1"/>
          <p:nvPr/>
        </p:nvSpPr>
        <p:spPr>
          <a:xfrm>
            <a:off x="2932432" y="2217599"/>
            <a:ext cx="940776" cy="702372"/>
          </a:xfrm>
          <a:prstGeom prst="rect">
            <a:avLst/>
          </a:prstGeom>
          <a:noFill/>
        </p:spPr>
        <p:txBody>
          <a:bodyPr wrap="square" rtlCol="0">
            <a:spAutoFit/>
          </a:bodyPr>
          <a:lstStyle/>
          <a:p>
            <a:pPr algn="ctr"/>
            <a:r>
              <a:rPr lang="en-US" sz="1100" b="1" dirty="0">
                <a:latin typeface="IntelOne Text Light" panose="020B0403020203020204" pitchFamily="34" charset="0"/>
              </a:rPr>
              <a:t>3GPP IMT2030 use cases workshop</a:t>
            </a:r>
          </a:p>
        </p:txBody>
      </p:sp>
      <p:sp>
        <p:nvSpPr>
          <p:cNvPr id="10" name="Diamond 9">
            <a:extLst>
              <a:ext uri="{FF2B5EF4-FFF2-40B4-BE49-F238E27FC236}">
                <a16:creationId xmlns:a16="http://schemas.microsoft.com/office/drawing/2014/main" id="{F1F92F29-C19B-67BC-F9D0-1BBD9F24DA67}"/>
              </a:ext>
            </a:extLst>
          </p:cNvPr>
          <p:cNvSpPr/>
          <p:nvPr/>
        </p:nvSpPr>
        <p:spPr>
          <a:xfrm>
            <a:off x="3281774" y="1842076"/>
            <a:ext cx="240795" cy="381264"/>
          </a:xfrm>
          <a:prstGeom prst="diamond">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11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2" name="Arrow: Pentagon 11">
            <a:extLst>
              <a:ext uri="{FF2B5EF4-FFF2-40B4-BE49-F238E27FC236}">
                <a16:creationId xmlns:a16="http://schemas.microsoft.com/office/drawing/2014/main" id="{3EC3CCD2-6C02-75D9-BC80-EA66D5F754A0}"/>
              </a:ext>
            </a:extLst>
          </p:cNvPr>
          <p:cNvSpPr/>
          <p:nvPr/>
        </p:nvSpPr>
        <p:spPr>
          <a:xfrm>
            <a:off x="3861181" y="1874383"/>
            <a:ext cx="1170177" cy="271869"/>
          </a:xfrm>
          <a:prstGeom prst="homePlate">
            <a:avLst/>
          </a:prstGeom>
          <a:solidFill>
            <a:schemeClr val="accent4">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a:lnSpc>
                <a:spcPct val="100000"/>
              </a:lnSpc>
              <a:spcBef>
                <a:spcPts val="0"/>
              </a:spcBef>
            </a:pPr>
            <a:r>
              <a:rPr lang="en-GB" sz="1100" dirty="0">
                <a:solidFill>
                  <a:srgbClr val="FFFFFF"/>
                </a:solidFill>
                <a:latin typeface="IntelOne Text Light" panose="020B0403020203020204" pitchFamily="34" charset="0"/>
                <a:ea typeface="Helvetica Neue Medium"/>
                <a:cs typeface="Helvetica Neue Medium"/>
                <a:sym typeface="Helvetica Neue Medium"/>
              </a:rPr>
              <a:t>6G SA1 study</a:t>
            </a:r>
          </a:p>
        </p:txBody>
      </p:sp>
    </p:spTree>
    <p:extLst>
      <p:ext uri="{BB962C8B-B14F-4D97-AF65-F5344CB8AC3E}">
        <p14:creationId xmlns:p14="http://schemas.microsoft.com/office/powerpoint/2010/main" val="3032086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3FBB8B4-E0D3-A1EB-E6A2-6E34E9DB403F}"/>
              </a:ext>
            </a:extLst>
          </p:cNvPr>
          <p:cNvSpPr>
            <a:spLocks noGrp="1"/>
          </p:cNvSpPr>
          <p:nvPr>
            <p:ph idx="1"/>
          </p:nvPr>
        </p:nvSpPr>
        <p:spPr>
          <a:xfrm>
            <a:off x="381000" y="1366369"/>
            <a:ext cx="10972800" cy="4778977"/>
          </a:xfrm>
        </p:spPr>
        <p:txBody>
          <a:bodyPr/>
          <a:lstStyle/>
          <a:p>
            <a:pPr>
              <a:spcBef>
                <a:spcPts val="1200"/>
              </a:spcBef>
              <a:spcAft>
                <a:spcPts val="1200"/>
              </a:spcAft>
            </a:pPr>
            <a:r>
              <a:rPr lang="en-GB" sz="2400" dirty="0"/>
              <a:t>3GPP is at the very beginning of its discussion related to IMT2030 and it is not reasonable to expect that all details of a timeline toward IMT2030 can be agreed now. At the same time, it is useful to set some key dates for the early parts of the timeline, enabling all companies to adequately plan and prepare.</a:t>
            </a:r>
          </a:p>
          <a:p>
            <a:pPr>
              <a:spcBef>
                <a:spcPts val="1200"/>
              </a:spcBef>
              <a:spcAft>
                <a:spcPts val="1200"/>
              </a:spcAft>
            </a:pPr>
            <a:r>
              <a:rPr lang="en-GB" sz="2400" dirty="0"/>
              <a:t>Proposed key dates for the early stages of the </a:t>
            </a:r>
            <a:r>
              <a:rPr lang="en-GB" sz="2400"/>
              <a:t>6G timeline: </a:t>
            </a:r>
            <a:endParaRPr lang="en-GB" sz="2400" dirty="0"/>
          </a:p>
          <a:p>
            <a:pPr lvl="1"/>
            <a:r>
              <a:rPr lang="en-GB" sz="2000" dirty="0"/>
              <a:t>May‘24 	</a:t>
            </a:r>
            <a:r>
              <a:rPr lang="en-US" sz="2000" dirty="0"/>
              <a:t>–</a:t>
            </a:r>
            <a:r>
              <a:rPr lang="en-GB" sz="2000" dirty="0"/>
              <a:t> </a:t>
            </a:r>
            <a:r>
              <a:rPr lang="en-US" sz="2000" dirty="0"/>
              <a:t>3GPP Stage 1 workshop on IMT-2030 use cases (already endorsed by SA1)</a:t>
            </a:r>
          </a:p>
          <a:p>
            <a:pPr lvl="1"/>
            <a:r>
              <a:rPr lang="en-US" sz="2000" dirty="0"/>
              <a:t>Sep’24 	– Approval of SA1 study on stage-1 service requirements/use cases</a:t>
            </a:r>
            <a:endParaRPr lang="en-GB" sz="2000" dirty="0"/>
          </a:p>
          <a:p>
            <a:pPr lvl="1"/>
            <a:r>
              <a:rPr lang="en-GB" sz="2000" dirty="0"/>
              <a:t>Mar‘25 	– 3GPP wide 6G workshop to kick off 6G technical activity in SA and RAN</a:t>
            </a:r>
          </a:p>
          <a:p>
            <a:pPr lvl="1"/>
            <a:r>
              <a:rPr lang="en-GB" sz="2000" dirty="0"/>
              <a:t>Jun‘25 	– SA2 study approved to start in Q3’25. </a:t>
            </a:r>
          </a:p>
          <a:p>
            <a:pPr lvl="1"/>
            <a:r>
              <a:rPr lang="en-GB" sz="2000" dirty="0"/>
              <a:t>Jun’25	– RAN WG studies approved to start in Q3’25 (R1) and Q4’25 (R2/3/4)</a:t>
            </a:r>
          </a:p>
          <a:p>
            <a:pPr lvl="1"/>
            <a:endParaRPr lang="en-GB" sz="2000" dirty="0"/>
          </a:p>
          <a:p>
            <a:pPr lvl="1"/>
            <a:endParaRPr lang="en-GB" dirty="0"/>
          </a:p>
          <a:p>
            <a:endParaRPr lang="en-GB" dirty="0"/>
          </a:p>
        </p:txBody>
      </p:sp>
      <p:sp>
        <p:nvSpPr>
          <p:cNvPr id="2" name="Title 1">
            <a:extLst>
              <a:ext uri="{FF2B5EF4-FFF2-40B4-BE49-F238E27FC236}">
                <a16:creationId xmlns:a16="http://schemas.microsoft.com/office/drawing/2014/main" id="{048749A2-0B63-67E8-EAB9-505FB91DFD6E}"/>
              </a:ext>
            </a:extLst>
          </p:cNvPr>
          <p:cNvSpPr>
            <a:spLocks noGrp="1"/>
          </p:cNvSpPr>
          <p:nvPr>
            <p:ph type="title"/>
          </p:nvPr>
        </p:nvSpPr>
        <p:spPr/>
        <p:txBody>
          <a:bodyPr/>
          <a:lstStyle/>
          <a:p>
            <a:r>
              <a:rPr lang="en-GB" dirty="0"/>
              <a:t>Proposal on 6G timeline</a:t>
            </a:r>
          </a:p>
        </p:txBody>
      </p:sp>
    </p:spTree>
    <p:extLst>
      <p:ext uri="{BB962C8B-B14F-4D97-AF65-F5344CB8AC3E}">
        <p14:creationId xmlns:p14="http://schemas.microsoft.com/office/powerpoint/2010/main" val="3900126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928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Intel Light">
  <a:themeElements>
    <a:clrScheme name="Custom 34">
      <a:dk1>
        <a:srgbClr val="000000"/>
      </a:dk1>
      <a:lt1>
        <a:srgbClr val="FFFFFF"/>
      </a:lt1>
      <a:dk2>
        <a:srgbClr val="004A86"/>
      </a:dk2>
      <a:lt2>
        <a:srgbClr val="E9E9E9"/>
      </a:lt2>
      <a:accent1>
        <a:srgbClr val="0068B5"/>
      </a:accent1>
      <a:accent2>
        <a:srgbClr val="00C7FD"/>
      </a:accent2>
      <a:accent3>
        <a:srgbClr val="FEC91B"/>
      </a:accent3>
      <a:accent4>
        <a:srgbClr val="E96115"/>
      </a:accent4>
      <a:accent5>
        <a:srgbClr val="8F5DA2"/>
      </a:accent5>
      <a:accent6>
        <a:srgbClr val="8BAE46"/>
      </a:accent6>
      <a:hlink>
        <a:srgbClr val="00C7FD"/>
      </a:hlink>
      <a:folHlink>
        <a:srgbClr val="0068B5"/>
      </a:folHlink>
    </a:clrScheme>
    <a:fontScheme name="Intel2021">
      <a:majorFont>
        <a:latin typeface="IntelOne Display Light"/>
        <a:ea typeface="Helvetica Neue"/>
        <a:cs typeface="Helvetica Neue"/>
      </a:majorFont>
      <a:minorFont>
        <a:latin typeface="IntelOne Text Light"/>
        <a:ea typeface="Helvetica Neue"/>
        <a:cs typeface="Helvetica Neu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objectDefaults>
  <a:extraClrSchemeLst/>
  <a:custClrLst>
    <a:custClr name="Classic Tint 2">
      <a:srgbClr val="76CEFF"/>
    </a:custClr>
    <a:custClr name="Energy Tint 2">
      <a:srgbClr val="B4F0FF"/>
    </a:custClr>
    <a:custClr name="Carbon Tint 2">
      <a:srgbClr val="E9E9E9"/>
    </a:custClr>
    <a:custClr name="Steel Tint 2">
      <a:srgbClr val="B9D6E5"/>
    </a:custClr>
    <a:custClr name="Geode Tint 2">
      <a:srgbClr val="EEC3F7"/>
    </a:custClr>
    <a:custClr name="Moss Tint 2">
      <a:srgbClr val="D7F3A2"/>
    </a:custClr>
    <a:custClr name="Rust Tint 2">
      <a:srgbClr val="FFC599"/>
    </a:custClr>
    <a:custClr name="Cobalt Tint 2">
      <a:srgbClr val="98A1FF"/>
    </a:custClr>
    <a:custClr name="Coral Tint 2">
      <a:srgbClr val="FFB6B9"/>
    </a:custClr>
    <a:custClr name="white">
      <a:srgbClr val="FFFFFF"/>
    </a:custClr>
    <a:custClr name="Classic Tint 1">
      <a:srgbClr val="00A3F6"/>
    </a:custClr>
    <a:custClr name="Energy Tint 1">
      <a:srgbClr val="7BDEFF"/>
    </a:custClr>
    <a:custClr name="Carbon Tint 1">
      <a:srgbClr val="AEAEAE"/>
    </a:custClr>
    <a:custClr name="Steel Tint 1">
      <a:srgbClr val="86B3CA"/>
    </a:custClr>
    <a:custClr name="Geode Tint 1">
      <a:srgbClr val="CC94DA"/>
    </a:custClr>
    <a:custClr name="Moss Tint 1">
      <a:srgbClr val="B1D272"/>
    </a:custClr>
    <a:custClr name="Rust Tint 1">
      <a:srgbClr val="FF8F51"/>
    </a:custClr>
    <a:custClr name="Cobalt Tint 1">
      <a:srgbClr val="5B69FF"/>
    </a:custClr>
    <a:custClr name="Coral Tint 1">
      <a:srgbClr val="FF848A"/>
    </a:custClr>
    <a:custClr name="Daisy Tint 1">
      <a:srgbClr val="FFE17A"/>
    </a:custClr>
    <a:custClr name="Classic">
      <a:srgbClr val="0068B5"/>
    </a:custClr>
    <a:custClr name="Energy">
      <a:srgbClr val="00C7FD"/>
    </a:custClr>
    <a:custClr name="Carbon">
      <a:srgbClr val="808080"/>
    </a:custClr>
    <a:custClr name="Steel">
      <a:srgbClr val="548FAD"/>
    </a:custClr>
    <a:custClr name="Geode">
      <a:srgbClr val="8F5DA2"/>
    </a:custClr>
    <a:custClr name="Moss">
      <a:srgbClr val="8BAE46"/>
    </a:custClr>
    <a:custClr name="Rust">
      <a:srgbClr val="E96115"/>
    </a:custClr>
    <a:custClr name="Cobalt">
      <a:srgbClr val="1E2EB8"/>
    </a:custClr>
    <a:custClr name="Coral">
      <a:srgbClr val="FF5662"/>
    </a:custClr>
    <a:custClr name="Daisy">
      <a:srgbClr val="FEC91B"/>
    </a:custClr>
    <a:custClr name="Classic Shade 1">
      <a:srgbClr val="004A86"/>
    </a:custClr>
    <a:custClr name="Energy Shade 1">
      <a:srgbClr val="0095CA"/>
    </a:custClr>
    <a:custClr name="Carbon Shade 1">
      <a:srgbClr val="525252"/>
    </a:custClr>
    <a:custClr name="Steel Shade 1">
      <a:srgbClr val="41728A"/>
    </a:custClr>
    <a:custClr name="Geode Shade 1">
      <a:srgbClr val="653171"/>
    </a:custClr>
    <a:custClr name="Moss Shade 1">
      <a:srgbClr val="708541"/>
    </a:custClr>
    <a:custClr name="Rust Shade 1">
      <a:srgbClr val="B24501"/>
    </a:custClr>
    <a:custClr name="Cobalt Shade 1">
      <a:srgbClr val="000F8A"/>
    </a:custClr>
    <a:custClr name="Coral Shade 1">
      <a:srgbClr val="C81326"/>
    </a:custClr>
    <a:custClr name="Daisy Shade 1">
      <a:srgbClr val="EDB200"/>
    </a:custClr>
    <a:custClr name="Classic Shade 2">
      <a:srgbClr val="00285A"/>
    </a:custClr>
    <a:custClr name="Energy Shade 2">
      <a:srgbClr val="005B85"/>
    </a:custClr>
    <a:custClr name="Carbon Shade 2">
      <a:srgbClr val="262626"/>
    </a:custClr>
    <a:custClr name="Steel Shade 2">
      <a:srgbClr val="183544"/>
    </a:custClr>
    <a:custClr name="black">
      <a:srgbClr val="000000"/>
    </a:custClr>
    <a:custClr name="Moss Shade 2">
      <a:srgbClr val="515A3D"/>
    </a:custClr>
    <a:custClr name="black">
      <a:srgbClr val="000000"/>
    </a:custClr>
    <a:custClr name="Cobalt Shade 2">
      <a:srgbClr val="000864"/>
    </a:custClr>
    <a:custClr name="black">
      <a:srgbClr val="000000"/>
    </a:custClr>
    <a:custClr name="Daisy Shade 2">
      <a:srgbClr val="C98F00"/>
    </a:custClr>
  </a:custClrLst>
  <a:extLst>
    <a:ext uri="{05A4C25C-085E-4340-85A3-A5531E510DB2}">
      <thm15:themeFamily xmlns:thm15="http://schemas.microsoft.com/office/thememl/2012/main" name="Theme1" id="{FD5E17D2-2CB4-4788-BCBC-F3F658FA850B}" vid="{9C6A121C-822C-4A49-B9CA-A9BF65F8DBC8}"/>
    </a:ext>
  </a:extLst>
</a:theme>
</file>

<file path=ppt/theme/theme2.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1E365D4B25D8A4C96DF9F125DC217C7" ma:contentTypeVersion="13" ma:contentTypeDescription="Create a new document." ma:contentTypeScope="" ma:versionID="3fc36e734e524452ae7657fb7ac36955">
  <xsd:schema xmlns:xsd="http://www.w3.org/2001/XMLSchema" xmlns:xs="http://www.w3.org/2001/XMLSchema" xmlns:p="http://schemas.microsoft.com/office/2006/metadata/properties" xmlns:ns2="bb68e84a-79f1-40e2-8fa4-eef56fb57167" xmlns:ns3="a7bc6c04-a6f3-4b85-abcc-278c78dc556b" xmlns:ns4="55203b47-d1d7-4393-ae6d-8c2601aa5758" targetNamespace="http://schemas.microsoft.com/office/2006/metadata/properties" ma:root="true" ma:fieldsID="eeaed809ab1afe0d3aeb36babe83f1c1" ns2:_="" ns3:_="" ns4:_="">
    <xsd:import namespace="bb68e84a-79f1-40e2-8fa4-eef56fb57167"/>
    <xsd:import namespace="a7bc6c04-a6f3-4b85-abcc-278c78dc556b"/>
    <xsd:import namespace="55203b47-d1d7-4393-ae6d-8c2601aa5758"/>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Location" minOccurs="0"/>
                <xsd:element ref="ns4:SharedWithUsers" minOccurs="0"/>
                <xsd:element ref="ns4: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b68e84a-79f1-40e2-8fa4-eef56fb5716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72a7515c-90a7-421b-ad67-16208a055132"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bc6c04-a6f3-4b85-abcc-278c78dc556b"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8b0b42a8-9b32-41c0-b0eb-2b6bf6f10bb6}" ma:internalName="TaxCatchAll" ma:showField="CatchAllData" ma:web="55203b47-d1d7-4393-ae6d-8c2601aa575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5203b47-d1d7-4393-ae6d-8c2601aa5758"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7bc6c04-a6f3-4b85-abcc-278c78dc556b" xsi:nil="true"/>
    <lcf76f155ced4ddcb4097134ff3c332f xmlns="bb68e84a-79f1-40e2-8fa4-eef56fb5716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8F1B26EF-1F2C-4EE6-92E7-29DAC806FB6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b68e84a-79f1-40e2-8fa4-eef56fb57167"/>
    <ds:schemaRef ds:uri="a7bc6c04-a6f3-4b85-abcc-278c78dc556b"/>
    <ds:schemaRef ds:uri="55203b47-d1d7-4393-ae6d-8c2601aa575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01C66F3-FBD8-4B0F-98D9-445FE3649D01}">
  <ds:schemaRefs>
    <ds:schemaRef ds:uri="http://schemas.microsoft.com/sharepoint/v3/contenttype/forms"/>
  </ds:schemaRefs>
</ds:datastoreItem>
</file>

<file path=customXml/itemProps3.xml><?xml version="1.0" encoding="utf-8"?>
<ds:datastoreItem xmlns:ds="http://schemas.openxmlformats.org/officeDocument/2006/customXml" ds:itemID="{724B8A99-8161-4D52-8DFD-478F5C1B3170}">
  <ds:schemaRefs>
    <ds:schemaRef ds:uri="http://purl.org/dc/terms/"/>
    <ds:schemaRef ds:uri="http://schemas.microsoft.com/office/2006/metadata/properties"/>
    <ds:schemaRef ds:uri="a7bc6c04-a6f3-4b85-abcc-278c78dc556b"/>
    <ds:schemaRef ds:uri="http://purl.org/dc/dcmitype/"/>
    <ds:schemaRef ds:uri="http://schemas.openxmlformats.org/package/2006/metadata/core-properties"/>
    <ds:schemaRef ds:uri="55203b47-d1d7-4393-ae6d-8c2601aa5758"/>
    <ds:schemaRef ds:uri="http://purl.org/dc/elements/1.1/"/>
    <ds:schemaRef ds:uri="http://schemas.microsoft.com/office/2006/documentManagement/types"/>
    <ds:schemaRef ds:uri="http://schemas.microsoft.com/office/infopath/2007/PartnerControls"/>
    <ds:schemaRef ds:uri="bb68e84a-79f1-40e2-8fa4-eef56fb57167"/>
    <ds:schemaRef ds:uri="http://www.w3.org/XML/1998/namespace"/>
  </ds:schemaRefs>
</ds:datastoreItem>
</file>

<file path=docMetadata/LabelInfo.xml><?xml version="1.0" encoding="utf-8"?>
<clbl:labelList xmlns:clbl="http://schemas.microsoft.com/office/2020/mipLabelMetadata">
  <clbl:label id="{46c98d88-e344-4ed4-8496-4ed7712e255d}" enabled="0" method="" siteId="{46c98d88-e344-4ed4-8496-4ed7712e255d}" removed="1"/>
</clbl:labelList>
</file>

<file path=docProps/app.xml><?xml version="1.0" encoding="utf-8"?>
<Properties xmlns="http://schemas.openxmlformats.org/officeDocument/2006/extended-properties" xmlns:vt="http://schemas.openxmlformats.org/officeDocument/2006/docPropsVTypes">
  <Template/>
  <TotalTime>2856</TotalTime>
  <Words>565</Words>
  <Application>Microsoft Office PowerPoint</Application>
  <PresentationFormat>Widescreen</PresentationFormat>
  <Paragraphs>80</Paragraphs>
  <Slides>6</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6</vt:i4>
      </vt:variant>
    </vt:vector>
  </HeadingPairs>
  <TitlesOfParts>
    <vt:vector size="16" baseType="lpstr">
      <vt:lpstr>Arial</vt:lpstr>
      <vt:lpstr>Calibri</vt:lpstr>
      <vt:lpstr>Helvetica Neue</vt:lpstr>
      <vt:lpstr>Helvetica Neue Medium</vt:lpstr>
      <vt:lpstr>IntelOne Display Light</vt:lpstr>
      <vt:lpstr>IntelOne Display Medium</vt:lpstr>
      <vt:lpstr>IntelOne Display Regular</vt:lpstr>
      <vt:lpstr>IntelOne Text</vt:lpstr>
      <vt:lpstr>IntelOne Text Light</vt:lpstr>
      <vt:lpstr>Intel Light</vt:lpstr>
      <vt:lpstr>3GPP planning towards IMT-2030</vt:lpstr>
      <vt:lpstr>3GPP planning towards IMT-2030</vt:lpstr>
      <vt:lpstr>Key considerations for 3GPP 6G timeline:</vt:lpstr>
      <vt:lpstr>6G – ITU timeline and proposed 3GPP timeline</vt:lpstr>
      <vt:lpstr>Proposal on 6G timeline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Burbidge, Richard C</dc:creator>
  <cp:keywords>CTPClassification=CTP_NT</cp:keywords>
  <cp:lastModifiedBy>intel user THU</cp:lastModifiedBy>
  <cp:revision>188</cp:revision>
  <dcterms:modified xsi:type="dcterms:W3CDTF">2023-12-06T14:24:00Z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77294acb-f791-4422-865e-0b7527e37b89</vt:lpwstr>
  </property>
  <property fmtid="{D5CDD505-2E9C-101B-9397-08002B2CF9AE}" pid="3" name="CTP_TimeStamp">
    <vt:lpwstr>2020-08-21 21:49:33Z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ContentTypeId">
    <vt:lpwstr>0x010100A1E365D4B25D8A4C96DF9F125DC217C7</vt:lpwstr>
  </property>
  <property fmtid="{D5CDD505-2E9C-101B-9397-08002B2CF9AE}" pid="9" name="xd_ProgID">
    <vt:lpwstr/>
  </property>
  <property fmtid="{D5CDD505-2E9C-101B-9397-08002B2CF9AE}" pid="10" name="ComplianceAssetId">
    <vt:lpwstr/>
  </property>
  <property fmtid="{D5CDD505-2E9C-101B-9397-08002B2CF9AE}" pid="11" name="TemplateUrl">
    <vt:lpwstr/>
  </property>
  <property fmtid="{D5CDD505-2E9C-101B-9397-08002B2CF9AE}" pid="12" name="_ExtendedDescription">
    <vt:lpwstr/>
  </property>
  <property fmtid="{D5CDD505-2E9C-101B-9397-08002B2CF9AE}" pid="13" name="TriggerFlowInfo">
    <vt:lpwstr/>
  </property>
  <property fmtid="{D5CDD505-2E9C-101B-9397-08002B2CF9AE}" pid="14" name="xd_Signature">
    <vt:bool>false</vt:bool>
  </property>
  <property fmtid="{D5CDD505-2E9C-101B-9397-08002B2CF9AE}" pid="15" name="MediaServiceImageTags">
    <vt:lpwstr/>
  </property>
</Properties>
</file>