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38"/>
  </p:notesMasterIdLst>
  <p:handoutMasterIdLst>
    <p:handoutMasterId r:id="rId39"/>
  </p:handoutMasterIdLst>
  <p:sldIdLst>
    <p:sldId id="362" r:id="rId5"/>
    <p:sldId id="925" r:id="rId6"/>
    <p:sldId id="926" r:id="rId7"/>
    <p:sldId id="966" r:id="rId8"/>
    <p:sldId id="375" r:id="rId9"/>
    <p:sldId id="927" r:id="rId10"/>
    <p:sldId id="986" r:id="rId11"/>
    <p:sldId id="929" r:id="rId12"/>
    <p:sldId id="973" r:id="rId13"/>
    <p:sldId id="915" r:id="rId14"/>
    <p:sldId id="974" r:id="rId15"/>
    <p:sldId id="961" r:id="rId16"/>
    <p:sldId id="964" r:id="rId17"/>
    <p:sldId id="962" r:id="rId18"/>
    <p:sldId id="963" r:id="rId19"/>
    <p:sldId id="917" r:id="rId20"/>
    <p:sldId id="931" r:id="rId21"/>
    <p:sldId id="932" r:id="rId22"/>
    <p:sldId id="903" r:id="rId23"/>
    <p:sldId id="405" r:id="rId24"/>
    <p:sldId id="910" r:id="rId25"/>
    <p:sldId id="388" r:id="rId26"/>
    <p:sldId id="265" r:id="rId27"/>
    <p:sldId id="935" r:id="rId28"/>
    <p:sldId id="904" r:id="rId29"/>
    <p:sldId id="975" r:id="rId30"/>
    <p:sldId id="977" r:id="rId31"/>
    <p:sldId id="983" r:id="rId32"/>
    <p:sldId id="984" r:id="rId33"/>
    <p:sldId id="982" r:id="rId34"/>
    <p:sldId id="985" r:id="rId35"/>
    <p:sldId id="987" r:id="rId36"/>
    <p:sldId id="408" r:id="rId37"/>
  </p:sldIdLst>
  <p:sldSz cx="12192000" cy="6858000"/>
  <p:notesSz cx="6794500" cy="9931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8">
          <p15:clr>
            <a:srgbClr val="A4A3A4"/>
          </p15:clr>
        </p15:guide>
        <p15:guide id="2" pos="21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99"/>
    <a:srgbClr val="FFCC00"/>
    <a:srgbClr val="92D050"/>
    <a:srgbClr val="B3B1B2"/>
    <a:srgbClr val="00C6FB"/>
    <a:srgbClr val="C00E0E"/>
    <a:srgbClr val="C00000"/>
    <a:srgbClr val="33CC33"/>
    <a:srgbClr val="66CCF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A1E72FD-7FEC-4D8F-B68E-0A1436D47B1B}" v="67" dt="2022-03-21T07:58:10.69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934" autoAdjust="0"/>
    <p:restoredTop sz="95380" autoAdjust="0"/>
  </p:normalViewPr>
  <p:slideViewPr>
    <p:cSldViewPr snapToGrid="0" showGuides="1">
      <p:cViewPr varScale="1">
        <p:scale>
          <a:sx n="92" d="100"/>
          <a:sy n="92" d="100"/>
        </p:scale>
        <p:origin x="96" y="28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74" d="100"/>
          <a:sy n="74" d="100"/>
        </p:scale>
        <p:origin x="1938" y="84"/>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ssam Toufik" userId="910a7b8e-d50d-42b5-8a90-c9aaeb763a91" providerId="ADAL" clId="{FDC9317C-A4BA-4764-882A-0CA8F4E597CD}"/>
    <pc:docChg chg="modSld modMainMaster">
      <pc:chgData name="Issam Toufik" userId="910a7b8e-d50d-42b5-8a90-c9aaeb763a91" providerId="ADAL" clId="{FDC9317C-A4BA-4764-882A-0CA8F4E597CD}" dt="2022-03-21T11:10:14.724" v="5" actId="20577"/>
      <pc:docMkLst>
        <pc:docMk/>
      </pc:docMkLst>
      <pc:sldChg chg="modSp mod">
        <pc:chgData name="Issam Toufik" userId="910a7b8e-d50d-42b5-8a90-c9aaeb763a91" providerId="ADAL" clId="{FDC9317C-A4BA-4764-882A-0CA8F4E597CD}" dt="2022-03-21T11:10:14.724" v="5" actId="20577"/>
        <pc:sldMkLst>
          <pc:docMk/>
          <pc:sldMk cId="0" sldId="362"/>
        </pc:sldMkLst>
        <pc:spChg chg="mod">
          <ac:chgData name="Issam Toufik" userId="910a7b8e-d50d-42b5-8a90-c9aaeb763a91" providerId="ADAL" clId="{FDC9317C-A4BA-4764-882A-0CA8F4E597CD}" dt="2022-03-21T11:10:14.724" v="5" actId="20577"/>
          <ac:spMkLst>
            <pc:docMk/>
            <pc:sldMk cId="0" sldId="362"/>
            <ac:spMk id="20482" creationId="{7DC4DE7F-DCEA-4804-9910-D86AC58F773E}"/>
          </ac:spMkLst>
        </pc:spChg>
      </pc:sldChg>
      <pc:sldMasterChg chg="modSldLayout">
        <pc:chgData name="Issam Toufik" userId="910a7b8e-d50d-42b5-8a90-c9aaeb763a91" providerId="ADAL" clId="{FDC9317C-A4BA-4764-882A-0CA8F4E597CD}" dt="2022-03-21T11:10:06.302" v="3" actId="20577"/>
        <pc:sldMasterMkLst>
          <pc:docMk/>
          <pc:sldMasterMk cId="0" sldId="2147485146"/>
        </pc:sldMasterMkLst>
        <pc:sldLayoutChg chg="modSp mod">
          <pc:chgData name="Issam Toufik" userId="910a7b8e-d50d-42b5-8a90-c9aaeb763a91" providerId="ADAL" clId="{FDC9317C-A4BA-4764-882A-0CA8F4E597CD}" dt="2022-03-21T11:10:06.302" v="3" actId="20577"/>
          <pc:sldLayoutMkLst>
            <pc:docMk/>
            <pc:sldMasterMk cId="0" sldId="2147485146"/>
            <pc:sldLayoutMk cId="1780556474" sldId="2147485357"/>
          </pc:sldLayoutMkLst>
          <pc:spChg chg="mod">
            <ac:chgData name="Issam Toufik" userId="910a7b8e-d50d-42b5-8a90-c9aaeb763a91" providerId="ADAL" clId="{FDC9317C-A4BA-4764-882A-0CA8F4E597CD}" dt="2022-03-21T11:10:06.302" v="3" actId="20577"/>
            <ac:spMkLst>
              <pc:docMk/>
              <pc:sldMasterMk cId="0" sldId="2147485146"/>
              <pc:sldLayoutMk cId="1780556474" sldId="2147485357"/>
              <ac:spMk id="4" creationId="{56195AB9-A673-4C24-8673-8DCA47EAC9C2}"/>
            </ac:spMkLst>
          </pc:spChg>
        </pc:sldLayoutChg>
      </pc:sldMasterChg>
    </pc:docChg>
  </pc:docChgLst>
  <pc:docChgLst>
    <pc:chgData name="Issam Toufik" userId="910a7b8e-d50d-42b5-8a90-c9aaeb763a91" providerId="ADAL" clId="{A99F84E9-0C64-4730-A7EC-57D9110513C4}"/>
    <pc:docChg chg="undo redo custSel modMainMaster">
      <pc:chgData name="Issam Toufik" userId="910a7b8e-d50d-42b5-8a90-c9aaeb763a91" providerId="ADAL" clId="{A99F84E9-0C64-4730-A7EC-57D9110513C4}" dt="2022-03-21T11:07:31.263" v="11" actId="20577"/>
      <pc:docMkLst>
        <pc:docMk/>
      </pc:docMkLst>
      <pc:sldMasterChg chg="modSldLayout">
        <pc:chgData name="Issam Toufik" userId="910a7b8e-d50d-42b5-8a90-c9aaeb763a91" providerId="ADAL" clId="{A99F84E9-0C64-4730-A7EC-57D9110513C4}" dt="2022-03-21T11:07:31.263" v="11" actId="20577"/>
        <pc:sldMasterMkLst>
          <pc:docMk/>
          <pc:sldMasterMk cId="0" sldId="2147485146"/>
        </pc:sldMasterMkLst>
        <pc:sldLayoutChg chg="modSp mod">
          <pc:chgData name="Issam Toufik" userId="910a7b8e-d50d-42b5-8a90-c9aaeb763a91" providerId="ADAL" clId="{A99F84E9-0C64-4730-A7EC-57D9110513C4}" dt="2022-03-21T11:06:51.864" v="0" actId="20577"/>
          <pc:sldLayoutMkLst>
            <pc:docMk/>
            <pc:sldMasterMk cId="0" sldId="2147485146"/>
            <pc:sldLayoutMk cId="2685061498" sldId="2147485354"/>
          </pc:sldLayoutMkLst>
          <pc:spChg chg="mod">
            <ac:chgData name="Issam Toufik" userId="910a7b8e-d50d-42b5-8a90-c9aaeb763a91" providerId="ADAL" clId="{A99F84E9-0C64-4730-A7EC-57D9110513C4}" dt="2022-03-21T11:06:51.864" v="0" actId="20577"/>
            <ac:spMkLst>
              <pc:docMk/>
              <pc:sldMasterMk cId="0" sldId="2147485146"/>
              <pc:sldLayoutMk cId="2685061498" sldId="2147485354"/>
              <ac:spMk id="7" creationId="{3E03DD56-0E53-4387-BFF7-F1E7D686993F}"/>
            </ac:spMkLst>
          </pc:spChg>
        </pc:sldLayoutChg>
        <pc:sldLayoutChg chg="modSp mod">
          <pc:chgData name="Issam Toufik" userId="910a7b8e-d50d-42b5-8a90-c9aaeb763a91" providerId="ADAL" clId="{A99F84E9-0C64-4730-A7EC-57D9110513C4}" dt="2022-03-21T11:07:31.263" v="11" actId="20577"/>
          <pc:sldLayoutMkLst>
            <pc:docMk/>
            <pc:sldMasterMk cId="0" sldId="2147485146"/>
            <pc:sldLayoutMk cId="1780556474" sldId="2147485357"/>
          </pc:sldLayoutMkLst>
          <pc:spChg chg="mod">
            <ac:chgData name="Issam Toufik" userId="910a7b8e-d50d-42b5-8a90-c9aaeb763a91" providerId="ADAL" clId="{A99F84E9-0C64-4730-A7EC-57D9110513C4}" dt="2022-03-21T11:07:31.263" v="11" actId="20577"/>
            <ac:spMkLst>
              <pc:docMk/>
              <pc:sldMasterMk cId="0" sldId="2147485146"/>
              <pc:sldLayoutMk cId="1780556474" sldId="2147485357"/>
              <ac:spMk id="4" creationId="{56195AB9-A673-4C24-8673-8DCA47EAC9C2}"/>
            </ac:spMkLst>
          </pc:spChg>
          <pc:spChg chg="mod">
            <ac:chgData name="Issam Toufik" userId="910a7b8e-d50d-42b5-8a90-c9aaeb763a91" providerId="ADAL" clId="{A99F84E9-0C64-4730-A7EC-57D9110513C4}" dt="2022-03-21T11:07:15.143" v="8" actId="20577"/>
            <ac:spMkLst>
              <pc:docMk/>
              <pc:sldMasterMk cId="0" sldId="2147485146"/>
              <pc:sldLayoutMk cId="1780556474" sldId="2147485357"/>
              <ac:spMk id="5" creationId="{1F6CC7DC-5026-4B41-9464-21CDC003E758}"/>
            </ac:spMkLst>
          </pc:spChg>
        </pc:sldLayoutChg>
      </pc:sldMasterChg>
    </pc:docChg>
  </pc:docChgLst>
  <pc:docChgLst>
    <pc:chgData name="Issam Toufik" userId="910a7b8e-d50d-42b5-8a90-c9aaeb763a91" providerId="ADAL" clId="{CD4E6D6B-8CB6-4106-8086-4070E37F1139}"/>
    <pc:docChg chg="undo custSel modSld modMainMaster">
      <pc:chgData name="Issam Toufik" userId="910a7b8e-d50d-42b5-8a90-c9aaeb763a91" providerId="ADAL" clId="{CD4E6D6B-8CB6-4106-8086-4070E37F1139}" dt="2021-12-13T08:30:32.798" v="15" actId="20577"/>
      <pc:docMkLst>
        <pc:docMk/>
      </pc:docMkLst>
      <pc:sldChg chg="modSp mod">
        <pc:chgData name="Issam Toufik" userId="910a7b8e-d50d-42b5-8a90-c9aaeb763a91" providerId="ADAL" clId="{CD4E6D6B-8CB6-4106-8086-4070E37F1139}" dt="2021-12-13T08:30:32.798" v="15" actId="20577"/>
        <pc:sldMkLst>
          <pc:docMk/>
          <pc:sldMk cId="0" sldId="362"/>
        </pc:sldMkLst>
        <pc:spChg chg="mod">
          <ac:chgData name="Issam Toufik" userId="910a7b8e-d50d-42b5-8a90-c9aaeb763a91" providerId="ADAL" clId="{CD4E6D6B-8CB6-4106-8086-4070E37F1139}" dt="2021-12-13T08:30:32.798" v="15" actId="20577"/>
          <ac:spMkLst>
            <pc:docMk/>
            <pc:sldMk cId="0" sldId="362"/>
            <ac:spMk id="20482" creationId="{7DC4DE7F-DCEA-4804-9910-D86AC58F773E}"/>
          </ac:spMkLst>
        </pc:spChg>
      </pc:sldChg>
      <pc:sldMasterChg chg="modSldLayout">
        <pc:chgData name="Issam Toufik" userId="910a7b8e-d50d-42b5-8a90-c9aaeb763a91" providerId="ADAL" clId="{CD4E6D6B-8CB6-4106-8086-4070E37F1139}" dt="2021-12-13T08:30:23.783" v="6"/>
        <pc:sldMasterMkLst>
          <pc:docMk/>
          <pc:sldMasterMk cId="0" sldId="2147485146"/>
        </pc:sldMasterMkLst>
        <pc:sldLayoutChg chg="modSp mod">
          <pc:chgData name="Issam Toufik" userId="910a7b8e-d50d-42b5-8a90-c9aaeb763a91" providerId="ADAL" clId="{CD4E6D6B-8CB6-4106-8086-4070E37F1139}" dt="2021-12-13T08:30:23.783" v="6"/>
          <pc:sldLayoutMkLst>
            <pc:docMk/>
            <pc:sldMasterMk cId="0" sldId="2147485146"/>
            <pc:sldLayoutMk cId="1780556474" sldId="2147485357"/>
          </pc:sldLayoutMkLst>
          <pc:spChg chg="mod">
            <ac:chgData name="Issam Toufik" userId="910a7b8e-d50d-42b5-8a90-c9aaeb763a91" providerId="ADAL" clId="{CD4E6D6B-8CB6-4106-8086-4070E37F1139}" dt="2021-12-13T08:30:23.783" v="6"/>
            <ac:spMkLst>
              <pc:docMk/>
              <pc:sldMasterMk cId="0" sldId="2147485146"/>
              <pc:sldLayoutMk cId="1780556474" sldId="2147485357"/>
              <ac:spMk id="5" creationId="{1F6CC7DC-5026-4B41-9464-21CDC003E758}"/>
            </ac:spMkLst>
          </pc:spChg>
        </pc:sldLayoutChg>
      </pc:sldMasterChg>
    </pc:docChg>
  </pc:docChgLst>
  <pc:docChgLst>
    <pc:chgData name="Issam Toufik" userId="910a7b8e-d50d-42b5-8a90-c9aaeb763a91" providerId="ADAL" clId="{391A1B55-930B-4FA2-B614-13688894127B}"/>
    <pc:docChg chg="undo redo custSel addSld delSld modSld sldOrd modMainMaster">
      <pc:chgData name="Issam Toufik" userId="910a7b8e-d50d-42b5-8a90-c9aaeb763a91" providerId="ADAL" clId="{391A1B55-930B-4FA2-B614-13688894127B}" dt="2022-03-14T22:17:18.858" v="3513" actId="20577"/>
      <pc:docMkLst>
        <pc:docMk/>
      </pc:docMkLst>
      <pc:sldChg chg="add del">
        <pc:chgData name="Issam Toufik" userId="910a7b8e-d50d-42b5-8a90-c9aaeb763a91" providerId="ADAL" clId="{391A1B55-930B-4FA2-B614-13688894127B}" dt="2022-03-11T14:49:57.773" v="443"/>
        <pc:sldMkLst>
          <pc:docMk/>
          <pc:sldMk cId="0" sldId="265"/>
        </pc:sldMkLst>
      </pc:sldChg>
      <pc:sldChg chg="addSp delSp modSp del mod">
        <pc:chgData name="Issam Toufik" userId="910a7b8e-d50d-42b5-8a90-c9aaeb763a91" providerId="ADAL" clId="{391A1B55-930B-4FA2-B614-13688894127B}" dt="2022-03-14T21:24:48.494" v="3357" actId="47"/>
        <pc:sldMkLst>
          <pc:docMk/>
          <pc:sldMk cId="4253095189" sldId="392"/>
        </pc:sldMkLst>
        <pc:spChg chg="mod">
          <ac:chgData name="Issam Toufik" userId="910a7b8e-d50d-42b5-8a90-c9aaeb763a91" providerId="ADAL" clId="{391A1B55-930B-4FA2-B614-13688894127B}" dt="2022-03-14T09:56:18.841" v="2080" actId="20577"/>
          <ac:spMkLst>
            <pc:docMk/>
            <pc:sldMk cId="4253095189" sldId="392"/>
            <ac:spMk id="46" creationId="{628F1A8E-6B41-4B18-BF3B-80B6AB863E31}"/>
          </ac:spMkLst>
        </pc:spChg>
        <pc:picChg chg="add del">
          <ac:chgData name="Issam Toufik" userId="910a7b8e-d50d-42b5-8a90-c9aaeb763a91" providerId="ADAL" clId="{391A1B55-930B-4FA2-B614-13688894127B}" dt="2022-03-14T09:56:00.101" v="2068" actId="478"/>
          <ac:picMkLst>
            <pc:docMk/>
            <pc:sldMk cId="4253095189" sldId="392"/>
            <ac:picMk id="1026" creationId="{BD12365D-6E90-4848-9A45-051220007B9E}"/>
          </ac:picMkLst>
        </pc:picChg>
        <pc:picChg chg="add del">
          <ac:chgData name="Issam Toufik" userId="910a7b8e-d50d-42b5-8a90-c9aaeb763a91" providerId="ADAL" clId="{391A1B55-930B-4FA2-B614-13688894127B}" dt="2022-03-14T09:56:05.412" v="2070"/>
          <ac:picMkLst>
            <pc:docMk/>
            <pc:sldMk cId="4253095189" sldId="392"/>
            <ac:picMk id="1028" creationId="{42F53630-F5CD-4652-AE9C-4899FFB6DC1F}"/>
          </ac:picMkLst>
        </pc:picChg>
        <pc:picChg chg="add del">
          <ac:chgData name="Issam Toufik" userId="910a7b8e-d50d-42b5-8a90-c9aaeb763a91" providerId="ADAL" clId="{391A1B55-930B-4FA2-B614-13688894127B}" dt="2022-03-14T09:57:14.270" v="2083"/>
          <ac:picMkLst>
            <pc:docMk/>
            <pc:sldMk cId="4253095189" sldId="392"/>
            <ac:picMk id="1030" creationId="{E719B457-4F7D-4AD4-8BAC-CE6D18877DB0}"/>
          </ac:picMkLst>
        </pc:picChg>
        <pc:picChg chg="add del">
          <ac:chgData name="Issam Toufik" userId="910a7b8e-d50d-42b5-8a90-c9aaeb763a91" providerId="ADAL" clId="{391A1B55-930B-4FA2-B614-13688894127B}" dt="2022-03-14T09:57:28.306" v="2085"/>
          <ac:picMkLst>
            <pc:docMk/>
            <pc:sldMk cId="4253095189" sldId="392"/>
            <ac:picMk id="1032" creationId="{DE4F37E6-4295-4751-8FF8-18054C6F6423}"/>
          </ac:picMkLst>
        </pc:picChg>
        <pc:picChg chg="add del">
          <ac:chgData name="Issam Toufik" userId="910a7b8e-d50d-42b5-8a90-c9aaeb763a91" providerId="ADAL" clId="{391A1B55-930B-4FA2-B614-13688894127B}" dt="2022-03-14T09:57:43.237" v="2087"/>
          <ac:picMkLst>
            <pc:docMk/>
            <pc:sldMk cId="4253095189" sldId="392"/>
            <ac:picMk id="1034" creationId="{FDBED716-8012-4034-B81E-5A57C7E72021}"/>
          </ac:picMkLst>
        </pc:picChg>
        <pc:picChg chg="add mod">
          <ac:chgData name="Issam Toufik" userId="910a7b8e-d50d-42b5-8a90-c9aaeb763a91" providerId="ADAL" clId="{391A1B55-930B-4FA2-B614-13688894127B}" dt="2022-03-14T10:59:35.630" v="2097" actId="1076"/>
          <ac:picMkLst>
            <pc:docMk/>
            <pc:sldMk cId="4253095189" sldId="392"/>
            <ac:picMk id="1036" creationId="{154D0CCF-C2D6-4E3F-9BC4-6B31C400A4B3}"/>
          </ac:picMkLst>
        </pc:picChg>
        <pc:picChg chg="add del">
          <ac:chgData name="Issam Toufik" userId="910a7b8e-d50d-42b5-8a90-c9aaeb763a91" providerId="ADAL" clId="{391A1B55-930B-4FA2-B614-13688894127B}" dt="2022-03-14T09:57:11.189" v="2081" actId="478"/>
          <ac:picMkLst>
            <pc:docMk/>
            <pc:sldMk cId="4253095189" sldId="392"/>
            <ac:picMk id="3076" creationId="{8286AB26-6DA6-4878-96BF-2FB08117B8AF}"/>
          </ac:picMkLst>
        </pc:picChg>
      </pc:sldChg>
      <pc:sldChg chg="del">
        <pc:chgData name="Issam Toufik" userId="910a7b8e-d50d-42b5-8a90-c9aaeb763a91" providerId="ADAL" clId="{391A1B55-930B-4FA2-B614-13688894127B}" dt="2022-03-14T08:49:13.792" v="1364" actId="2696"/>
        <pc:sldMkLst>
          <pc:docMk/>
          <pc:sldMk cId="432474971" sldId="393"/>
        </pc:sldMkLst>
      </pc:sldChg>
      <pc:sldChg chg="add del">
        <pc:chgData name="Issam Toufik" userId="910a7b8e-d50d-42b5-8a90-c9aaeb763a91" providerId="ADAL" clId="{391A1B55-930B-4FA2-B614-13688894127B}" dt="2022-03-14T09:13:38.028" v="1717" actId="47"/>
        <pc:sldMkLst>
          <pc:docMk/>
          <pc:sldMk cId="3768759899" sldId="393"/>
        </pc:sldMkLst>
      </pc:sldChg>
      <pc:sldChg chg="del">
        <pc:chgData name="Issam Toufik" userId="910a7b8e-d50d-42b5-8a90-c9aaeb763a91" providerId="ADAL" clId="{391A1B55-930B-4FA2-B614-13688894127B}" dt="2022-03-14T21:24:48.494" v="3357" actId="47"/>
        <pc:sldMkLst>
          <pc:docMk/>
          <pc:sldMk cId="2461313315" sldId="396"/>
        </pc:sldMkLst>
      </pc:sldChg>
      <pc:sldChg chg="addSp delSp modSp mod">
        <pc:chgData name="Issam Toufik" userId="910a7b8e-d50d-42b5-8a90-c9aaeb763a91" providerId="ADAL" clId="{391A1B55-930B-4FA2-B614-13688894127B}" dt="2022-03-13T18:32:40.271" v="720" actId="478"/>
        <pc:sldMkLst>
          <pc:docMk/>
          <pc:sldMk cId="4109539322" sldId="405"/>
        </pc:sldMkLst>
        <pc:graphicFrameChg chg="del">
          <ac:chgData name="Issam Toufik" userId="910a7b8e-d50d-42b5-8a90-c9aaeb763a91" providerId="ADAL" clId="{391A1B55-930B-4FA2-B614-13688894127B}" dt="2022-03-13T18:32:24.116" v="716" actId="478"/>
          <ac:graphicFrameMkLst>
            <pc:docMk/>
            <pc:sldMk cId="4109539322" sldId="405"/>
            <ac:graphicFrameMk id="6" creationId="{50D6E7A3-CD2F-4F6E-8725-F90691A0B7FC}"/>
          </ac:graphicFrameMkLst>
        </pc:graphicFrameChg>
        <pc:graphicFrameChg chg="add mod">
          <ac:chgData name="Issam Toufik" userId="910a7b8e-d50d-42b5-8a90-c9aaeb763a91" providerId="ADAL" clId="{391A1B55-930B-4FA2-B614-13688894127B}" dt="2022-03-13T18:32:36.181" v="719" actId="1076"/>
          <ac:graphicFrameMkLst>
            <pc:docMk/>
            <pc:sldMk cId="4109539322" sldId="405"/>
            <ac:graphicFrameMk id="7" creationId="{50D6E7A3-CD2F-4F6E-8725-F90691A0B7FC}"/>
          </ac:graphicFrameMkLst>
        </pc:graphicFrameChg>
        <pc:cxnChg chg="add del">
          <ac:chgData name="Issam Toufik" userId="910a7b8e-d50d-42b5-8a90-c9aaeb763a91" providerId="ADAL" clId="{391A1B55-930B-4FA2-B614-13688894127B}" dt="2022-03-13T18:32:40.271" v="720" actId="478"/>
          <ac:cxnSpMkLst>
            <pc:docMk/>
            <pc:sldMk cId="4109539322" sldId="405"/>
            <ac:cxnSpMk id="4" creationId="{46E2E96A-407A-4594-B7AE-C733AEA442CA}"/>
          </ac:cxnSpMkLst>
        </pc:cxnChg>
      </pc:sldChg>
      <pc:sldChg chg="modSp add mod">
        <pc:chgData name="Issam Toufik" userId="910a7b8e-d50d-42b5-8a90-c9aaeb763a91" providerId="ADAL" clId="{391A1B55-930B-4FA2-B614-13688894127B}" dt="2022-03-14T08:51:33.350" v="1412" actId="179"/>
        <pc:sldMkLst>
          <pc:docMk/>
          <pc:sldMk cId="3821706203" sldId="408"/>
        </pc:sldMkLst>
        <pc:spChg chg="mod">
          <ac:chgData name="Issam Toufik" userId="910a7b8e-d50d-42b5-8a90-c9aaeb763a91" providerId="ADAL" clId="{391A1B55-930B-4FA2-B614-13688894127B}" dt="2022-03-14T08:51:33.350" v="1412" actId="179"/>
          <ac:spMkLst>
            <pc:docMk/>
            <pc:sldMk cId="3821706203" sldId="408"/>
            <ac:spMk id="3" creationId="{83067CFE-A15D-40D4-8FCB-0296AA764F27}"/>
          </ac:spMkLst>
        </pc:spChg>
        <pc:spChg chg="mod">
          <ac:chgData name="Issam Toufik" userId="910a7b8e-d50d-42b5-8a90-c9aaeb763a91" providerId="ADAL" clId="{391A1B55-930B-4FA2-B614-13688894127B}" dt="2022-03-14T08:50:58.014" v="1408"/>
          <ac:spMkLst>
            <pc:docMk/>
            <pc:sldMk cId="3821706203" sldId="408"/>
            <ac:spMk id="4" creationId="{4AB9F046-764D-47CE-AC33-07229BB26841}"/>
          </ac:spMkLst>
        </pc:spChg>
        <pc:spChg chg="mod">
          <ac:chgData name="Issam Toufik" userId="910a7b8e-d50d-42b5-8a90-c9aaeb763a91" providerId="ADAL" clId="{391A1B55-930B-4FA2-B614-13688894127B}" dt="2022-03-14T08:50:58.014" v="1408"/>
          <ac:spMkLst>
            <pc:docMk/>
            <pc:sldMk cId="3821706203" sldId="408"/>
            <ac:spMk id="5" creationId="{AB00CAB8-8F7C-4FBC-BB8D-CD98621DB167}"/>
          </ac:spMkLst>
        </pc:spChg>
      </pc:sldChg>
      <pc:sldChg chg="addSp delSp modSp mod">
        <pc:chgData name="Issam Toufik" userId="910a7b8e-d50d-42b5-8a90-c9aaeb763a91" providerId="ADAL" clId="{391A1B55-930B-4FA2-B614-13688894127B}" dt="2022-03-13T18:31:57.815" v="714" actId="108"/>
        <pc:sldMkLst>
          <pc:docMk/>
          <pc:sldMk cId="1190807443" sldId="903"/>
        </pc:sldMkLst>
        <pc:spChg chg="add del mod">
          <ac:chgData name="Issam Toufik" userId="910a7b8e-d50d-42b5-8a90-c9aaeb763a91" providerId="ADAL" clId="{391A1B55-930B-4FA2-B614-13688894127B}" dt="2022-03-13T18:30:20.498" v="704" actId="478"/>
          <ac:spMkLst>
            <pc:docMk/>
            <pc:sldMk cId="1190807443" sldId="903"/>
            <ac:spMk id="6" creationId="{807A1B72-F214-43E2-B035-B500123B72A2}"/>
          </ac:spMkLst>
        </pc:spChg>
        <pc:spChg chg="mod">
          <ac:chgData name="Issam Toufik" userId="910a7b8e-d50d-42b5-8a90-c9aaeb763a91" providerId="ADAL" clId="{391A1B55-930B-4FA2-B614-13688894127B}" dt="2022-03-13T18:30:35.790" v="708" actId="20577"/>
          <ac:spMkLst>
            <pc:docMk/>
            <pc:sldMk cId="1190807443" sldId="903"/>
            <ac:spMk id="53" creationId="{FEF9E8F9-4EFB-4888-963F-3D3287659C25}"/>
          </ac:spMkLst>
        </pc:spChg>
        <pc:spChg chg="mod">
          <ac:chgData name="Issam Toufik" userId="910a7b8e-d50d-42b5-8a90-c9aaeb763a91" providerId="ADAL" clId="{391A1B55-930B-4FA2-B614-13688894127B}" dt="2022-03-13T18:31:29.422" v="711" actId="20577"/>
          <ac:spMkLst>
            <pc:docMk/>
            <pc:sldMk cId="1190807443" sldId="903"/>
            <ac:spMk id="54" creationId="{289EE97A-3D86-43AE-8F70-6FDB53522294}"/>
          </ac:spMkLst>
        </pc:spChg>
        <pc:graphicFrameChg chg="mod modGraphic">
          <ac:chgData name="Issam Toufik" userId="910a7b8e-d50d-42b5-8a90-c9aaeb763a91" providerId="ADAL" clId="{391A1B55-930B-4FA2-B614-13688894127B}" dt="2022-03-13T18:31:57.815" v="714" actId="108"/>
          <ac:graphicFrameMkLst>
            <pc:docMk/>
            <pc:sldMk cId="1190807443" sldId="903"/>
            <ac:graphicFrameMk id="3" creationId="{D801B7A1-70B4-4E56-998B-4D389C485F66}"/>
          </ac:graphicFrameMkLst>
        </pc:graphicFrameChg>
        <pc:graphicFrameChg chg="add del">
          <ac:chgData name="Issam Toufik" userId="910a7b8e-d50d-42b5-8a90-c9aaeb763a91" providerId="ADAL" clId="{391A1B55-930B-4FA2-B614-13688894127B}" dt="2022-03-13T18:29:53.089" v="687" actId="478"/>
          <ac:graphicFrameMkLst>
            <pc:docMk/>
            <pc:sldMk cId="1190807443" sldId="903"/>
            <ac:graphicFrameMk id="15" creationId="{D5C2584B-6B4F-4C60-AF3F-32823695614E}"/>
          </ac:graphicFrameMkLst>
        </pc:graphicFrameChg>
        <pc:graphicFrameChg chg="add mod">
          <ac:chgData name="Issam Toufik" userId="910a7b8e-d50d-42b5-8a90-c9aaeb763a91" providerId="ADAL" clId="{391A1B55-930B-4FA2-B614-13688894127B}" dt="2022-03-13T18:28:58.715" v="654"/>
          <ac:graphicFrameMkLst>
            <pc:docMk/>
            <pc:sldMk cId="1190807443" sldId="903"/>
            <ac:graphicFrameMk id="16" creationId="{D5C2584B-6B4F-4C60-AF3F-32823695614E}"/>
          </ac:graphicFrameMkLst>
        </pc:graphicFrameChg>
        <pc:graphicFrameChg chg="add mod">
          <ac:chgData name="Issam Toufik" userId="910a7b8e-d50d-42b5-8a90-c9aaeb763a91" providerId="ADAL" clId="{391A1B55-930B-4FA2-B614-13688894127B}" dt="2022-03-13T18:29:06.252" v="658"/>
          <ac:graphicFrameMkLst>
            <pc:docMk/>
            <pc:sldMk cId="1190807443" sldId="903"/>
            <ac:graphicFrameMk id="17" creationId="{D5C2584B-6B4F-4C60-AF3F-32823695614E}"/>
          </ac:graphicFrameMkLst>
        </pc:graphicFrameChg>
        <pc:graphicFrameChg chg="add mod">
          <ac:chgData name="Issam Toufik" userId="910a7b8e-d50d-42b5-8a90-c9aaeb763a91" providerId="ADAL" clId="{391A1B55-930B-4FA2-B614-13688894127B}" dt="2022-03-13T18:30:09.780" v="703" actId="1037"/>
          <ac:graphicFrameMkLst>
            <pc:docMk/>
            <pc:sldMk cId="1190807443" sldId="903"/>
            <ac:graphicFrameMk id="20" creationId="{D5C2584B-6B4F-4C60-AF3F-32823695614E}"/>
          </ac:graphicFrameMkLst>
        </pc:graphicFrameChg>
        <pc:cxnChg chg="add del mod">
          <ac:chgData name="Issam Toufik" userId="910a7b8e-d50d-42b5-8a90-c9aaeb763a91" providerId="ADAL" clId="{391A1B55-930B-4FA2-B614-13688894127B}" dt="2022-03-13T18:29:19.116" v="680" actId="478"/>
          <ac:cxnSpMkLst>
            <pc:docMk/>
            <pc:sldMk cId="1190807443" sldId="903"/>
            <ac:cxnSpMk id="5" creationId="{E1EBEA78-420F-4904-A7B3-7BB6F9128201}"/>
          </ac:cxnSpMkLst>
        </pc:cxnChg>
      </pc:sldChg>
      <pc:sldChg chg="del">
        <pc:chgData name="Issam Toufik" userId="910a7b8e-d50d-42b5-8a90-c9aaeb763a91" providerId="ADAL" clId="{391A1B55-930B-4FA2-B614-13688894127B}" dt="2022-03-14T08:49:13.792" v="1364" actId="2696"/>
        <pc:sldMkLst>
          <pc:docMk/>
          <pc:sldMk cId="860019791" sldId="904"/>
        </pc:sldMkLst>
      </pc:sldChg>
      <pc:sldChg chg="addSp delSp modSp add mod">
        <pc:chgData name="Issam Toufik" userId="910a7b8e-d50d-42b5-8a90-c9aaeb763a91" providerId="ADAL" clId="{391A1B55-930B-4FA2-B614-13688894127B}" dt="2022-03-14T14:09:45.022" v="3242" actId="20577"/>
        <pc:sldMkLst>
          <pc:docMk/>
          <pc:sldMk cId="3635160583" sldId="904"/>
        </pc:sldMkLst>
        <pc:spChg chg="del">
          <ac:chgData name="Issam Toufik" userId="910a7b8e-d50d-42b5-8a90-c9aaeb763a91" providerId="ADAL" clId="{391A1B55-930B-4FA2-B614-13688894127B}" dt="2022-03-14T08:49:50.122" v="1370" actId="478"/>
          <ac:spMkLst>
            <pc:docMk/>
            <pc:sldMk cId="3635160583" sldId="904"/>
            <ac:spMk id="5" creationId="{64C62BF8-85CC-4E1E-82D8-B4BBDC7AB2E3}"/>
          </ac:spMkLst>
        </pc:spChg>
        <pc:spChg chg="del mod">
          <ac:chgData name="Issam Toufik" userId="910a7b8e-d50d-42b5-8a90-c9aaeb763a91" providerId="ADAL" clId="{391A1B55-930B-4FA2-B614-13688894127B}" dt="2022-03-14T08:49:43.499" v="1367" actId="478"/>
          <ac:spMkLst>
            <pc:docMk/>
            <pc:sldMk cId="3635160583" sldId="904"/>
            <ac:spMk id="7" creationId="{F55A59D7-220B-4446-AF97-35E1FBF51225}"/>
          </ac:spMkLst>
        </pc:spChg>
        <pc:spChg chg="del">
          <ac:chgData name="Issam Toufik" userId="910a7b8e-d50d-42b5-8a90-c9aaeb763a91" providerId="ADAL" clId="{391A1B55-930B-4FA2-B614-13688894127B}" dt="2022-03-14T08:49:46.158" v="1368" actId="478"/>
          <ac:spMkLst>
            <pc:docMk/>
            <pc:sldMk cId="3635160583" sldId="904"/>
            <ac:spMk id="9" creationId="{4BEC5FFE-9EE3-4547-AC04-1005AF2E23C2}"/>
          </ac:spMkLst>
        </pc:spChg>
        <pc:spChg chg="add mod">
          <ac:chgData name="Issam Toufik" userId="910a7b8e-d50d-42b5-8a90-c9aaeb763a91" providerId="ADAL" clId="{391A1B55-930B-4FA2-B614-13688894127B}" dt="2022-03-14T14:09:45.022" v="3242" actId="20577"/>
          <ac:spMkLst>
            <pc:docMk/>
            <pc:sldMk cId="3635160583" sldId="904"/>
            <ac:spMk id="10" creationId="{9B6452F4-4B70-4043-84D7-85E2645E3804}"/>
          </ac:spMkLst>
        </pc:spChg>
        <pc:spChg chg="mod">
          <ac:chgData name="Issam Toufik" userId="910a7b8e-d50d-42b5-8a90-c9aaeb763a91" providerId="ADAL" clId="{391A1B55-930B-4FA2-B614-13688894127B}" dt="2022-03-14T14:08:36.291" v="3224" actId="255"/>
          <ac:spMkLst>
            <pc:docMk/>
            <pc:sldMk cId="3635160583" sldId="904"/>
            <ac:spMk id="7170" creationId="{3794A7AC-F975-4B82-9FCA-9C67ECE03726}"/>
          </ac:spMkLst>
        </pc:spChg>
        <pc:picChg chg="del">
          <ac:chgData name="Issam Toufik" userId="910a7b8e-d50d-42b5-8a90-c9aaeb763a91" providerId="ADAL" clId="{391A1B55-930B-4FA2-B614-13688894127B}" dt="2022-03-14T08:49:48.058" v="1369" actId="478"/>
          <ac:picMkLst>
            <pc:docMk/>
            <pc:sldMk cId="3635160583" sldId="904"/>
            <ac:picMk id="4" creationId="{60C48B5C-EFB9-4B2D-BDD3-D4985C454CAF}"/>
          </ac:picMkLst>
        </pc:picChg>
      </pc:sldChg>
      <pc:sldChg chg="addSp delSp modSp mod">
        <pc:chgData name="Issam Toufik" userId="910a7b8e-d50d-42b5-8a90-c9aaeb763a91" providerId="ADAL" clId="{391A1B55-930B-4FA2-B614-13688894127B}" dt="2022-03-13T18:43:00.860" v="742" actId="2164"/>
        <pc:sldMkLst>
          <pc:docMk/>
          <pc:sldMk cId="1547729043" sldId="910"/>
        </pc:sldMkLst>
        <pc:spChg chg="mod">
          <ac:chgData name="Issam Toufik" userId="910a7b8e-d50d-42b5-8a90-c9aaeb763a91" providerId="ADAL" clId="{391A1B55-930B-4FA2-B614-13688894127B}" dt="2022-03-13T18:36:53.927" v="721" actId="20577"/>
          <ac:spMkLst>
            <pc:docMk/>
            <pc:sldMk cId="1547729043" sldId="910"/>
            <ac:spMk id="7" creationId="{BA5C966F-0F5D-4795-A7D4-28495EA08930}"/>
          </ac:spMkLst>
        </pc:spChg>
        <pc:graphicFrameChg chg="mod modGraphic">
          <ac:chgData name="Issam Toufik" userId="910a7b8e-d50d-42b5-8a90-c9aaeb763a91" providerId="ADAL" clId="{391A1B55-930B-4FA2-B614-13688894127B}" dt="2022-03-13T18:43:00.860" v="742" actId="2164"/>
          <ac:graphicFrameMkLst>
            <pc:docMk/>
            <pc:sldMk cId="1547729043" sldId="910"/>
            <ac:graphicFrameMk id="6" creationId="{0B94C614-AC31-4B32-888B-69807045C9DF}"/>
          </ac:graphicFrameMkLst>
        </pc:graphicFrameChg>
        <pc:cxnChg chg="add del">
          <ac:chgData name="Issam Toufik" userId="910a7b8e-d50d-42b5-8a90-c9aaeb763a91" providerId="ADAL" clId="{391A1B55-930B-4FA2-B614-13688894127B}" dt="2022-03-13T18:39:08.130" v="731" actId="21"/>
          <ac:cxnSpMkLst>
            <pc:docMk/>
            <pc:sldMk cId="1547729043" sldId="910"/>
            <ac:cxnSpMk id="3" creationId="{2D8653D1-41E4-4BA0-83A7-0EDD09656A86}"/>
          </ac:cxnSpMkLst>
        </pc:cxnChg>
        <pc:cxnChg chg="add del mod">
          <ac:chgData name="Issam Toufik" userId="910a7b8e-d50d-42b5-8a90-c9aaeb763a91" providerId="ADAL" clId="{391A1B55-930B-4FA2-B614-13688894127B}" dt="2022-03-13T18:42:52.391" v="739" actId="478"/>
          <ac:cxnSpMkLst>
            <pc:docMk/>
            <pc:sldMk cId="1547729043" sldId="910"/>
            <ac:cxnSpMk id="8" creationId="{2ED678DA-EC2A-44DE-84FE-F3BD01B860EE}"/>
          </ac:cxnSpMkLst>
        </pc:cxnChg>
      </pc:sldChg>
      <pc:sldChg chg="addSp delSp modSp mod">
        <pc:chgData name="Issam Toufik" userId="910a7b8e-d50d-42b5-8a90-c9aaeb763a91" providerId="ADAL" clId="{391A1B55-930B-4FA2-B614-13688894127B}" dt="2022-03-14T21:16:03.632" v="3330"/>
        <pc:sldMkLst>
          <pc:docMk/>
          <pc:sldMk cId="1058135289" sldId="915"/>
        </pc:sldMkLst>
        <pc:spChg chg="add del mod">
          <ac:chgData name="Issam Toufik" userId="910a7b8e-d50d-42b5-8a90-c9aaeb763a91" providerId="ADAL" clId="{391A1B55-930B-4FA2-B614-13688894127B}" dt="2022-03-14T21:02:41.226" v="3288" actId="478"/>
          <ac:spMkLst>
            <pc:docMk/>
            <pc:sldMk cId="1058135289" sldId="915"/>
            <ac:spMk id="2" creationId="{71A40AF2-8FBC-4C0C-8A6A-7633E27C4BD3}"/>
          </ac:spMkLst>
        </pc:spChg>
        <pc:spChg chg="add del mod">
          <ac:chgData name="Issam Toufik" userId="910a7b8e-d50d-42b5-8a90-c9aaeb763a91" providerId="ADAL" clId="{391A1B55-930B-4FA2-B614-13688894127B}" dt="2022-03-14T21:16:02.829" v="3329" actId="478"/>
          <ac:spMkLst>
            <pc:docMk/>
            <pc:sldMk cId="1058135289" sldId="915"/>
            <ac:spMk id="9" creationId="{79CF6F83-7166-4198-AFF2-AE35D7CBD34E}"/>
          </ac:spMkLst>
        </pc:spChg>
        <pc:spChg chg="add mod">
          <ac:chgData name="Issam Toufik" userId="910a7b8e-d50d-42b5-8a90-c9aaeb763a91" providerId="ADAL" clId="{391A1B55-930B-4FA2-B614-13688894127B}" dt="2022-03-14T21:16:03.632" v="3330"/>
          <ac:spMkLst>
            <pc:docMk/>
            <pc:sldMk cId="1058135289" sldId="915"/>
            <ac:spMk id="10" creationId="{2EAE45A2-8A9D-48EF-BA1C-16D64CF8B56F}"/>
          </ac:spMkLst>
        </pc:spChg>
      </pc:sldChg>
      <pc:sldChg chg="del">
        <pc:chgData name="Issam Toufik" userId="910a7b8e-d50d-42b5-8a90-c9aaeb763a91" providerId="ADAL" clId="{391A1B55-930B-4FA2-B614-13688894127B}" dt="2022-03-14T08:20:44.218" v="981" actId="47"/>
        <pc:sldMkLst>
          <pc:docMk/>
          <pc:sldMk cId="1265223945" sldId="916"/>
        </pc:sldMkLst>
      </pc:sldChg>
      <pc:sldChg chg="addSp delSp modSp mod">
        <pc:chgData name="Issam Toufik" userId="910a7b8e-d50d-42b5-8a90-c9aaeb763a91" providerId="ADAL" clId="{391A1B55-930B-4FA2-B614-13688894127B}" dt="2022-03-14T08:29:22.447" v="1328" actId="1076"/>
        <pc:sldMkLst>
          <pc:docMk/>
          <pc:sldMk cId="396043029" sldId="917"/>
        </pc:sldMkLst>
        <pc:graphicFrameChg chg="add mod">
          <ac:chgData name="Issam Toufik" userId="910a7b8e-d50d-42b5-8a90-c9aaeb763a91" providerId="ADAL" clId="{391A1B55-930B-4FA2-B614-13688894127B}" dt="2022-03-14T08:29:22.447" v="1328" actId="1076"/>
          <ac:graphicFrameMkLst>
            <pc:docMk/>
            <pc:sldMk cId="396043029" sldId="917"/>
            <ac:graphicFrameMk id="4" creationId="{CE55E412-E775-4278-8F61-9F7632E2C5D3}"/>
          </ac:graphicFrameMkLst>
        </pc:graphicFrameChg>
        <pc:graphicFrameChg chg="del mod">
          <ac:chgData name="Issam Toufik" userId="910a7b8e-d50d-42b5-8a90-c9aaeb763a91" providerId="ADAL" clId="{391A1B55-930B-4FA2-B614-13688894127B}" dt="2022-03-14T08:28:35.153" v="1080" actId="478"/>
          <ac:graphicFrameMkLst>
            <pc:docMk/>
            <pc:sldMk cId="396043029" sldId="917"/>
            <ac:graphicFrameMk id="7" creationId="{B5082BBC-5551-45D1-8BCD-A4132DD94B79}"/>
          </ac:graphicFrameMkLst>
        </pc:graphicFrameChg>
      </pc:sldChg>
      <pc:sldChg chg="addSp delSp modSp mod">
        <pc:chgData name="Issam Toufik" userId="910a7b8e-d50d-42b5-8a90-c9aaeb763a91" providerId="ADAL" clId="{391A1B55-930B-4FA2-B614-13688894127B}" dt="2022-03-11T14:49:20.159" v="441" actId="14100"/>
        <pc:sldMkLst>
          <pc:docMk/>
          <pc:sldMk cId="4047862151" sldId="925"/>
        </pc:sldMkLst>
        <pc:spChg chg="add mod">
          <ac:chgData name="Issam Toufik" userId="910a7b8e-d50d-42b5-8a90-c9aaeb763a91" providerId="ADAL" clId="{391A1B55-930B-4FA2-B614-13688894127B}" dt="2022-03-11T14:49:20.159" v="441" actId="14100"/>
          <ac:spMkLst>
            <pc:docMk/>
            <pc:sldMk cId="4047862151" sldId="925"/>
            <ac:spMk id="3" creationId="{6476CCFD-7B63-4D0B-AD22-2A4E63505173}"/>
          </ac:spMkLst>
        </pc:spChg>
        <pc:spChg chg="mod">
          <ac:chgData name="Issam Toufik" userId="910a7b8e-d50d-42b5-8a90-c9aaeb763a91" providerId="ADAL" clId="{391A1B55-930B-4FA2-B614-13688894127B}" dt="2022-03-11T14:49:11.904" v="440" actId="1037"/>
          <ac:spMkLst>
            <pc:docMk/>
            <pc:sldMk cId="4047862151" sldId="925"/>
            <ac:spMk id="4" creationId="{E8A6ADC6-C193-4AE0-AD29-B0F8F402AC4A}"/>
          </ac:spMkLst>
        </pc:spChg>
        <pc:picChg chg="add mod modCrop">
          <ac:chgData name="Issam Toufik" userId="910a7b8e-d50d-42b5-8a90-c9aaeb763a91" providerId="ADAL" clId="{391A1B55-930B-4FA2-B614-13688894127B}" dt="2022-03-11T14:48:12.152" v="393" actId="14100"/>
          <ac:picMkLst>
            <pc:docMk/>
            <pc:sldMk cId="4047862151" sldId="925"/>
            <ac:picMk id="6" creationId="{BAF90B7D-A39A-4557-A1E7-7F2E68678A7D}"/>
          </ac:picMkLst>
        </pc:picChg>
        <pc:picChg chg="add del mod">
          <ac:chgData name="Issam Toufik" userId="910a7b8e-d50d-42b5-8a90-c9aaeb763a91" providerId="ADAL" clId="{391A1B55-930B-4FA2-B614-13688894127B}" dt="2022-03-11T14:47:39.247" v="384" actId="478"/>
          <ac:picMkLst>
            <pc:docMk/>
            <pc:sldMk cId="4047862151" sldId="925"/>
            <ac:picMk id="1026" creationId="{22705879-9AB7-41AD-9C31-8EB378061473}"/>
          </ac:picMkLst>
        </pc:picChg>
      </pc:sldChg>
      <pc:sldChg chg="addSp delSp modSp mod">
        <pc:chgData name="Issam Toufik" userId="910a7b8e-d50d-42b5-8a90-c9aaeb763a91" providerId="ADAL" clId="{391A1B55-930B-4FA2-B614-13688894127B}" dt="2022-03-14T20:44:45.263" v="3246"/>
        <pc:sldMkLst>
          <pc:docMk/>
          <pc:sldMk cId="145996142" sldId="926"/>
        </pc:sldMkLst>
        <pc:spChg chg="del">
          <ac:chgData name="Issam Toufik" userId="910a7b8e-d50d-42b5-8a90-c9aaeb763a91" providerId="ADAL" clId="{391A1B55-930B-4FA2-B614-13688894127B}" dt="2022-03-11T14:40:41.938" v="277" actId="478"/>
          <ac:spMkLst>
            <pc:docMk/>
            <pc:sldMk cId="145996142" sldId="926"/>
            <ac:spMk id="4" creationId="{E1AEC191-4046-48D6-9150-45C3DC83114F}"/>
          </ac:spMkLst>
        </pc:spChg>
        <pc:spChg chg="del">
          <ac:chgData name="Issam Toufik" userId="910a7b8e-d50d-42b5-8a90-c9aaeb763a91" providerId="ADAL" clId="{391A1B55-930B-4FA2-B614-13688894127B}" dt="2022-03-11T14:40:41.938" v="277" actId="478"/>
          <ac:spMkLst>
            <pc:docMk/>
            <pc:sldMk cId="145996142" sldId="926"/>
            <ac:spMk id="5" creationId="{4E80D798-D22B-4DE7-A3E0-D285D0BA7CA1}"/>
          </ac:spMkLst>
        </pc:spChg>
        <pc:spChg chg="del">
          <ac:chgData name="Issam Toufik" userId="910a7b8e-d50d-42b5-8a90-c9aaeb763a91" providerId="ADAL" clId="{391A1B55-930B-4FA2-B614-13688894127B}" dt="2022-03-11T14:40:41.938" v="277" actId="478"/>
          <ac:spMkLst>
            <pc:docMk/>
            <pc:sldMk cId="145996142" sldId="926"/>
            <ac:spMk id="6" creationId="{7AE3CFE5-0D48-4DF1-94E8-3E9F5149B485}"/>
          </ac:spMkLst>
        </pc:spChg>
        <pc:spChg chg="del">
          <ac:chgData name="Issam Toufik" userId="910a7b8e-d50d-42b5-8a90-c9aaeb763a91" providerId="ADAL" clId="{391A1B55-930B-4FA2-B614-13688894127B}" dt="2022-03-11T14:40:41.938" v="277" actId="478"/>
          <ac:spMkLst>
            <pc:docMk/>
            <pc:sldMk cId="145996142" sldId="926"/>
            <ac:spMk id="7" creationId="{1A0D6BEC-1063-446A-A84F-E48CEE9E4C8C}"/>
          </ac:spMkLst>
        </pc:spChg>
        <pc:spChg chg="del">
          <ac:chgData name="Issam Toufik" userId="910a7b8e-d50d-42b5-8a90-c9aaeb763a91" providerId="ADAL" clId="{391A1B55-930B-4FA2-B614-13688894127B}" dt="2022-03-11T14:40:41.938" v="277" actId="478"/>
          <ac:spMkLst>
            <pc:docMk/>
            <pc:sldMk cId="145996142" sldId="926"/>
            <ac:spMk id="8" creationId="{B097E552-EF63-4C0F-86B2-B92329124FBA}"/>
          </ac:spMkLst>
        </pc:spChg>
        <pc:spChg chg="del">
          <ac:chgData name="Issam Toufik" userId="910a7b8e-d50d-42b5-8a90-c9aaeb763a91" providerId="ADAL" clId="{391A1B55-930B-4FA2-B614-13688894127B}" dt="2022-03-11T14:40:41.938" v="277" actId="478"/>
          <ac:spMkLst>
            <pc:docMk/>
            <pc:sldMk cId="145996142" sldId="926"/>
            <ac:spMk id="9" creationId="{14BD89FB-B281-41E6-A858-62CE67B7A76B}"/>
          </ac:spMkLst>
        </pc:spChg>
        <pc:spChg chg="del">
          <ac:chgData name="Issam Toufik" userId="910a7b8e-d50d-42b5-8a90-c9aaeb763a91" providerId="ADAL" clId="{391A1B55-930B-4FA2-B614-13688894127B}" dt="2022-03-11T14:40:41.938" v="277" actId="478"/>
          <ac:spMkLst>
            <pc:docMk/>
            <pc:sldMk cId="145996142" sldId="926"/>
            <ac:spMk id="10" creationId="{B997F172-1BAE-47C4-84C2-FD34205BFAD4}"/>
          </ac:spMkLst>
        </pc:spChg>
        <pc:spChg chg="del">
          <ac:chgData name="Issam Toufik" userId="910a7b8e-d50d-42b5-8a90-c9aaeb763a91" providerId="ADAL" clId="{391A1B55-930B-4FA2-B614-13688894127B}" dt="2022-03-11T14:40:41.938" v="277" actId="478"/>
          <ac:spMkLst>
            <pc:docMk/>
            <pc:sldMk cId="145996142" sldId="926"/>
            <ac:spMk id="11" creationId="{C71158B8-87AB-400F-96A7-9B1EA54233AF}"/>
          </ac:spMkLst>
        </pc:spChg>
        <pc:spChg chg="del">
          <ac:chgData name="Issam Toufik" userId="910a7b8e-d50d-42b5-8a90-c9aaeb763a91" providerId="ADAL" clId="{391A1B55-930B-4FA2-B614-13688894127B}" dt="2022-03-11T14:40:41.938" v="277" actId="478"/>
          <ac:spMkLst>
            <pc:docMk/>
            <pc:sldMk cId="145996142" sldId="926"/>
            <ac:spMk id="12" creationId="{B9812BE2-2B4A-46B3-9120-55121D392CB9}"/>
          </ac:spMkLst>
        </pc:spChg>
        <pc:spChg chg="del">
          <ac:chgData name="Issam Toufik" userId="910a7b8e-d50d-42b5-8a90-c9aaeb763a91" providerId="ADAL" clId="{391A1B55-930B-4FA2-B614-13688894127B}" dt="2022-03-11T14:40:41.938" v="277" actId="478"/>
          <ac:spMkLst>
            <pc:docMk/>
            <pc:sldMk cId="145996142" sldId="926"/>
            <ac:spMk id="13" creationId="{18BEBF9C-C1DA-4311-82A8-8240750D5A6A}"/>
          </ac:spMkLst>
        </pc:spChg>
        <pc:spChg chg="del">
          <ac:chgData name="Issam Toufik" userId="910a7b8e-d50d-42b5-8a90-c9aaeb763a91" providerId="ADAL" clId="{391A1B55-930B-4FA2-B614-13688894127B}" dt="2022-03-11T14:40:41.938" v="277" actId="478"/>
          <ac:spMkLst>
            <pc:docMk/>
            <pc:sldMk cId="145996142" sldId="926"/>
            <ac:spMk id="14" creationId="{4C251C1D-389C-4918-9CC1-09F577E52307}"/>
          </ac:spMkLst>
        </pc:spChg>
        <pc:spChg chg="del">
          <ac:chgData name="Issam Toufik" userId="910a7b8e-d50d-42b5-8a90-c9aaeb763a91" providerId="ADAL" clId="{391A1B55-930B-4FA2-B614-13688894127B}" dt="2022-03-11T14:40:41.938" v="277" actId="478"/>
          <ac:spMkLst>
            <pc:docMk/>
            <pc:sldMk cId="145996142" sldId="926"/>
            <ac:spMk id="15" creationId="{E7C818E7-F09D-441F-BABD-30AB480DE3CB}"/>
          </ac:spMkLst>
        </pc:spChg>
        <pc:spChg chg="del">
          <ac:chgData name="Issam Toufik" userId="910a7b8e-d50d-42b5-8a90-c9aaeb763a91" providerId="ADAL" clId="{391A1B55-930B-4FA2-B614-13688894127B}" dt="2022-03-11T14:40:41.938" v="277" actId="478"/>
          <ac:spMkLst>
            <pc:docMk/>
            <pc:sldMk cId="145996142" sldId="926"/>
            <ac:spMk id="16" creationId="{7C10E175-9D3A-4FC6-B0E8-4C0DC503C7AC}"/>
          </ac:spMkLst>
        </pc:spChg>
        <pc:spChg chg="del">
          <ac:chgData name="Issam Toufik" userId="910a7b8e-d50d-42b5-8a90-c9aaeb763a91" providerId="ADAL" clId="{391A1B55-930B-4FA2-B614-13688894127B}" dt="2022-03-11T14:40:41.938" v="277" actId="478"/>
          <ac:spMkLst>
            <pc:docMk/>
            <pc:sldMk cId="145996142" sldId="926"/>
            <ac:spMk id="17" creationId="{6995FFF2-B8A3-40BE-AA35-9D6E16CC46E5}"/>
          </ac:spMkLst>
        </pc:spChg>
        <pc:spChg chg="del">
          <ac:chgData name="Issam Toufik" userId="910a7b8e-d50d-42b5-8a90-c9aaeb763a91" providerId="ADAL" clId="{391A1B55-930B-4FA2-B614-13688894127B}" dt="2022-03-11T14:40:41.938" v="277" actId="478"/>
          <ac:spMkLst>
            <pc:docMk/>
            <pc:sldMk cId="145996142" sldId="926"/>
            <ac:spMk id="18" creationId="{5466D501-5D31-4301-80B3-5CB1B24E3005}"/>
          </ac:spMkLst>
        </pc:spChg>
        <pc:spChg chg="del">
          <ac:chgData name="Issam Toufik" userId="910a7b8e-d50d-42b5-8a90-c9aaeb763a91" providerId="ADAL" clId="{391A1B55-930B-4FA2-B614-13688894127B}" dt="2022-03-11T14:40:41.938" v="277" actId="478"/>
          <ac:spMkLst>
            <pc:docMk/>
            <pc:sldMk cId="145996142" sldId="926"/>
            <ac:spMk id="19" creationId="{86AE80D3-E79E-42C4-8A2A-44342FE0BD92}"/>
          </ac:spMkLst>
        </pc:spChg>
        <pc:spChg chg="del">
          <ac:chgData name="Issam Toufik" userId="910a7b8e-d50d-42b5-8a90-c9aaeb763a91" providerId="ADAL" clId="{391A1B55-930B-4FA2-B614-13688894127B}" dt="2022-03-11T14:40:41.938" v="277" actId="478"/>
          <ac:spMkLst>
            <pc:docMk/>
            <pc:sldMk cId="145996142" sldId="926"/>
            <ac:spMk id="20" creationId="{A83EC4ED-2CD8-43E5-8324-F1F393D0B0CA}"/>
          </ac:spMkLst>
        </pc:spChg>
        <pc:spChg chg="del">
          <ac:chgData name="Issam Toufik" userId="910a7b8e-d50d-42b5-8a90-c9aaeb763a91" providerId="ADAL" clId="{391A1B55-930B-4FA2-B614-13688894127B}" dt="2022-03-11T14:40:41.938" v="277" actId="478"/>
          <ac:spMkLst>
            <pc:docMk/>
            <pc:sldMk cId="145996142" sldId="926"/>
            <ac:spMk id="21" creationId="{7FEAB1AE-ED1F-498A-81C4-9C0824D02BB9}"/>
          </ac:spMkLst>
        </pc:spChg>
        <pc:spChg chg="del">
          <ac:chgData name="Issam Toufik" userId="910a7b8e-d50d-42b5-8a90-c9aaeb763a91" providerId="ADAL" clId="{391A1B55-930B-4FA2-B614-13688894127B}" dt="2022-03-11T14:40:41.938" v="277" actId="478"/>
          <ac:spMkLst>
            <pc:docMk/>
            <pc:sldMk cId="145996142" sldId="926"/>
            <ac:spMk id="22" creationId="{0ABD7DE2-744A-4D74-89AF-6D77C5D687E8}"/>
          </ac:spMkLst>
        </pc:spChg>
        <pc:spChg chg="del">
          <ac:chgData name="Issam Toufik" userId="910a7b8e-d50d-42b5-8a90-c9aaeb763a91" providerId="ADAL" clId="{391A1B55-930B-4FA2-B614-13688894127B}" dt="2022-03-11T14:40:41.938" v="277" actId="478"/>
          <ac:spMkLst>
            <pc:docMk/>
            <pc:sldMk cId="145996142" sldId="926"/>
            <ac:spMk id="23" creationId="{640F1B71-92B1-451C-913C-0605FAA8B817}"/>
          </ac:spMkLst>
        </pc:spChg>
        <pc:spChg chg="del">
          <ac:chgData name="Issam Toufik" userId="910a7b8e-d50d-42b5-8a90-c9aaeb763a91" providerId="ADAL" clId="{391A1B55-930B-4FA2-B614-13688894127B}" dt="2022-03-11T14:40:41.938" v="277" actId="478"/>
          <ac:spMkLst>
            <pc:docMk/>
            <pc:sldMk cId="145996142" sldId="926"/>
            <ac:spMk id="24" creationId="{16D7C711-0135-4AA0-9F3B-83AEE82FF1DA}"/>
          </ac:spMkLst>
        </pc:spChg>
        <pc:spChg chg="del">
          <ac:chgData name="Issam Toufik" userId="910a7b8e-d50d-42b5-8a90-c9aaeb763a91" providerId="ADAL" clId="{391A1B55-930B-4FA2-B614-13688894127B}" dt="2022-03-11T14:40:41.938" v="277" actId="478"/>
          <ac:spMkLst>
            <pc:docMk/>
            <pc:sldMk cId="145996142" sldId="926"/>
            <ac:spMk id="25" creationId="{753F8FD0-257E-4023-8958-F135487FE935}"/>
          </ac:spMkLst>
        </pc:spChg>
        <pc:spChg chg="del">
          <ac:chgData name="Issam Toufik" userId="910a7b8e-d50d-42b5-8a90-c9aaeb763a91" providerId="ADAL" clId="{391A1B55-930B-4FA2-B614-13688894127B}" dt="2022-03-11T14:40:41.938" v="277" actId="478"/>
          <ac:spMkLst>
            <pc:docMk/>
            <pc:sldMk cId="145996142" sldId="926"/>
            <ac:spMk id="26" creationId="{3D05B557-50CE-4689-AA0B-92EB08442AAD}"/>
          </ac:spMkLst>
        </pc:spChg>
        <pc:spChg chg="del">
          <ac:chgData name="Issam Toufik" userId="910a7b8e-d50d-42b5-8a90-c9aaeb763a91" providerId="ADAL" clId="{391A1B55-930B-4FA2-B614-13688894127B}" dt="2022-03-11T14:40:41.938" v="277" actId="478"/>
          <ac:spMkLst>
            <pc:docMk/>
            <pc:sldMk cId="145996142" sldId="926"/>
            <ac:spMk id="27" creationId="{29CC5164-50CE-474E-989E-96C5DE7EC5E7}"/>
          </ac:spMkLst>
        </pc:spChg>
        <pc:spChg chg="del">
          <ac:chgData name="Issam Toufik" userId="910a7b8e-d50d-42b5-8a90-c9aaeb763a91" providerId="ADAL" clId="{391A1B55-930B-4FA2-B614-13688894127B}" dt="2022-03-11T14:40:41.938" v="277" actId="478"/>
          <ac:spMkLst>
            <pc:docMk/>
            <pc:sldMk cId="145996142" sldId="926"/>
            <ac:spMk id="28" creationId="{CECB6E11-0196-48BF-A708-37C9B7C91DE4}"/>
          </ac:spMkLst>
        </pc:spChg>
        <pc:spChg chg="del">
          <ac:chgData name="Issam Toufik" userId="910a7b8e-d50d-42b5-8a90-c9aaeb763a91" providerId="ADAL" clId="{391A1B55-930B-4FA2-B614-13688894127B}" dt="2022-03-11T14:40:41.938" v="277" actId="478"/>
          <ac:spMkLst>
            <pc:docMk/>
            <pc:sldMk cId="145996142" sldId="926"/>
            <ac:spMk id="29" creationId="{DD1FFC8E-B089-459B-8F3D-D380AF8AF054}"/>
          </ac:spMkLst>
        </pc:spChg>
        <pc:spChg chg="del">
          <ac:chgData name="Issam Toufik" userId="910a7b8e-d50d-42b5-8a90-c9aaeb763a91" providerId="ADAL" clId="{391A1B55-930B-4FA2-B614-13688894127B}" dt="2022-03-11T14:40:41.938" v="277" actId="478"/>
          <ac:spMkLst>
            <pc:docMk/>
            <pc:sldMk cId="145996142" sldId="926"/>
            <ac:spMk id="30" creationId="{C1E6A8C5-689B-4A8C-918E-53E728E69470}"/>
          </ac:spMkLst>
        </pc:spChg>
        <pc:spChg chg="del">
          <ac:chgData name="Issam Toufik" userId="910a7b8e-d50d-42b5-8a90-c9aaeb763a91" providerId="ADAL" clId="{391A1B55-930B-4FA2-B614-13688894127B}" dt="2022-03-11T14:40:41.938" v="277" actId="478"/>
          <ac:spMkLst>
            <pc:docMk/>
            <pc:sldMk cId="145996142" sldId="926"/>
            <ac:spMk id="31" creationId="{EADCBD9C-7F90-4C8E-A76F-FF92DDC70F19}"/>
          </ac:spMkLst>
        </pc:spChg>
        <pc:spChg chg="del">
          <ac:chgData name="Issam Toufik" userId="910a7b8e-d50d-42b5-8a90-c9aaeb763a91" providerId="ADAL" clId="{391A1B55-930B-4FA2-B614-13688894127B}" dt="2022-03-11T14:40:41.938" v="277" actId="478"/>
          <ac:spMkLst>
            <pc:docMk/>
            <pc:sldMk cId="145996142" sldId="926"/>
            <ac:spMk id="32" creationId="{5446458C-12BF-4963-9BCE-C96B60089626}"/>
          </ac:spMkLst>
        </pc:spChg>
        <pc:spChg chg="del">
          <ac:chgData name="Issam Toufik" userId="910a7b8e-d50d-42b5-8a90-c9aaeb763a91" providerId="ADAL" clId="{391A1B55-930B-4FA2-B614-13688894127B}" dt="2022-03-11T14:40:41.938" v="277" actId="478"/>
          <ac:spMkLst>
            <pc:docMk/>
            <pc:sldMk cId="145996142" sldId="926"/>
            <ac:spMk id="33" creationId="{E480ABAB-21B6-49BB-9411-F5D07492E0E3}"/>
          </ac:spMkLst>
        </pc:spChg>
        <pc:spChg chg="del">
          <ac:chgData name="Issam Toufik" userId="910a7b8e-d50d-42b5-8a90-c9aaeb763a91" providerId="ADAL" clId="{391A1B55-930B-4FA2-B614-13688894127B}" dt="2022-03-11T14:40:41.938" v="277" actId="478"/>
          <ac:spMkLst>
            <pc:docMk/>
            <pc:sldMk cId="145996142" sldId="926"/>
            <ac:spMk id="34" creationId="{AC35B6EE-6E42-4644-867E-F05CA9214611}"/>
          </ac:spMkLst>
        </pc:spChg>
        <pc:spChg chg="del">
          <ac:chgData name="Issam Toufik" userId="910a7b8e-d50d-42b5-8a90-c9aaeb763a91" providerId="ADAL" clId="{391A1B55-930B-4FA2-B614-13688894127B}" dt="2022-03-11T14:40:41.938" v="277" actId="478"/>
          <ac:spMkLst>
            <pc:docMk/>
            <pc:sldMk cId="145996142" sldId="926"/>
            <ac:spMk id="35" creationId="{595E7F8C-ADD1-4827-B05C-8254334E81D0}"/>
          </ac:spMkLst>
        </pc:spChg>
        <pc:spChg chg="del">
          <ac:chgData name="Issam Toufik" userId="910a7b8e-d50d-42b5-8a90-c9aaeb763a91" providerId="ADAL" clId="{391A1B55-930B-4FA2-B614-13688894127B}" dt="2022-03-11T14:40:41.938" v="277" actId="478"/>
          <ac:spMkLst>
            <pc:docMk/>
            <pc:sldMk cId="145996142" sldId="926"/>
            <ac:spMk id="36" creationId="{51D47055-C016-41FB-B78C-7ADBBFBE2291}"/>
          </ac:spMkLst>
        </pc:spChg>
        <pc:spChg chg="del">
          <ac:chgData name="Issam Toufik" userId="910a7b8e-d50d-42b5-8a90-c9aaeb763a91" providerId="ADAL" clId="{391A1B55-930B-4FA2-B614-13688894127B}" dt="2022-03-11T14:40:41.938" v="277" actId="478"/>
          <ac:spMkLst>
            <pc:docMk/>
            <pc:sldMk cId="145996142" sldId="926"/>
            <ac:spMk id="37" creationId="{95E6053E-A0F9-47DD-9A72-9CF4CBE10192}"/>
          </ac:spMkLst>
        </pc:spChg>
        <pc:spChg chg="del">
          <ac:chgData name="Issam Toufik" userId="910a7b8e-d50d-42b5-8a90-c9aaeb763a91" providerId="ADAL" clId="{391A1B55-930B-4FA2-B614-13688894127B}" dt="2022-03-11T14:40:41.938" v="277" actId="478"/>
          <ac:spMkLst>
            <pc:docMk/>
            <pc:sldMk cId="145996142" sldId="926"/>
            <ac:spMk id="38" creationId="{DDCE60EA-4E3F-4274-BE99-698867FE41A0}"/>
          </ac:spMkLst>
        </pc:spChg>
        <pc:spChg chg="del">
          <ac:chgData name="Issam Toufik" userId="910a7b8e-d50d-42b5-8a90-c9aaeb763a91" providerId="ADAL" clId="{391A1B55-930B-4FA2-B614-13688894127B}" dt="2022-03-11T14:40:41.938" v="277" actId="478"/>
          <ac:spMkLst>
            <pc:docMk/>
            <pc:sldMk cId="145996142" sldId="926"/>
            <ac:spMk id="39" creationId="{70F18218-5177-426C-84CC-D14D36C4AD4A}"/>
          </ac:spMkLst>
        </pc:spChg>
        <pc:spChg chg="del">
          <ac:chgData name="Issam Toufik" userId="910a7b8e-d50d-42b5-8a90-c9aaeb763a91" providerId="ADAL" clId="{391A1B55-930B-4FA2-B614-13688894127B}" dt="2022-03-11T14:40:41.938" v="277" actId="478"/>
          <ac:spMkLst>
            <pc:docMk/>
            <pc:sldMk cId="145996142" sldId="926"/>
            <ac:spMk id="40" creationId="{16DA1CD6-0B4C-4B7A-AD6B-CB5AE13ADBFF}"/>
          </ac:spMkLst>
        </pc:spChg>
        <pc:spChg chg="del">
          <ac:chgData name="Issam Toufik" userId="910a7b8e-d50d-42b5-8a90-c9aaeb763a91" providerId="ADAL" clId="{391A1B55-930B-4FA2-B614-13688894127B}" dt="2022-03-11T14:40:41.938" v="277" actId="478"/>
          <ac:spMkLst>
            <pc:docMk/>
            <pc:sldMk cId="145996142" sldId="926"/>
            <ac:spMk id="41" creationId="{C41F94A1-E7BA-4B50-92EE-9C60691B8FD5}"/>
          </ac:spMkLst>
        </pc:spChg>
        <pc:spChg chg="del">
          <ac:chgData name="Issam Toufik" userId="910a7b8e-d50d-42b5-8a90-c9aaeb763a91" providerId="ADAL" clId="{391A1B55-930B-4FA2-B614-13688894127B}" dt="2022-03-11T14:40:41.938" v="277" actId="478"/>
          <ac:spMkLst>
            <pc:docMk/>
            <pc:sldMk cId="145996142" sldId="926"/>
            <ac:spMk id="42" creationId="{23C8BDC3-A473-4926-8730-6001C28A2BD8}"/>
          </ac:spMkLst>
        </pc:spChg>
        <pc:spChg chg="del">
          <ac:chgData name="Issam Toufik" userId="910a7b8e-d50d-42b5-8a90-c9aaeb763a91" providerId="ADAL" clId="{391A1B55-930B-4FA2-B614-13688894127B}" dt="2022-03-11T14:40:41.938" v="277" actId="478"/>
          <ac:spMkLst>
            <pc:docMk/>
            <pc:sldMk cId="145996142" sldId="926"/>
            <ac:spMk id="43" creationId="{D5E1D55C-1B4B-415D-8061-5FFA249055E4}"/>
          </ac:spMkLst>
        </pc:spChg>
        <pc:spChg chg="del">
          <ac:chgData name="Issam Toufik" userId="910a7b8e-d50d-42b5-8a90-c9aaeb763a91" providerId="ADAL" clId="{391A1B55-930B-4FA2-B614-13688894127B}" dt="2022-03-11T14:40:41.938" v="277" actId="478"/>
          <ac:spMkLst>
            <pc:docMk/>
            <pc:sldMk cId="145996142" sldId="926"/>
            <ac:spMk id="44" creationId="{60A983A8-5AD3-42A1-943A-8638170E4F75}"/>
          </ac:spMkLst>
        </pc:spChg>
        <pc:spChg chg="del">
          <ac:chgData name="Issam Toufik" userId="910a7b8e-d50d-42b5-8a90-c9aaeb763a91" providerId="ADAL" clId="{391A1B55-930B-4FA2-B614-13688894127B}" dt="2022-03-11T14:40:41.938" v="277" actId="478"/>
          <ac:spMkLst>
            <pc:docMk/>
            <pc:sldMk cId="145996142" sldId="926"/>
            <ac:spMk id="45" creationId="{35DF9B81-D8DE-4064-AAE3-D71BF77C461B}"/>
          </ac:spMkLst>
        </pc:spChg>
        <pc:spChg chg="del">
          <ac:chgData name="Issam Toufik" userId="910a7b8e-d50d-42b5-8a90-c9aaeb763a91" providerId="ADAL" clId="{391A1B55-930B-4FA2-B614-13688894127B}" dt="2022-03-11T14:40:41.938" v="277" actId="478"/>
          <ac:spMkLst>
            <pc:docMk/>
            <pc:sldMk cId="145996142" sldId="926"/>
            <ac:spMk id="46" creationId="{90202507-ECB1-4F4F-9299-A35EF2C74CEF}"/>
          </ac:spMkLst>
        </pc:spChg>
        <pc:spChg chg="del">
          <ac:chgData name="Issam Toufik" userId="910a7b8e-d50d-42b5-8a90-c9aaeb763a91" providerId="ADAL" clId="{391A1B55-930B-4FA2-B614-13688894127B}" dt="2022-03-11T14:40:41.938" v="277" actId="478"/>
          <ac:spMkLst>
            <pc:docMk/>
            <pc:sldMk cId="145996142" sldId="926"/>
            <ac:spMk id="47" creationId="{CD36EFB8-3626-4E77-AF5E-C1D28305EEFD}"/>
          </ac:spMkLst>
        </pc:spChg>
        <pc:spChg chg="del">
          <ac:chgData name="Issam Toufik" userId="910a7b8e-d50d-42b5-8a90-c9aaeb763a91" providerId="ADAL" clId="{391A1B55-930B-4FA2-B614-13688894127B}" dt="2022-03-11T14:40:41.938" v="277" actId="478"/>
          <ac:spMkLst>
            <pc:docMk/>
            <pc:sldMk cId="145996142" sldId="926"/>
            <ac:spMk id="48" creationId="{95BA2615-77CC-4EF3-B2D0-43ED09012242}"/>
          </ac:spMkLst>
        </pc:spChg>
        <pc:spChg chg="del">
          <ac:chgData name="Issam Toufik" userId="910a7b8e-d50d-42b5-8a90-c9aaeb763a91" providerId="ADAL" clId="{391A1B55-930B-4FA2-B614-13688894127B}" dt="2022-03-11T14:40:41.938" v="277" actId="478"/>
          <ac:spMkLst>
            <pc:docMk/>
            <pc:sldMk cId="145996142" sldId="926"/>
            <ac:spMk id="49" creationId="{7E3272AD-6929-4F85-B28C-E81E21DF6F63}"/>
          </ac:spMkLst>
        </pc:spChg>
        <pc:spChg chg="del">
          <ac:chgData name="Issam Toufik" userId="910a7b8e-d50d-42b5-8a90-c9aaeb763a91" providerId="ADAL" clId="{391A1B55-930B-4FA2-B614-13688894127B}" dt="2022-03-11T14:40:41.938" v="277" actId="478"/>
          <ac:spMkLst>
            <pc:docMk/>
            <pc:sldMk cId="145996142" sldId="926"/>
            <ac:spMk id="50" creationId="{608167DB-710D-4FF9-ADE2-9F2169CFF3F9}"/>
          </ac:spMkLst>
        </pc:spChg>
        <pc:spChg chg="del">
          <ac:chgData name="Issam Toufik" userId="910a7b8e-d50d-42b5-8a90-c9aaeb763a91" providerId="ADAL" clId="{391A1B55-930B-4FA2-B614-13688894127B}" dt="2022-03-11T14:40:41.938" v="277" actId="478"/>
          <ac:spMkLst>
            <pc:docMk/>
            <pc:sldMk cId="145996142" sldId="926"/>
            <ac:spMk id="51" creationId="{0365DFB5-A685-43F1-BE5A-BCC6D4DE3735}"/>
          </ac:spMkLst>
        </pc:spChg>
        <pc:spChg chg="del">
          <ac:chgData name="Issam Toufik" userId="910a7b8e-d50d-42b5-8a90-c9aaeb763a91" providerId="ADAL" clId="{391A1B55-930B-4FA2-B614-13688894127B}" dt="2022-03-11T14:40:41.938" v="277" actId="478"/>
          <ac:spMkLst>
            <pc:docMk/>
            <pc:sldMk cId="145996142" sldId="926"/>
            <ac:spMk id="52" creationId="{D1CB06E4-A8F9-40FD-9E17-7E9B7F9FB531}"/>
          </ac:spMkLst>
        </pc:spChg>
        <pc:spChg chg="del">
          <ac:chgData name="Issam Toufik" userId="910a7b8e-d50d-42b5-8a90-c9aaeb763a91" providerId="ADAL" clId="{391A1B55-930B-4FA2-B614-13688894127B}" dt="2022-03-11T14:40:41.938" v="277" actId="478"/>
          <ac:spMkLst>
            <pc:docMk/>
            <pc:sldMk cId="145996142" sldId="926"/>
            <ac:spMk id="53" creationId="{01EC92FF-E537-4F47-9FDE-09BA3A6BD5DF}"/>
          </ac:spMkLst>
        </pc:spChg>
        <pc:spChg chg="del">
          <ac:chgData name="Issam Toufik" userId="910a7b8e-d50d-42b5-8a90-c9aaeb763a91" providerId="ADAL" clId="{391A1B55-930B-4FA2-B614-13688894127B}" dt="2022-03-11T14:40:41.938" v="277" actId="478"/>
          <ac:spMkLst>
            <pc:docMk/>
            <pc:sldMk cId="145996142" sldId="926"/>
            <ac:spMk id="54" creationId="{8ED3B3DD-C59B-4FF8-9878-B26A3B4698AF}"/>
          </ac:spMkLst>
        </pc:spChg>
        <pc:spChg chg="del">
          <ac:chgData name="Issam Toufik" userId="910a7b8e-d50d-42b5-8a90-c9aaeb763a91" providerId="ADAL" clId="{391A1B55-930B-4FA2-B614-13688894127B}" dt="2022-03-11T14:40:41.938" v="277" actId="478"/>
          <ac:spMkLst>
            <pc:docMk/>
            <pc:sldMk cId="145996142" sldId="926"/>
            <ac:spMk id="55" creationId="{1973EFFB-BAB1-449C-AF85-87776E57CB17}"/>
          </ac:spMkLst>
        </pc:spChg>
        <pc:spChg chg="del">
          <ac:chgData name="Issam Toufik" userId="910a7b8e-d50d-42b5-8a90-c9aaeb763a91" providerId="ADAL" clId="{391A1B55-930B-4FA2-B614-13688894127B}" dt="2022-03-11T14:40:41.938" v="277" actId="478"/>
          <ac:spMkLst>
            <pc:docMk/>
            <pc:sldMk cId="145996142" sldId="926"/>
            <ac:spMk id="56" creationId="{3D91C35E-9372-498B-984E-955E75D931A1}"/>
          </ac:spMkLst>
        </pc:spChg>
        <pc:spChg chg="del">
          <ac:chgData name="Issam Toufik" userId="910a7b8e-d50d-42b5-8a90-c9aaeb763a91" providerId="ADAL" clId="{391A1B55-930B-4FA2-B614-13688894127B}" dt="2022-03-11T14:40:41.938" v="277" actId="478"/>
          <ac:spMkLst>
            <pc:docMk/>
            <pc:sldMk cId="145996142" sldId="926"/>
            <ac:spMk id="57" creationId="{119924AE-47C4-4E64-AC94-79220D123B67}"/>
          </ac:spMkLst>
        </pc:spChg>
        <pc:spChg chg="del">
          <ac:chgData name="Issam Toufik" userId="910a7b8e-d50d-42b5-8a90-c9aaeb763a91" providerId="ADAL" clId="{391A1B55-930B-4FA2-B614-13688894127B}" dt="2022-03-11T14:40:41.938" v="277" actId="478"/>
          <ac:spMkLst>
            <pc:docMk/>
            <pc:sldMk cId="145996142" sldId="926"/>
            <ac:spMk id="58" creationId="{750E9EFD-0200-4DC7-836D-0D906C236E8B}"/>
          </ac:spMkLst>
        </pc:spChg>
        <pc:spChg chg="del">
          <ac:chgData name="Issam Toufik" userId="910a7b8e-d50d-42b5-8a90-c9aaeb763a91" providerId="ADAL" clId="{391A1B55-930B-4FA2-B614-13688894127B}" dt="2022-03-11T14:40:41.938" v="277" actId="478"/>
          <ac:spMkLst>
            <pc:docMk/>
            <pc:sldMk cId="145996142" sldId="926"/>
            <ac:spMk id="59" creationId="{1454A2AF-C708-43BE-B005-134A182DC8D2}"/>
          </ac:spMkLst>
        </pc:spChg>
        <pc:spChg chg="del">
          <ac:chgData name="Issam Toufik" userId="910a7b8e-d50d-42b5-8a90-c9aaeb763a91" providerId="ADAL" clId="{391A1B55-930B-4FA2-B614-13688894127B}" dt="2022-03-11T14:40:41.938" v="277" actId="478"/>
          <ac:spMkLst>
            <pc:docMk/>
            <pc:sldMk cId="145996142" sldId="926"/>
            <ac:spMk id="60" creationId="{8223721A-8B20-45E1-8F8A-15871BA181D3}"/>
          </ac:spMkLst>
        </pc:spChg>
        <pc:spChg chg="del">
          <ac:chgData name="Issam Toufik" userId="910a7b8e-d50d-42b5-8a90-c9aaeb763a91" providerId="ADAL" clId="{391A1B55-930B-4FA2-B614-13688894127B}" dt="2022-03-11T14:40:41.938" v="277" actId="478"/>
          <ac:spMkLst>
            <pc:docMk/>
            <pc:sldMk cId="145996142" sldId="926"/>
            <ac:spMk id="61" creationId="{8EC28466-61F7-459C-A51D-0D739297DAD6}"/>
          </ac:spMkLst>
        </pc:spChg>
        <pc:spChg chg="del">
          <ac:chgData name="Issam Toufik" userId="910a7b8e-d50d-42b5-8a90-c9aaeb763a91" providerId="ADAL" clId="{391A1B55-930B-4FA2-B614-13688894127B}" dt="2022-03-11T14:40:41.938" v="277" actId="478"/>
          <ac:spMkLst>
            <pc:docMk/>
            <pc:sldMk cId="145996142" sldId="926"/>
            <ac:spMk id="62" creationId="{804FE179-8BCA-4317-A9D3-827B6D0879C5}"/>
          </ac:spMkLst>
        </pc:spChg>
        <pc:spChg chg="del">
          <ac:chgData name="Issam Toufik" userId="910a7b8e-d50d-42b5-8a90-c9aaeb763a91" providerId="ADAL" clId="{391A1B55-930B-4FA2-B614-13688894127B}" dt="2022-03-11T14:40:41.938" v="277" actId="478"/>
          <ac:spMkLst>
            <pc:docMk/>
            <pc:sldMk cId="145996142" sldId="926"/>
            <ac:spMk id="63" creationId="{1A309FA1-272D-4416-97C2-D61218FB3934}"/>
          </ac:spMkLst>
        </pc:spChg>
        <pc:spChg chg="del">
          <ac:chgData name="Issam Toufik" userId="910a7b8e-d50d-42b5-8a90-c9aaeb763a91" providerId="ADAL" clId="{391A1B55-930B-4FA2-B614-13688894127B}" dt="2022-03-11T14:40:41.938" v="277" actId="478"/>
          <ac:spMkLst>
            <pc:docMk/>
            <pc:sldMk cId="145996142" sldId="926"/>
            <ac:spMk id="64" creationId="{CD26D32A-7372-457D-862E-1179C0AAD3C7}"/>
          </ac:spMkLst>
        </pc:spChg>
        <pc:spChg chg="del">
          <ac:chgData name="Issam Toufik" userId="910a7b8e-d50d-42b5-8a90-c9aaeb763a91" providerId="ADAL" clId="{391A1B55-930B-4FA2-B614-13688894127B}" dt="2022-03-11T14:40:41.938" v="277" actId="478"/>
          <ac:spMkLst>
            <pc:docMk/>
            <pc:sldMk cId="145996142" sldId="926"/>
            <ac:spMk id="65" creationId="{4BD0B4A5-238A-4D2E-8479-278C7B3F0667}"/>
          </ac:spMkLst>
        </pc:spChg>
        <pc:spChg chg="del">
          <ac:chgData name="Issam Toufik" userId="910a7b8e-d50d-42b5-8a90-c9aaeb763a91" providerId="ADAL" clId="{391A1B55-930B-4FA2-B614-13688894127B}" dt="2022-03-11T14:40:41.938" v="277" actId="478"/>
          <ac:spMkLst>
            <pc:docMk/>
            <pc:sldMk cId="145996142" sldId="926"/>
            <ac:spMk id="66" creationId="{65E63D3F-1BE4-4223-9998-45D691A8878F}"/>
          </ac:spMkLst>
        </pc:spChg>
        <pc:spChg chg="del">
          <ac:chgData name="Issam Toufik" userId="910a7b8e-d50d-42b5-8a90-c9aaeb763a91" providerId="ADAL" clId="{391A1B55-930B-4FA2-B614-13688894127B}" dt="2022-03-11T14:40:41.938" v="277" actId="478"/>
          <ac:spMkLst>
            <pc:docMk/>
            <pc:sldMk cId="145996142" sldId="926"/>
            <ac:spMk id="67" creationId="{9766CE18-98B2-41C5-9475-2AE17BA84C8E}"/>
          </ac:spMkLst>
        </pc:spChg>
        <pc:spChg chg="del">
          <ac:chgData name="Issam Toufik" userId="910a7b8e-d50d-42b5-8a90-c9aaeb763a91" providerId="ADAL" clId="{391A1B55-930B-4FA2-B614-13688894127B}" dt="2022-03-11T14:40:41.938" v="277" actId="478"/>
          <ac:spMkLst>
            <pc:docMk/>
            <pc:sldMk cId="145996142" sldId="926"/>
            <ac:spMk id="68" creationId="{3B737876-E76A-4FD6-9C97-FD418E5A0B2A}"/>
          </ac:spMkLst>
        </pc:spChg>
        <pc:spChg chg="del">
          <ac:chgData name="Issam Toufik" userId="910a7b8e-d50d-42b5-8a90-c9aaeb763a91" providerId="ADAL" clId="{391A1B55-930B-4FA2-B614-13688894127B}" dt="2022-03-11T14:40:41.938" v="277" actId="478"/>
          <ac:spMkLst>
            <pc:docMk/>
            <pc:sldMk cId="145996142" sldId="926"/>
            <ac:spMk id="69" creationId="{2BB30114-92FF-4099-8F64-6E56DAB5C2F8}"/>
          </ac:spMkLst>
        </pc:spChg>
        <pc:spChg chg="del">
          <ac:chgData name="Issam Toufik" userId="910a7b8e-d50d-42b5-8a90-c9aaeb763a91" providerId="ADAL" clId="{391A1B55-930B-4FA2-B614-13688894127B}" dt="2022-03-11T14:40:41.938" v="277" actId="478"/>
          <ac:spMkLst>
            <pc:docMk/>
            <pc:sldMk cId="145996142" sldId="926"/>
            <ac:spMk id="70" creationId="{B350B445-C107-4837-BE0F-F2FBADB16B5F}"/>
          </ac:spMkLst>
        </pc:spChg>
        <pc:spChg chg="del">
          <ac:chgData name="Issam Toufik" userId="910a7b8e-d50d-42b5-8a90-c9aaeb763a91" providerId="ADAL" clId="{391A1B55-930B-4FA2-B614-13688894127B}" dt="2022-03-11T14:40:41.938" v="277" actId="478"/>
          <ac:spMkLst>
            <pc:docMk/>
            <pc:sldMk cId="145996142" sldId="926"/>
            <ac:spMk id="71" creationId="{EF2D2E9B-A86B-4827-94BB-C1600C1DD7EC}"/>
          </ac:spMkLst>
        </pc:spChg>
        <pc:spChg chg="del">
          <ac:chgData name="Issam Toufik" userId="910a7b8e-d50d-42b5-8a90-c9aaeb763a91" providerId="ADAL" clId="{391A1B55-930B-4FA2-B614-13688894127B}" dt="2022-03-11T14:40:41.938" v="277" actId="478"/>
          <ac:spMkLst>
            <pc:docMk/>
            <pc:sldMk cId="145996142" sldId="926"/>
            <ac:spMk id="72" creationId="{0A42DA48-61BB-40EF-BDB0-C97883505FB1}"/>
          </ac:spMkLst>
        </pc:spChg>
        <pc:spChg chg="del">
          <ac:chgData name="Issam Toufik" userId="910a7b8e-d50d-42b5-8a90-c9aaeb763a91" providerId="ADAL" clId="{391A1B55-930B-4FA2-B614-13688894127B}" dt="2022-03-11T14:40:41.938" v="277" actId="478"/>
          <ac:spMkLst>
            <pc:docMk/>
            <pc:sldMk cId="145996142" sldId="926"/>
            <ac:spMk id="73" creationId="{FDC1CC36-281B-4E88-924F-50821BEB6C81}"/>
          </ac:spMkLst>
        </pc:spChg>
        <pc:spChg chg="del">
          <ac:chgData name="Issam Toufik" userId="910a7b8e-d50d-42b5-8a90-c9aaeb763a91" providerId="ADAL" clId="{391A1B55-930B-4FA2-B614-13688894127B}" dt="2022-03-11T14:40:41.938" v="277" actId="478"/>
          <ac:spMkLst>
            <pc:docMk/>
            <pc:sldMk cId="145996142" sldId="926"/>
            <ac:spMk id="74" creationId="{40CFBA03-D89F-4D46-865B-984D6914192C}"/>
          </ac:spMkLst>
        </pc:spChg>
        <pc:spChg chg="del">
          <ac:chgData name="Issam Toufik" userId="910a7b8e-d50d-42b5-8a90-c9aaeb763a91" providerId="ADAL" clId="{391A1B55-930B-4FA2-B614-13688894127B}" dt="2022-03-11T14:40:41.938" v="277" actId="478"/>
          <ac:spMkLst>
            <pc:docMk/>
            <pc:sldMk cId="145996142" sldId="926"/>
            <ac:spMk id="75" creationId="{A5F6B2DB-F465-47EB-9F30-2E0A5D38461D}"/>
          </ac:spMkLst>
        </pc:spChg>
        <pc:spChg chg="del">
          <ac:chgData name="Issam Toufik" userId="910a7b8e-d50d-42b5-8a90-c9aaeb763a91" providerId="ADAL" clId="{391A1B55-930B-4FA2-B614-13688894127B}" dt="2022-03-11T14:40:41.938" v="277" actId="478"/>
          <ac:spMkLst>
            <pc:docMk/>
            <pc:sldMk cId="145996142" sldId="926"/>
            <ac:spMk id="76" creationId="{86B2C711-03B6-48C9-99AD-BE3FC8436B79}"/>
          </ac:spMkLst>
        </pc:spChg>
        <pc:spChg chg="del">
          <ac:chgData name="Issam Toufik" userId="910a7b8e-d50d-42b5-8a90-c9aaeb763a91" providerId="ADAL" clId="{391A1B55-930B-4FA2-B614-13688894127B}" dt="2022-03-11T14:40:41.938" v="277" actId="478"/>
          <ac:spMkLst>
            <pc:docMk/>
            <pc:sldMk cId="145996142" sldId="926"/>
            <ac:spMk id="77" creationId="{8A2320AF-C88A-43C6-8F5B-4132A2953F53}"/>
          </ac:spMkLst>
        </pc:spChg>
        <pc:spChg chg="del">
          <ac:chgData name="Issam Toufik" userId="910a7b8e-d50d-42b5-8a90-c9aaeb763a91" providerId="ADAL" clId="{391A1B55-930B-4FA2-B614-13688894127B}" dt="2022-03-11T14:40:41.938" v="277" actId="478"/>
          <ac:spMkLst>
            <pc:docMk/>
            <pc:sldMk cId="145996142" sldId="926"/>
            <ac:spMk id="78" creationId="{E871AD58-0602-4F40-8F72-C2EC8F7F5E19}"/>
          </ac:spMkLst>
        </pc:spChg>
        <pc:spChg chg="del">
          <ac:chgData name="Issam Toufik" userId="910a7b8e-d50d-42b5-8a90-c9aaeb763a91" providerId="ADAL" clId="{391A1B55-930B-4FA2-B614-13688894127B}" dt="2022-03-11T14:40:41.938" v="277" actId="478"/>
          <ac:spMkLst>
            <pc:docMk/>
            <pc:sldMk cId="145996142" sldId="926"/>
            <ac:spMk id="79" creationId="{7B27986A-E47D-4129-82D8-65807C2CE6A6}"/>
          </ac:spMkLst>
        </pc:spChg>
        <pc:spChg chg="del">
          <ac:chgData name="Issam Toufik" userId="910a7b8e-d50d-42b5-8a90-c9aaeb763a91" providerId="ADAL" clId="{391A1B55-930B-4FA2-B614-13688894127B}" dt="2022-03-11T14:40:41.938" v="277" actId="478"/>
          <ac:spMkLst>
            <pc:docMk/>
            <pc:sldMk cId="145996142" sldId="926"/>
            <ac:spMk id="80" creationId="{E9A6C934-2804-41FE-BF43-67EBE7BFDAAC}"/>
          </ac:spMkLst>
        </pc:spChg>
        <pc:spChg chg="del">
          <ac:chgData name="Issam Toufik" userId="910a7b8e-d50d-42b5-8a90-c9aaeb763a91" providerId="ADAL" clId="{391A1B55-930B-4FA2-B614-13688894127B}" dt="2022-03-11T14:40:41.938" v="277" actId="478"/>
          <ac:spMkLst>
            <pc:docMk/>
            <pc:sldMk cId="145996142" sldId="926"/>
            <ac:spMk id="81" creationId="{AA793C87-3B76-4B57-A430-18188F71AA9A}"/>
          </ac:spMkLst>
        </pc:spChg>
        <pc:spChg chg="add mod">
          <ac:chgData name="Issam Toufik" userId="910a7b8e-d50d-42b5-8a90-c9aaeb763a91" providerId="ADAL" clId="{391A1B55-930B-4FA2-B614-13688894127B}" dt="2022-03-11T14:42:56.421" v="331" actId="1036"/>
          <ac:spMkLst>
            <pc:docMk/>
            <pc:sldMk cId="145996142" sldId="926"/>
            <ac:spMk id="82" creationId="{3EB9B253-3305-4E19-A91B-809F7A9AA69D}"/>
          </ac:spMkLst>
        </pc:spChg>
        <pc:spChg chg="add mod">
          <ac:chgData name="Issam Toufik" userId="910a7b8e-d50d-42b5-8a90-c9aaeb763a91" providerId="ADAL" clId="{391A1B55-930B-4FA2-B614-13688894127B}" dt="2022-03-11T14:42:56.421" v="331" actId="1036"/>
          <ac:spMkLst>
            <pc:docMk/>
            <pc:sldMk cId="145996142" sldId="926"/>
            <ac:spMk id="83" creationId="{44DBF2EC-C74E-4CEA-A15E-ACDC2229B355}"/>
          </ac:spMkLst>
        </pc:spChg>
        <pc:spChg chg="add mod">
          <ac:chgData name="Issam Toufik" userId="910a7b8e-d50d-42b5-8a90-c9aaeb763a91" providerId="ADAL" clId="{391A1B55-930B-4FA2-B614-13688894127B}" dt="2022-03-11T14:42:56.421" v="331" actId="1036"/>
          <ac:spMkLst>
            <pc:docMk/>
            <pc:sldMk cId="145996142" sldId="926"/>
            <ac:spMk id="84" creationId="{FC9175DF-FA79-41EF-93FE-95EC82366F77}"/>
          </ac:spMkLst>
        </pc:spChg>
        <pc:spChg chg="add mod">
          <ac:chgData name="Issam Toufik" userId="910a7b8e-d50d-42b5-8a90-c9aaeb763a91" providerId="ADAL" clId="{391A1B55-930B-4FA2-B614-13688894127B}" dt="2022-03-11T14:42:56.421" v="331" actId="1036"/>
          <ac:spMkLst>
            <pc:docMk/>
            <pc:sldMk cId="145996142" sldId="926"/>
            <ac:spMk id="85" creationId="{BC97D9A3-7A2F-4AFB-B506-0A7E2F714919}"/>
          </ac:spMkLst>
        </pc:spChg>
        <pc:spChg chg="add mod">
          <ac:chgData name="Issam Toufik" userId="910a7b8e-d50d-42b5-8a90-c9aaeb763a91" providerId="ADAL" clId="{391A1B55-930B-4FA2-B614-13688894127B}" dt="2022-03-11T14:42:56.421" v="331" actId="1036"/>
          <ac:spMkLst>
            <pc:docMk/>
            <pc:sldMk cId="145996142" sldId="926"/>
            <ac:spMk id="92" creationId="{BDE16648-DB44-4E41-B3CF-B9073DE12229}"/>
          </ac:spMkLst>
        </pc:spChg>
        <pc:spChg chg="add mod">
          <ac:chgData name="Issam Toufik" userId="910a7b8e-d50d-42b5-8a90-c9aaeb763a91" providerId="ADAL" clId="{391A1B55-930B-4FA2-B614-13688894127B}" dt="2022-03-11T14:42:56.421" v="331" actId="1036"/>
          <ac:spMkLst>
            <pc:docMk/>
            <pc:sldMk cId="145996142" sldId="926"/>
            <ac:spMk id="93" creationId="{0E80E78F-F47D-4A16-9685-3807E1E3B17F}"/>
          </ac:spMkLst>
        </pc:spChg>
        <pc:spChg chg="add mod">
          <ac:chgData name="Issam Toufik" userId="910a7b8e-d50d-42b5-8a90-c9aaeb763a91" providerId="ADAL" clId="{391A1B55-930B-4FA2-B614-13688894127B}" dt="2022-03-11T14:42:56.421" v="331" actId="1036"/>
          <ac:spMkLst>
            <pc:docMk/>
            <pc:sldMk cId="145996142" sldId="926"/>
            <ac:spMk id="94" creationId="{56C44D5B-CF26-4D68-A2FA-2B4836044943}"/>
          </ac:spMkLst>
        </pc:spChg>
        <pc:spChg chg="add mod">
          <ac:chgData name="Issam Toufik" userId="910a7b8e-d50d-42b5-8a90-c9aaeb763a91" providerId="ADAL" clId="{391A1B55-930B-4FA2-B614-13688894127B}" dt="2022-03-11T14:42:56.421" v="331" actId="1036"/>
          <ac:spMkLst>
            <pc:docMk/>
            <pc:sldMk cId="145996142" sldId="926"/>
            <ac:spMk id="95" creationId="{6AF15D1C-4CCB-4243-A270-BD901662386F}"/>
          </ac:spMkLst>
        </pc:spChg>
        <pc:spChg chg="add mod">
          <ac:chgData name="Issam Toufik" userId="910a7b8e-d50d-42b5-8a90-c9aaeb763a91" providerId="ADAL" clId="{391A1B55-930B-4FA2-B614-13688894127B}" dt="2022-03-11T14:42:56.421" v="331" actId="1036"/>
          <ac:spMkLst>
            <pc:docMk/>
            <pc:sldMk cId="145996142" sldId="926"/>
            <ac:spMk id="96" creationId="{A6CDCB40-B57B-4EAC-AC62-0F8C864902CA}"/>
          </ac:spMkLst>
        </pc:spChg>
        <pc:spChg chg="add mod">
          <ac:chgData name="Issam Toufik" userId="910a7b8e-d50d-42b5-8a90-c9aaeb763a91" providerId="ADAL" clId="{391A1B55-930B-4FA2-B614-13688894127B}" dt="2022-03-11T14:42:56.421" v="331" actId="1036"/>
          <ac:spMkLst>
            <pc:docMk/>
            <pc:sldMk cId="145996142" sldId="926"/>
            <ac:spMk id="97" creationId="{85AA9361-B3C3-46AE-9E07-2C64589A268B}"/>
          </ac:spMkLst>
        </pc:spChg>
        <pc:spChg chg="add mod">
          <ac:chgData name="Issam Toufik" userId="910a7b8e-d50d-42b5-8a90-c9aaeb763a91" providerId="ADAL" clId="{391A1B55-930B-4FA2-B614-13688894127B}" dt="2022-03-11T14:42:56.421" v="331" actId="1036"/>
          <ac:spMkLst>
            <pc:docMk/>
            <pc:sldMk cId="145996142" sldId="926"/>
            <ac:spMk id="98" creationId="{F55267C3-5071-40B1-84A8-FE2FAFFC27F1}"/>
          </ac:spMkLst>
        </pc:spChg>
        <pc:spChg chg="add mod">
          <ac:chgData name="Issam Toufik" userId="910a7b8e-d50d-42b5-8a90-c9aaeb763a91" providerId="ADAL" clId="{391A1B55-930B-4FA2-B614-13688894127B}" dt="2022-03-11T14:42:56.421" v="331" actId="1036"/>
          <ac:spMkLst>
            <pc:docMk/>
            <pc:sldMk cId="145996142" sldId="926"/>
            <ac:spMk id="99" creationId="{877D4B7D-7D10-47F7-8862-76D0CFE64421}"/>
          </ac:spMkLst>
        </pc:spChg>
        <pc:spChg chg="add mod">
          <ac:chgData name="Issam Toufik" userId="910a7b8e-d50d-42b5-8a90-c9aaeb763a91" providerId="ADAL" clId="{391A1B55-930B-4FA2-B614-13688894127B}" dt="2022-03-11T14:42:56.421" v="331" actId="1036"/>
          <ac:spMkLst>
            <pc:docMk/>
            <pc:sldMk cId="145996142" sldId="926"/>
            <ac:spMk id="100" creationId="{FDD16FCD-BF65-4F8F-B068-77F44E6BA73A}"/>
          </ac:spMkLst>
        </pc:spChg>
        <pc:spChg chg="add mod">
          <ac:chgData name="Issam Toufik" userId="910a7b8e-d50d-42b5-8a90-c9aaeb763a91" providerId="ADAL" clId="{391A1B55-930B-4FA2-B614-13688894127B}" dt="2022-03-11T14:42:56.421" v="331" actId="1036"/>
          <ac:spMkLst>
            <pc:docMk/>
            <pc:sldMk cId="145996142" sldId="926"/>
            <ac:spMk id="101" creationId="{83C2A78A-B5A0-4A7A-8BFB-501CDF189B38}"/>
          </ac:spMkLst>
        </pc:spChg>
        <pc:spChg chg="add mod">
          <ac:chgData name="Issam Toufik" userId="910a7b8e-d50d-42b5-8a90-c9aaeb763a91" providerId="ADAL" clId="{391A1B55-930B-4FA2-B614-13688894127B}" dt="2022-03-11T14:42:56.421" v="331" actId="1036"/>
          <ac:spMkLst>
            <pc:docMk/>
            <pc:sldMk cId="145996142" sldId="926"/>
            <ac:spMk id="102" creationId="{FFB8C58D-8B05-4017-99A1-C45ECB192D1A}"/>
          </ac:spMkLst>
        </pc:spChg>
        <pc:spChg chg="add mod">
          <ac:chgData name="Issam Toufik" userId="910a7b8e-d50d-42b5-8a90-c9aaeb763a91" providerId="ADAL" clId="{391A1B55-930B-4FA2-B614-13688894127B}" dt="2022-03-11T14:42:56.421" v="331" actId="1036"/>
          <ac:spMkLst>
            <pc:docMk/>
            <pc:sldMk cId="145996142" sldId="926"/>
            <ac:spMk id="103" creationId="{1AC5A7EC-2D40-409C-8FB2-5391F7576531}"/>
          </ac:spMkLst>
        </pc:spChg>
        <pc:spChg chg="add mod">
          <ac:chgData name="Issam Toufik" userId="910a7b8e-d50d-42b5-8a90-c9aaeb763a91" providerId="ADAL" clId="{391A1B55-930B-4FA2-B614-13688894127B}" dt="2022-03-11T14:42:56.421" v="331" actId="1036"/>
          <ac:spMkLst>
            <pc:docMk/>
            <pc:sldMk cId="145996142" sldId="926"/>
            <ac:spMk id="104" creationId="{3CFD7365-0AE8-481A-AAC0-3E0527A213CB}"/>
          </ac:spMkLst>
        </pc:spChg>
        <pc:spChg chg="add mod">
          <ac:chgData name="Issam Toufik" userId="910a7b8e-d50d-42b5-8a90-c9aaeb763a91" providerId="ADAL" clId="{391A1B55-930B-4FA2-B614-13688894127B}" dt="2022-03-11T14:42:56.421" v="331" actId="1036"/>
          <ac:spMkLst>
            <pc:docMk/>
            <pc:sldMk cId="145996142" sldId="926"/>
            <ac:spMk id="105" creationId="{AD891A1E-E53F-45D7-954F-99948D1B8C6D}"/>
          </ac:spMkLst>
        </pc:spChg>
        <pc:spChg chg="add mod">
          <ac:chgData name="Issam Toufik" userId="910a7b8e-d50d-42b5-8a90-c9aaeb763a91" providerId="ADAL" clId="{391A1B55-930B-4FA2-B614-13688894127B}" dt="2022-03-11T14:42:56.421" v="331" actId="1036"/>
          <ac:spMkLst>
            <pc:docMk/>
            <pc:sldMk cId="145996142" sldId="926"/>
            <ac:spMk id="106" creationId="{4361D057-F9C3-464C-8F40-89EDCBB1A975}"/>
          </ac:spMkLst>
        </pc:spChg>
        <pc:spChg chg="add mod">
          <ac:chgData name="Issam Toufik" userId="910a7b8e-d50d-42b5-8a90-c9aaeb763a91" providerId="ADAL" clId="{391A1B55-930B-4FA2-B614-13688894127B}" dt="2022-03-11T14:42:56.421" v="331" actId="1036"/>
          <ac:spMkLst>
            <pc:docMk/>
            <pc:sldMk cId="145996142" sldId="926"/>
            <ac:spMk id="107" creationId="{9835A81C-A345-405D-BE4C-EEB974CC69B2}"/>
          </ac:spMkLst>
        </pc:spChg>
        <pc:spChg chg="add mod">
          <ac:chgData name="Issam Toufik" userId="910a7b8e-d50d-42b5-8a90-c9aaeb763a91" providerId="ADAL" clId="{391A1B55-930B-4FA2-B614-13688894127B}" dt="2022-03-11T14:42:56.421" v="331" actId="1036"/>
          <ac:spMkLst>
            <pc:docMk/>
            <pc:sldMk cId="145996142" sldId="926"/>
            <ac:spMk id="108" creationId="{A955D2EE-EE19-403E-964D-E3A419ED9C79}"/>
          </ac:spMkLst>
        </pc:spChg>
        <pc:spChg chg="add mod">
          <ac:chgData name="Issam Toufik" userId="910a7b8e-d50d-42b5-8a90-c9aaeb763a91" providerId="ADAL" clId="{391A1B55-930B-4FA2-B614-13688894127B}" dt="2022-03-11T14:42:56.421" v="331" actId="1036"/>
          <ac:spMkLst>
            <pc:docMk/>
            <pc:sldMk cId="145996142" sldId="926"/>
            <ac:spMk id="109" creationId="{3669EDD0-CCE8-4E23-B6AD-CCBAE1BC7EBE}"/>
          </ac:spMkLst>
        </pc:spChg>
        <pc:spChg chg="add mod">
          <ac:chgData name="Issam Toufik" userId="910a7b8e-d50d-42b5-8a90-c9aaeb763a91" providerId="ADAL" clId="{391A1B55-930B-4FA2-B614-13688894127B}" dt="2022-03-11T14:42:56.421" v="331" actId="1036"/>
          <ac:spMkLst>
            <pc:docMk/>
            <pc:sldMk cId="145996142" sldId="926"/>
            <ac:spMk id="110" creationId="{325E79C2-8E82-4ABA-840A-B598572290B6}"/>
          </ac:spMkLst>
        </pc:spChg>
        <pc:spChg chg="add mod">
          <ac:chgData name="Issam Toufik" userId="910a7b8e-d50d-42b5-8a90-c9aaeb763a91" providerId="ADAL" clId="{391A1B55-930B-4FA2-B614-13688894127B}" dt="2022-03-11T14:42:56.421" v="331" actId="1036"/>
          <ac:spMkLst>
            <pc:docMk/>
            <pc:sldMk cId="145996142" sldId="926"/>
            <ac:spMk id="111" creationId="{1790DA3E-0945-4164-8B57-D576D1BAC333}"/>
          </ac:spMkLst>
        </pc:spChg>
        <pc:spChg chg="add mod">
          <ac:chgData name="Issam Toufik" userId="910a7b8e-d50d-42b5-8a90-c9aaeb763a91" providerId="ADAL" clId="{391A1B55-930B-4FA2-B614-13688894127B}" dt="2022-03-11T14:42:56.421" v="331" actId="1036"/>
          <ac:spMkLst>
            <pc:docMk/>
            <pc:sldMk cId="145996142" sldId="926"/>
            <ac:spMk id="112" creationId="{EDE33FEB-5828-480D-84BE-7BDB00D98AE4}"/>
          </ac:spMkLst>
        </pc:spChg>
        <pc:spChg chg="add mod">
          <ac:chgData name="Issam Toufik" userId="910a7b8e-d50d-42b5-8a90-c9aaeb763a91" providerId="ADAL" clId="{391A1B55-930B-4FA2-B614-13688894127B}" dt="2022-03-11T14:42:56.421" v="331" actId="1036"/>
          <ac:spMkLst>
            <pc:docMk/>
            <pc:sldMk cId="145996142" sldId="926"/>
            <ac:spMk id="113" creationId="{5DD22FE3-82A8-4190-BA76-B6D0F66BC795}"/>
          </ac:spMkLst>
        </pc:spChg>
        <pc:spChg chg="add mod">
          <ac:chgData name="Issam Toufik" userId="910a7b8e-d50d-42b5-8a90-c9aaeb763a91" providerId="ADAL" clId="{391A1B55-930B-4FA2-B614-13688894127B}" dt="2022-03-11T14:42:56.421" v="331" actId="1036"/>
          <ac:spMkLst>
            <pc:docMk/>
            <pc:sldMk cId="145996142" sldId="926"/>
            <ac:spMk id="114" creationId="{8D63BEE2-54C5-456E-9759-A3D8A6C08E62}"/>
          </ac:spMkLst>
        </pc:spChg>
        <pc:spChg chg="add mod">
          <ac:chgData name="Issam Toufik" userId="910a7b8e-d50d-42b5-8a90-c9aaeb763a91" providerId="ADAL" clId="{391A1B55-930B-4FA2-B614-13688894127B}" dt="2022-03-11T14:42:56.421" v="331" actId="1036"/>
          <ac:spMkLst>
            <pc:docMk/>
            <pc:sldMk cId="145996142" sldId="926"/>
            <ac:spMk id="115" creationId="{3D214867-FE34-43E3-BC84-1891C683A369}"/>
          </ac:spMkLst>
        </pc:spChg>
        <pc:spChg chg="add mod">
          <ac:chgData name="Issam Toufik" userId="910a7b8e-d50d-42b5-8a90-c9aaeb763a91" providerId="ADAL" clId="{391A1B55-930B-4FA2-B614-13688894127B}" dt="2022-03-11T14:42:56.421" v="331" actId="1036"/>
          <ac:spMkLst>
            <pc:docMk/>
            <pc:sldMk cId="145996142" sldId="926"/>
            <ac:spMk id="116" creationId="{75485AE0-4900-4A10-927B-9C27732C9C59}"/>
          </ac:spMkLst>
        </pc:spChg>
        <pc:spChg chg="add mod">
          <ac:chgData name="Issam Toufik" userId="910a7b8e-d50d-42b5-8a90-c9aaeb763a91" providerId="ADAL" clId="{391A1B55-930B-4FA2-B614-13688894127B}" dt="2022-03-11T14:42:56.421" v="331" actId="1036"/>
          <ac:spMkLst>
            <pc:docMk/>
            <pc:sldMk cId="145996142" sldId="926"/>
            <ac:spMk id="117" creationId="{E91C2240-E73D-4142-9F3D-2F3FE015C2EC}"/>
          </ac:spMkLst>
        </pc:spChg>
        <pc:spChg chg="add mod">
          <ac:chgData name="Issam Toufik" userId="910a7b8e-d50d-42b5-8a90-c9aaeb763a91" providerId="ADAL" clId="{391A1B55-930B-4FA2-B614-13688894127B}" dt="2022-03-11T14:42:56.421" v="331" actId="1036"/>
          <ac:spMkLst>
            <pc:docMk/>
            <pc:sldMk cId="145996142" sldId="926"/>
            <ac:spMk id="118" creationId="{9D51D869-1E80-4C84-9A13-D5D56897FD1D}"/>
          </ac:spMkLst>
        </pc:spChg>
        <pc:spChg chg="add mod">
          <ac:chgData name="Issam Toufik" userId="910a7b8e-d50d-42b5-8a90-c9aaeb763a91" providerId="ADAL" clId="{391A1B55-930B-4FA2-B614-13688894127B}" dt="2022-03-11T14:42:56.421" v="331" actId="1036"/>
          <ac:spMkLst>
            <pc:docMk/>
            <pc:sldMk cId="145996142" sldId="926"/>
            <ac:spMk id="119" creationId="{9C5CFCBD-98CF-4575-92C6-AD1BBCE0694D}"/>
          </ac:spMkLst>
        </pc:spChg>
        <pc:spChg chg="add mod">
          <ac:chgData name="Issam Toufik" userId="910a7b8e-d50d-42b5-8a90-c9aaeb763a91" providerId="ADAL" clId="{391A1B55-930B-4FA2-B614-13688894127B}" dt="2022-03-11T14:42:56.421" v="331" actId="1036"/>
          <ac:spMkLst>
            <pc:docMk/>
            <pc:sldMk cId="145996142" sldId="926"/>
            <ac:spMk id="120" creationId="{FC966BF8-183D-4018-B150-3A752EC6A1CE}"/>
          </ac:spMkLst>
        </pc:spChg>
        <pc:spChg chg="add mod">
          <ac:chgData name="Issam Toufik" userId="910a7b8e-d50d-42b5-8a90-c9aaeb763a91" providerId="ADAL" clId="{391A1B55-930B-4FA2-B614-13688894127B}" dt="2022-03-11T14:42:56.421" v="331" actId="1036"/>
          <ac:spMkLst>
            <pc:docMk/>
            <pc:sldMk cId="145996142" sldId="926"/>
            <ac:spMk id="121" creationId="{DFAC8F92-22B3-49FA-B133-CF473D91B880}"/>
          </ac:spMkLst>
        </pc:spChg>
        <pc:spChg chg="add mod">
          <ac:chgData name="Issam Toufik" userId="910a7b8e-d50d-42b5-8a90-c9aaeb763a91" providerId="ADAL" clId="{391A1B55-930B-4FA2-B614-13688894127B}" dt="2022-03-11T14:42:56.421" v="331" actId="1036"/>
          <ac:spMkLst>
            <pc:docMk/>
            <pc:sldMk cId="145996142" sldId="926"/>
            <ac:spMk id="122" creationId="{18BE037E-3D31-44B9-82A4-821ED016B54C}"/>
          </ac:spMkLst>
        </pc:spChg>
        <pc:spChg chg="add mod">
          <ac:chgData name="Issam Toufik" userId="910a7b8e-d50d-42b5-8a90-c9aaeb763a91" providerId="ADAL" clId="{391A1B55-930B-4FA2-B614-13688894127B}" dt="2022-03-11T14:42:56.421" v="331" actId="1036"/>
          <ac:spMkLst>
            <pc:docMk/>
            <pc:sldMk cId="145996142" sldId="926"/>
            <ac:spMk id="123" creationId="{A6B4A80C-745F-4BB4-968E-F05B82EE3294}"/>
          </ac:spMkLst>
        </pc:spChg>
        <pc:spChg chg="add mod">
          <ac:chgData name="Issam Toufik" userId="910a7b8e-d50d-42b5-8a90-c9aaeb763a91" providerId="ADAL" clId="{391A1B55-930B-4FA2-B614-13688894127B}" dt="2022-03-11T14:42:56.421" v="331" actId="1036"/>
          <ac:spMkLst>
            <pc:docMk/>
            <pc:sldMk cId="145996142" sldId="926"/>
            <ac:spMk id="124" creationId="{E9D2C101-20B2-4A64-8C8C-3AA5FC3E279D}"/>
          </ac:spMkLst>
        </pc:spChg>
        <pc:spChg chg="add mod">
          <ac:chgData name="Issam Toufik" userId="910a7b8e-d50d-42b5-8a90-c9aaeb763a91" providerId="ADAL" clId="{391A1B55-930B-4FA2-B614-13688894127B}" dt="2022-03-11T14:42:56.421" v="331" actId="1036"/>
          <ac:spMkLst>
            <pc:docMk/>
            <pc:sldMk cId="145996142" sldId="926"/>
            <ac:spMk id="125" creationId="{94039395-F56A-40C6-A8DD-5BC0D88CAADE}"/>
          </ac:spMkLst>
        </pc:spChg>
        <pc:spChg chg="add mod">
          <ac:chgData name="Issam Toufik" userId="910a7b8e-d50d-42b5-8a90-c9aaeb763a91" providerId="ADAL" clId="{391A1B55-930B-4FA2-B614-13688894127B}" dt="2022-03-11T14:42:56.421" v="331" actId="1036"/>
          <ac:spMkLst>
            <pc:docMk/>
            <pc:sldMk cId="145996142" sldId="926"/>
            <ac:spMk id="126" creationId="{1395CA41-9552-486E-9FF9-46963F99F687}"/>
          </ac:spMkLst>
        </pc:spChg>
        <pc:spChg chg="add mod">
          <ac:chgData name="Issam Toufik" userId="910a7b8e-d50d-42b5-8a90-c9aaeb763a91" providerId="ADAL" clId="{391A1B55-930B-4FA2-B614-13688894127B}" dt="2022-03-11T14:42:56.421" v="331" actId="1036"/>
          <ac:spMkLst>
            <pc:docMk/>
            <pc:sldMk cId="145996142" sldId="926"/>
            <ac:spMk id="127" creationId="{9DC57589-A75F-4118-91F5-3AB6FE0D3CF4}"/>
          </ac:spMkLst>
        </pc:spChg>
        <pc:spChg chg="add mod">
          <ac:chgData name="Issam Toufik" userId="910a7b8e-d50d-42b5-8a90-c9aaeb763a91" providerId="ADAL" clId="{391A1B55-930B-4FA2-B614-13688894127B}" dt="2022-03-11T14:42:56.421" v="331" actId="1036"/>
          <ac:spMkLst>
            <pc:docMk/>
            <pc:sldMk cId="145996142" sldId="926"/>
            <ac:spMk id="128" creationId="{5FBEDF98-8C06-409E-AD10-4D9FDF145008}"/>
          </ac:spMkLst>
        </pc:spChg>
        <pc:spChg chg="add mod">
          <ac:chgData name="Issam Toufik" userId="910a7b8e-d50d-42b5-8a90-c9aaeb763a91" providerId="ADAL" clId="{391A1B55-930B-4FA2-B614-13688894127B}" dt="2022-03-11T14:42:56.421" v="331" actId="1036"/>
          <ac:spMkLst>
            <pc:docMk/>
            <pc:sldMk cId="145996142" sldId="926"/>
            <ac:spMk id="129" creationId="{BD7D9E49-1310-4E11-82D1-5D647D124C3E}"/>
          </ac:spMkLst>
        </pc:spChg>
        <pc:spChg chg="add mod">
          <ac:chgData name="Issam Toufik" userId="910a7b8e-d50d-42b5-8a90-c9aaeb763a91" providerId="ADAL" clId="{391A1B55-930B-4FA2-B614-13688894127B}" dt="2022-03-11T14:42:56.421" v="331" actId="1036"/>
          <ac:spMkLst>
            <pc:docMk/>
            <pc:sldMk cId="145996142" sldId="926"/>
            <ac:spMk id="130" creationId="{7A75D7B4-9E1E-439B-BC3D-0F6BD0D998F6}"/>
          </ac:spMkLst>
        </pc:spChg>
        <pc:spChg chg="add mod">
          <ac:chgData name="Issam Toufik" userId="910a7b8e-d50d-42b5-8a90-c9aaeb763a91" providerId="ADAL" clId="{391A1B55-930B-4FA2-B614-13688894127B}" dt="2022-03-11T14:42:56.421" v="331" actId="1036"/>
          <ac:spMkLst>
            <pc:docMk/>
            <pc:sldMk cId="145996142" sldId="926"/>
            <ac:spMk id="131" creationId="{86739FEF-65CC-43D0-977F-36D2F245A886}"/>
          </ac:spMkLst>
        </pc:spChg>
        <pc:spChg chg="add mod">
          <ac:chgData name="Issam Toufik" userId="910a7b8e-d50d-42b5-8a90-c9aaeb763a91" providerId="ADAL" clId="{391A1B55-930B-4FA2-B614-13688894127B}" dt="2022-03-11T14:42:56.421" v="331" actId="1036"/>
          <ac:spMkLst>
            <pc:docMk/>
            <pc:sldMk cId="145996142" sldId="926"/>
            <ac:spMk id="132" creationId="{8DFF2D95-953E-4167-B8B8-38EDC2D4BA8A}"/>
          </ac:spMkLst>
        </pc:spChg>
        <pc:spChg chg="add mod">
          <ac:chgData name="Issam Toufik" userId="910a7b8e-d50d-42b5-8a90-c9aaeb763a91" providerId="ADAL" clId="{391A1B55-930B-4FA2-B614-13688894127B}" dt="2022-03-11T14:42:56.421" v="331" actId="1036"/>
          <ac:spMkLst>
            <pc:docMk/>
            <pc:sldMk cId="145996142" sldId="926"/>
            <ac:spMk id="133" creationId="{CBFD780F-9D47-4D93-9D00-4D2CF25133F1}"/>
          </ac:spMkLst>
        </pc:spChg>
        <pc:spChg chg="add mod">
          <ac:chgData name="Issam Toufik" userId="910a7b8e-d50d-42b5-8a90-c9aaeb763a91" providerId="ADAL" clId="{391A1B55-930B-4FA2-B614-13688894127B}" dt="2022-03-11T14:42:56.421" v="331" actId="1036"/>
          <ac:spMkLst>
            <pc:docMk/>
            <pc:sldMk cId="145996142" sldId="926"/>
            <ac:spMk id="134" creationId="{6BF9CAE8-6763-462D-B1E0-61F9BFC80FBB}"/>
          </ac:spMkLst>
        </pc:spChg>
        <pc:spChg chg="add mod">
          <ac:chgData name="Issam Toufik" userId="910a7b8e-d50d-42b5-8a90-c9aaeb763a91" providerId="ADAL" clId="{391A1B55-930B-4FA2-B614-13688894127B}" dt="2022-03-11T14:42:56.421" v="331" actId="1036"/>
          <ac:spMkLst>
            <pc:docMk/>
            <pc:sldMk cId="145996142" sldId="926"/>
            <ac:spMk id="135" creationId="{B61B19E1-40D2-4D97-BBEC-61E8117EA14E}"/>
          </ac:spMkLst>
        </pc:spChg>
        <pc:spChg chg="add mod">
          <ac:chgData name="Issam Toufik" userId="910a7b8e-d50d-42b5-8a90-c9aaeb763a91" providerId="ADAL" clId="{391A1B55-930B-4FA2-B614-13688894127B}" dt="2022-03-11T14:42:56.421" v="331" actId="1036"/>
          <ac:spMkLst>
            <pc:docMk/>
            <pc:sldMk cId="145996142" sldId="926"/>
            <ac:spMk id="136" creationId="{026B81AE-6585-4C43-A19B-FCEB435CBDED}"/>
          </ac:spMkLst>
        </pc:spChg>
        <pc:spChg chg="add mod">
          <ac:chgData name="Issam Toufik" userId="910a7b8e-d50d-42b5-8a90-c9aaeb763a91" providerId="ADAL" clId="{391A1B55-930B-4FA2-B614-13688894127B}" dt="2022-03-11T14:42:56.421" v="331" actId="1036"/>
          <ac:spMkLst>
            <pc:docMk/>
            <pc:sldMk cId="145996142" sldId="926"/>
            <ac:spMk id="137" creationId="{4C491ED7-AB21-42AE-9BDB-178BA34E4109}"/>
          </ac:spMkLst>
        </pc:spChg>
        <pc:spChg chg="add mod">
          <ac:chgData name="Issam Toufik" userId="910a7b8e-d50d-42b5-8a90-c9aaeb763a91" providerId="ADAL" clId="{391A1B55-930B-4FA2-B614-13688894127B}" dt="2022-03-11T14:42:56.421" v="331" actId="1036"/>
          <ac:spMkLst>
            <pc:docMk/>
            <pc:sldMk cId="145996142" sldId="926"/>
            <ac:spMk id="138" creationId="{99B50A5D-B2FF-4691-9808-D4257EF3D2E3}"/>
          </ac:spMkLst>
        </pc:spChg>
        <pc:spChg chg="add mod">
          <ac:chgData name="Issam Toufik" userId="910a7b8e-d50d-42b5-8a90-c9aaeb763a91" providerId="ADAL" clId="{391A1B55-930B-4FA2-B614-13688894127B}" dt="2022-03-11T14:42:56.421" v="331" actId="1036"/>
          <ac:spMkLst>
            <pc:docMk/>
            <pc:sldMk cId="145996142" sldId="926"/>
            <ac:spMk id="139" creationId="{83F84BDB-D0BB-45AF-A849-FF090F1AE625}"/>
          </ac:spMkLst>
        </pc:spChg>
        <pc:spChg chg="add mod">
          <ac:chgData name="Issam Toufik" userId="910a7b8e-d50d-42b5-8a90-c9aaeb763a91" providerId="ADAL" clId="{391A1B55-930B-4FA2-B614-13688894127B}" dt="2022-03-11T14:42:56.421" v="331" actId="1036"/>
          <ac:spMkLst>
            <pc:docMk/>
            <pc:sldMk cId="145996142" sldId="926"/>
            <ac:spMk id="140" creationId="{BC76DEB0-7913-4517-9C1A-F6AF1279BCFD}"/>
          </ac:spMkLst>
        </pc:spChg>
        <pc:spChg chg="add mod">
          <ac:chgData name="Issam Toufik" userId="910a7b8e-d50d-42b5-8a90-c9aaeb763a91" providerId="ADAL" clId="{391A1B55-930B-4FA2-B614-13688894127B}" dt="2022-03-11T14:42:56.421" v="331" actId="1036"/>
          <ac:spMkLst>
            <pc:docMk/>
            <pc:sldMk cId="145996142" sldId="926"/>
            <ac:spMk id="141" creationId="{39E89B7D-95D1-4297-BC6D-D95A130AEF78}"/>
          </ac:spMkLst>
        </pc:spChg>
        <pc:spChg chg="add mod">
          <ac:chgData name="Issam Toufik" userId="910a7b8e-d50d-42b5-8a90-c9aaeb763a91" providerId="ADAL" clId="{391A1B55-930B-4FA2-B614-13688894127B}" dt="2022-03-11T14:42:56.421" v="331" actId="1036"/>
          <ac:spMkLst>
            <pc:docMk/>
            <pc:sldMk cId="145996142" sldId="926"/>
            <ac:spMk id="142" creationId="{966F907E-6A0A-4336-9FF7-5D04A563C66B}"/>
          </ac:spMkLst>
        </pc:spChg>
        <pc:spChg chg="add mod">
          <ac:chgData name="Issam Toufik" userId="910a7b8e-d50d-42b5-8a90-c9aaeb763a91" providerId="ADAL" clId="{391A1B55-930B-4FA2-B614-13688894127B}" dt="2022-03-11T14:42:56.421" v="331" actId="1036"/>
          <ac:spMkLst>
            <pc:docMk/>
            <pc:sldMk cId="145996142" sldId="926"/>
            <ac:spMk id="143" creationId="{67B14B0D-ECE4-4342-B3E5-D4A8D65766D3}"/>
          </ac:spMkLst>
        </pc:spChg>
        <pc:spChg chg="add mod">
          <ac:chgData name="Issam Toufik" userId="910a7b8e-d50d-42b5-8a90-c9aaeb763a91" providerId="ADAL" clId="{391A1B55-930B-4FA2-B614-13688894127B}" dt="2022-03-11T14:42:56.421" v="331" actId="1036"/>
          <ac:spMkLst>
            <pc:docMk/>
            <pc:sldMk cId="145996142" sldId="926"/>
            <ac:spMk id="144" creationId="{0C4C0C77-C55D-48CE-B44C-5FCDC6BAC089}"/>
          </ac:spMkLst>
        </pc:spChg>
        <pc:spChg chg="add mod">
          <ac:chgData name="Issam Toufik" userId="910a7b8e-d50d-42b5-8a90-c9aaeb763a91" providerId="ADAL" clId="{391A1B55-930B-4FA2-B614-13688894127B}" dt="2022-03-11T14:42:56.421" v="331" actId="1036"/>
          <ac:spMkLst>
            <pc:docMk/>
            <pc:sldMk cId="145996142" sldId="926"/>
            <ac:spMk id="145" creationId="{4A54F57F-C69D-4E0F-B28C-104B0424D69F}"/>
          </ac:spMkLst>
        </pc:spChg>
        <pc:spChg chg="add mod">
          <ac:chgData name="Issam Toufik" userId="910a7b8e-d50d-42b5-8a90-c9aaeb763a91" providerId="ADAL" clId="{391A1B55-930B-4FA2-B614-13688894127B}" dt="2022-03-11T14:42:56.421" v="331" actId="1036"/>
          <ac:spMkLst>
            <pc:docMk/>
            <pc:sldMk cId="145996142" sldId="926"/>
            <ac:spMk id="146" creationId="{882EF732-AF13-44B1-AF2F-032359BBEF25}"/>
          </ac:spMkLst>
        </pc:spChg>
        <pc:spChg chg="add mod">
          <ac:chgData name="Issam Toufik" userId="910a7b8e-d50d-42b5-8a90-c9aaeb763a91" providerId="ADAL" clId="{391A1B55-930B-4FA2-B614-13688894127B}" dt="2022-03-11T14:42:56.421" v="331" actId="1036"/>
          <ac:spMkLst>
            <pc:docMk/>
            <pc:sldMk cId="145996142" sldId="926"/>
            <ac:spMk id="147" creationId="{81B77ADF-67A6-4794-B7EA-98443546A14C}"/>
          </ac:spMkLst>
        </pc:spChg>
        <pc:spChg chg="add mod">
          <ac:chgData name="Issam Toufik" userId="910a7b8e-d50d-42b5-8a90-c9aaeb763a91" providerId="ADAL" clId="{391A1B55-930B-4FA2-B614-13688894127B}" dt="2022-03-11T14:42:56.421" v="331" actId="1036"/>
          <ac:spMkLst>
            <pc:docMk/>
            <pc:sldMk cId="145996142" sldId="926"/>
            <ac:spMk id="148" creationId="{EF08708A-513C-424B-8974-F749DACFC7D0}"/>
          </ac:spMkLst>
        </pc:spChg>
        <pc:spChg chg="add mod">
          <ac:chgData name="Issam Toufik" userId="910a7b8e-d50d-42b5-8a90-c9aaeb763a91" providerId="ADAL" clId="{391A1B55-930B-4FA2-B614-13688894127B}" dt="2022-03-11T14:42:56.421" v="331" actId="1036"/>
          <ac:spMkLst>
            <pc:docMk/>
            <pc:sldMk cId="145996142" sldId="926"/>
            <ac:spMk id="149" creationId="{B715D504-440D-4AEB-B1BC-D096800ADA81}"/>
          </ac:spMkLst>
        </pc:spChg>
        <pc:spChg chg="add mod">
          <ac:chgData name="Issam Toufik" userId="910a7b8e-d50d-42b5-8a90-c9aaeb763a91" providerId="ADAL" clId="{391A1B55-930B-4FA2-B614-13688894127B}" dt="2022-03-11T14:42:56.421" v="331" actId="1036"/>
          <ac:spMkLst>
            <pc:docMk/>
            <pc:sldMk cId="145996142" sldId="926"/>
            <ac:spMk id="150" creationId="{8437E655-FF22-4868-A9EF-339E45DEFD61}"/>
          </ac:spMkLst>
        </pc:spChg>
        <pc:spChg chg="add mod">
          <ac:chgData name="Issam Toufik" userId="910a7b8e-d50d-42b5-8a90-c9aaeb763a91" providerId="ADAL" clId="{391A1B55-930B-4FA2-B614-13688894127B}" dt="2022-03-11T14:42:56.421" v="331" actId="1036"/>
          <ac:spMkLst>
            <pc:docMk/>
            <pc:sldMk cId="145996142" sldId="926"/>
            <ac:spMk id="151" creationId="{0F60B983-1AEE-47AD-B1DE-104B6AAC5C11}"/>
          </ac:spMkLst>
        </pc:spChg>
        <pc:spChg chg="add mod">
          <ac:chgData name="Issam Toufik" userId="910a7b8e-d50d-42b5-8a90-c9aaeb763a91" providerId="ADAL" clId="{391A1B55-930B-4FA2-B614-13688894127B}" dt="2022-03-11T14:42:56.421" v="331" actId="1036"/>
          <ac:spMkLst>
            <pc:docMk/>
            <pc:sldMk cId="145996142" sldId="926"/>
            <ac:spMk id="152" creationId="{67A22FD6-FC14-40D4-AC3D-1CE1477DF24F}"/>
          </ac:spMkLst>
        </pc:spChg>
        <pc:spChg chg="add mod">
          <ac:chgData name="Issam Toufik" userId="910a7b8e-d50d-42b5-8a90-c9aaeb763a91" providerId="ADAL" clId="{391A1B55-930B-4FA2-B614-13688894127B}" dt="2022-03-11T14:42:56.421" v="331" actId="1036"/>
          <ac:spMkLst>
            <pc:docMk/>
            <pc:sldMk cId="145996142" sldId="926"/>
            <ac:spMk id="153" creationId="{FD3EB23A-4602-4A7D-8CF8-D2EDBE445066}"/>
          </ac:spMkLst>
        </pc:spChg>
        <pc:spChg chg="add mod">
          <ac:chgData name="Issam Toufik" userId="910a7b8e-d50d-42b5-8a90-c9aaeb763a91" providerId="ADAL" clId="{391A1B55-930B-4FA2-B614-13688894127B}" dt="2022-03-11T14:42:56.421" v="331" actId="1036"/>
          <ac:spMkLst>
            <pc:docMk/>
            <pc:sldMk cId="145996142" sldId="926"/>
            <ac:spMk id="154" creationId="{C4B57CD4-9785-4412-8662-930AEC310DA5}"/>
          </ac:spMkLst>
        </pc:spChg>
        <pc:spChg chg="add mod">
          <ac:chgData name="Issam Toufik" userId="910a7b8e-d50d-42b5-8a90-c9aaeb763a91" providerId="ADAL" clId="{391A1B55-930B-4FA2-B614-13688894127B}" dt="2022-03-11T14:42:56.421" v="331" actId="1036"/>
          <ac:spMkLst>
            <pc:docMk/>
            <pc:sldMk cId="145996142" sldId="926"/>
            <ac:spMk id="155" creationId="{3D0B0CA1-FEC5-4A28-936C-7F7949DF425A}"/>
          </ac:spMkLst>
        </pc:spChg>
        <pc:spChg chg="add mod">
          <ac:chgData name="Issam Toufik" userId="910a7b8e-d50d-42b5-8a90-c9aaeb763a91" providerId="ADAL" clId="{391A1B55-930B-4FA2-B614-13688894127B}" dt="2022-03-11T14:42:56.421" v="331" actId="1036"/>
          <ac:spMkLst>
            <pc:docMk/>
            <pc:sldMk cId="145996142" sldId="926"/>
            <ac:spMk id="156" creationId="{09B85780-55F4-4625-9139-1B88ED69D64B}"/>
          </ac:spMkLst>
        </pc:spChg>
        <pc:spChg chg="add mod">
          <ac:chgData name="Issam Toufik" userId="910a7b8e-d50d-42b5-8a90-c9aaeb763a91" providerId="ADAL" clId="{391A1B55-930B-4FA2-B614-13688894127B}" dt="2022-03-11T14:42:56.421" v="331" actId="1036"/>
          <ac:spMkLst>
            <pc:docMk/>
            <pc:sldMk cId="145996142" sldId="926"/>
            <ac:spMk id="157" creationId="{0F08822D-59B7-49A8-9B72-41BE3A692C45}"/>
          </ac:spMkLst>
        </pc:spChg>
        <pc:spChg chg="add mod">
          <ac:chgData name="Issam Toufik" userId="910a7b8e-d50d-42b5-8a90-c9aaeb763a91" providerId="ADAL" clId="{391A1B55-930B-4FA2-B614-13688894127B}" dt="2022-03-11T14:42:56.421" v="331" actId="1036"/>
          <ac:spMkLst>
            <pc:docMk/>
            <pc:sldMk cId="145996142" sldId="926"/>
            <ac:spMk id="158" creationId="{8E0C73AB-58EE-4821-AA69-3FEF98481956}"/>
          </ac:spMkLst>
        </pc:spChg>
        <pc:spChg chg="add mod">
          <ac:chgData name="Issam Toufik" userId="910a7b8e-d50d-42b5-8a90-c9aaeb763a91" providerId="ADAL" clId="{391A1B55-930B-4FA2-B614-13688894127B}" dt="2022-03-11T14:42:56.421" v="331" actId="1036"/>
          <ac:spMkLst>
            <pc:docMk/>
            <pc:sldMk cId="145996142" sldId="926"/>
            <ac:spMk id="159" creationId="{35BDA808-6CF0-44DC-8DD7-360B04908DDA}"/>
          </ac:spMkLst>
        </pc:spChg>
        <pc:spChg chg="add mod">
          <ac:chgData name="Issam Toufik" userId="910a7b8e-d50d-42b5-8a90-c9aaeb763a91" providerId="ADAL" clId="{391A1B55-930B-4FA2-B614-13688894127B}" dt="2022-03-11T14:42:56.421" v="331" actId="1036"/>
          <ac:spMkLst>
            <pc:docMk/>
            <pc:sldMk cId="145996142" sldId="926"/>
            <ac:spMk id="160" creationId="{56D02A29-3879-4F04-8D27-9D0184D1C446}"/>
          </ac:spMkLst>
        </pc:spChg>
        <pc:spChg chg="add mod">
          <ac:chgData name="Issam Toufik" userId="910a7b8e-d50d-42b5-8a90-c9aaeb763a91" providerId="ADAL" clId="{391A1B55-930B-4FA2-B614-13688894127B}" dt="2022-03-11T14:42:56.421" v="331" actId="1036"/>
          <ac:spMkLst>
            <pc:docMk/>
            <pc:sldMk cId="145996142" sldId="926"/>
            <ac:spMk id="161" creationId="{B8AA91AA-90A5-4FAF-8CCE-1D2CD2934ABC}"/>
          </ac:spMkLst>
        </pc:spChg>
        <pc:spChg chg="add mod">
          <ac:chgData name="Issam Toufik" userId="910a7b8e-d50d-42b5-8a90-c9aaeb763a91" providerId="ADAL" clId="{391A1B55-930B-4FA2-B614-13688894127B}" dt="2022-03-11T14:42:56.421" v="331" actId="1036"/>
          <ac:spMkLst>
            <pc:docMk/>
            <pc:sldMk cId="145996142" sldId="926"/>
            <ac:spMk id="162" creationId="{2DC077F6-77AC-4570-8A87-680772804667}"/>
          </ac:spMkLst>
        </pc:spChg>
        <pc:spChg chg="add del mod">
          <ac:chgData name="Issam Toufik" userId="910a7b8e-d50d-42b5-8a90-c9aaeb763a91" providerId="ADAL" clId="{391A1B55-930B-4FA2-B614-13688894127B}" dt="2022-03-14T11:00:34.659" v="2101" actId="478"/>
          <ac:spMkLst>
            <pc:docMk/>
            <pc:sldMk cId="145996142" sldId="926"/>
            <ac:spMk id="163" creationId="{AC190D88-2E87-4B6F-A43D-ADE20D0C11CB}"/>
          </ac:spMkLst>
        </pc:spChg>
        <pc:spChg chg="add del mod">
          <ac:chgData name="Issam Toufik" userId="910a7b8e-d50d-42b5-8a90-c9aaeb763a91" providerId="ADAL" clId="{391A1B55-930B-4FA2-B614-13688894127B}" dt="2022-03-11T14:41:27.580" v="294" actId="478"/>
          <ac:spMkLst>
            <pc:docMk/>
            <pc:sldMk cId="145996142" sldId="926"/>
            <ac:spMk id="164" creationId="{47C2629C-C996-4AF1-8522-3736BC36B896}"/>
          </ac:spMkLst>
        </pc:spChg>
        <pc:spChg chg="add mod">
          <ac:chgData name="Issam Toufik" userId="910a7b8e-d50d-42b5-8a90-c9aaeb763a91" providerId="ADAL" clId="{391A1B55-930B-4FA2-B614-13688894127B}" dt="2022-03-11T14:44:09.175" v="374" actId="1038"/>
          <ac:spMkLst>
            <pc:docMk/>
            <pc:sldMk cId="145996142" sldId="926"/>
            <ac:spMk id="165" creationId="{BCFA0554-72E4-49E4-9A69-F8577F80AB34}"/>
          </ac:spMkLst>
        </pc:spChg>
        <pc:spChg chg="add del mod">
          <ac:chgData name="Issam Toufik" userId="910a7b8e-d50d-42b5-8a90-c9aaeb763a91" providerId="ADAL" clId="{391A1B55-930B-4FA2-B614-13688894127B}" dt="2022-03-14T11:00:32.107" v="2100" actId="478"/>
          <ac:spMkLst>
            <pc:docMk/>
            <pc:sldMk cId="145996142" sldId="926"/>
            <ac:spMk id="166" creationId="{E5A2102A-1AED-4556-873E-CAF448134352}"/>
          </ac:spMkLst>
        </pc:spChg>
        <pc:spChg chg="add mod">
          <ac:chgData name="Issam Toufik" userId="910a7b8e-d50d-42b5-8a90-c9aaeb763a91" providerId="ADAL" clId="{391A1B55-930B-4FA2-B614-13688894127B}" dt="2022-03-14T20:44:45.263" v="3246"/>
          <ac:spMkLst>
            <pc:docMk/>
            <pc:sldMk cId="145996142" sldId="926"/>
            <ac:spMk id="167" creationId="{1E6C09E1-3044-4B2B-A568-16EB6CB5F531}"/>
          </ac:spMkLst>
        </pc:spChg>
        <pc:cxnChg chg="add mod">
          <ac:chgData name="Issam Toufik" userId="910a7b8e-d50d-42b5-8a90-c9aaeb763a91" providerId="ADAL" clId="{391A1B55-930B-4FA2-B614-13688894127B}" dt="2022-03-11T14:42:56.421" v="331" actId="1036"/>
          <ac:cxnSpMkLst>
            <pc:docMk/>
            <pc:sldMk cId="145996142" sldId="926"/>
            <ac:cxnSpMk id="86" creationId="{3514F9B2-34B8-4FA1-8409-387E932C71D5}"/>
          </ac:cxnSpMkLst>
        </pc:cxnChg>
        <pc:cxnChg chg="add mod">
          <ac:chgData name="Issam Toufik" userId="910a7b8e-d50d-42b5-8a90-c9aaeb763a91" providerId="ADAL" clId="{391A1B55-930B-4FA2-B614-13688894127B}" dt="2022-03-11T14:42:56.421" v="331" actId="1036"/>
          <ac:cxnSpMkLst>
            <pc:docMk/>
            <pc:sldMk cId="145996142" sldId="926"/>
            <ac:cxnSpMk id="87" creationId="{48CECA5E-91E8-4EFA-BFCB-827467B500D3}"/>
          </ac:cxnSpMkLst>
        </pc:cxnChg>
        <pc:cxnChg chg="add mod">
          <ac:chgData name="Issam Toufik" userId="910a7b8e-d50d-42b5-8a90-c9aaeb763a91" providerId="ADAL" clId="{391A1B55-930B-4FA2-B614-13688894127B}" dt="2022-03-11T14:42:56.421" v="331" actId="1036"/>
          <ac:cxnSpMkLst>
            <pc:docMk/>
            <pc:sldMk cId="145996142" sldId="926"/>
            <ac:cxnSpMk id="88" creationId="{531B62A2-683F-4726-928D-D35FBE5ADB5C}"/>
          </ac:cxnSpMkLst>
        </pc:cxnChg>
        <pc:cxnChg chg="add mod">
          <ac:chgData name="Issam Toufik" userId="910a7b8e-d50d-42b5-8a90-c9aaeb763a91" providerId="ADAL" clId="{391A1B55-930B-4FA2-B614-13688894127B}" dt="2022-03-11T14:42:56.421" v="331" actId="1036"/>
          <ac:cxnSpMkLst>
            <pc:docMk/>
            <pc:sldMk cId="145996142" sldId="926"/>
            <ac:cxnSpMk id="89" creationId="{E5F2E33B-2E6A-4B14-97CA-88BFCAEA256C}"/>
          </ac:cxnSpMkLst>
        </pc:cxnChg>
        <pc:cxnChg chg="add mod">
          <ac:chgData name="Issam Toufik" userId="910a7b8e-d50d-42b5-8a90-c9aaeb763a91" providerId="ADAL" clId="{391A1B55-930B-4FA2-B614-13688894127B}" dt="2022-03-11T14:42:56.421" v="331" actId="1036"/>
          <ac:cxnSpMkLst>
            <pc:docMk/>
            <pc:sldMk cId="145996142" sldId="926"/>
            <ac:cxnSpMk id="90" creationId="{26041D7E-D26B-405A-8BA9-7B7796FB7C7F}"/>
          </ac:cxnSpMkLst>
        </pc:cxnChg>
        <pc:cxnChg chg="add mod">
          <ac:chgData name="Issam Toufik" userId="910a7b8e-d50d-42b5-8a90-c9aaeb763a91" providerId="ADAL" clId="{391A1B55-930B-4FA2-B614-13688894127B}" dt="2022-03-11T14:42:56.421" v="331" actId="1036"/>
          <ac:cxnSpMkLst>
            <pc:docMk/>
            <pc:sldMk cId="145996142" sldId="926"/>
            <ac:cxnSpMk id="91" creationId="{BF113935-E4C4-4DD7-B511-036267387DA3}"/>
          </ac:cxnSpMkLst>
        </pc:cxnChg>
        <pc:cxnChg chg="add mod">
          <ac:chgData name="Issam Toufik" userId="910a7b8e-d50d-42b5-8a90-c9aaeb763a91" providerId="ADAL" clId="{391A1B55-930B-4FA2-B614-13688894127B}" dt="2022-03-11T14:44:09.175" v="374" actId="1038"/>
          <ac:cxnSpMkLst>
            <pc:docMk/>
            <pc:sldMk cId="145996142" sldId="926"/>
            <ac:cxnSpMk id="168" creationId="{3E9EB6DB-D2A6-470B-83D7-0ADE04C1201A}"/>
          </ac:cxnSpMkLst>
        </pc:cxnChg>
        <pc:cxnChg chg="add del mod">
          <ac:chgData name="Issam Toufik" userId="910a7b8e-d50d-42b5-8a90-c9aaeb763a91" providerId="ADAL" clId="{391A1B55-930B-4FA2-B614-13688894127B}" dt="2022-03-11T14:41:24.409" v="293" actId="478"/>
          <ac:cxnSpMkLst>
            <pc:docMk/>
            <pc:sldMk cId="145996142" sldId="926"/>
            <ac:cxnSpMk id="169" creationId="{EBEA9124-98BF-4542-B1A7-20421F8CBAAF}"/>
          </ac:cxnSpMkLst>
        </pc:cxnChg>
      </pc:sldChg>
      <pc:sldChg chg="addSp delSp modSp mod">
        <pc:chgData name="Issam Toufik" userId="910a7b8e-d50d-42b5-8a90-c9aaeb763a91" providerId="ADAL" clId="{391A1B55-930B-4FA2-B614-13688894127B}" dt="2022-03-13T18:49:25.132" v="811" actId="1036"/>
        <pc:sldMkLst>
          <pc:docMk/>
          <pc:sldMk cId="1095153047" sldId="927"/>
        </pc:sldMkLst>
        <pc:graphicFrameChg chg="add del">
          <ac:chgData name="Issam Toufik" userId="910a7b8e-d50d-42b5-8a90-c9aaeb763a91" providerId="ADAL" clId="{391A1B55-930B-4FA2-B614-13688894127B}" dt="2022-03-13T18:49:19.085" v="778" actId="478"/>
          <ac:graphicFrameMkLst>
            <pc:docMk/>
            <pc:sldMk cId="1095153047" sldId="927"/>
            <ac:graphicFrameMk id="4" creationId="{BDFD3779-C05F-4504-B385-9CA8BE1D3952}"/>
          </ac:graphicFrameMkLst>
        </pc:graphicFrameChg>
        <pc:graphicFrameChg chg="add del mod">
          <ac:chgData name="Issam Toufik" userId="910a7b8e-d50d-42b5-8a90-c9aaeb763a91" providerId="ADAL" clId="{391A1B55-930B-4FA2-B614-13688894127B}" dt="2022-03-13T18:49:16.092" v="776"/>
          <ac:graphicFrameMkLst>
            <pc:docMk/>
            <pc:sldMk cId="1095153047" sldId="927"/>
            <ac:graphicFrameMk id="5" creationId="{AF51E184-7F98-454D-BA06-6FBE37DA9A5F}"/>
          </ac:graphicFrameMkLst>
        </pc:graphicFrameChg>
        <pc:graphicFrameChg chg="add mod">
          <ac:chgData name="Issam Toufik" userId="910a7b8e-d50d-42b5-8a90-c9aaeb763a91" providerId="ADAL" clId="{391A1B55-930B-4FA2-B614-13688894127B}" dt="2022-03-13T18:49:13.577" v="772"/>
          <ac:graphicFrameMkLst>
            <pc:docMk/>
            <pc:sldMk cId="1095153047" sldId="927"/>
            <ac:graphicFrameMk id="6" creationId="{AF51E184-7F98-454D-BA06-6FBE37DA9A5F}"/>
          </ac:graphicFrameMkLst>
        </pc:graphicFrameChg>
        <pc:graphicFrameChg chg="add mod">
          <ac:chgData name="Issam Toufik" userId="910a7b8e-d50d-42b5-8a90-c9aaeb763a91" providerId="ADAL" clId="{391A1B55-930B-4FA2-B614-13688894127B}" dt="2022-03-13T18:49:25.132" v="811" actId="1036"/>
          <ac:graphicFrameMkLst>
            <pc:docMk/>
            <pc:sldMk cId="1095153047" sldId="927"/>
            <ac:graphicFrameMk id="7" creationId="{AF51E184-7F98-454D-BA06-6FBE37DA9A5F}"/>
          </ac:graphicFrameMkLst>
        </pc:graphicFrameChg>
      </pc:sldChg>
      <pc:sldChg chg="addSp delSp modSp mod">
        <pc:chgData name="Issam Toufik" userId="910a7b8e-d50d-42b5-8a90-c9aaeb763a91" providerId="ADAL" clId="{391A1B55-930B-4FA2-B614-13688894127B}" dt="2022-03-14T21:01:56.742" v="3277" actId="20577"/>
        <pc:sldMkLst>
          <pc:docMk/>
          <pc:sldMk cId="2324043057" sldId="928"/>
        </pc:sldMkLst>
        <pc:spChg chg="mod">
          <ac:chgData name="Issam Toufik" userId="910a7b8e-d50d-42b5-8a90-c9aaeb763a91" providerId="ADAL" clId="{391A1B55-930B-4FA2-B614-13688894127B}" dt="2022-03-14T21:01:56.742" v="3277" actId="20577"/>
          <ac:spMkLst>
            <pc:docMk/>
            <pc:sldMk cId="2324043057" sldId="928"/>
            <ac:spMk id="2" creationId="{09BF5BC8-0422-4430-A34C-740A1B22F04A}"/>
          </ac:spMkLst>
        </pc:spChg>
        <pc:graphicFrameChg chg="add del mod">
          <ac:chgData name="Issam Toufik" userId="910a7b8e-d50d-42b5-8a90-c9aaeb763a91" providerId="ADAL" clId="{391A1B55-930B-4FA2-B614-13688894127B}" dt="2022-03-14T21:01:12.281" v="3267" actId="478"/>
          <ac:graphicFrameMkLst>
            <pc:docMk/>
            <pc:sldMk cId="2324043057" sldId="928"/>
            <ac:graphicFrameMk id="4" creationId="{1E9A77BB-DFA0-40CA-9CA4-1518AD512003}"/>
          </ac:graphicFrameMkLst>
        </pc:graphicFrameChg>
        <pc:graphicFrameChg chg="add del">
          <ac:chgData name="Issam Toufik" userId="910a7b8e-d50d-42b5-8a90-c9aaeb763a91" providerId="ADAL" clId="{391A1B55-930B-4FA2-B614-13688894127B}" dt="2022-03-14T21:01:35.554" v="3272" actId="478"/>
          <ac:graphicFrameMkLst>
            <pc:docMk/>
            <pc:sldMk cId="2324043057" sldId="928"/>
            <ac:graphicFrameMk id="5" creationId="{C9919389-76B0-4DDD-9A59-AC4E375DCE9B}"/>
          </ac:graphicFrameMkLst>
        </pc:graphicFrameChg>
        <pc:graphicFrameChg chg="add mod">
          <ac:chgData name="Issam Toufik" userId="910a7b8e-d50d-42b5-8a90-c9aaeb763a91" providerId="ADAL" clId="{391A1B55-930B-4FA2-B614-13688894127B}" dt="2022-03-14T21:01:46.164" v="3274" actId="14100"/>
          <ac:graphicFrameMkLst>
            <pc:docMk/>
            <pc:sldMk cId="2324043057" sldId="928"/>
            <ac:graphicFrameMk id="6" creationId="{1E9A77BB-DFA0-40CA-9CA4-1518AD512003}"/>
          </ac:graphicFrameMkLst>
        </pc:graphicFrameChg>
      </pc:sldChg>
      <pc:sldChg chg="addSp delSp modSp mod">
        <pc:chgData name="Issam Toufik" userId="910a7b8e-d50d-42b5-8a90-c9aaeb763a91" providerId="ADAL" clId="{391A1B55-930B-4FA2-B614-13688894127B}" dt="2022-03-14T21:15:50.107" v="3328" actId="1076"/>
        <pc:sldMkLst>
          <pc:docMk/>
          <pc:sldMk cId="1861913278" sldId="929"/>
        </pc:sldMkLst>
        <pc:spChg chg="add mod">
          <ac:chgData name="Issam Toufik" userId="910a7b8e-d50d-42b5-8a90-c9aaeb763a91" providerId="ADAL" clId="{391A1B55-930B-4FA2-B614-13688894127B}" dt="2022-03-14T21:15:50.107" v="3328" actId="1076"/>
          <ac:spMkLst>
            <pc:docMk/>
            <pc:sldMk cId="1861913278" sldId="929"/>
            <ac:spMk id="7" creationId="{DA386559-58A4-4D23-8469-9DE52B6EC65F}"/>
          </ac:spMkLst>
        </pc:spChg>
        <pc:graphicFrameChg chg="add del">
          <ac:chgData name="Issam Toufik" userId="910a7b8e-d50d-42b5-8a90-c9aaeb763a91" providerId="ADAL" clId="{391A1B55-930B-4FA2-B614-13688894127B}" dt="2022-03-13T18:52:42.802" v="822" actId="478"/>
          <ac:graphicFrameMkLst>
            <pc:docMk/>
            <pc:sldMk cId="1861913278" sldId="929"/>
            <ac:graphicFrameMk id="4" creationId="{38ADEE9C-5B3F-4076-A36D-2DE7207A13B4}"/>
          </ac:graphicFrameMkLst>
        </pc:graphicFrameChg>
        <pc:graphicFrameChg chg="add mod">
          <ac:chgData name="Issam Toufik" userId="910a7b8e-d50d-42b5-8a90-c9aaeb763a91" providerId="ADAL" clId="{391A1B55-930B-4FA2-B614-13688894127B}" dt="2022-03-13T18:52:42.291" v="821"/>
          <ac:graphicFrameMkLst>
            <pc:docMk/>
            <pc:sldMk cId="1861913278" sldId="929"/>
            <ac:graphicFrameMk id="6" creationId="{800F9579-37B0-4A83-BC55-5C23AD57116E}"/>
          </ac:graphicFrameMkLst>
        </pc:graphicFrameChg>
      </pc:sldChg>
      <pc:sldChg chg="del">
        <pc:chgData name="Issam Toufik" userId="910a7b8e-d50d-42b5-8a90-c9aaeb763a91" providerId="ADAL" clId="{391A1B55-930B-4FA2-B614-13688894127B}" dt="2022-03-13T18:56:33.139" v="869" actId="47"/>
        <pc:sldMkLst>
          <pc:docMk/>
          <pc:sldMk cId="699048827" sldId="930"/>
        </pc:sldMkLst>
      </pc:sldChg>
      <pc:sldChg chg="addSp delSp modSp mod">
        <pc:chgData name="Issam Toufik" userId="910a7b8e-d50d-42b5-8a90-c9aaeb763a91" providerId="ADAL" clId="{391A1B55-930B-4FA2-B614-13688894127B}" dt="2022-03-14T21:16:31.996" v="3336"/>
        <pc:sldMkLst>
          <pc:docMk/>
          <pc:sldMk cId="779374631" sldId="931"/>
        </pc:sldMkLst>
        <pc:spChg chg="add del mod">
          <ac:chgData name="Issam Toufik" userId="910a7b8e-d50d-42b5-8a90-c9aaeb763a91" providerId="ADAL" clId="{391A1B55-930B-4FA2-B614-13688894127B}" dt="2022-03-14T21:03:07.237" v="3292" actId="478"/>
          <ac:spMkLst>
            <pc:docMk/>
            <pc:sldMk cId="779374631" sldId="931"/>
            <ac:spMk id="6" creationId="{4CAF34E5-6502-4969-A3A4-B2292170A9FF}"/>
          </ac:spMkLst>
        </pc:spChg>
        <pc:spChg chg="add del mod">
          <ac:chgData name="Issam Toufik" userId="910a7b8e-d50d-42b5-8a90-c9aaeb763a91" providerId="ADAL" clId="{391A1B55-930B-4FA2-B614-13688894127B}" dt="2022-03-14T21:16:31.259" v="3335" actId="478"/>
          <ac:spMkLst>
            <pc:docMk/>
            <pc:sldMk cId="779374631" sldId="931"/>
            <ac:spMk id="7" creationId="{3AC22794-C453-4756-97F4-D939312C5A80}"/>
          </ac:spMkLst>
        </pc:spChg>
        <pc:spChg chg="add mod">
          <ac:chgData name="Issam Toufik" userId="910a7b8e-d50d-42b5-8a90-c9aaeb763a91" providerId="ADAL" clId="{391A1B55-930B-4FA2-B614-13688894127B}" dt="2022-03-14T21:16:31.996" v="3336"/>
          <ac:spMkLst>
            <pc:docMk/>
            <pc:sldMk cId="779374631" sldId="931"/>
            <ac:spMk id="8" creationId="{E0FE59CB-6691-4383-95DE-72AAB2720D94}"/>
          </ac:spMkLst>
        </pc:spChg>
        <pc:graphicFrameChg chg="del">
          <ac:chgData name="Issam Toufik" userId="910a7b8e-d50d-42b5-8a90-c9aaeb763a91" providerId="ADAL" clId="{391A1B55-930B-4FA2-B614-13688894127B}" dt="2022-03-14T08:29:31.814" v="1329" actId="478"/>
          <ac:graphicFrameMkLst>
            <pc:docMk/>
            <pc:sldMk cId="779374631" sldId="931"/>
            <ac:graphicFrameMk id="4" creationId="{F52C1CB0-9A2E-4617-8A8B-352F4101BBF1}"/>
          </ac:graphicFrameMkLst>
        </pc:graphicFrameChg>
        <pc:graphicFrameChg chg="add mod">
          <ac:chgData name="Issam Toufik" userId="910a7b8e-d50d-42b5-8a90-c9aaeb763a91" providerId="ADAL" clId="{391A1B55-930B-4FA2-B614-13688894127B}" dt="2022-03-14T08:30:21.061" v="1346" actId="1076"/>
          <ac:graphicFrameMkLst>
            <pc:docMk/>
            <pc:sldMk cId="779374631" sldId="931"/>
            <ac:graphicFrameMk id="5" creationId="{AA4AC9EE-8872-41FF-AA76-12DA548B02F1}"/>
          </ac:graphicFrameMkLst>
        </pc:graphicFrameChg>
      </pc:sldChg>
      <pc:sldChg chg="addSp delSp modSp mod">
        <pc:chgData name="Issam Toufik" userId="910a7b8e-d50d-42b5-8a90-c9aaeb763a91" providerId="ADAL" clId="{391A1B55-930B-4FA2-B614-13688894127B}" dt="2022-03-14T08:31:04.378" v="1359" actId="1076"/>
        <pc:sldMkLst>
          <pc:docMk/>
          <pc:sldMk cId="2407511947" sldId="932"/>
        </pc:sldMkLst>
        <pc:graphicFrameChg chg="add mod">
          <ac:chgData name="Issam Toufik" userId="910a7b8e-d50d-42b5-8a90-c9aaeb763a91" providerId="ADAL" clId="{391A1B55-930B-4FA2-B614-13688894127B}" dt="2022-03-14T08:31:04.378" v="1359" actId="1076"/>
          <ac:graphicFrameMkLst>
            <pc:docMk/>
            <pc:sldMk cId="2407511947" sldId="932"/>
            <ac:graphicFrameMk id="4" creationId="{80D21E37-93BB-458D-9640-7277E0B9E72E}"/>
          </ac:graphicFrameMkLst>
        </pc:graphicFrameChg>
        <pc:graphicFrameChg chg="del">
          <ac:chgData name="Issam Toufik" userId="910a7b8e-d50d-42b5-8a90-c9aaeb763a91" providerId="ADAL" clId="{391A1B55-930B-4FA2-B614-13688894127B}" dt="2022-03-14T08:30:27.564" v="1347" actId="478"/>
          <ac:graphicFrameMkLst>
            <pc:docMk/>
            <pc:sldMk cId="2407511947" sldId="932"/>
            <ac:graphicFrameMk id="5" creationId="{8FA8C008-41E9-471C-A5AE-25ABF0CC7528}"/>
          </ac:graphicFrameMkLst>
        </pc:graphicFrameChg>
      </pc:sldChg>
      <pc:sldChg chg="addSp modSp del">
        <pc:chgData name="Issam Toufik" userId="910a7b8e-d50d-42b5-8a90-c9aaeb763a91" providerId="ADAL" clId="{391A1B55-930B-4FA2-B614-13688894127B}" dt="2022-03-14T21:10:55.049" v="3295" actId="2696"/>
        <pc:sldMkLst>
          <pc:docMk/>
          <pc:sldMk cId="443943887" sldId="933"/>
        </pc:sldMkLst>
        <pc:spChg chg="add mod">
          <ac:chgData name="Issam Toufik" userId="910a7b8e-d50d-42b5-8a90-c9aaeb763a91" providerId="ADAL" clId="{391A1B55-930B-4FA2-B614-13688894127B}" dt="2022-03-14T08:34:46.832" v="1360"/>
          <ac:spMkLst>
            <pc:docMk/>
            <pc:sldMk cId="443943887" sldId="933"/>
            <ac:spMk id="6" creationId="{D32C1E29-D94D-4140-A765-2EAD344A1ED8}"/>
          </ac:spMkLst>
        </pc:spChg>
      </pc:sldChg>
      <pc:sldChg chg="add">
        <pc:chgData name="Issam Toufik" userId="910a7b8e-d50d-42b5-8a90-c9aaeb763a91" providerId="ADAL" clId="{391A1B55-930B-4FA2-B614-13688894127B}" dt="2022-03-14T08:49:20.445" v="1365"/>
        <pc:sldMkLst>
          <pc:docMk/>
          <pc:sldMk cId="1686965733" sldId="935"/>
        </pc:sldMkLst>
      </pc:sldChg>
      <pc:sldChg chg="del">
        <pc:chgData name="Issam Toufik" userId="910a7b8e-d50d-42b5-8a90-c9aaeb763a91" providerId="ADAL" clId="{391A1B55-930B-4FA2-B614-13688894127B}" dt="2022-03-14T08:49:13.792" v="1364" actId="2696"/>
        <pc:sldMkLst>
          <pc:docMk/>
          <pc:sldMk cId="3375324133" sldId="935"/>
        </pc:sldMkLst>
      </pc:sldChg>
      <pc:sldChg chg="del">
        <pc:chgData name="Issam Toufik" userId="910a7b8e-d50d-42b5-8a90-c9aaeb763a91" providerId="ADAL" clId="{391A1B55-930B-4FA2-B614-13688894127B}" dt="2022-03-14T21:24:48.494" v="3357" actId="47"/>
        <pc:sldMkLst>
          <pc:docMk/>
          <pc:sldMk cId="1843526106" sldId="936"/>
        </pc:sldMkLst>
      </pc:sldChg>
      <pc:sldChg chg="del">
        <pc:chgData name="Issam Toufik" userId="910a7b8e-d50d-42b5-8a90-c9aaeb763a91" providerId="ADAL" clId="{391A1B55-930B-4FA2-B614-13688894127B}" dt="2022-03-14T21:24:48.494" v="3357" actId="47"/>
        <pc:sldMkLst>
          <pc:docMk/>
          <pc:sldMk cId="1478971555" sldId="937"/>
        </pc:sldMkLst>
      </pc:sldChg>
      <pc:sldChg chg="del">
        <pc:chgData name="Issam Toufik" userId="910a7b8e-d50d-42b5-8a90-c9aaeb763a91" providerId="ADAL" clId="{391A1B55-930B-4FA2-B614-13688894127B}" dt="2022-03-14T21:24:48.494" v="3357" actId="47"/>
        <pc:sldMkLst>
          <pc:docMk/>
          <pc:sldMk cId="331006470" sldId="938"/>
        </pc:sldMkLst>
      </pc:sldChg>
      <pc:sldChg chg="del">
        <pc:chgData name="Issam Toufik" userId="910a7b8e-d50d-42b5-8a90-c9aaeb763a91" providerId="ADAL" clId="{391A1B55-930B-4FA2-B614-13688894127B}" dt="2022-03-14T21:24:48.494" v="3357" actId="47"/>
        <pc:sldMkLst>
          <pc:docMk/>
          <pc:sldMk cId="1088077064" sldId="939"/>
        </pc:sldMkLst>
      </pc:sldChg>
      <pc:sldChg chg="del">
        <pc:chgData name="Issam Toufik" userId="910a7b8e-d50d-42b5-8a90-c9aaeb763a91" providerId="ADAL" clId="{391A1B55-930B-4FA2-B614-13688894127B}" dt="2022-03-14T21:24:48.494" v="3357" actId="47"/>
        <pc:sldMkLst>
          <pc:docMk/>
          <pc:sldMk cId="671767841" sldId="940"/>
        </pc:sldMkLst>
      </pc:sldChg>
      <pc:sldChg chg="del">
        <pc:chgData name="Issam Toufik" userId="910a7b8e-d50d-42b5-8a90-c9aaeb763a91" providerId="ADAL" clId="{391A1B55-930B-4FA2-B614-13688894127B}" dt="2022-03-14T21:24:48.494" v="3357" actId="47"/>
        <pc:sldMkLst>
          <pc:docMk/>
          <pc:sldMk cId="3976994631" sldId="941"/>
        </pc:sldMkLst>
      </pc:sldChg>
      <pc:sldChg chg="del">
        <pc:chgData name="Issam Toufik" userId="910a7b8e-d50d-42b5-8a90-c9aaeb763a91" providerId="ADAL" clId="{391A1B55-930B-4FA2-B614-13688894127B}" dt="2022-03-14T21:24:48.494" v="3357" actId="47"/>
        <pc:sldMkLst>
          <pc:docMk/>
          <pc:sldMk cId="1990538798" sldId="942"/>
        </pc:sldMkLst>
      </pc:sldChg>
      <pc:sldChg chg="del">
        <pc:chgData name="Issam Toufik" userId="910a7b8e-d50d-42b5-8a90-c9aaeb763a91" providerId="ADAL" clId="{391A1B55-930B-4FA2-B614-13688894127B}" dt="2022-03-14T21:24:48.494" v="3357" actId="47"/>
        <pc:sldMkLst>
          <pc:docMk/>
          <pc:sldMk cId="1789087799" sldId="943"/>
        </pc:sldMkLst>
      </pc:sldChg>
      <pc:sldChg chg="del">
        <pc:chgData name="Issam Toufik" userId="910a7b8e-d50d-42b5-8a90-c9aaeb763a91" providerId="ADAL" clId="{391A1B55-930B-4FA2-B614-13688894127B}" dt="2022-03-14T21:24:48.494" v="3357" actId="47"/>
        <pc:sldMkLst>
          <pc:docMk/>
          <pc:sldMk cId="1788095457" sldId="944"/>
        </pc:sldMkLst>
      </pc:sldChg>
      <pc:sldChg chg="del">
        <pc:chgData name="Issam Toufik" userId="910a7b8e-d50d-42b5-8a90-c9aaeb763a91" providerId="ADAL" clId="{391A1B55-930B-4FA2-B614-13688894127B}" dt="2022-03-14T21:24:48.494" v="3357" actId="47"/>
        <pc:sldMkLst>
          <pc:docMk/>
          <pc:sldMk cId="785335938" sldId="945"/>
        </pc:sldMkLst>
      </pc:sldChg>
      <pc:sldChg chg="del">
        <pc:chgData name="Issam Toufik" userId="910a7b8e-d50d-42b5-8a90-c9aaeb763a91" providerId="ADAL" clId="{391A1B55-930B-4FA2-B614-13688894127B}" dt="2022-03-14T21:24:48.494" v="3357" actId="47"/>
        <pc:sldMkLst>
          <pc:docMk/>
          <pc:sldMk cId="25652644" sldId="948"/>
        </pc:sldMkLst>
      </pc:sldChg>
      <pc:sldChg chg="del">
        <pc:chgData name="Issam Toufik" userId="910a7b8e-d50d-42b5-8a90-c9aaeb763a91" providerId="ADAL" clId="{391A1B55-930B-4FA2-B614-13688894127B}" dt="2022-03-14T21:24:48.494" v="3357" actId="47"/>
        <pc:sldMkLst>
          <pc:docMk/>
          <pc:sldMk cId="2177153361" sldId="949"/>
        </pc:sldMkLst>
      </pc:sldChg>
      <pc:sldChg chg="del">
        <pc:chgData name="Issam Toufik" userId="910a7b8e-d50d-42b5-8a90-c9aaeb763a91" providerId="ADAL" clId="{391A1B55-930B-4FA2-B614-13688894127B}" dt="2022-03-14T21:24:48.494" v="3357" actId="47"/>
        <pc:sldMkLst>
          <pc:docMk/>
          <pc:sldMk cId="263423861" sldId="951"/>
        </pc:sldMkLst>
      </pc:sldChg>
      <pc:sldChg chg="del">
        <pc:chgData name="Issam Toufik" userId="910a7b8e-d50d-42b5-8a90-c9aaeb763a91" providerId="ADAL" clId="{391A1B55-930B-4FA2-B614-13688894127B}" dt="2022-03-14T21:24:48.494" v="3357" actId="47"/>
        <pc:sldMkLst>
          <pc:docMk/>
          <pc:sldMk cId="3437034619" sldId="954"/>
        </pc:sldMkLst>
      </pc:sldChg>
      <pc:sldChg chg="del">
        <pc:chgData name="Issam Toufik" userId="910a7b8e-d50d-42b5-8a90-c9aaeb763a91" providerId="ADAL" clId="{391A1B55-930B-4FA2-B614-13688894127B}" dt="2022-03-14T21:24:48.494" v="3357" actId="47"/>
        <pc:sldMkLst>
          <pc:docMk/>
          <pc:sldMk cId="2197417514" sldId="955"/>
        </pc:sldMkLst>
      </pc:sldChg>
      <pc:sldChg chg="del">
        <pc:chgData name="Issam Toufik" userId="910a7b8e-d50d-42b5-8a90-c9aaeb763a91" providerId="ADAL" clId="{391A1B55-930B-4FA2-B614-13688894127B}" dt="2022-03-14T21:24:48.494" v="3357" actId="47"/>
        <pc:sldMkLst>
          <pc:docMk/>
          <pc:sldMk cId="2335461591" sldId="956"/>
        </pc:sldMkLst>
      </pc:sldChg>
      <pc:sldChg chg="del">
        <pc:chgData name="Issam Toufik" userId="910a7b8e-d50d-42b5-8a90-c9aaeb763a91" providerId="ADAL" clId="{391A1B55-930B-4FA2-B614-13688894127B}" dt="2022-03-14T21:24:48.494" v="3357" actId="47"/>
        <pc:sldMkLst>
          <pc:docMk/>
          <pc:sldMk cId="639196970" sldId="957"/>
        </pc:sldMkLst>
      </pc:sldChg>
      <pc:sldChg chg="del">
        <pc:chgData name="Issam Toufik" userId="910a7b8e-d50d-42b5-8a90-c9aaeb763a91" providerId="ADAL" clId="{391A1B55-930B-4FA2-B614-13688894127B}" dt="2022-03-14T21:24:48.494" v="3357" actId="47"/>
        <pc:sldMkLst>
          <pc:docMk/>
          <pc:sldMk cId="980609182" sldId="959"/>
        </pc:sldMkLst>
      </pc:sldChg>
      <pc:sldChg chg="del">
        <pc:chgData name="Issam Toufik" userId="910a7b8e-d50d-42b5-8a90-c9aaeb763a91" providerId="ADAL" clId="{391A1B55-930B-4FA2-B614-13688894127B}" dt="2022-03-14T08:47:04.108" v="1361" actId="47"/>
        <pc:sldMkLst>
          <pc:docMk/>
          <pc:sldMk cId="2178327626" sldId="960"/>
        </pc:sldMkLst>
      </pc:sldChg>
      <pc:sldChg chg="addSp delSp modSp mod">
        <pc:chgData name="Issam Toufik" userId="910a7b8e-d50d-42b5-8a90-c9aaeb763a91" providerId="ADAL" clId="{391A1B55-930B-4FA2-B614-13688894127B}" dt="2022-03-14T21:16:13.624" v="3332"/>
        <pc:sldMkLst>
          <pc:docMk/>
          <pc:sldMk cId="3755902826" sldId="961"/>
        </pc:sldMkLst>
        <pc:spChg chg="add del mod">
          <ac:chgData name="Issam Toufik" userId="910a7b8e-d50d-42b5-8a90-c9aaeb763a91" providerId="ADAL" clId="{391A1B55-930B-4FA2-B614-13688894127B}" dt="2022-03-14T21:16:12.648" v="3331" actId="478"/>
          <ac:spMkLst>
            <pc:docMk/>
            <pc:sldMk cId="3755902826" sldId="961"/>
            <ac:spMk id="4" creationId="{C9F5A975-29C9-49CC-B348-5EDA0099BDB4}"/>
          </ac:spMkLst>
        </pc:spChg>
        <pc:spChg chg="add mod">
          <ac:chgData name="Issam Toufik" userId="910a7b8e-d50d-42b5-8a90-c9aaeb763a91" providerId="ADAL" clId="{391A1B55-930B-4FA2-B614-13688894127B}" dt="2022-03-14T21:16:13.624" v="3332"/>
          <ac:spMkLst>
            <pc:docMk/>
            <pc:sldMk cId="3755902826" sldId="961"/>
            <ac:spMk id="8" creationId="{21B59EDA-C045-4369-A5D1-C34195E5456C}"/>
          </ac:spMkLst>
        </pc:spChg>
        <pc:graphicFrameChg chg="del">
          <ac:chgData name="Issam Toufik" userId="910a7b8e-d50d-42b5-8a90-c9aaeb763a91" providerId="ADAL" clId="{391A1B55-930B-4FA2-B614-13688894127B}" dt="2022-03-14T08:22:54.317" v="1002" actId="478"/>
          <ac:graphicFrameMkLst>
            <pc:docMk/>
            <pc:sldMk cId="3755902826" sldId="961"/>
            <ac:graphicFrameMk id="5" creationId="{3C0C1278-C59B-4EB6-84C3-40DAA8C9D434}"/>
          </ac:graphicFrameMkLst>
        </pc:graphicFrameChg>
        <pc:graphicFrameChg chg="add mod">
          <ac:chgData name="Issam Toufik" userId="910a7b8e-d50d-42b5-8a90-c9aaeb763a91" providerId="ADAL" clId="{391A1B55-930B-4FA2-B614-13688894127B}" dt="2022-03-14T08:22:11.348" v="1001"/>
          <ac:graphicFrameMkLst>
            <pc:docMk/>
            <pc:sldMk cId="3755902826" sldId="961"/>
            <ac:graphicFrameMk id="6" creationId="{3C0C1278-C59B-4EB6-84C3-40DAA8C9D434}"/>
          </ac:graphicFrameMkLst>
        </pc:graphicFrameChg>
        <pc:graphicFrameChg chg="add mod">
          <ac:chgData name="Issam Toufik" userId="910a7b8e-d50d-42b5-8a90-c9aaeb763a91" providerId="ADAL" clId="{391A1B55-930B-4FA2-B614-13688894127B}" dt="2022-03-14T08:27:20.433" v="1049" actId="1076"/>
          <ac:graphicFrameMkLst>
            <pc:docMk/>
            <pc:sldMk cId="3755902826" sldId="961"/>
            <ac:graphicFrameMk id="7" creationId="{3C0C1278-C59B-4EB6-84C3-40DAA8C9D434}"/>
          </ac:graphicFrameMkLst>
        </pc:graphicFrameChg>
      </pc:sldChg>
      <pc:sldChg chg="addSp delSp modSp mod">
        <pc:chgData name="Issam Toufik" userId="910a7b8e-d50d-42b5-8a90-c9aaeb763a91" providerId="ADAL" clId="{391A1B55-930B-4FA2-B614-13688894127B}" dt="2022-03-14T21:16:23.145" v="3334"/>
        <pc:sldMkLst>
          <pc:docMk/>
          <pc:sldMk cId="2346672909" sldId="962"/>
        </pc:sldMkLst>
        <pc:spChg chg="add del mod">
          <ac:chgData name="Issam Toufik" userId="910a7b8e-d50d-42b5-8a90-c9aaeb763a91" providerId="ADAL" clId="{391A1B55-930B-4FA2-B614-13688894127B}" dt="2022-03-14T21:02:52.880" v="3290" actId="478"/>
          <ac:spMkLst>
            <pc:docMk/>
            <pc:sldMk cId="2346672909" sldId="962"/>
            <ac:spMk id="6" creationId="{66B9F477-A34C-4350-B34A-2546F30DBD78}"/>
          </ac:spMkLst>
        </pc:spChg>
        <pc:spChg chg="add del mod">
          <ac:chgData name="Issam Toufik" userId="910a7b8e-d50d-42b5-8a90-c9aaeb763a91" providerId="ADAL" clId="{391A1B55-930B-4FA2-B614-13688894127B}" dt="2022-03-14T21:16:22.388" v="3333" actId="478"/>
          <ac:spMkLst>
            <pc:docMk/>
            <pc:sldMk cId="2346672909" sldId="962"/>
            <ac:spMk id="7" creationId="{5905E01E-7250-4F01-A663-F4AB9897D4DF}"/>
          </ac:spMkLst>
        </pc:spChg>
        <pc:spChg chg="add mod">
          <ac:chgData name="Issam Toufik" userId="910a7b8e-d50d-42b5-8a90-c9aaeb763a91" providerId="ADAL" clId="{391A1B55-930B-4FA2-B614-13688894127B}" dt="2022-03-14T21:16:23.145" v="3334"/>
          <ac:spMkLst>
            <pc:docMk/>
            <pc:sldMk cId="2346672909" sldId="962"/>
            <ac:spMk id="8" creationId="{3F64204D-D5A9-4417-B409-C5252A45241A}"/>
          </ac:spMkLst>
        </pc:spChg>
        <pc:graphicFrameChg chg="add mod">
          <ac:chgData name="Issam Toufik" userId="910a7b8e-d50d-42b5-8a90-c9aaeb763a91" providerId="ADAL" clId="{391A1B55-930B-4FA2-B614-13688894127B}" dt="2022-03-14T08:25:30.970" v="1032" actId="1076"/>
          <ac:graphicFrameMkLst>
            <pc:docMk/>
            <pc:sldMk cId="2346672909" sldId="962"/>
            <ac:graphicFrameMk id="4" creationId="{F1B4023B-8479-4372-A903-BBC90C5F1199}"/>
          </ac:graphicFrameMkLst>
        </pc:graphicFrameChg>
        <pc:graphicFrameChg chg="add del">
          <ac:chgData name="Issam Toufik" userId="910a7b8e-d50d-42b5-8a90-c9aaeb763a91" providerId="ADAL" clId="{391A1B55-930B-4FA2-B614-13688894127B}" dt="2022-03-14T08:24:58.667" v="1027" actId="478"/>
          <ac:graphicFrameMkLst>
            <pc:docMk/>
            <pc:sldMk cId="2346672909" sldId="962"/>
            <ac:graphicFrameMk id="5" creationId="{F1B4023B-8479-4372-A903-BBC90C5F1199}"/>
          </ac:graphicFrameMkLst>
        </pc:graphicFrameChg>
      </pc:sldChg>
      <pc:sldChg chg="addSp delSp modSp mod">
        <pc:chgData name="Issam Toufik" userId="910a7b8e-d50d-42b5-8a90-c9aaeb763a91" providerId="ADAL" clId="{391A1B55-930B-4FA2-B614-13688894127B}" dt="2022-03-14T08:27:51.811" v="1076" actId="1076"/>
        <pc:sldMkLst>
          <pc:docMk/>
          <pc:sldMk cId="3242984773" sldId="963"/>
        </pc:sldMkLst>
        <pc:graphicFrameChg chg="add mod">
          <ac:chgData name="Issam Toufik" userId="910a7b8e-d50d-42b5-8a90-c9aaeb763a91" providerId="ADAL" clId="{391A1B55-930B-4FA2-B614-13688894127B}" dt="2022-03-14T08:27:51.811" v="1076" actId="1076"/>
          <ac:graphicFrameMkLst>
            <pc:docMk/>
            <pc:sldMk cId="3242984773" sldId="963"/>
            <ac:graphicFrameMk id="4" creationId="{BBB56E96-0CA2-4E05-95AE-62D0B1759AF4}"/>
          </ac:graphicFrameMkLst>
        </pc:graphicFrameChg>
        <pc:graphicFrameChg chg="del">
          <ac:chgData name="Issam Toufik" userId="910a7b8e-d50d-42b5-8a90-c9aaeb763a91" providerId="ADAL" clId="{391A1B55-930B-4FA2-B614-13688894127B}" dt="2022-03-14T08:26:42.917" v="1042" actId="478"/>
          <ac:graphicFrameMkLst>
            <pc:docMk/>
            <pc:sldMk cId="3242984773" sldId="963"/>
            <ac:graphicFrameMk id="6" creationId="{BBB56E96-0CA2-4E05-95AE-62D0B1759AF4}"/>
          </ac:graphicFrameMkLst>
        </pc:graphicFrameChg>
      </pc:sldChg>
      <pc:sldChg chg="addSp delSp modSp mod">
        <pc:chgData name="Issam Toufik" userId="910a7b8e-d50d-42b5-8a90-c9aaeb763a91" providerId="ADAL" clId="{391A1B55-930B-4FA2-B614-13688894127B}" dt="2022-03-14T08:27:34.310" v="1060" actId="1076"/>
        <pc:sldMkLst>
          <pc:docMk/>
          <pc:sldMk cId="1191166300" sldId="964"/>
        </pc:sldMkLst>
        <pc:graphicFrameChg chg="del">
          <ac:chgData name="Issam Toufik" userId="910a7b8e-d50d-42b5-8a90-c9aaeb763a91" providerId="ADAL" clId="{391A1B55-930B-4FA2-B614-13688894127B}" dt="2022-03-14T08:24:20.846" v="1020" actId="478"/>
          <ac:graphicFrameMkLst>
            <pc:docMk/>
            <pc:sldMk cId="1191166300" sldId="964"/>
            <ac:graphicFrameMk id="4" creationId="{47F2EF97-D3AB-4C02-8384-45C7EF58265A}"/>
          </ac:graphicFrameMkLst>
        </pc:graphicFrameChg>
        <pc:graphicFrameChg chg="add mod">
          <ac:chgData name="Issam Toufik" userId="910a7b8e-d50d-42b5-8a90-c9aaeb763a91" providerId="ADAL" clId="{391A1B55-930B-4FA2-B614-13688894127B}" dt="2022-03-14T08:27:34.310" v="1060" actId="1076"/>
          <ac:graphicFrameMkLst>
            <pc:docMk/>
            <pc:sldMk cId="1191166300" sldId="964"/>
            <ac:graphicFrameMk id="5" creationId="{47F2EF97-D3AB-4C02-8384-45C7EF58265A}"/>
          </ac:graphicFrameMkLst>
        </pc:graphicFrameChg>
      </pc:sldChg>
      <pc:sldChg chg="del">
        <pc:chgData name="Issam Toufik" userId="910a7b8e-d50d-42b5-8a90-c9aaeb763a91" providerId="ADAL" clId="{391A1B55-930B-4FA2-B614-13688894127B}" dt="2022-03-14T21:24:48.494" v="3357" actId="47"/>
        <pc:sldMkLst>
          <pc:docMk/>
          <pc:sldMk cId="433138379" sldId="965"/>
        </pc:sldMkLst>
      </pc:sldChg>
      <pc:sldChg chg="addSp delSp modSp add mod">
        <pc:chgData name="Issam Toufik" userId="910a7b8e-d50d-42b5-8a90-c9aaeb763a91" providerId="ADAL" clId="{391A1B55-930B-4FA2-B614-13688894127B}" dt="2022-03-14T20:45:08.128" v="3248" actId="1582"/>
        <pc:sldMkLst>
          <pc:docMk/>
          <pc:sldMk cId="1235364315" sldId="966"/>
        </pc:sldMkLst>
        <pc:spChg chg="mod">
          <ac:chgData name="Issam Toufik" userId="910a7b8e-d50d-42b5-8a90-c9aaeb763a91" providerId="ADAL" clId="{391A1B55-930B-4FA2-B614-13688894127B}" dt="2022-03-11T14:44:41.222" v="380"/>
          <ac:spMkLst>
            <pc:docMk/>
            <pc:sldMk cId="1235364315" sldId="966"/>
            <ac:spMk id="160" creationId="{56D02A29-3879-4F04-8D27-9D0184D1C446}"/>
          </ac:spMkLst>
        </pc:spChg>
        <pc:spChg chg="mod">
          <ac:chgData name="Issam Toufik" userId="910a7b8e-d50d-42b5-8a90-c9aaeb763a91" providerId="ADAL" clId="{391A1B55-930B-4FA2-B614-13688894127B}" dt="2022-03-11T14:44:50.230" v="383"/>
          <ac:spMkLst>
            <pc:docMk/>
            <pc:sldMk cId="1235364315" sldId="966"/>
            <ac:spMk id="162" creationId="{2DC077F6-77AC-4570-8A87-680772804667}"/>
          </ac:spMkLst>
        </pc:spChg>
        <pc:spChg chg="del">
          <ac:chgData name="Issam Toufik" userId="910a7b8e-d50d-42b5-8a90-c9aaeb763a91" providerId="ADAL" clId="{391A1B55-930B-4FA2-B614-13688894127B}" dt="2022-03-13T18:16:39.285" v="631" actId="478"/>
          <ac:spMkLst>
            <pc:docMk/>
            <pc:sldMk cId="1235364315" sldId="966"/>
            <ac:spMk id="163" creationId="{AC190D88-2E87-4B6F-A43D-ADE20D0C11CB}"/>
          </ac:spMkLst>
        </pc:spChg>
        <pc:spChg chg="add mod">
          <ac:chgData name="Issam Toufik" userId="910a7b8e-d50d-42b5-8a90-c9aaeb763a91" providerId="ADAL" clId="{391A1B55-930B-4FA2-B614-13688894127B}" dt="2022-03-14T20:45:00.225" v="3247" actId="1582"/>
          <ac:spMkLst>
            <pc:docMk/>
            <pc:sldMk cId="1235364315" sldId="966"/>
            <ac:spMk id="164" creationId="{65719CEF-5D19-4AEA-BEB4-38E1B3BC3F08}"/>
          </ac:spMkLst>
        </pc:spChg>
        <pc:spChg chg="del">
          <ac:chgData name="Issam Toufik" userId="910a7b8e-d50d-42b5-8a90-c9aaeb763a91" providerId="ADAL" clId="{391A1B55-930B-4FA2-B614-13688894127B}" dt="2022-03-13T18:16:35.145" v="629" actId="478"/>
          <ac:spMkLst>
            <pc:docMk/>
            <pc:sldMk cId="1235364315" sldId="966"/>
            <ac:spMk id="165" creationId="{BCFA0554-72E4-49E4-9A69-F8577F80AB34}"/>
          </ac:spMkLst>
        </pc:spChg>
        <pc:spChg chg="del">
          <ac:chgData name="Issam Toufik" userId="910a7b8e-d50d-42b5-8a90-c9aaeb763a91" providerId="ADAL" clId="{391A1B55-930B-4FA2-B614-13688894127B}" dt="2022-03-13T18:16:44.894" v="633" actId="478"/>
          <ac:spMkLst>
            <pc:docMk/>
            <pc:sldMk cId="1235364315" sldId="966"/>
            <ac:spMk id="166" creationId="{E5A2102A-1AED-4556-873E-CAF448134352}"/>
          </ac:spMkLst>
        </pc:spChg>
        <pc:spChg chg="del">
          <ac:chgData name="Issam Toufik" userId="910a7b8e-d50d-42b5-8a90-c9aaeb763a91" providerId="ADAL" clId="{391A1B55-930B-4FA2-B614-13688894127B}" dt="2022-03-13T18:16:41.645" v="632" actId="478"/>
          <ac:spMkLst>
            <pc:docMk/>
            <pc:sldMk cId="1235364315" sldId="966"/>
            <ac:spMk id="167" creationId="{1E6C09E1-3044-4B2B-A568-16EB6CB5F531}"/>
          </ac:spMkLst>
        </pc:spChg>
        <pc:spChg chg="add mod">
          <ac:chgData name="Issam Toufik" userId="910a7b8e-d50d-42b5-8a90-c9aaeb763a91" providerId="ADAL" clId="{391A1B55-930B-4FA2-B614-13688894127B}" dt="2022-03-14T20:45:08.128" v="3248" actId="1582"/>
          <ac:spMkLst>
            <pc:docMk/>
            <pc:sldMk cId="1235364315" sldId="966"/>
            <ac:spMk id="169" creationId="{17C5DADE-661B-4808-975E-8984FA62D5D9}"/>
          </ac:spMkLst>
        </pc:spChg>
        <pc:cxnChg chg="del">
          <ac:chgData name="Issam Toufik" userId="910a7b8e-d50d-42b5-8a90-c9aaeb763a91" providerId="ADAL" clId="{391A1B55-930B-4FA2-B614-13688894127B}" dt="2022-03-13T18:16:37.081" v="630" actId="478"/>
          <ac:cxnSpMkLst>
            <pc:docMk/>
            <pc:sldMk cId="1235364315" sldId="966"/>
            <ac:cxnSpMk id="168" creationId="{3E9EB6DB-D2A6-470B-83D7-0ADE04C1201A}"/>
          </ac:cxnSpMkLst>
        </pc:cxnChg>
      </pc:sldChg>
      <pc:sldChg chg="delSp modSp add del mod">
        <pc:chgData name="Issam Toufik" userId="910a7b8e-d50d-42b5-8a90-c9aaeb763a91" providerId="ADAL" clId="{391A1B55-930B-4FA2-B614-13688894127B}" dt="2022-03-11T14:44:25.404" v="376" actId="47"/>
        <pc:sldMkLst>
          <pc:docMk/>
          <pc:sldMk cId="2760308684" sldId="966"/>
        </pc:sldMkLst>
        <pc:spChg chg="mod">
          <ac:chgData name="Issam Toufik" userId="910a7b8e-d50d-42b5-8a90-c9aaeb763a91" providerId="ADAL" clId="{391A1B55-930B-4FA2-B614-13688894127B}" dt="2022-03-11T14:42:13.535" v="304"/>
          <ac:spMkLst>
            <pc:docMk/>
            <pc:sldMk cId="2760308684" sldId="966"/>
            <ac:spMk id="160" creationId="{56D02A29-3879-4F04-8D27-9D0184D1C446}"/>
          </ac:spMkLst>
        </pc:spChg>
        <pc:spChg chg="mod">
          <ac:chgData name="Issam Toufik" userId="910a7b8e-d50d-42b5-8a90-c9aaeb763a91" providerId="ADAL" clId="{391A1B55-930B-4FA2-B614-13688894127B}" dt="2022-03-11T14:42:21.834" v="305"/>
          <ac:spMkLst>
            <pc:docMk/>
            <pc:sldMk cId="2760308684" sldId="966"/>
            <ac:spMk id="162" creationId="{2DC077F6-77AC-4570-8A87-680772804667}"/>
          </ac:spMkLst>
        </pc:spChg>
        <pc:spChg chg="del">
          <ac:chgData name="Issam Toufik" userId="910a7b8e-d50d-42b5-8a90-c9aaeb763a91" providerId="ADAL" clId="{391A1B55-930B-4FA2-B614-13688894127B}" dt="2022-03-11T14:42:40.014" v="310" actId="478"/>
          <ac:spMkLst>
            <pc:docMk/>
            <pc:sldMk cId="2760308684" sldId="966"/>
            <ac:spMk id="163" creationId="{AC190D88-2E87-4B6F-A43D-ADE20D0C11CB}"/>
          </ac:spMkLst>
        </pc:spChg>
        <pc:spChg chg="del">
          <ac:chgData name="Issam Toufik" userId="910a7b8e-d50d-42b5-8a90-c9aaeb763a91" providerId="ADAL" clId="{391A1B55-930B-4FA2-B614-13688894127B}" dt="2022-03-11T14:42:26.633" v="307" actId="478"/>
          <ac:spMkLst>
            <pc:docMk/>
            <pc:sldMk cId="2760308684" sldId="966"/>
            <ac:spMk id="165" creationId="{BCFA0554-72E4-49E4-9A69-F8577F80AB34}"/>
          </ac:spMkLst>
        </pc:spChg>
        <pc:spChg chg="del">
          <ac:chgData name="Issam Toufik" userId="910a7b8e-d50d-42b5-8a90-c9aaeb763a91" providerId="ADAL" clId="{391A1B55-930B-4FA2-B614-13688894127B}" dt="2022-03-11T14:42:34.085" v="309" actId="478"/>
          <ac:spMkLst>
            <pc:docMk/>
            <pc:sldMk cId="2760308684" sldId="966"/>
            <ac:spMk id="166" creationId="{E5A2102A-1AED-4556-873E-CAF448134352}"/>
          </ac:spMkLst>
        </pc:spChg>
        <pc:spChg chg="del">
          <ac:chgData name="Issam Toufik" userId="910a7b8e-d50d-42b5-8a90-c9aaeb763a91" providerId="ADAL" clId="{391A1B55-930B-4FA2-B614-13688894127B}" dt="2022-03-11T14:42:30.831" v="308" actId="478"/>
          <ac:spMkLst>
            <pc:docMk/>
            <pc:sldMk cId="2760308684" sldId="966"/>
            <ac:spMk id="167" creationId="{1E6C09E1-3044-4B2B-A568-16EB6CB5F531}"/>
          </ac:spMkLst>
        </pc:spChg>
        <pc:cxnChg chg="del mod">
          <ac:chgData name="Issam Toufik" userId="910a7b8e-d50d-42b5-8a90-c9aaeb763a91" providerId="ADAL" clId="{391A1B55-930B-4FA2-B614-13688894127B}" dt="2022-03-11T14:42:24.155" v="306" actId="478"/>
          <ac:cxnSpMkLst>
            <pc:docMk/>
            <pc:sldMk cId="2760308684" sldId="966"/>
            <ac:cxnSpMk id="168" creationId="{3E9EB6DB-D2A6-470B-83D7-0ADE04C1201A}"/>
          </ac:cxnSpMkLst>
        </pc:cxnChg>
      </pc:sldChg>
      <pc:sldChg chg="addSp delSp modSp add del mod ord">
        <pc:chgData name="Issam Toufik" userId="910a7b8e-d50d-42b5-8a90-c9aaeb763a91" providerId="ADAL" clId="{391A1B55-930B-4FA2-B614-13688894127B}" dt="2022-03-14T09:55:01.605" v="2063" actId="47"/>
        <pc:sldMkLst>
          <pc:docMk/>
          <pc:sldMk cId="2416163024" sldId="967"/>
        </pc:sldMkLst>
        <pc:spChg chg="add mod">
          <ac:chgData name="Issam Toufik" userId="910a7b8e-d50d-42b5-8a90-c9aaeb763a91" providerId="ADAL" clId="{391A1B55-930B-4FA2-B614-13688894127B}" dt="2022-03-11T15:27:21.890" v="590" actId="20577"/>
          <ac:spMkLst>
            <pc:docMk/>
            <pc:sldMk cId="2416163024" sldId="967"/>
            <ac:spMk id="2" creationId="{EB2CB720-C1EC-4F5D-BAAE-243071EA2EAB}"/>
          </ac:spMkLst>
        </pc:spChg>
        <pc:spChg chg="del">
          <ac:chgData name="Issam Toufik" userId="910a7b8e-d50d-42b5-8a90-c9aaeb763a91" providerId="ADAL" clId="{391A1B55-930B-4FA2-B614-13688894127B}" dt="2022-03-11T15:25:46.212" v="445" actId="478"/>
          <ac:spMkLst>
            <pc:docMk/>
            <pc:sldMk cId="2416163024" sldId="967"/>
            <ac:spMk id="11" creationId="{5558F208-8117-4CBA-8408-297671104633}"/>
          </ac:spMkLst>
        </pc:spChg>
        <pc:spChg chg="del">
          <ac:chgData name="Issam Toufik" userId="910a7b8e-d50d-42b5-8a90-c9aaeb763a91" providerId="ADAL" clId="{391A1B55-930B-4FA2-B614-13688894127B}" dt="2022-03-11T15:25:46.212" v="445" actId="478"/>
          <ac:spMkLst>
            <pc:docMk/>
            <pc:sldMk cId="2416163024" sldId="967"/>
            <ac:spMk id="12" creationId="{44572DCF-1DB0-432C-887D-63BAA315D4DE}"/>
          </ac:spMkLst>
        </pc:spChg>
        <pc:graphicFrameChg chg="del">
          <ac:chgData name="Issam Toufik" userId="910a7b8e-d50d-42b5-8a90-c9aaeb763a91" providerId="ADAL" clId="{391A1B55-930B-4FA2-B614-13688894127B}" dt="2022-03-11T15:25:46.212" v="445" actId="478"/>
          <ac:graphicFrameMkLst>
            <pc:docMk/>
            <pc:sldMk cId="2416163024" sldId="967"/>
            <ac:graphicFrameMk id="4" creationId="{E6193F0F-346B-4513-8861-32031F9630B3}"/>
          </ac:graphicFrameMkLst>
        </pc:graphicFrameChg>
        <pc:cxnChg chg="del">
          <ac:chgData name="Issam Toufik" userId="910a7b8e-d50d-42b5-8a90-c9aaeb763a91" providerId="ADAL" clId="{391A1B55-930B-4FA2-B614-13688894127B}" dt="2022-03-11T15:25:46.212" v="445" actId="478"/>
          <ac:cxnSpMkLst>
            <pc:docMk/>
            <pc:sldMk cId="2416163024" sldId="967"/>
            <ac:cxnSpMk id="13" creationId="{FB80DD8F-F561-421D-95E7-4544054994EA}"/>
          </ac:cxnSpMkLst>
        </pc:cxnChg>
      </pc:sldChg>
      <pc:sldChg chg="delSp modSp add del mod">
        <pc:chgData name="Issam Toufik" userId="910a7b8e-d50d-42b5-8a90-c9aaeb763a91" providerId="ADAL" clId="{391A1B55-930B-4FA2-B614-13688894127B}" dt="2022-03-11T15:26:31.932" v="479" actId="47"/>
        <pc:sldMkLst>
          <pc:docMk/>
          <pc:sldMk cId="3215994871" sldId="968"/>
        </pc:sldMkLst>
        <pc:spChg chg="mod">
          <ac:chgData name="Issam Toufik" userId="910a7b8e-d50d-42b5-8a90-c9aaeb763a91" providerId="ADAL" clId="{391A1B55-930B-4FA2-B614-13688894127B}" dt="2022-03-11T15:26:21.145" v="476" actId="1076"/>
          <ac:spMkLst>
            <pc:docMk/>
            <pc:sldMk cId="3215994871" sldId="968"/>
            <ac:spMk id="2" creationId="{C82E4163-A661-4767-A401-408F1FC18BD2}"/>
          </ac:spMkLst>
        </pc:spChg>
        <pc:spChg chg="del">
          <ac:chgData name="Issam Toufik" userId="910a7b8e-d50d-42b5-8a90-c9aaeb763a91" providerId="ADAL" clId="{391A1B55-930B-4FA2-B614-13688894127B}" dt="2022-03-11T15:26:25.977" v="477" actId="478"/>
          <ac:spMkLst>
            <pc:docMk/>
            <pc:sldMk cId="3215994871" sldId="968"/>
            <ac:spMk id="9" creationId="{9F4052B5-47C7-4D87-8EC3-72939FEEFA7D}"/>
          </ac:spMkLst>
        </pc:spChg>
        <pc:spChg chg="del">
          <ac:chgData name="Issam Toufik" userId="910a7b8e-d50d-42b5-8a90-c9aaeb763a91" providerId="ADAL" clId="{391A1B55-930B-4FA2-B614-13688894127B}" dt="2022-03-11T15:26:25.977" v="477" actId="478"/>
          <ac:spMkLst>
            <pc:docMk/>
            <pc:sldMk cId="3215994871" sldId="968"/>
            <ac:spMk id="10" creationId="{8B31E324-99BA-49D0-8131-228C633C2525}"/>
          </ac:spMkLst>
        </pc:spChg>
        <pc:graphicFrameChg chg="del">
          <ac:chgData name="Issam Toufik" userId="910a7b8e-d50d-42b5-8a90-c9aaeb763a91" providerId="ADAL" clId="{391A1B55-930B-4FA2-B614-13688894127B}" dt="2022-03-11T15:26:25.977" v="477" actId="478"/>
          <ac:graphicFrameMkLst>
            <pc:docMk/>
            <pc:sldMk cId="3215994871" sldId="968"/>
            <ac:graphicFrameMk id="4" creationId="{C43C4F9C-DBDF-4AA3-9A53-FBDCA86F8407}"/>
          </ac:graphicFrameMkLst>
        </pc:graphicFrameChg>
        <pc:cxnChg chg="del">
          <ac:chgData name="Issam Toufik" userId="910a7b8e-d50d-42b5-8a90-c9aaeb763a91" providerId="ADAL" clId="{391A1B55-930B-4FA2-B614-13688894127B}" dt="2022-03-11T15:26:25.977" v="477" actId="478"/>
          <ac:cxnSpMkLst>
            <pc:docMk/>
            <pc:sldMk cId="3215994871" sldId="968"/>
            <ac:cxnSpMk id="11" creationId="{55DBC4C7-179E-4C38-814C-714FED4EDD93}"/>
          </ac:cxnSpMkLst>
        </pc:cxnChg>
      </pc:sldChg>
      <pc:sldChg chg="add del ord">
        <pc:chgData name="Issam Toufik" userId="910a7b8e-d50d-42b5-8a90-c9aaeb763a91" providerId="ADAL" clId="{391A1B55-930B-4FA2-B614-13688894127B}" dt="2022-03-14T09:55:04.341" v="2064" actId="47"/>
        <pc:sldMkLst>
          <pc:docMk/>
          <pc:sldMk cId="3571394339" sldId="969"/>
        </pc:sldMkLst>
      </pc:sldChg>
      <pc:sldChg chg="delSp add del mod ord">
        <pc:chgData name="Issam Toufik" userId="910a7b8e-d50d-42b5-8a90-c9aaeb763a91" providerId="ADAL" clId="{391A1B55-930B-4FA2-B614-13688894127B}" dt="2022-03-11T15:28:08.345" v="598" actId="47"/>
        <pc:sldMkLst>
          <pc:docMk/>
          <pc:sldMk cId="513263206" sldId="970"/>
        </pc:sldMkLst>
        <pc:spChg chg="del">
          <ac:chgData name="Issam Toufik" userId="910a7b8e-d50d-42b5-8a90-c9aaeb763a91" providerId="ADAL" clId="{391A1B55-930B-4FA2-B614-13688894127B}" dt="2022-03-11T15:27:42.189" v="592" actId="478"/>
          <ac:spMkLst>
            <pc:docMk/>
            <pc:sldMk cId="513263206" sldId="970"/>
            <ac:spMk id="8" creationId="{C014AC59-368F-450F-ADFE-33EAD01F2364}"/>
          </ac:spMkLst>
        </pc:spChg>
        <pc:spChg chg="del">
          <ac:chgData name="Issam Toufik" userId="910a7b8e-d50d-42b5-8a90-c9aaeb763a91" providerId="ADAL" clId="{391A1B55-930B-4FA2-B614-13688894127B}" dt="2022-03-11T15:27:42.189" v="592" actId="478"/>
          <ac:spMkLst>
            <pc:docMk/>
            <pc:sldMk cId="513263206" sldId="970"/>
            <ac:spMk id="9" creationId="{421F2238-9196-4CC5-9D9A-D9A7DC14F6CC}"/>
          </ac:spMkLst>
        </pc:spChg>
        <pc:graphicFrameChg chg="del">
          <ac:chgData name="Issam Toufik" userId="910a7b8e-d50d-42b5-8a90-c9aaeb763a91" providerId="ADAL" clId="{391A1B55-930B-4FA2-B614-13688894127B}" dt="2022-03-11T15:27:42.189" v="592" actId="478"/>
          <ac:graphicFrameMkLst>
            <pc:docMk/>
            <pc:sldMk cId="513263206" sldId="970"/>
            <ac:graphicFrameMk id="3" creationId="{6EA63EE6-D11E-417A-B005-DB970744BD63}"/>
          </ac:graphicFrameMkLst>
        </pc:graphicFrameChg>
        <pc:cxnChg chg="del">
          <ac:chgData name="Issam Toufik" userId="910a7b8e-d50d-42b5-8a90-c9aaeb763a91" providerId="ADAL" clId="{391A1B55-930B-4FA2-B614-13688894127B}" dt="2022-03-11T15:27:42.189" v="592" actId="478"/>
          <ac:cxnSpMkLst>
            <pc:docMk/>
            <pc:sldMk cId="513263206" sldId="970"/>
            <ac:cxnSpMk id="10" creationId="{B0F76A8C-6BAA-401E-8ED0-6C817A9427E4}"/>
          </ac:cxnSpMkLst>
        </pc:cxnChg>
      </pc:sldChg>
      <pc:sldChg chg="modSp add del mod ord">
        <pc:chgData name="Issam Toufik" userId="910a7b8e-d50d-42b5-8a90-c9aaeb763a91" providerId="ADAL" clId="{391A1B55-930B-4FA2-B614-13688894127B}" dt="2022-03-14T09:54:58.560" v="2062" actId="47"/>
        <pc:sldMkLst>
          <pc:docMk/>
          <pc:sldMk cId="1482119563" sldId="971"/>
        </pc:sldMkLst>
        <pc:spChg chg="mod">
          <ac:chgData name="Issam Toufik" userId="910a7b8e-d50d-42b5-8a90-c9aaeb763a91" providerId="ADAL" clId="{391A1B55-930B-4FA2-B614-13688894127B}" dt="2022-03-11T15:28:21.105" v="622" actId="20577"/>
          <ac:spMkLst>
            <pc:docMk/>
            <pc:sldMk cId="1482119563" sldId="971"/>
            <ac:spMk id="2" creationId="{EB2CB720-C1EC-4F5D-BAAE-243071EA2EAB}"/>
          </ac:spMkLst>
        </pc:spChg>
      </pc:sldChg>
      <pc:sldChg chg="modSp add del mod">
        <pc:chgData name="Issam Toufik" userId="910a7b8e-d50d-42b5-8a90-c9aaeb763a91" providerId="ADAL" clId="{391A1B55-930B-4FA2-B614-13688894127B}" dt="2022-03-14T09:54:52.142" v="2061" actId="47"/>
        <pc:sldMkLst>
          <pc:docMk/>
          <pc:sldMk cId="3133453835" sldId="972"/>
        </pc:sldMkLst>
        <pc:spChg chg="mod">
          <ac:chgData name="Issam Toufik" userId="910a7b8e-d50d-42b5-8a90-c9aaeb763a91" providerId="ADAL" clId="{391A1B55-930B-4FA2-B614-13688894127B}" dt="2022-03-11T15:29:21.332" v="628" actId="20577"/>
          <ac:spMkLst>
            <pc:docMk/>
            <pc:sldMk cId="3133453835" sldId="972"/>
            <ac:spMk id="2" creationId="{EB2CB720-C1EC-4F5D-BAAE-243071EA2EAB}"/>
          </ac:spMkLst>
        </pc:spChg>
      </pc:sldChg>
      <pc:sldChg chg="addSp delSp modSp add mod">
        <pc:chgData name="Issam Toufik" userId="910a7b8e-d50d-42b5-8a90-c9aaeb763a91" providerId="ADAL" clId="{391A1B55-930B-4FA2-B614-13688894127B}" dt="2022-03-14T21:02:02.745" v="3278" actId="27918"/>
        <pc:sldMkLst>
          <pc:docMk/>
          <pc:sldMk cId="1226873881" sldId="973"/>
        </pc:sldMkLst>
        <pc:graphicFrameChg chg="add mod">
          <ac:chgData name="Issam Toufik" userId="910a7b8e-d50d-42b5-8a90-c9aaeb763a91" providerId="ADAL" clId="{391A1B55-930B-4FA2-B614-13688894127B}" dt="2022-03-13T18:56:25.738" v="868" actId="692"/>
          <ac:graphicFrameMkLst>
            <pc:docMk/>
            <pc:sldMk cId="1226873881" sldId="973"/>
            <ac:graphicFrameMk id="8" creationId="{800F9579-37B0-4A83-BC55-5C23AD57116E}"/>
          </ac:graphicFrameMkLst>
        </pc:graphicFrameChg>
        <pc:graphicFrameChg chg="del">
          <ac:chgData name="Issam Toufik" userId="910a7b8e-d50d-42b5-8a90-c9aaeb763a91" providerId="ADAL" clId="{391A1B55-930B-4FA2-B614-13688894127B}" dt="2022-03-13T18:53:19.831" v="829" actId="478"/>
          <ac:graphicFrameMkLst>
            <pc:docMk/>
            <pc:sldMk cId="1226873881" sldId="973"/>
            <ac:graphicFrameMk id="9" creationId="{0BEC7932-9433-489F-839A-ADEE17E9F2C3}"/>
          </ac:graphicFrameMkLst>
        </pc:graphicFrameChg>
      </pc:sldChg>
      <pc:sldChg chg="addSp delSp modSp add mod">
        <pc:chgData name="Issam Toufik" userId="910a7b8e-d50d-42b5-8a90-c9aaeb763a91" providerId="ADAL" clId="{391A1B55-930B-4FA2-B614-13688894127B}" dt="2022-03-14T21:02:09.970" v="3279" actId="27918"/>
        <pc:sldMkLst>
          <pc:docMk/>
          <pc:sldMk cId="2806566441" sldId="974"/>
        </pc:sldMkLst>
        <pc:graphicFrameChg chg="del">
          <ac:chgData name="Issam Toufik" userId="910a7b8e-d50d-42b5-8a90-c9aaeb763a91" providerId="ADAL" clId="{391A1B55-930B-4FA2-B614-13688894127B}" dt="2022-03-14T08:10:40.322" v="906" actId="478"/>
          <ac:graphicFrameMkLst>
            <pc:docMk/>
            <pc:sldMk cId="2806566441" sldId="974"/>
            <ac:graphicFrameMk id="8" creationId="{658483CD-F969-439D-876D-ED794A1351A9}"/>
          </ac:graphicFrameMkLst>
        </pc:graphicFrameChg>
        <pc:graphicFrameChg chg="add del mod">
          <ac:chgData name="Issam Toufik" userId="910a7b8e-d50d-42b5-8a90-c9aaeb763a91" providerId="ADAL" clId="{391A1B55-930B-4FA2-B614-13688894127B}" dt="2022-03-14T08:16:10.850" v="947" actId="478"/>
          <ac:graphicFrameMkLst>
            <pc:docMk/>
            <pc:sldMk cId="2806566441" sldId="974"/>
            <ac:graphicFrameMk id="9" creationId="{7F66B777-C21B-42B3-9D2D-824108C7629D}"/>
          </ac:graphicFrameMkLst>
        </pc:graphicFrameChg>
        <pc:graphicFrameChg chg="add mod">
          <ac:chgData name="Issam Toufik" userId="910a7b8e-d50d-42b5-8a90-c9aaeb763a91" providerId="ADAL" clId="{391A1B55-930B-4FA2-B614-13688894127B}" dt="2022-03-14T08:20:07.262" v="980" actId="692"/>
          <ac:graphicFrameMkLst>
            <pc:docMk/>
            <pc:sldMk cId="2806566441" sldId="974"/>
            <ac:graphicFrameMk id="10" creationId="{7F66B777-C21B-42B3-9D2D-824108C7629D}"/>
          </ac:graphicFrameMkLst>
        </pc:graphicFrameChg>
      </pc:sldChg>
      <pc:sldChg chg="modSp add mod">
        <pc:chgData name="Issam Toufik" userId="910a7b8e-d50d-42b5-8a90-c9aaeb763a91" providerId="ADAL" clId="{391A1B55-930B-4FA2-B614-13688894127B}" dt="2022-03-14T21:22:03.438" v="3340" actId="20577"/>
        <pc:sldMkLst>
          <pc:docMk/>
          <pc:sldMk cId="4183504760" sldId="975"/>
        </pc:sldMkLst>
        <pc:spChg chg="mod">
          <ac:chgData name="Issam Toufik" userId="910a7b8e-d50d-42b5-8a90-c9aaeb763a91" providerId="ADAL" clId="{391A1B55-930B-4FA2-B614-13688894127B}" dt="2022-03-14T21:22:03.438" v="3340" actId="20577"/>
          <ac:spMkLst>
            <pc:docMk/>
            <pc:sldMk cId="4183504760" sldId="975"/>
            <ac:spMk id="10" creationId="{9B6452F4-4B70-4043-84D7-85E2645E3804}"/>
          </ac:spMkLst>
        </pc:spChg>
        <pc:spChg chg="mod">
          <ac:chgData name="Issam Toufik" userId="910a7b8e-d50d-42b5-8a90-c9aaeb763a91" providerId="ADAL" clId="{391A1B55-930B-4FA2-B614-13688894127B}" dt="2022-03-14T14:08:59.208" v="3229" actId="20577"/>
          <ac:spMkLst>
            <pc:docMk/>
            <pc:sldMk cId="4183504760" sldId="975"/>
            <ac:spMk id="7170" creationId="{3794A7AC-F975-4B82-9FCA-9C67ECE03726}"/>
          </ac:spMkLst>
        </pc:spChg>
      </pc:sldChg>
      <pc:sldChg chg="add del">
        <pc:chgData name="Issam Toufik" userId="910a7b8e-d50d-42b5-8a90-c9aaeb763a91" providerId="ADAL" clId="{391A1B55-930B-4FA2-B614-13688894127B}" dt="2022-03-14T09:06:17.591" v="1651" actId="47"/>
        <pc:sldMkLst>
          <pc:docMk/>
          <pc:sldMk cId="2467605262" sldId="976"/>
        </pc:sldMkLst>
      </pc:sldChg>
      <pc:sldChg chg="addSp delSp modSp add mod">
        <pc:chgData name="Issam Toufik" userId="910a7b8e-d50d-42b5-8a90-c9aaeb763a91" providerId="ADAL" clId="{391A1B55-930B-4FA2-B614-13688894127B}" dt="2022-03-14T14:07:34.199" v="3203" actId="20577"/>
        <pc:sldMkLst>
          <pc:docMk/>
          <pc:sldMk cId="3090262089" sldId="977"/>
        </pc:sldMkLst>
        <pc:spChg chg="add del mod">
          <ac:chgData name="Issam Toufik" userId="910a7b8e-d50d-42b5-8a90-c9aaeb763a91" providerId="ADAL" clId="{391A1B55-930B-4FA2-B614-13688894127B}" dt="2022-03-14T13:46:57.604" v="2712" actId="767"/>
          <ac:spMkLst>
            <pc:docMk/>
            <pc:sldMk cId="3090262089" sldId="977"/>
            <ac:spMk id="9" creationId="{56241480-FAB5-4424-8EB9-7FED4D8395E3}"/>
          </ac:spMkLst>
        </pc:spChg>
        <pc:spChg chg="mod">
          <ac:chgData name="Issam Toufik" userId="910a7b8e-d50d-42b5-8a90-c9aaeb763a91" providerId="ADAL" clId="{391A1B55-930B-4FA2-B614-13688894127B}" dt="2022-03-14T13:52:01.299" v="2892" actId="20577"/>
          <ac:spMkLst>
            <pc:docMk/>
            <pc:sldMk cId="3090262089" sldId="977"/>
            <ac:spMk id="10" creationId="{9B6452F4-4B70-4043-84D7-85E2645E3804}"/>
          </ac:spMkLst>
        </pc:spChg>
        <pc:spChg chg="mod">
          <ac:chgData name="Issam Toufik" userId="910a7b8e-d50d-42b5-8a90-c9aaeb763a91" providerId="ADAL" clId="{391A1B55-930B-4FA2-B614-13688894127B}" dt="2022-03-14T14:07:34.199" v="3203" actId="20577"/>
          <ac:spMkLst>
            <pc:docMk/>
            <pc:sldMk cId="3090262089" sldId="977"/>
            <ac:spMk id="7170" creationId="{3794A7AC-F975-4B82-9FCA-9C67ECE03726}"/>
          </ac:spMkLst>
        </pc:spChg>
        <pc:picChg chg="add del mod">
          <ac:chgData name="Issam Toufik" userId="910a7b8e-d50d-42b5-8a90-c9aaeb763a91" providerId="ADAL" clId="{391A1B55-930B-4FA2-B614-13688894127B}" dt="2022-03-14T13:22:38.835" v="2168" actId="478"/>
          <ac:picMkLst>
            <pc:docMk/>
            <pc:sldMk cId="3090262089" sldId="977"/>
            <ac:picMk id="3" creationId="{0B568373-9E92-45E0-80E4-20C2CD7DD7EA}"/>
          </ac:picMkLst>
        </pc:picChg>
        <pc:picChg chg="add del mod">
          <ac:chgData name="Issam Toufik" userId="910a7b8e-d50d-42b5-8a90-c9aaeb763a91" providerId="ADAL" clId="{391A1B55-930B-4FA2-B614-13688894127B}" dt="2022-03-14T13:26:24.824" v="2245" actId="478"/>
          <ac:picMkLst>
            <pc:docMk/>
            <pc:sldMk cId="3090262089" sldId="977"/>
            <ac:picMk id="5" creationId="{7B741E51-7CA6-4077-A3CC-2D49EACEA905}"/>
          </ac:picMkLst>
        </pc:picChg>
        <pc:picChg chg="add mod modCrop">
          <ac:chgData name="Issam Toufik" userId="910a7b8e-d50d-42b5-8a90-c9aaeb763a91" providerId="ADAL" clId="{391A1B55-930B-4FA2-B614-13688894127B}" dt="2022-03-14T13:40:10.038" v="2600" actId="1035"/>
          <ac:picMkLst>
            <pc:docMk/>
            <pc:sldMk cId="3090262089" sldId="977"/>
            <ac:picMk id="7" creationId="{37A84FF2-0E53-4B65-B257-DE9554DBFB0A}"/>
          </ac:picMkLst>
        </pc:picChg>
      </pc:sldChg>
      <pc:sldChg chg="addSp delSp modSp add mod">
        <pc:chgData name="Issam Toufik" userId="910a7b8e-d50d-42b5-8a90-c9aaeb763a91" providerId="ADAL" clId="{391A1B55-930B-4FA2-B614-13688894127B}" dt="2022-03-14T22:16:40.645" v="3509" actId="20577"/>
        <pc:sldMkLst>
          <pc:docMk/>
          <pc:sldMk cId="3159146105" sldId="978"/>
        </pc:sldMkLst>
        <pc:spChg chg="mod">
          <ac:chgData name="Issam Toufik" userId="910a7b8e-d50d-42b5-8a90-c9aaeb763a91" providerId="ADAL" clId="{391A1B55-930B-4FA2-B614-13688894127B}" dt="2022-03-14T09:39:41.416" v="1775" actId="20577"/>
          <ac:spMkLst>
            <pc:docMk/>
            <pc:sldMk cId="3159146105" sldId="978"/>
            <ac:spMk id="10" creationId="{9B6452F4-4B70-4043-84D7-85E2645E3804}"/>
          </ac:spMkLst>
        </pc:spChg>
        <pc:spChg chg="add mod">
          <ac:chgData name="Issam Toufik" userId="910a7b8e-d50d-42b5-8a90-c9aaeb763a91" providerId="ADAL" clId="{391A1B55-930B-4FA2-B614-13688894127B}" dt="2022-03-14T22:16:40.645" v="3509" actId="20577"/>
          <ac:spMkLst>
            <pc:docMk/>
            <pc:sldMk cId="3159146105" sldId="978"/>
            <ac:spMk id="11" creationId="{0ECFFAA0-1840-4D14-B8C2-6F391A9F4211}"/>
          </ac:spMkLst>
        </pc:spChg>
        <pc:spChg chg="add del mod">
          <ac:chgData name="Issam Toufik" userId="910a7b8e-d50d-42b5-8a90-c9aaeb763a91" providerId="ADAL" clId="{391A1B55-930B-4FA2-B614-13688894127B}" dt="2022-03-14T09:45:46.912" v="1862"/>
          <ac:spMkLst>
            <pc:docMk/>
            <pc:sldMk cId="3159146105" sldId="978"/>
            <ac:spMk id="12" creationId="{66E000ED-EC06-42E2-949B-8080DD1E7D17}"/>
          </ac:spMkLst>
        </pc:spChg>
        <pc:spChg chg="mod">
          <ac:chgData name="Issam Toufik" userId="910a7b8e-d50d-42b5-8a90-c9aaeb763a91" providerId="ADAL" clId="{391A1B55-930B-4FA2-B614-13688894127B}" dt="2022-03-14T09:39:37.444" v="1774" actId="20577"/>
          <ac:spMkLst>
            <pc:docMk/>
            <pc:sldMk cId="3159146105" sldId="978"/>
            <ac:spMk id="7170" creationId="{3794A7AC-F975-4B82-9FCA-9C67ECE03726}"/>
          </ac:spMkLst>
        </pc:spChg>
        <pc:picChg chg="add del mod">
          <ac:chgData name="Issam Toufik" userId="910a7b8e-d50d-42b5-8a90-c9aaeb763a91" providerId="ADAL" clId="{391A1B55-930B-4FA2-B614-13688894127B}" dt="2022-03-14T09:43:55.279" v="1784" actId="478"/>
          <ac:picMkLst>
            <pc:docMk/>
            <pc:sldMk cId="3159146105" sldId="978"/>
            <ac:picMk id="3" creationId="{71AA773D-1C69-4AC5-9701-D57B57E4E927}"/>
          </ac:picMkLst>
        </pc:picChg>
        <pc:picChg chg="add mod">
          <ac:chgData name="Issam Toufik" userId="910a7b8e-d50d-42b5-8a90-c9aaeb763a91" providerId="ADAL" clId="{391A1B55-930B-4FA2-B614-13688894127B}" dt="2022-03-14T09:44:02.426" v="1785" actId="1076"/>
          <ac:picMkLst>
            <pc:docMk/>
            <pc:sldMk cId="3159146105" sldId="978"/>
            <ac:picMk id="5" creationId="{A0E870D1-7E9A-4FE4-A4C7-816DED6804BE}"/>
          </ac:picMkLst>
        </pc:picChg>
        <pc:picChg chg="add mod">
          <ac:chgData name="Issam Toufik" userId="910a7b8e-d50d-42b5-8a90-c9aaeb763a91" providerId="ADAL" clId="{391A1B55-930B-4FA2-B614-13688894127B}" dt="2022-03-14T09:44:36.914" v="1789" actId="14100"/>
          <ac:picMkLst>
            <pc:docMk/>
            <pc:sldMk cId="3159146105" sldId="978"/>
            <ac:picMk id="7" creationId="{22229B57-B697-4FC0-B369-78B450201D0E}"/>
          </ac:picMkLst>
        </pc:picChg>
      </pc:sldChg>
      <pc:sldChg chg="add del">
        <pc:chgData name="Issam Toufik" userId="910a7b8e-d50d-42b5-8a90-c9aaeb763a91" providerId="ADAL" clId="{391A1B55-930B-4FA2-B614-13688894127B}" dt="2022-03-14T21:24:48.494" v="3357" actId="47"/>
        <pc:sldMkLst>
          <pc:docMk/>
          <pc:sldMk cId="1562396882" sldId="979"/>
        </pc:sldMkLst>
      </pc:sldChg>
      <pc:sldChg chg="add del">
        <pc:chgData name="Issam Toufik" userId="910a7b8e-d50d-42b5-8a90-c9aaeb763a91" providerId="ADAL" clId="{391A1B55-930B-4FA2-B614-13688894127B}" dt="2022-03-14T09:15:21.266" v="1738"/>
        <pc:sldMkLst>
          <pc:docMk/>
          <pc:sldMk cId="4181211309" sldId="979"/>
        </pc:sldMkLst>
      </pc:sldChg>
      <pc:sldChg chg="delSp modSp add del mod">
        <pc:chgData name="Issam Toufik" userId="910a7b8e-d50d-42b5-8a90-c9aaeb763a91" providerId="ADAL" clId="{391A1B55-930B-4FA2-B614-13688894127B}" dt="2022-03-14T14:11:27.891" v="3244" actId="47"/>
        <pc:sldMkLst>
          <pc:docMk/>
          <pc:sldMk cId="1451831682" sldId="980"/>
        </pc:sldMkLst>
        <pc:spChg chg="mod">
          <ac:chgData name="Issam Toufik" userId="910a7b8e-d50d-42b5-8a90-c9aaeb763a91" providerId="ADAL" clId="{391A1B55-930B-4FA2-B614-13688894127B}" dt="2022-03-14T13:43:49.325" v="2710" actId="20577"/>
          <ac:spMkLst>
            <pc:docMk/>
            <pc:sldMk cId="1451831682" sldId="980"/>
            <ac:spMk id="10" creationId="{9B6452F4-4B70-4043-84D7-85E2645E3804}"/>
          </ac:spMkLst>
        </pc:spChg>
        <pc:picChg chg="del">
          <ac:chgData name="Issam Toufik" userId="910a7b8e-d50d-42b5-8a90-c9aaeb763a91" providerId="ADAL" clId="{391A1B55-930B-4FA2-B614-13688894127B}" dt="2022-03-14T13:43:21.605" v="2680" actId="478"/>
          <ac:picMkLst>
            <pc:docMk/>
            <pc:sldMk cId="1451831682" sldId="980"/>
            <ac:picMk id="3" creationId="{0B568373-9E92-45E0-80E4-20C2CD7DD7EA}"/>
          </ac:picMkLst>
        </pc:picChg>
      </pc:sldChg>
      <pc:sldChg chg="add del">
        <pc:chgData name="Issam Toufik" userId="910a7b8e-d50d-42b5-8a90-c9aaeb763a91" providerId="ADAL" clId="{391A1B55-930B-4FA2-B614-13688894127B}" dt="2022-03-14T14:11:31.447" v="3245" actId="47"/>
        <pc:sldMkLst>
          <pc:docMk/>
          <pc:sldMk cId="3607777521" sldId="981"/>
        </pc:sldMkLst>
      </pc:sldChg>
      <pc:sldChg chg="addSp delSp modSp add mod">
        <pc:chgData name="Issam Toufik" userId="910a7b8e-d50d-42b5-8a90-c9aaeb763a91" providerId="ADAL" clId="{391A1B55-930B-4FA2-B614-13688894127B}" dt="2022-03-14T22:11:55.091" v="3382" actId="948"/>
        <pc:sldMkLst>
          <pc:docMk/>
          <pc:sldMk cId="1131620192" sldId="982"/>
        </pc:sldMkLst>
        <pc:spChg chg="mod">
          <ac:chgData name="Issam Toufik" userId="910a7b8e-d50d-42b5-8a90-c9aaeb763a91" providerId="ADAL" clId="{391A1B55-930B-4FA2-B614-13688894127B}" dt="2022-03-14T22:11:55.091" v="3382" actId="948"/>
          <ac:spMkLst>
            <pc:docMk/>
            <pc:sldMk cId="1131620192" sldId="982"/>
            <ac:spMk id="10" creationId="{9B6452F4-4B70-4043-84D7-85E2645E3804}"/>
          </ac:spMkLst>
        </pc:spChg>
        <pc:spChg chg="add del">
          <ac:chgData name="Issam Toufik" userId="910a7b8e-d50d-42b5-8a90-c9aaeb763a91" providerId="ADAL" clId="{391A1B55-930B-4FA2-B614-13688894127B}" dt="2022-03-14T14:07:56.593" v="3213" actId="22"/>
          <ac:spMkLst>
            <pc:docMk/>
            <pc:sldMk cId="1131620192" sldId="982"/>
            <ac:spMk id="11" creationId="{F86CE113-8E86-4BB5-BC92-113724DFA140}"/>
          </ac:spMkLst>
        </pc:spChg>
        <pc:spChg chg="mod">
          <ac:chgData name="Issam Toufik" userId="910a7b8e-d50d-42b5-8a90-c9aaeb763a91" providerId="ADAL" clId="{391A1B55-930B-4FA2-B614-13688894127B}" dt="2022-03-14T14:08:01.625" v="3215" actId="20577"/>
          <ac:spMkLst>
            <pc:docMk/>
            <pc:sldMk cId="1131620192" sldId="982"/>
            <ac:spMk id="7170" creationId="{3794A7AC-F975-4B82-9FCA-9C67ECE03726}"/>
          </ac:spMkLst>
        </pc:spChg>
        <pc:picChg chg="add del mod">
          <ac:chgData name="Issam Toufik" userId="910a7b8e-d50d-42b5-8a90-c9aaeb763a91" providerId="ADAL" clId="{391A1B55-930B-4FA2-B614-13688894127B}" dt="2022-03-14T13:42:04.481" v="2662" actId="1035"/>
          <ac:picMkLst>
            <pc:docMk/>
            <pc:sldMk cId="1131620192" sldId="982"/>
            <ac:picMk id="3" creationId="{0B568373-9E92-45E0-80E4-20C2CD7DD7EA}"/>
          </ac:picMkLst>
        </pc:picChg>
        <pc:picChg chg="add del">
          <ac:chgData name="Issam Toufik" userId="910a7b8e-d50d-42b5-8a90-c9aaeb763a91" providerId="ADAL" clId="{391A1B55-930B-4FA2-B614-13688894127B}" dt="2022-03-14T13:35:58.021" v="2452" actId="22"/>
          <ac:picMkLst>
            <pc:docMk/>
            <pc:sldMk cId="1131620192" sldId="982"/>
            <ac:picMk id="4" creationId="{90AE8563-39EA-4146-9BB7-FE45AF281D64}"/>
          </ac:picMkLst>
        </pc:picChg>
        <pc:picChg chg="add mod modCrop">
          <ac:chgData name="Issam Toufik" userId="910a7b8e-d50d-42b5-8a90-c9aaeb763a91" providerId="ADAL" clId="{391A1B55-930B-4FA2-B614-13688894127B}" dt="2022-03-14T13:42:11.145" v="2678" actId="1035"/>
          <ac:picMkLst>
            <pc:docMk/>
            <pc:sldMk cId="1131620192" sldId="982"/>
            <ac:picMk id="6" creationId="{224DD8C3-D53F-446A-B161-88F65A82D000}"/>
          </ac:picMkLst>
        </pc:picChg>
      </pc:sldChg>
      <pc:sldChg chg="addSp delSp modSp add mod">
        <pc:chgData name="Issam Toufik" userId="910a7b8e-d50d-42b5-8a90-c9aaeb763a91" providerId="ADAL" clId="{391A1B55-930B-4FA2-B614-13688894127B}" dt="2022-03-14T22:17:13.665" v="3511" actId="20577"/>
        <pc:sldMkLst>
          <pc:docMk/>
          <pc:sldMk cId="4255948731" sldId="983"/>
        </pc:sldMkLst>
        <pc:spChg chg="del mod">
          <ac:chgData name="Issam Toufik" userId="910a7b8e-d50d-42b5-8a90-c9aaeb763a91" providerId="ADAL" clId="{391A1B55-930B-4FA2-B614-13688894127B}" dt="2022-03-14T13:51:12.831" v="2872" actId="478"/>
          <ac:spMkLst>
            <pc:docMk/>
            <pc:sldMk cId="4255948731" sldId="983"/>
            <ac:spMk id="10" creationId="{9B6452F4-4B70-4043-84D7-85E2645E3804}"/>
          </ac:spMkLst>
        </pc:spChg>
        <pc:spChg chg="add del mod">
          <ac:chgData name="Issam Toufik" userId="910a7b8e-d50d-42b5-8a90-c9aaeb763a91" providerId="ADAL" clId="{391A1B55-930B-4FA2-B614-13688894127B}" dt="2022-03-14T13:49:53.474" v="2813"/>
          <ac:spMkLst>
            <pc:docMk/>
            <pc:sldMk cId="4255948731" sldId="983"/>
            <ac:spMk id="18" creationId="{6290DC2F-12A8-487D-99C0-B99D72E25A6A}"/>
          </ac:spMkLst>
        </pc:spChg>
        <pc:spChg chg="add mod">
          <ac:chgData name="Issam Toufik" userId="910a7b8e-d50d-42b5-8a90-c9aaeb763a91" providerId="ADAL" clId="{391A1B55-930B-4FA2-B614-13688894127B}" dt="2022-03-14T22:17:13.665" v="3511" actId="20577"/>
          <ac:spMkLst>
            <pc:docMk/>
            <pc:sldMk cId="4255948731" sldId="983"/>
            <ac:spMk id="19" creationId="{3C8F7B72-5EB7-4947-8550-F987DE4A4B05}"/>
          </ac:spMkLst>
        </pc:spChg>
        <pc:spChg chg="mod">
          <ac:chgData name="Issam Toufik" userId="910a7b8e-d50d-42b5-8a90-c9aaeb763a91" providerId="ADAL" clId="{391A1B55-930B-4FA2-B614-13688894127B}" dt="2022-03-14T14:07:42.795" v="3205" actId="20577"/>
          <ac:spMkLst>
            <pc:docMk/>
            <pc:sldMk cId="4255948731" sldId="983"/>
            <ac:spMk id="7170" creationId="{3794A7AC-F975-4B82-9FCA-9C67ECE03726}"/>
          </ac:spMkLst>
        </pc:spChg>
        <pc:picChg chg="add mod modCrop">
          <ac:chgData name="Issam Toufik" userId="910a7b8e-d50d-42b5-8a90-c9aaeb763a91" providerId="ADAL" clId="{391A1B55-930B-4FA2-B614-13688894127B}" dt="2022-03-14T13:50:56.094" v="2869" actId="1036"/>
          <ac:picMkLst>
            <pc:docMk/>
            <pc:sldMk cId="4255948731" sldId="983"/>
            <ac:picMk id="3" creationId="{389B6B44-FAB0-45C3-89BB-ABDCD19CB0E4}"/>
          </ac:picMkLst>
        </pc:picChg>
        <pc:picChg chg="del">
          <ac:chgData name="Issam Toufik" userId="910a7b8e-d50d-42b5-8a90-c9aaeb763a91" providerId="ADAL" clId="{391A1B55-930B-4FA2-B614-13688894127B}" dt="2022-03-14T13:27:00.181" v="2250" actId="478"/>
          <ac:picMkLst>
            <pc:docMk/>
            <pc:sldMk cId="4255948731" sldId="983"/>
            <ac:picMk id="5" creationId="{7B741E51-7CA6-4077-A3CC-2D49EACEA905}"/>
          </ac:picMkLst>
        </pc:picChg>
        <pc:picChg chg="add mod modCrop">
          <ac:chgData name="Issam Toufik" userId="910a7b8e-d50d-42b5-8a90-c9aaeb763a91" providerId="ADAL" clId="{391A1B55-930B-4FA2-B614-13688894127B}" dt="2022-03-14T13:52:11.738" v="2893" actId="14100"/>
          <ac:picMkLst>
            <pc:docMk/>
            <pc:sldMk cId="4255948731" sldId="983"/>
            <ac:picMk id="6" creationId="{0121154B-E615-487F-B29F-DCD52566E7CF}"/>
          </ac:picMkLst>
        </pc:picChg>
        <pc:cxnChg chg="add mod">
          <ac:chgData name="Issam Toufik" userId="910a7b8e-d50d-42b5-8a90-c9aaeb763a91" providerId="ADAL" clId="{391A1B55-930B-4FA2-B614-13688894127B}" dt="2022-03-14T13:51:01.140" v="2870" actId="14100"/>
          <ac:cxnSpMkLst>
            <pc:docMk/>
            <pc:sldMk cId="4255948731" sldId="983"/>
            <ac:cxnSpMk id="9" creationId="{194866BD-B46E-4C8F-91D5-CC36CE6A5571}"/>
          </ac:cxnSpMkLst>
        </pc:cxnChg>
        <pc:cxnChg chg="add mod">
          <ac:chgData name="Issam Toufik" userId="910a7b8e-d50d-42b5-8a90-c9aaeb763a91" providerId="ADAL" clId="{391A1B55-930B-4FA2-B614-13688894127B}" dt="2022-03-14T13:52:15.508" v="2894" actId="14100"/>
          <ac:cxnSpMkLst>
            <pc:docMk/>
            <pc:sldMk cId="4255948731" sldId="983"/>
            <ac:cxnSpMk id="12" creationId="{3B47F13D-1781-4F79-8991-CC079A26A538}"/>
          </ac:cxnSpMkLst>
        </pc:cxnChg>
      </pc:sldChg>
      <pc:sldChg chg="addSp delSp modSp add mod">
        <pc:chgData name="Issam Toufik" userId="910a7b8e-d50d-42b5-8a90-c9aaeb763a91" providerId="ADAL" clId="{391A1B55-930B-4FA2-B614-13688894127B}" dt="2022-03-14T22:17:18.858" v="3513" actId="20577"/>
        <pc:sldMkLst>
          <pc:docMk/>
          <pc:sldMk cId="658021468" sldId="984"/>
        </pc:sldMkLst>
        <pc:spChg chg="add del mod">
          <ac:chgData name="Issam Toufik" userId="910a7b8e-d50d-42b5-8a90-c9aaeb763a91" providerId="ADAL" clId="{391A1B55-930B-4FA2-B614-13688894127B}" dt="2022-03-14T13:56:38.960" v="2923" actId="767"/>
          <ac:spMkLst>
            <pc:docMk/>
            <pc:sldMk cId="658021468" sldId="984"/>
            <ac:spMk id="10" creationId="{C0B841F9-FE60-4372-8CB8-A85831D08C5B}"/>
          </ac:spMkLst>
        </pc:spChg>
        <pc:spChg chg="add mod">
          <ac:chgData name="Issam Toufik" userId="910a7b8e-d50d-42b5-8a90-c9aaeb763a91" providerId="ADAL" clId="{391A1B55-930B-4FA2-B614-13688894127B}" dt="2022-03-14T14:01:21.944" v="3105" actId="255"/>
          <ac:spMkLst>
            <pc:docMk/>
            <pc:sldMk cId="658021468" sldId="984"/>
            <ac:spMk id="11" creationId="{71DCA88F-5227-4628-A098-B7F220B023EB}"/>
          </ac:spMkLst>
        </pc:spChg>
        <pc:spChg chg="mod">
          <ac:chgData name="Issam Toufik" userId="910a7b8e-d50d-42b5-8a90-c9aaeb763a91" providerId="ADAL" clId="{391A1B55-930B-4FA2-B614-13688894127B}" dt="2022-03-14T22:17:18.858" v="3513" actId="20577"/>
          <ac:spMkLst>
            <pc:docMk/>
            <pc:sldMk cId="658021468" sldId="984"/>
            <ac:spMk id="19" creationId="{3C8F7B72-5EB7-4947-8550-F987DE4A4B05}"/>
          </ac:spMkLst>
        </pc:spChg>
        <pc:spChg chg="add del">
          <ac:chgData name="Issam Toufik" userId="910a7b8e-d50d-42b5-8a90-c9aaeb763a91" providerId="ADAL" clId="{391A1B55-930B-4FA2-B614-13688894127B}" dt="2022-03-14T14:07:47.543" v="3207" actId="22"/>
          <ac:spMkLst>
            <pc:docMk/>
            <pc:sldMk cId="658021468" sldId="984"/>
            <ac:spMk id="20" creationId="{47DF552E-2C2A-471F-98D4-B6189D748E4E}"/>
          </ac:spMkLst>
        </pc:spChg>
        <pc:spChg chg="mod">
          <ac:chgData name="Issam Toufik" userId="910a7b8e-d50d-42b5-8a90-c9aaeb763a91" providerId="ADAL" clId="{391A1B55-930B-4FA2-B614-13688894127B}" dt="2022-03-14T14:07:52.117" v="3211" actId="20577"/>
          <ac:spMkLst>
            <pc:docMk/>
            <pc:sldMk cId="658021468" sldId="984"/>
            <ac:spMk id="7170" creationId="{3794A7AC-F975-4B82-9FCA-9C67ECE03726}"/>
          </ac:spMkLst>
        </pc:spChg>
        <pc:picChg chg="del">
          <ac:chgData name="Issam Toufik" userId="910a7b8e-d50d-42b5-8a90-c9aaeb763a91" providerId="ADAL" clId="{391A1B55-930B-4FA2-B614-13688894127B}" dt="2022-03-14T13:54:53.741" v="2897" actId="478"/>
          <ac:picMkLst>
            <pc:docMk/>
            <pc:sldMk cId="658021468" sldId="984"/>
            <ac:picMk id="3" creationId="{389B6B44-FAB0-45C3-89BB-ABDCD19CB0E4}"/>
          </ac:picMkLst>
        </pc:picChg>
        <pc:picChg chg="add mod ord">
          <ac:chgData name="Issam Toufik" userId="910a7b8e-d50d-42b5-8a90-c9aaeb763a91" providerId="ADAL" clId="{391A1B55-930B-4FA2-B614-13688894127B}" dt="2022-03-14T22:12:34.734" v="3387" actId="1036"/>
          <ac:picMkLst>
            <pc:docMk/>
            <pc:sldMk cId="658021468" sldId="984"/>
            <ac:picMk id="4" creationId="{5BE3B81B-DDFA-4407-A3EE-316CF7566336}"/>
          </ac:picMkLst>
        </pc:picChg>
        <pc:picChg chg="mod">
          <ac:chgData name="Issam Toufik" userId="910a7b8e-d50d-42b5-8a90-c9aaeb763a91" providerId="ADAL" clId="{391A1B55-930B-4FA2-B614-13688894127B}" dt="2022-03-14T13:58:45.478" v="3029" actId="1076"/>
          <ac:picMkLst>
            <pc:docMk/>
            <pc:sldMk cId="658021468" sldId="984"/>
            <ac:picMk id="6" creationId="{0121154B-E615-487F-B29F-DCD52566E7CF}"/>
          </ac:picMkLst>
        </pc:picChg>
        <pc:cxnChg chg="mod">
          <ac:chgData name="Issam Toufik" userId="910a7b8e-d50d-42b5-8a90-c9aaeb763a91" providerId="ADAL" clId="{391A1B55-930B-4FA2-B614-13688894127B}" dt="2022-03-14T22:12:44.113" v="3388" actId="14100"/>
          <ac:cxnSpMkLst>
            <pc:docMk/>
            <pc:sldMk cId="658021468" sldId="984"/>
            <ac:cxnSpMk id="9" creationId="{194866BD-B46E-4C8F-91D5-CC36CE6A5571}"/>
          </ac:cxnSpMkLst>
        </pc:cxnChg>
        <pc:cxnChg chg="mod">
          <ac:chgData name="Issam Toufik" userId="910a7b8e-d50d-42b5-8a90-c9aaeb763a91" providerId="ADAL" clId="{391A1B55-930B-4FA2-B614-13688894127B}" dt="2022-03-14T13:59:35.032" v="3091" actId="14100"/>
          <ac:cxnSpMkLst>
            <pc:docMk/>
            <pc:sldMk cId="658021468" sldId="984"/>
            <ac:cxnSpMk id="12" creationId="{3B47F13D-1781-4F79-8991-CC079A26A538}"/>
          </ac:cxnSpMkLst>
        </pc:cxnChg>
      </pc:sldChg>
      <pc:sldChg chg="addSp delSp modSp add mod">
        <pc:chgData name="Issam Toufik" userId="910a7b8e-d50d-42b5-8a90-c9aaeb763a91" providerId="ADAL" clId="{391A1B55-930B-4FA2-B614-13688894127B}" dt="2022-03-14T21:22:22.101" v="3341" actId="20577"/>
        <pc:sldMkLst>
          <pc:docMk/>
          <pc:sldMk cId="2755273992" sldId="985"/>
        </pc:sldMkLst>
        <pc:spChg chg="add del mod">
          <ac:chgData name="Issam Toufik" userId="910a7b8e-d50d-42b5-8a90-c9aaeb763a91" providerId="ADAL" clId="{391A1B55-930B-4FA2-B614-13688894127B}" dt="2022-03-14T14:03:47.987" v="3193"/>
          <ac:spMkLst>
            <pc:docMk/>
            <pc:sldMk cId="2755273992" sldId="985"/>
            <ac:spMk id="2" creationId="{D75A3CF6-8C73-4615-8842-6E6F446738BA}"/>
          </ac:spMkLst>
        </pc:spChg>
        <pc:spChg chg="add mod">
          <ac:chgData name="Issam Toufik" userId="910a7b8e-d50d-42b5-8a90-c9aaeb763a91" providerId="ADAL" clId="{391A1B55-930B-4FA2-B614-13688894127B}" dt="2022-03-14T21:22:22.101" v="3341" actId="20577"/>
          <ac:spMkLst>
            <pc:docMk/>
            <pc:sldMk cId="2755273992" sldId="985"/>
            <ac:spMk id="9" creationId="{D951B030-6B5D-464C-B39C-F1974F47177F}"/>
          </ac:spMkLst>
        </pc:spChg>
        <pc:spChg chg="del">
          <ac:chgData name="Issam Toufik" userId="910a7b8e-d50d-42b5-8a90-c9aaeb763a91" providerId="ADAL" clId="{391A1B55-930B-4FA2-B614-13688894127B}" dt="2022-03-14T14:02:38.463" v="3109" actId="478"/>
          <ac:spMkLst>
            <pc:docMk/>
            <pc:sldMk cId="2755273992" sldId="985"/>
            <ac:spMk id="10" creationId="{9B6452F4-4B70-4043-84D7-85E2645E3804}"/>
          </ac:spMkLst>
        </pc:spChg>
        <pc:spChg chg="add del">
          <ac:chgData name="Issam Toufik" userId="910a7b8e-d50d-42b5-8a90-c9aaeb763a91" providerId="ADAL" clId="{391A1B55-930B-4FA2-B614-13688894127B}" dt="2022-03-14T14:08:08.578" v="3217" actId="22"/>
          <ac:spMkLst>
            <pc:docMk/>
            <pc:sldMk cId="2755273992" sldId="985"/>
            <ac:spMk id="11" creationId="{545B2D48-4512-44E9-8329-2B8697982A7B}"/>
          </ac:spMkLst>
        </pc:spChg>
        <pc:spChg chg="mod">
          <ac:chgData name="Issam Toufik" userId="910a7b8e-d50d-42b5-8a90-c9aaeb763a91" providerId="ADAL" clId="{391A1B55-930B-4FA2-B614-13688894127B}" dt="2022-03-14T14:08:12.707" v="3219" actId="20577"/>
          <ac:spMkLst>
            <pc:docMk/>
            <pc:sldMk cId="2755273992" sldId="985"/>
            <ac:spMk id="7170" creationId="{3794A7AC-F975-4B82-9FCA-9C67ECE03726}"/>
          </ac:spMkLst>
        </pc:spChg>
        <pc:picChg chg="del">
          <ac:chgData name="Issam Toufik" userId="910a7b8e-d50d-42b5-8a90-c9aaeb763a91" providerId="ADAL" clId="{391A1B55-930B-4FA2-B614-13688894127B}" dt="2022-03-14T14:02:38.463" v="3109" actId="478"/>
          <ac:picMkLst>
            <pc:docMk/>
            <pc:sldMk cId="2755273992" sldId="985"/>
            <ac:picMk id="3" creationId="{0B568373-9E92-45E0-80E4-20C2CD7DD7EA}"/>
          </ac:picMkLst>
        </pc:picChg>
        <pc:picChg chg="del">
          <ac:chgData name="Issam Toufik" userId="910a7b8e-d50d-42b5-8a90-c9aaeb763a91" providerId="ADAL" clId="{391A1B55-930B-4FA2-B614-13688894127B}" dt="2022-03-14T14:02:38.463" v="3109" actId="478"/>
          <ac:picMkLst>
            <pc:docMk/>
            <pc:sldMk cId="2755273992" sldId="985"/>
            <ac:picMk id="6" creationId="{224DD8C3-D53F-446A-B161-88F65A82D000}"/>
          </ac:picMkLst>
        </pc:picChg>
      </pc:sldChg>
      <pc:sldChg chg="addSp delSp modSp add mod">
        <pc:chgData name="Issam Toufik" userId="910a7b8e-d50d-42b5-8a90-c9aaeb763a91" providerId="ADAL" clId="{391A1B55-930B-4FA2-B614-13688894127B}" dt="2022-03-14T21:14:45.747" v="3311" actId="14100"/>
        <pc:sldMkLst>
          <pc:docMk/>
          <pc:sldMk cId="3785499598" sldId="986"/>
        </pc:sldMkLst>
        <pc:graphicFrameChg chg="add mod">
          <ac:chgData name="Issam Toufik" userId="910a7b8e-d50d-42b5-8a90-c9aaeb763a91" providerId="ADAL" clId="{391A1B55-930B-4FA2-B614-13688894127B}" dt="2022-03-14T21:14:45.747" v="3311" actId="14100"/>
          <ac:graphicFrameMkLst>
            <pc:docMk/>
            <pc:sldMk cId="3785499598" sldId="986"/>
            <ac:graphicFrameMk id="4" creationId="{1E9A77BB-DFA0-40CA-9CA4-1518AD512003}"/>
          </ac:graphicFrameMkLst>
        </pc:graphicFrameChg>
        <pc:graphicFrameChg chg="del">
          <ac:chgData name="Issam Toufik" userId="910a7b8e-d50d-42b5-8a90-c9aaeb763a91" providerId="ADAL" clId="{391A1B55-930B-4FA2-B614-13688894127B}" dt="2022-03-14T21:11:43.330" v="3297" actId="478"/>
          <ac:graphicFrameMkLst>
            <pc:docMk/>
            <pc:sldMk cId="3785499598" sldId="986"/>
            <ac:graphicFrameMk id="6" creationId="{1E9A77BB-DFA0-40CA-9CA4-1518AD512003}"/>
          </ac:graphicFrameMkLst>
        </pc:graphicFrameChg>
      </pc:sldChg>
      <pc:sldChg chg="add del">
        <pc:chgData name="Issam Toufik" userId="910a7b8e-d50d-42b5-8a90-c9aaeb763a91" providerId="ADAL" clId="{391A1B55-930B-4FA2-B614-13688894127B}" dt="2022-03-14T21:11:47.942" v="3299"/>
        <pc:sldMkLst>
          <pc:docMk/>
          <pc:sldMk cId="1741502093" sldId="987"/>
        </pc:sldMkLst>
      </pc:sldChg>
      <pc:sldChg chg="modSp add mod">
        <pc:chgData name="Issam Toufik" userId="910a7b8e-d50d-42b5-8a90-c9aaeb763a91" providerId="ADAL" clId="{391A1B55-930B-4FA2-B614-13688894127B}" dt="2022-03-14T22:16:13.094" v="3493" actId="20577"/>
        <pc:sldMkLst>
          <pc:docMk/>
          <pc:sldMk cId="3231507871" sldId="987"/>
        </pc:sldMkLst>
        <pc:spChg chg="mod">
          <ac:chgData name="Issam Toufik" userId="910a7b8e-d50d-42b5-8a90-c9aaeb763a91" providerId="ADAL" clId="{391A1B55-930B-4FA2-B614-13688894127B}" dt="2022-03-14T22:16:13.094" v="3493" actId="20577"/>
          <ac:spMkLst>
            <pc:docMk/>
            <pc:sldMk cId="3231507871" sldId="987"/>
            <ac:spMk id="9" creationId="{D951B030-6B5D-464C-B39C-F1974F47177F}"/>
          </ac:spMkLst>
        </pc:spChg>
        <pc:spChg chg="mod">
          <ac:chgData name="Issam Toufik" userId="910a7b8e-d50d-42b5-8a90-c9aaeb763a91" providerId="ADAL" clId="{391A1B55-930B-4FA2-B614-13688894127B}" dt="2022-03-14T22:10:56.120" v="3377" actId="20577"/>
          <ac:spMkLst>
            <pc:docMk/>
            <pc:sldMk cId="3231507871" sldId="987"/>
            <ac:spMk id="7170" creationId="{3794A7AC-F975-4B82-9FCA-9C67ECE03726}"/>
          </ac:spMkLst>
        </pc:spChg>
      </pc:sldChg>
      <pc:sldMasterChg chg="modSp mod modSldLayout">
        <pc:chgData name="Issam Toufik" userId="910a7b8e-d50d-42b5-8a90-c9aaeb763a91" providerId="ADAL" clId="{391A1B55-930B-4FA2-B614-13688894127B}" dt="2022-03-14T08:47:32.973" v="1363" actId="20577"/>
        <pc:sldMasterMkLst>
          <pc:docMk/>
          <pc:sldMasterMk cId="0" sldId="2147485146"/>
        </pc:sldMasterMkLst>
        <pc:spChg chg="mod">
          <ac:chgData name="Issam Toufik" userId="910a7b8e-d50d-42b5-8a90-c9aaeb763a91" providerId="ADAL" clId="{391A1B55-930B-4FA2-B614-13688894127B}" dt="2022-03-14T08:47:32.973" v="1363" actId="20577"/>
          <ac:spMkLst>
            <pc:docMk/>
            <pc:sldMasterMk cId="0" sldId="2147485146"/>
            <ac:spMk id="9" creationId="{AA74F498-2A3A-4D48-8ADE-65A441209D9E}"/>
          </ac:spMkLst>
        </pc:spChg>
        <pc:sldLayoutChg chg="modSp mod">
          <pc:chgData name="Issam Toufik" userId="910a7b8e-d50d-42b5-8a90-c9aaeb763a91" providerId="ADAL" clId="{391A1B55-930B-4FA2-B614-13688894127B}" dt="2022-03-11T14:23:38.424" v="6" actId="20577"/>
          <pc:sldLayoutMkLst>
            <pc:docMk/>
            <pc:sldMasterMk cId="0" sldId="2147485146"/>
            <pc:sldLayoutMk cId="2685061498" sldId="2147485354"/>
          </pc:sldLayoutMkLst>
          <pc:spChg chg="mod">
            <ac:chgData name="Issam Toufik" userId="910a7b8e-d50d-42b5-8a90-c9aaeb763a91" providerId="ADAL" clId="{391A1B55-930B-4FA2-B614-13688894127B}" dt="2022-03-11T14:23:38.424" v="6" actId="20577"/>
            <ac:spMkLst>
              <pc:docMk/>
              <pc:sldMasterMk cId="0" sldId="2147485146"/>
              <pc:sldLayoutMk cId="2685061498" sldId="2147485354"/>
              <ac:spMk id="7" creationId="{3E03DD56-0E53-4387-BFF7-F1E7D686993F}"/>
            </ac:spMkLst>
          </pc:spChg>
        </pc:sldLayoutChg>
        <pc:sldLayoutChg chg="modSp mod">
          <pc:chgData name="Issam Toufik" userId="910a7b8e-d50d-42b5-8a90-c9aaeb763a91" providerId="ADAL" clId="{391A1B55-930B-4FA2-B614-13688894127B}" dt="2022-03-11T14:24:09.153" v="15" actId="20577"/>
          <pc:sldLayoutMkLst>
            <pc:docMk/>
            <pc:sldMasterMk cId="0" sldId="2147485146"/>
            <pc:sldLayoutMk cId="1780556474" sldId="2147485357"/>
          </pc:sldLayoutMkLst>
          <pc:spChg chg="mod">
            <ac:chgData name="Issam Toufik" userId="910a7b8e-d50d-42b5-8a90-c9aaeb763a91" providerId="ADAL" clId="{391A1B55-930B-4FA2-B614-13688894127B}" dt="2022-03-11T14:24:09.153" v="15" actId="20577"/>
            <ac:spMkLst>
              <pc:docMk/>
              <pc:sldMasterMk cId="0" sldId="2147485146"/>
              <pc:sldLayoutMk cId="1780556474" sldId="2147485357"/>
              <ac:spMk id="4" creationId="{56195AB9-A673-4C24-8673-8DCA47EAC9C2}"/>
            </ac:spMkLst>
          </pc:spChg>
        </pc:sldLayoutChg>
      </pc:sldMasterChg>
    </pc:docChg>
  </pc:docChgLst>
  <pc:docChgLst>
    <pc:chgData name="Issam Toufik" userId="910a7b8e-d50d-42b5-8a90-c9aaeb763a91" providerId="ADAL" clId="{6FAFEABA-393D-46FA-B19D-470C9CADAEF7}"/>
    <pc:docChg chg="undo custSel delSld modSld modMainMaster">
      <pc:chgData name="Issam Toufik" userId="910a7b8e-d50d-42b5-8a90-c9aaeb763a91" providerId="ADAL" clId="{6FAFEABA-393D-46FA-B19D-470C9CADAEF7}" dt="2022-03-15T08:56:01.791" v="60" actId="20577"/>
      <pc:docMkLst>
        <pc:docMk/>
      </pc:docMkLst>
      <pc:sldChg chg="modSp mod">
        <pc:chgData name="Issam Toufik" userId="910a7b8e-d50d-42b5-8a90-c9aaeb763a91" providerId="ADAL" clId="{6FAFEABA-393D-46FA-B19D-470C9CADAEF7}" dt="2022-03-15T08:53:12.891" v="55" actId="6549"/>
        <pc:sldMkLst>
          <pc:docMk/>
          <pc:sldMk cId="3635160583" sldId="904"/>
        </pc:sldMkLst>
        <pc:spChg chg="mod">
          <ac:chgData name="Issam Toufik" userId="910a7b8e-d50d-42b5-8a90-c9aaeb763a91" providerId="ADAL" clId="{6FAFEABA-393D-46FA-B19D-470C9CADAEF7}" dt="2022-03-15T08:53:12.891" v="55" actId="6549"/>
          <ac:spMkLst>
            <pc:docMk/>
            <pc:sldMk cId="3635160583" sldId="904"/>
            <ac:spMk id="10" creationId="{9B6452F4-4B70-4043-84D7-85E2645E3804}"/>
          </ac:spMkLst>
        </pc:spChg>
      </pc:sldChg>
      <pc:sldChg chg="del">
        <pc:chgData name="Issam Toufik" userId="910a7b8e-d50d-42b5-8a90-c9aaeb763a91" providerId="ADAL" clId="{6FAFEABA-393D-46FA-B19D-470C9CADAEF7}" dt="2022-03-15T08:46:38.001" v="0" actId="47"/>
        <pc:sldMkLst>
          <pc:docMk/>
          <pc:sldMk cId="2324043057" sldId="928"/>
        </pc:sldMkLst>
      </pc:sldChg>
      <pc:sldChg chg="addSp delSp modSp mod">
        <pc:chgData name="Issam Toufik" userId="910a7b8e-d50d-42b5-8a90-c9aaeb763a91" providerId="ADAL" clId="{6FAFEABA-393D-46FA-B19D-470C9CADAEF7}" dt="2022-03-15T08:51:51.014" v="41" actId="1076"/>
        <pc:sldMkLst>
          <pc:docMk/>
          <pc:sldMk cId="1861913278" sldId="929"/>
        </pc:sldMkLst>
        <pc:spChg chg="mod">
          <ac:chgData name="Issam Toufik" userId="910a7b8e-d50d-42b5-8a90-c9aaeb763a91" providerId="ADAL" clId="{6FAFEABA-393D-46FA-B19D-470C9CADAEF7}" dt="2022-03-15T08:51:51.014" v="41" actId="1076"/>
          <ac:spMkLst>
            <pc:docMk/>
            <pc:sldMk cId="1861913278" sldId="929"/>
            <ac:spMk id="7" creationId="{DA386559-58A4-4D23-8469-9DE52B6EC65F}"/>
          </ac:spMkLst>
        </pc:spChg>
        <pc:graphicFrameChg chg="add del">
          <ac:chgData name="Issam Toufik" userId="910a7b8e-d50d-42b5-8a90-c9aaeb763a91" providerId="ADAL" clId="{6FAFEABA-393D-46FA-B19D-470C9CADAEF7}" dt="2022-03-15T08:51:39.506" v="15" actId="478"/>
          <ac:graphicFrameMkLst>
            <pc:docMk/>
            <pc:sldMk cId="1861913278" sldId="929"/>
            <ac:graphicFrameMk id="4" creationId="{38ADEE9C-5B3F-4076-A36D-2DE7207A13B4}"/>
          </ac:graphicFrameMkLst>
        </pc:graphicFrameChg>
        <pc:graphicFrameChg chg="add mod">
          <ac:chgData name="Issam Toufik" userId="910a7b8e-d50d-42b5-8a90-c9aaeb763a91" providerId="ADAL" clId="{6FAFEABA-393D-46FA-B19D-470C9CADAEF7}" dt="2022-03-15T08:48:22.987" v="4"/>
          <ac:graphicFrameMkLst>
            <pc:docMk/>
            <pc:sldMk cId="1861913278" sldId="929"/>
            <ac:graphicFrameMk id="6" creationId="{E49F2562-71B8-40E7-B4D8-C4DEBE4F0A50}"/>
          </ac:graphicFrameMkLst>
        </pc:graphicFrameChg>
        <pc:graphicFrameChg chg="add mod">
          <ac:chgData name="Issam Toufik" userId="910a7b8e-d50d-42b5-8a90-c9aaeb763a91" providerId="ADAL" clId="{6FAFEABA-393D-46FA-B19D-470C9CADAEF7}" dt="2022-03-15T08:51:45.833" v="40" actId="1036"/>
          <ac:graphicFrameMkLst>
            <pc:docMk/>
            <pc:sldMk cId="1861913278" sldId="929"/>
            <ac:graphicFrameMk id="8" creationId="{E49F2562-71B8-40E7-B4D8-C4DEBE4F0A50}"/>
          </ac:graphicFrameMkLst>
        </pc:graphicFrameChg>
      </pc:sldChg>
      <pc:sldChg chg="del">
        <pc:chgData name="Issam Toufik" userId="910a7b8e-d50d-42b5-8a90-c9aaeb763a91" providerId="ADAL" clId="{6FAFEABA-393D-46FA-B19D-470C9CADAEF7}" dt="2022-03-15T08:54:59.838" v="56" actId="47"/>
        <pc:sldMkLst>
          <pc:docMk/>
          <pc:sldMk cId="3159146105" sldId="978"/>
        </pc:sldMkLst>
      </pc:sldChg>
      <pc:sldMasterChg chg="modSldLayout">
        <pc:chgData name="Issam Toufik" userId="910a7b8e-d50d-42b5-8a90-c9aaeb763a91" providerId="ADAL" clId="{6FAFEABA-393D-46FA-B19D-470C9CADAEF7}" dt="2022-03-15T08:56:01.791" v="60" actId="20577"/>
        <pc:sldMasterMkLst>
          <pc:docMk/>
          <pc:sldMasterMk cId="0" sldId="2147485146"/>
        </pc:sldMasterMkLst>
        <pc:sldLayoutChg chg="modSp mod">
          <pc:chgData name="Issam Toufik" userId="910a7b8e-d50d-42b5-8a90-c9aaeb763a91" providerId="ADAL" clId="{6FAFEABA-393D-46FA-B19D-470C9CADAEF7}" dt="2022-03-15T08:56:01.791" v="60" actId="20577"/>
          <pc:sldLayoutMkLst>
            <pc:docMk/>
            <pc:sldMasterMk cId="0" sldId="2147485146"/>
            <pc:sldLayoutMk cId="1780556474" sldId="2147485357"/>
          </pc:sldLayoutMkLst>
          <pc:spChg chg="mod">
            <ac:chgData name="Issam Toufik" userId="910a7b8e-d50d-42b5-8a90-c9aaeb763a91" providerId="ADAL" clId="{6FAFEABA-393D-46FA-B19D-470C9CADAEF7}" dt="2022-03-15T08:56:01.791" v="60" actId="20577"/>
            <ac:spMkLst>
              <pc:docMk/>
              <pc:sldMasterMk cId="0" sldId="2147485146"/>
              <pc:sldLayoutMk cId="1780556474" sldId="2147485357"/>
              <ac:spMk id="4" creationId="{56195AB9-A673-4C24-8673-8DCA47EAC9C2}"/>
            </ac:spMkLst>
          </pc:spChg>
          <pc:spChg chg="mod">
            <ac:chgData name="Issam Toufik" userId="910a7b8e-d50d-42b5-8a90-c9aaeb763a91" providerId="ADAL" clId="{6FAFEABA-393D-46FA-B19D-470C9CADAEF7}" dt="2022-03-15T08:55:30.151" v="57" actId="20577"/>
            <ac:spMkLst>
              <pc:docMk/>
              <pc:sldMasterMk cId="0" sldId="2147485146"/>
              <pc:sldLayoutMk cId="1780556474" sldId="2147485357"/>
              <ac:spMk id="5" creationId="{1F6CC7DC-5026-4B41-9464-21CDC003E758}"/>
            </ac:spMkLst>
          </pc:spChg>
        </pc:sldLayoutChg>
      </pc:sldMasterChg>
    </pc:docChg>
  </pc:docChgLst>
  <pc:docChgLst>
    <pc:chgData name="Issam Toufik" userId="910a7b8e-d50d-42b5-8a90-c9aaeb763a91" providerId="ADAL" clId="{381BF268-E8BA-4A2E-99E7-F6A9C28573D2}"/>
    <pc:docChg chg="undo redo custSel addSld modSld">
      <pc:chgData name="Issam Toufik" userId="910a7b8e-d50d-42b5-8a90-c9aaeb763a91" providerId="ADAL" clId="{381BF268-E8BA-4A2E-99E7-F6A9C28573D2}" dt="2021-12-12T13:44:28.338" v="614" actId="14100"/>
      <pc:docMkLst>
        <pc:docMk/>
      </pc:docMkLst>
      <pc:sldChg chg="modSp mod">
        <pc:chgData name="Issam Toufik" userId="910a7b8e-d50d-42b5-8a90-c9aaeb763a91" providerId="ADAL" clId="{381BF268-E8BA-4A2E-99E7-F6A9C28573D2}" dt="2021-12-12T12:41:06.507" v="21" actId="20577"/>
        <pc:sldMkLst>
          <pc:docMk/>
          <pc:sldMk cId="4253095189" sldId="392"/>
        </pc:sldMkLst>
        <pc:spChg chg="mod">
          <ac:chgData name="Issam Toufik" userId="910a7b8e-d50d-42b5-8a90-c9aaeb763a91" providerId="ADAL" clId="{381BF268-E8BA-4A2E-99E7-F6A9C28573D2}" dt="2021-12-12T12:41:06.507" v="21" actId="20577"/>
          <ac:spMkLst>
            <pc:docMk/>
            <pc:sldMk cId="4253095189" sldId="392"/>
            <ac:spMk id="46" creationId="{628F1A8E-6B41-4B18-BF3B-80B6AB863E31}"/>
          </ac:spMkLst>
        </pc:spChg>
      </pc:sldChg>
      <pc:sldChg chg="addSp delSp modSp mod">
        <pc:chgData name="Issam Toufik" userId="910a7b8e-d50d-42b5-8a90-c9aaeb763a91" providerId="ADAL" clId="{381BF268-E8BA-4A2E-99E7-F6A9C28573D2}" dt="2021-12-12T13:44:28.338" v="614" actId="14100"/>
        <pc:sldMkLst>
          <pc:docMk/>
          <pc:sldMk cId="860019791" sldId="904"/>
        </pc:sldMkLst>
        <pc:spChg chg="mod">
          <ac:chgData name="Issam Toufik" userId="910a7b8e-d50d-42b5-8a90-c9aaeb763a91" providerId="ADAL" clId="{381BF268-E8BA-4A2E-99E7-F6A9C28573D2}" dt="2021-12-12T13:38:55.952" v="390" actId="1038"/>
          <ac:spMkLst>
            <pc:docMk/>
            <pc:sldMk cId="860019791" sldId="904"/>
            <ac:spMk id="5" creationId="{64C62BF8-85CC-4E1E-82D8-B4BBDC7AB2E3}"/>
          </ac:spMkLst>
        </pc:spChg>
        <pc:spChg chg="add mod">
          <ac:chgData name="Issam Toufik" userId="910a7b8e-d50d-42b5-8a90-c9aaeb763a91" providerId="ADAL" clId="{381BF268-E8BA-4A2E-99E7-F6A9C28573D2}" dt="2021-12-12T13:42:20.266" v="443" actId="14100"/>
          <ac:spMkLst>
            <pc:docMk/>
            <pc:sldMk cId="860019791" sldId="904"/>
            <ac:spMk id="7" creationId="{F55A59D7-220B-4446-AF97-35E1FBF51225}"/>
          </ac:spMkLst>
        </pc:spChg>
        <pc:spChg chg="add del mod">
          <ac:chgData name="Issam Toufik" userId="910a7b8e-d50d-42b5-8a90-c9aaeb763a91" providerId="ADAL" clId="{381BF268-E8BA-4A2E-99E7-F6A9C28573D2}" dt="2021-12-12T13:38:17.507" v="346" actId="122"/>
          <ac:spMkLst>
            <pc:docMk/>
            <pc:sldMk cId="860019791" sldId="904"/>
            <ac:spMk id="8" creationId="{76AEEEBE-9532-4460-80F0-0E157B2F36FC}"/>
          </ac:spMkLst>
        </pc:spChg>
        <pc:spChg chg="add mod">
          <ac:chgData name="Issam Toufik" userId="910a7b8e-d50d-42b5-8a90-c9aaeb763a91" providerId="ADAL" clId="{381BF268-E8BA-4A2E-99E7-F6A9C28573D2}" dt="2021-12-12T13:44:28.338" v="614" actId="14100"/>
          <ac:spMkLst>
            <pc:docMk/>
            <pc:sldMk cId="860019791" sldId="904"/>
            <ac:spMk id="9" creationId="{4BEC5FFE-9EE3-4547-AC04-1005AF2E23C2}"/>
          </ac:spMkLst>
        </pc:spChg>
        <pc:spChg chg="del mod">
          <ac:chgData name="Issam Toufik" userId="910a7b8e-d50d-42b5-8a90-c9aaeb763a91" providerId="ADAL" clId="{381BF268-E8BA-4A2E-99E7-F6A9C28573D2}" dt="2021-12-12T13:44:06.813" v="588" actId="478"/>
          <ac:spMkLst>
            <pc:docMk/>
            <pc:sldMk cId="860019791" sldId="904"/>
            <ac:spMk id="12" creationId="{D30947BD-927F-435E-BE72-C344317A0734}"/>
          </ac:spMkLst>
        </pc:spChg>
        <pc:picChg chg="mod">
          <ac:chgData name="Issam Toufik" userId="910a7b8e-d50d-42b5-8a90-c9aaeb763a91" providerId="ADAL" clId="{381BF268-E8BA-4A2E-99E7-F6A9C28573D2}" dt="2021-12-12T13:38:55.952" v="390" actId="1038"/>
          <ac:picMkLst>
            <pc:docMk/>
            <pc:sldMk cId="860019791" sldId="904"/>
            <ac:picMk id="4" creationId="{60C48B5C-EFB9-4B2D-BDD3-D4985C454CAF}"/>
          </ac:picMkLst>
        </pc:picChg>
      </pc:sldChg>
      <pc:sldChg chg="addSp delSp modSp mod">
        <pc:chgData name="Issam Toufik" userId="910a7b8e-d50d-42b5-8a90-c9aaeb763a91" providerId="ADAL" clId="{381BF268-E8BA-4A2E-99E7-F6A9C28573D2}" dt="2021-12-12T13:24:50.713" v="296" actId="5793"/>
        <pc:sldMkLst>
          <pc:docMk/>
          <pc:sldMk cId="1843526106" sldId="936"/>
        </pc:sldMkLst>
        <pc:spChg chg="mod">
          <ac:chgData name="Issam Toufik" userId="910a7b8e-d50d-42b5-8a90-c9aaeb763a91" providerId="ADAL" clId="{381BF268-E8BA-4A2E-99E7-F6A9C28573D2}" dt="2021-12-12T12:42:03.046" v="22"/>
          <ac:spMkLst>
            <pc:docMk/>
            <pc:sldMk cId="1843526106" sldId="936"/>
            <ac:spMk id="2" creationId="{8778F1F2-3FFA-46D2-8AB8-0B59E8619C93}"/>
          </ac:spMkLst>
        </pc:spChg>
        <pc:spChg chg="add del mod">
          <ac:chgData name="Issam Toufik" userId="910a7b8e-d50d-42b5-8a90-c9aaeb763a91" providerId="ADAL" clId="{381BF268-E8BA-4A2E-99E7-F6A9C28573D2}" dt="2021-12-12T13:14:07.123" v="250" actId="478"/>
          <ac:spMkLst>
            <pc:docMk/>
            <pc:sldMk cId="1843526106" sldId="936"/>
            <ac:spMk id="3" creationId="{0F1A29C6-3672-4BEF-A843-37DFFCC06A3D}"/>
          </ac:spMkLst>
        </pc:spChg>
        <pc:spChg chg="add del mod">
          <ac:chgData name="Issam Toufik" userId="910a7b8e-d50d-42b5-8a90-c9aaeb763a91" providerId="ADAL" clId="{381BF268-E8BA-4A2E-99E7-F6A9C28573D2}" dt="2021-12-12T12:55:09.841" v="210" actId="478"/>
          <ac:spMkLst>
            <pc:docMk/>
            <pc:sldMk cId="1843526106" sldId="936"/>
            <ac:spMk id="4" creationId="{02CA7A2B-5D56-46A0-BE06-9CAF978DBB09}"/>
          </ac:spMkLst>
        </pc:spChg>
        <pc:spChg chg="add del mod">
          <ac:chgData name="Issam Toufik" userId="910a7b8e-d50d-42b5-8a90-c9aaeb763a91" providerId="ADAL" clId="{381BF268-E8BA-4A2E-99E7-F6A9C28573D2}" dt="2021-12-12T12:54:55.488" v="204" actId="478"/>
          <ac:spMkLst>
            <pc:docMk/>
            <pc:sldMk cId="1843526106" sldId="936"/>
            <ac:spMk id="5" creationId="{6DE5A601-E2C4-498A-B8EA-D63A0F14436A}"/>
          </ac:spMkLst>
        </pc:spChg>
        <pc:spChg chg="add mod">
          <ac:chgData name="Issam Toufik" userId="910a7b8e-d50d-42b5-8a90-c9aaeb763a91" providerId="ADAL" clId="{381BF268-E8BA-4A2E-99E7-F6A9C28573D2}" dt="2021-12-12T13:24:50.713" v="296" actId="5793"/>
          <ac:spMkLst>
            <pc:docMk/>
            <pc:sldMk cId="1843526106" sldId="936"/>
            <ac:spMk id="6" creationId="{37E7DCED-2DF5-4152-856B-AA17028D5025}"/>
          </ac:spMkLst>
        </pc:spChg>
        <pc:spChg chg="del">
          <ac:chgData name="Issam Toufik" userId="910a7b8e-d50d-42b5-8a90-c9aaeb763a91" providerId="ADAL" clId="{381BF268-E8BA-4A2E-99E7-F6A9C28573D2}" dt="2021-12-12T12:21:57.775" v="1" actId="478"/>
          <ac:spMkLst>
            <pc:docMk/>
            <pc:sldMk cId="1843526106" sldId="936"/>
            <ac:spMk id="35" creationId="{E0AC0957-6D1F-4736-AB78-5CB7E681B82A}"/>
          </ac:spMkLst>
        </pc:spChg>
        <pc:spChg chg="del">
          <ac:chgData name="Issam Toufik" userId="910a7b8e-d50d-42b5-8a90-c9aaeb763a91" providerId="ADAL" clId="{381BF268-E8BA-4A2E-99E7-F6A9C28573D2}" dt="2021-12-12T12:21:57.775" v="1" actId="478"/>
          <ac:spMkLst>
            <pc:docMk/>
            <pc:sldMk cId="1843526106" sldId="936"/>
            <ac:spMk id="40" creationId="{3458CEDC-4715-4C8D-9E6F-E2CE7BA5959B}"/>
          </ac:spMkLst>
        </pc:spChg>
        <pc:spChg chg="del">
          <ac:chgData name="Issam Toufik" userId="910a7b8e-d50d-42b5-8a90-c9aaeb763a91" providerId="ADAL" clId="{381BF268-E8BA-4A2E-99E7-F6A9C28573D2}" dt="2021-12-12T12:21:57.775" v="1" actId="478"/>
          <ac:spMkLst>
            <pc:docMk/>
            <pc:sldMk cId="1843526106" sldId="936"/>
            <ac:spMk id="41" creationId="{510E662C-ECED-468E-81AA-27AD420655F7}"/>
          </ac:spMkLst>
        </pc:spChg>
        <pc:graphicFrameChg chg="del">
          <ac:chgData name="Issam Toufik" userId="910a7b8e-d50d-42b5-8a90-c9aaeb763a91" providerId="ADAL" clId="{381BF268-E8BA-4A2E-99E7-F6A9C28573D2}" dt="2021-12-12T12:21:57.775" v="1" actId="478"/>
          <ac:graphicFrameMkLst>
            <pc:docMk/>
            <pc:sldMk cId="1843526106" sldId="936"/>
            <ac:graphicFrameMk id="34" creationId="{7E62A24D-3188-4D20-A484-B707528A81A1}"/>
          </ac:graphicFrameMkLst>
        </pc:graphicFrameChg>
        <pc:cxnChg chg="del">
          <ac:chgData name="Issam Toufik" userId="910a7b8e-d50d-42b5-8a90-c9aaeb763a91" providerId="ADAL" clId="{381BF268-E8BA-4A2E-99E7-F6A9C28573D2}" dt="2021-12-12T12:21:57.775" v="1" actId="478"/>
          <ac:cxnSpMkLst>
            <pc:docMk/>
            <pc:sldMk cId="1843526106" sldId="936"/>
            <ac:cxnSpMk id="43" creationId="{9AB4352D-43C0-4682-AF00-8C826F868E88}"/>
          </ac:cxnSpMkLst>
        </pc:cxnChg>
        <pc:cxnChg chg="del">
          <ac:chgData name="Issam Toufik" userId="910a7b8e-d50d-42b5-8a90-c9aaeb763a91" providerId="ADAL" clId="{381BF268-E8BA-4A2E-99E7-F6A9C28573D2}" dt="2021-12-12T12:21:57.775" v="1" actId="478"/>
          <ac:cxnSpMkLst>
            <pc:docMk/>
            <pc:sldMk cId="1843526106" sldId="936"/>
            <ac:cxnSpMk id="44" creationId="{26424D62-9165-468F-97D1-36941F65FAD7}"/>
          </ac:cxnSpMkLst>
        </pc:cxnChg>
      </pc:sldChg>
      <pc:sldChg chg="add">
        <pc:chgData name="Issam Toufik" userId="910a7b8e-d50d-42b5-8a90-c9aaeb763a91" providerId="ADAL" clId="{381BF268-E8BA-4A2E-99E7-F6A9C28573D2}" dt="2021-12-12T12:21:51.528" v="0" actId="2890"/>
        <pc:sldMkLst>
          <pc:docMk/>
          <pc:sldMk cId="433138379" sldId="965"/>
        </pc:sldMkLst>
      </pc:sldChg>
    </pc:docChg>
  </pc:docChgLst>
  <pc:docChgLst>
    <pc:chgData name="Issam" userId="910a7b8e-d50d-42b5-8a90-c9aaeb763a91" providerId="ADAL" clId="{AA1E72FD-7FEC-4D8F-B68E-0A1436D47B1B}"/>
    <pc:docChg chg="undo redo custSel modSld">
      <pc:chgData name="Issam" userId="910a7b8e-d50d-42b5-8a90-c9aaeb763a91" providerId="ADAL" clId="{AA1E72FD-7FEC-4D8F-B68E-0A1436D47B1B}" dt="2022-03-21T07:58:10.694" v="125" actId="14100"/>
      <pc:docMkLst>
        <pc:docMk/>
      </pc:docMkLst>
      <pc:sldChg chg="addSp delSp modSp mod">
        <pc:chgData name="Issam" userId="910a7b8e-d50d-42b5-8a90-c9aaeb763a91" providerId="ADAL" clId="{AA1E72FD-7FEC-4D8F-B68E-0A1436D47B1B}" dt="2022-03-21T07:55:05.384" v="102" actId="27918"/>
        <pc:sldMkLst>
          <pc:docMk/>
          <pc:sldMk cId="1058135289" sldId="915"/>
        </pc:sldMkLst>
        <pc:spChg chg="del">
          <ac:chgData name="Issam" userId="910a7b8e-d50d-42b5-8a90-c9aaeb763a91" providerId="ADAL" clId="{AA1E72FD-7FEC-4D8F-B68E-0A1436D47B1B}" dt="2022-03-21T07:51:29.448" v="75" actId="478"/>
          <ac:spMkLst>
            <pc:docMk/>
            <pc:sldMk cId="1058135289" sldId="915"/>
            <ac:spMk id="10" creationId="{2EAE45A2-8A9D-48EF-BA1C-16D64CF8B56F}"/>
          </ac:spMkLst>
        </pc:spChg>
        <pc:graphicFrameChg chg="del">
          <ac:chgData name="Issam" userId="910a7b8e-d50d-42b5-8a90-c9aaeb763a91" providerId="ADAL" clId="{AA1E72FD-7FEC-4D8F-B68E-0A1436D47B1B}" dt="2022-03-21T07:54:50.821" v="99" actId="478"/>
          <ac:graphicFrameMkLst>
            <pc:docMk/>
            <pc:sldMk cId="1058135289" sldId="915"/>
            <ac:graphicFrameMk id="8" creationId="{F942CD68-0B13-4D77-A686-D3A57697E35D}"/>
          </ac:graphicFrameMkLst>
        </pc:graphicFrameChg>
        <pc:graphicFrameChg chg="add del mod">
          <ac:chgData name="Issam" userId="910a7b8e-d50d-42b5-8a90-c9aaeb763a91" providerId="ADAL" clId="{AA1E72FD-7FEC-4D8F-B68E-0A1436D47B1B}" dt="2022-03-21T07:52:42.837" v="76" actId="478"/>
          <ac:graphicFrameMkLst>
            <pc:docMk/>
            <pc:sldMk cId="1058135289" sldId="915"/>
            <ac:graphicFrameMk id="9" creationId="{F942CD68-0B13-4D77-A686-D3A57697E35D}"/>
          </ac:graphicFrameMkLst>
        </pc:graphicFrameChg>
        <pc:graphicFrameChg chg="add mod">
          <ac:chgData name="Issam" userId="910a7b8e-d50d-42b5-8a90-c9aaeb763a91" providerId="ADAL" clId="{AA1E72FD-7FEC-4D8F-B68E-0A1436D47B1B}" dt="2022-03-21T07:54:59.027" v="101" actId="14100"/>
          <ac:graphicFrameMkLst>
            <pc:docMk/>
            <pc:sldMk cId="1058135289" sldId="915"/>
            <ac:graphicFrameMk id="11" creationId="{F942CD68-0B13-4D77-A686-D3A57697E35D}"/>
          </ac:graphicFrameMkLst>
        </pc:graphicFrameChg>
      </pc:sldChg>
      <pc:sldChg chg="addSp delSp modSp mod">
        <pc:chgData name="Issam" userId="910a7b8e-d50d-42b5-8a90-c9aaeb763a91" providerId="ADAL" clId="{AA1E72FD-7FEC-4D8F-B68E-0A1436D47B1B}" dt="2022-03-21T07:48:24.119" v="53" actId="14100"/>
        <pc:sldMkLst>
          <pc:docMk/>
          <pc:sldMk cId="1861913278" sldId="929"/>
        </pc:sldMkLst>
        <pc:spChg chg="add del">
          <ac:chgData name="Issam" userId="910a7b8e-d50d-42b5-8a90-c9aaeb763a91" providerId="ADAL" clId="{AA1E72FD-7FEC-4D8F-B68E-0A1436D47B1B}" dt="2022-03-21T07:48:19.136" v="51" actId="478"/>
          <ac:spMkLst>
            <pc:docMk/>
            <pc:sldMk cId="1861913278" sldId="929"/>
            <ac:spMk id="7" creationId="{DA386559-58A4-4D23-8469-9DE52B6EC65F}"/>
          </ac:spMkLst>
        </pc:spChg>
        <pc:graphicFrameChg chg="add mod">
          <ac:chgData name="Issam" userId="910a7b8e-d50d-42b5-8a90-c9aaeb763a91" providerId="ADAL" clId="{AA1E72FD-7FEC-4D8F-B68E-0A1436D47B1B}" dt="2022-03-21T07:48:24.119" v="53" actId="14100"/>
          <ac:graphicFrameMkLst>
            <pc:docMk/>
            <pc:sldMk cId="1861913278" sldId="929"/>
            <ac:graphicFrameMk id="6" creationId="{E49F2562-71B8-40E7-B4D8-C4DEBE4F0A50}"/>
          </ac:graphicFrameMkLst>
        </pc:graphicFrameChg>
        <pc:graphicFrameChg chg="add del">
          <ac:chgData name="Issam" userId="910a7b8e-d50d-42b5-8a90-c9aaeb763a91" providerId="ADAL" clId="{AA1E72FD-7FEC-4D8F-B68E-0A1436D47B1B}" dt="2022-03-21T07:48:16.992" v="46" actId="478"/>
          <ac:graphicFrameMkLst>
            <pc:docMk/>
            <pc:sldMk cId="1861913278" sldId="929"/>
            <ac:graphicFrameMk id="8" creationId="{E49F2562-71B8-40E7-B4D8-C4DEBE4F0A50}"/>
          </ac:graphicFrameMkLst>
        </pc:graphicFrameChg>
      </pc:sldChg>
      <pc:sldChg chg="addSp delSp modSp mod">
        <pc:chgData name="Issam" userId="910a7b8e-d50d-42b5-8a90-c9aaeb763a91" providerId="ADAL" clId="{AA1E72FD-7FEC-4D8F-B68E-0A1436D47B1B}" dt="2022-03-21T07:58:10.694" v="125" actId="14100"/>
        <pc:sldMkLst>
          <pc:docMk/>
          <pc:sldMk cId="779374631" sldId="931"/>
        </pc:sldMkLst>
        <pc:spChg chg="del">
          <ac:chgData name="Issam" userId="910a7b8e-d50d-42b5-8a90-c9aaeb763a91" providerId="ADAL" clId="{AA1E72FD-7FEC-4D8F-B68E-0A1436D47B1B}" dt="2022-03-21T07:58:03.785" v="124" actId="478"/>
          <ac:spMkLst>
            <pc:docMk/>
            <pc:sldMk cId="779374631" sldId="931"/>
            <ac:spMk id="8" creationId="{E0FE59CB-6691-4383-95DE-72AAB2720D94}"/>
          </ac:spMkLst>
        </pc:spChg>
        <pc:graphicFrameChg chg="del">
          <ac:chgData name="Issam" userId="910a7b8e-d50d-42b5-8a90-c9aaeb763a91" providerId="ADAL" clId="{AA1E72FD-7FEC-4D8F-B68E-0A1436D47B1B}" dt="2022-03-21T07:58:00.229" v="123" actId="478"/>
          <ac:graphicFrameMkLst>
            <pc:docMk/>
            <pc:sldMk cId="779374631" sldId="931"/>
            <ac:graphicFrameMk id="5" creationId="{AA4AC9EE-8872-41FF-AA76-12DA548B02F1}"/>
          </ac:graphicFrameMkLst>
        </pc:graphicFrameChg>
        <pc:graphicFrameChg chg="add mod">
          <ac:chgData name="Issam" userId="910a7b8e-d50d-42b5-8a90-c9aaeb763a91" providerId="ADAL" clId="{AA1E72FD-7FEC-4D8F-B68E-0A1436D47B1B}" dt="2022-03-21T07:58:10.694" v="125" actId="14100"/>
          <ac:graphicFrameMkLst>
            <pc:docMk/>
            <pc:sldMk cId="779374631" sldId="931"/>
            <ac:graphicFrameMk id="6" creationId="{AA4AC9EE-8872-41FF-AA76-12DA548B02F1}"/>
          </ac:graphicFrameMkLst>
        </pc:graphicFrameChg>
      </pc:sldChg>
      <pc:sldChg chg="addSp delSp modSp mod">
        <pc:chgData name="Issam" userId="910a7b8e-d50d-42b5-8a90-c9aaeb763a91" providerId="ADAL" clId="{AA1E72FD-7FEC-4D8F-B68E-0A1436D47B1B}" dt="2022-03-21T07:56:24.463" v="110" actId="1076"/>
        <pc:sldMkLst>
          <pc:docMk/>
          <pc:sldMk cId="3755902826" sldId="961"/>
        </pc:sldMkLst>
        <pc:spChg chg="del">
          <ac:chgData name="Issam" userId="910a7b8e-d50d-42b5-8a90-c9aaeb763a91" providerId="ADAL" clId="{AA1E72FD-7FEC-4D8F-B68E-0A1436D47B1B}" dt="2022-03-21T07:56:16.880" v="109" actId="478"/>
          <ac:spMkLst>
            <pc:docMk/>
            <pc:sldMk cId="3755902826" sldId="961"/>
            <ac:spMk id="8" creationId="{21B59EDA-C045-4369-A5D1-C34195E5456C}"/>
          </ac:spMkLst>
        </pc:spChg>
        <pc:graphicFrameChg chg="add mod">
          <ac:chgData name="Issam" userId="910a7b8e-d50d-42b5-8a90-c9aaeb763a91" providerId="ADAL" clId="{AA1E72FD-7FEC-4D8F-B68E-0A1436D47B1B}" dt="2022-03-21T07:56:24.463" v="110" actId="1076"/>
          <ac:graphicFrameMkLst>
            <pc:docMk/>
            <pc:sldMk cId="3755902826" sldId="961"/>
            <ac:graphicFrameMk id="5" creationId="{3C0C1278-C59B-4EB6-84C3-40DAA8C9D434}"/>
          </ac:graphicFrameMkLst>
        </pc:graphicFrameChg>
        <pc:graphicFrameChg chg="del">
          <ac:chgData name="Issam" userId="910a7b8e-d50d-42b5-8a90-c9aaeb763a91" providerId="ADAL" clId="{AA1E72FD-7FEC-4D8F-B68E-0A1436D47B1B}" dt="2022-03-21T07:56:10.482" v="107" actId="478"/>
          <ac:graphicFrameMkLst>
            <pc:docMk/>
            <pc:sldMk cId="3755902826" sldId="961"/>
            <ac:graphicFrameMk id="7" creationId="{3C0C1278-C59B-4EB6-84C3-40DAA8C9D434}"/>
          </ac:graphicFrameMkLst>
        </pc:graphicFrameChg>
      </pc:sldChg>
      <pc:sldChg chg="addSp delSp modSp mod">
        <pc:chgData name="Issam" userId="910a7b8e-d50d-42b5-8a90-c9aaeb763a91" providerId="ADAL" clId="{AA1E72FD-7FEC-4D8F-B68E-0A1436D47B1B}" dt="2022-03-21T07:57:08.862" v="117" actId="478"/>
        <pc:sldMkLst>
          <pc:docMk/>
          <pc:sldMk cId="2346672909" sldId="962"/>
        </pc:sldMkLst>
        <pc:spChg chg="del">
          <ac:chgData name="Issam" userId="910a7b8e-d50d-42b5-8a90-c9aaeb763a91" providerId="ADAL" clId="{AA1E72FD-7FEC-4D8F-B68E-0A1436D47B1B}" dt="2022-03-21T07:57:08.862" v="117" actId="478"/>
          <ac:spMkLst>
            <pc:docMk/>
            <pc:sldMk cId="2346672909" sldId="962"/>
            <ac:spMk id="8" creationId="{3F64204D-D5A9-4417-B409-C5252A45241A}"/>
          </ac:spMkLst>
        </pc:spChg>
        <pc:graphicFrameChg chg="del">
          <ac:chgData name="Issam" userId="910a7b8e-d50d-42b5-8a90-c9aaeb763a91" providerId="ADAL" clId="{AA1E72FD-7FEC-4D8F-B68E-0A1436D47B1B}" dt="2022-03-21T07:56:59.083" v="115" actId="478"/>
          <ac:graphicFrameMkLst>
            <pc:docMk/>
            <pc:sldMk cId="2346672909" sldId="962"/>
            <ac:graphicFrameMk id="4" creationId="{F1B4023B-8479-4372-A903-BBC90C5F1199}"/>
          </ac:graphicFrameMkLst>
        </pc:graphicFrameChg>
        <pc:graphicFrameChg chg="add mod">
          <ac:chgData name="Issam" userId="910a7b8e-d50d-42b5-8a90-c9aaeb763a91" providerId="ADAL" clId="{AA1E72FD-7FEC-4D8F-B68E-0A1436D47B1B}" dt="2022-03-21T07:57:05.027" v="116" actId="14100"/>
          <ac:graphicFrameMkLst>
            <pc:docMk/>
            <pc:sldMk cId="2346672909" sldId="962"/>
            <ac:graphicFrameMk id="5" creationId="{F1B4023B-8479-4372-A903-BBC90C5F1199}"/>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generate%20stats_Sept2021%20-%20Copy.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5e_forIssam.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5e_forIssam.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5e_forIssamv2.xlsx" TargetMode="External"/><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5e_forIssam.xlsx" TargetMode="External"/><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generate%20stats_Sept2021%20-%20Copy.xlsx" TargetMode="External"/><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generate%20stats_Sept2021%20-%20Copy.xlsx" TargetMode="External"/><Relationship Id="rId2" Type="http://schemas.microsoft.com/office/2011/relationships/chartColorStyle" Target="colors15.xml"/><Relationship Id="rId1" Type="http://schemas.microsoft.com/office/2011/relationships/chartStyle" Target="style15.xml"/></Relationships>
</file>

<file path=ppt/charts/_rels/chart2.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5e_forIssam.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5e_forIssamv2.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5e_forIssam.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5e_forIssamv2.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5e_forIssam.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5e_forIssamv2.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5e_forIssam.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5e_forIssamv2.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2225" cap="rnd" cmpd="sng" algn="ctr">
              <a:solidFill>
                <a:schemeClr val="accent1">
                  <a:shade val="95000"/>
                  <a:satMod val="105000"/>
                </a:schemeClr>
              </a:solidFill>
              <a:round/>
            </a:ln>
            <a:effectLst/>
          </c:spPr>
          <c:marker>
            <c:symbol val="circle"/>
            <c:size val="17"/>
            <c:spPr>
              <a:solidFill>
                <a:schemeClr val="lt1"/>
              </a:solidFill>
              <a:ln>
                <a:noFill/>
              </a:ln>
              <a:effectLst/>
            </c:spPr>
          </c:marker>
          <c:dLbls>
            <c:spPr>
              <a:solidFill>
                <a:srgbClr val="92D050"/>
              </a:solidFill>
              <a:ln>
                <a:solidFill>
                  <a:srgbClr val="92D050"/>
                </a:solid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trendline>
            <c:spPr>
              <a:ln w="9525" cap="rnd">
                <a:solidFill>
                  <a:schemeClr val="accent1"/>
                </a:solidFill>
              </a:ln>
              <a:effectLst/>
            </c:spPr>
            <c:trendlineType val="linear"/>
            <c:dispRSqr val="0"/>
            <c:dispEq val="0"/>
          </c:trendline>
          <c:trendline>
            <c:spPr>
              <a:ln w="19050" cap="rnd">
                <a:solidFill>
                  <a:srgbClr val="FF0000"/>
                </a:solidFill>
              </a:ln>
              <a:effectLst/>
            </c:spPr>
            <c:trendlineType val="linear"/>
            <c:dispRSqr val="0"/>
            <c:dispEq val="0"/>
          </c:trendline>
          <c:cat>
            <c:numRef>
              <c:f>CRs!$B$2:$J$2</c:f>
              <c:numCache>
                <c:formatCode>General</c:formatCode>
                <c:ptCount val="9"/>
                <c:pt idx="0">
                  <c:v>2013</c:v>
                </c:pt>
                <c:pt idx="1">
                  <c:v>2014</c:v>
                </c:pt>
                <c:pt idx="2">
                  <c:v>2015</c:v>
                </c:pt>
                <c:pt idx="3">
                  <c:v>2016</c:v>
                </c:pt>
                <c:pt idx="4">
                  <c:v>2017</c:v>
                </c:pt>
                <c:pt idx="5">
                  <c:v>2018</c:v>
                </c:pt>
                <c:pt idx="6">
                  <c:v>2019</c:v>
                </c:pt>
                <c:pt idx="7">
                  <c:v>2020</c:v>
                </c:pt>
                <c:pt idx="8">
                  <c:v>2021</c:v>
                </c:pt>
              </c:numCache>
            </c:numRef>
          </c:cat>
          <c:val>
            <c:numRef>
              <c:f>CRs!$B$19:$J$19</c:f>
              <c:numCache>
                <c:formatCode>0</c:formatCode>
                <c:ptCount val="9"/>
                <c:pt idx="0">
                  <c:v>8022</c:v>
                </c:pt>
                <c:pt idx="1">
                  <c:v>8430</c:v>
                </c:pt>
                <c:pt idx="2">
                  <c:v>7964</c:v>
                </c:pt>
                <c:pt idx="3">
                  <c:v>9683</c:v>
                </c:pt>
                <c:pt idx="4">
                  <c:v>9121</c:v>
                </c:pt>
                <c:pt idx="5">
                  <c:v>11887</c:v>
                </c:pt>
                <c:pt idx="6">
                  <c:v>14467</c:v>
                </c:pt>
                <c:pt idx="7">
                  <c:v>14907.333333333334</c:v>
                </c:pt>
                <c:pt idx="8">
                  <c:v>15649</c:v>
                </c:pt>
              </c:numCache>
            </c:numRef>
          </c:val>
          <c:smooth val="0"/>
          <c:extLst>
            <c:ext xmlns:c16="http://schemas.microsoft.com/office/drawing/2014/chart" uri="{C3380CC4-5D6E-409C-BE32-E72D297353CC}">
              <c16:uniqueId val="{00000002-70A8-4A8A-903C-0DC30AFDBCEE}"/>
            </c:ext>
          </c:extLst>
        </c:ser>
        <c:dLbls>
          <c:dLblPos val="ctr"/>
          <c:showLegendKey val="0"/>
          <c:showVal val="1"/>
          <c:showCatName val="0"/>
          <c:showSerName val="0"/>
          <c:showPercent val="0"/>
          <c:showBubbleSize val="0"/>
        </c:dLbls>
        <c:marker val="1"/>
        <c:smooth val="0"/>
        <c:axId val="646001040"/>
        <c:axId val="646002024"/>
      </c:lineChart>
      <c:catAx>
        <c:axId val="646001040"/>
        <c:scaling>
          <c:orientation val="minMax"/>
        </c:scaling>
        <c:delete val="0"/>
        <c:axPos val="b"/>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dk1">
                    <a:lumMod val="65000"/>
                    <a:lumOff val="35000"/>
                  </a:schemeClr>
                </a:solidFill>
                <a:latin typeface="+mn-lt"/>
                <a:ea typeface="+mn-ea"/>
                <a:cs typeface="+mn-cs"/>
              </a:defRPr>
            </a:pPr>
            <a:endParaRPr lang="en-US"/>
          </a:p>
        </c:txPr>
        <c:crossAx val="646002024"/>
        <c:crosses val="autoZero"/>
        <c:auto val="1"/>
        <c:lblAlgn val="ctr"/>
        <c:lblOffset val="100"/>
        <c:noMultiLvlLbl val="0"/>
      </c:catAx>
      <c:valAx>
        <c:axId val="646002024"/>
        <c:scaling>
          <c:orientation val="minMax"/>
        </c:scaling>
        <c:delete val="1"/>
        <c:axPos val="l"/>
        <c:numFmt formatCode="0" sourceLinked="1"/>
        <c:majorTickMark val="none"/>
        <c:minorTickMark val="none"/>
        <c:tickLblPos val="nextTo"/>
        <c:crossAx val="6460010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w="9525" cap="flat" cmpd="sng" algn="ctr">
      <a:solidFill>
        <a:srgbClr val="92D050"/>
      </a:solidFill>
      <a:round/>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a:effectLst/>
              </a:rPr>
              <a:t>TSG95e - </a:t>
            </a:r>
            <a:r>
              <a:rPr lang="en-GB"/>
              <a:t>Agreed CRs - SA WGs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agreedCRs!$B$17</c:f>
              <c:strCache>
                <c:ptCount val="1"/>
                <c:pt idx="0">
                  <c:v>SA1</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agreedCRs!$C$17</c:f>
              <c:numCache>
                <c:formatCode>General</c:formatCode>
                <c:ptCount val="1"/>
                <c:pt idx="0">
                  <c:v>14</c:v>
                </c:pt>
              </c:numCache>
            </c:numRef>
          </c:val>
          <c:extLst>
            <c:ext xmlns:c16="http://schemas.microsoft.com/office/drawing/2014/chart" uri="{C3380CC4-5D6E-409C-BE32-E72D297353CC}">
              <c16:uniqueId val="{00000000-C11A-44BA-ADA9-9BC2313FEECC}"/>
            </c:ext>
          </c:extLst>
        </c:ser>
        <c:ser>
          <c:idx val="1"/>
          <c:order val="1"/>
          <c:tx>
            <c:strRef>
              <c:f>agreedCRs!$B$18</c:f>
              <c:strCache>
                <c:ptCount val="1"/>
                <c:pt idx="0">
                  <c:v>SA2</c:v>
                </c:pt>
              </c:strCache>
            </c:strRef>
          </c:tx>
          <c:spPr>
            <a:solidFill>
              <a:srgbClr val="FFC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agreedCRs!$C$18</c:f>
              <c:numCache>
                <c:formatCode>General</c:formatCode>
                <c:ptCount val="1"/>
                <c:pt idx="0">
                  <c:v>220</c:v>
                </c:pt>
              </c:numCache>
            </c:numRef>
          </c:val>
          <c:extLst>
            <c:ext xmlns:c16="http://schemas.microsoft.com/office/drawing/2014/chart" uri="{C3380CC4-5D6E-409C-BE32-E72D297353CC}">
              <c16:uniqueId val="{00000001-C11A-44BA-ADA9-9BC2313FEECC}"/>
            </c:ext>
          </c:extLst>
        </c:ser>
        <c:ser>
          <c:idx val="2"/>
          <c:order val="2"/>
          <c:tx>
            <c:strRef>
              <c:f>agreedCRs!$B$19</c:f>
              <c:strCache>
                <c:ptCount val="1"/>
                <c:pt idx="0">
                  <c:v>SA3</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agreedCRs!$C$19</c:f>
              <c:numCache>
                <c:formatCode>General</c:formatCode>
                <c:ptCount val="1"/>
                <c:pt idx="0">
                  <c:v>82</c:v>
                </c:pt>
              </c:numCache>
            </c:numRef>
          </c:val>
          <c:extLst>
            <c:ext xmlns:c16="http://schemas.microsoft.com/office/drawing/2014/chart" uri="{C3380CC4-5D6E-409C-BE32-E72D297353CC}">
              <c16:uniqueId val="{00000002-C11A-44BA-ADA9-9BC2313FEECC}"/>
            </c:ext>
          </c:extLst>
        </c:ser>
        <c:ser>
          <c:idx val="3"/>
          <c:order val="3"/>
          <c:tx>
            <c:strRef>
              <c:f>agreedCRs!$B$20</c:f>
              <c:strCache>
                <c:ptCount val="1"/>
                <c:pt idx="0">
                  <c:v>SA3-LI</c:v>
                </c:pt>
              </c:strCache>
            </c:strRef>
          </c:tx>
          <c:spPr>
            <a:solidFill>
              <a:srgbClr val="FFFF9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agreedCRs!$C$20</c:f>
              <c:numCache>
                <c:formatCode>General</c:formatCode>
                <c:ptCount val="1"/>
                <c:pt idx="0">
                  <c:v>41</c:v>
                </c:pt>
              </c:numCache>
            </c:numRef>
          </c:val>
          <c:extLst>
            <c:ext xmlns:c16="http://schemas.microsoft.com/office/drawing/2014/chart" uri="{C3380CC4-5D6E-409C-BE32-E72D297353CC}">
              <c16:uniqueId val="{00000003-C11A-44BA-ADA9-9BC2313FEECC}"/>
            </c:ext>
          </c:extLst>
        </c:ser>
        <c:ser>
          <c:idx val="4"/>
          <c:order val="4"/>
          <c:tx>
            <c:strRef>
              <c:f>agreedCRs!$B$21</c:f>
              <c:strCache>
                <c:ptCount val="1"/>
                <c:pt idx="0">
                  <c:v>SA4</c:v>
                </c:pt>
              </c:strCache>
            </c:strRef>
          </c:tx>
          <c:spPr>
            <a:solidFill>
              <a:srgbClr val="00B05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agreedCRs!$C$21</c:f>
              <c:numCache>
                <c:formatCode>General</c:formatCode>
                <c:ptCount val="1"/>
                <c:pt idx="0">
                  <c:v>13</c:v>
                </c:pt>
              </c:numCache>
            </c:numRef>
          </c:val>
          <c:extLst>
            <c:ext xmlns:c16="http://schemas.microsoft.com/office/drawing/2014/chart" uri="{C3380CC4-5D6E-409C-BE32-E72D297353CC}">
              <c16:uniqueId val="{00000004-C11A-44BA-ADA9-9BC2313FEECC}"/>
            </c:ext>
          </c:extLst>
        </c:ser>
        <c:ser>
          <c:idx val="5"/>
          <c:order val="5"/>
          <c:tx>
            <c:strRef>
              <c:f>agreedCRs!$B$22</c:f>
              <c:strCache>
                <c:ptCount val="1"/>
                <c:pt idx="0">
                  <c:v>SA5</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agreedCRs!$C$22</c:f>
              <c:numCache>
                <c:formatCode>General</c:formatCode>
                <c:ptCount val="1"/>
                <c:pt idx="0">
                  <c:v>127</c:v>
                </c:pt>
              </c:numCache>
            </c:numRef>
          </c:val>
          <c:extLst>
            <c:ext xmlns:c16="http://schemas.microsoft.com/office/drawing/2014/chart" uri="{C3380CC4-5D6E-409C-BE32-E72D297353CC}">
              <c16:uniqueId val="{00000005-C11A-44BA-ADA9-9BC2313FEECC}"/>
            </c:ext>
          </c:extLst>
        </c:ser>
        <c:ser>
          <c:idx val="6"/>
          <c:order val="6"/>
          <c:tx>
            <c:strRef>
              <c:f>agreedCRs!$B$23</c:f>
              <c:strCache>
                <c:ptCount val="1"/>
                <c:pt idx="0">
                  <c:v>SA6</c:v>
                </c:pt>
              </c:strCache>
            </c:strRef>
          </c:tx>
          <c:spPr>
            <a:solidFill>
              <a:srgbClr val="7030A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agreedCRs!$C$23</c:f>
              <c:numCache>
                <c:formatCode>General</c:formatCode>
                <c:ptCount val="1"/>
                <c:pt idx="0">
                  <c:v>54</c:v>
                </c:pt>
              </c:numCache>
            </c:numRef>
          </c:val>
          <c:extLst>
            <c:ext xmlns:c16="http://schemas.microsoft.com/office/drawing/2014/chart" uri="{C3380CC4-5D6E-409C-BE32-E72D297353CC}">
              <c16:uniqueId val="{00000006-C11A-44BA-ADA9-9BC2313FEECC}"/>
            </c:ext>
          </c:extLst>
        </c:ser>
        <c:dLbls>
          <c:showLegendKey val="0"/>
          <c:showVal val="0"/>
          <c:showCatName val="0"/>
          <c:showSerName val="0"/>
          <c:showPercent val="0"/>
          <c:showBubbleSize val="0"/>
        </c:dLbls>
        <c:gapWidth val="219"/>
        <c:overlap val="-27"/>
        <c:axId val="672745200"/>
        <c:axId val="672752416"/>
      </c:barChart>
      <c:catAx>
        <c:axId val="6727452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52416"/>
        <c:crosses val="autoZero"/>
        <c:auto val="1"/>
        <c:lblAlgn val="ctr"/>
        <c:lblOffset val="100"/>
        <c:noMultiLvlLbl val="0"/>
      </c:catAx>
      <c:valAx>
        <c:axId val="672752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452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a:t>Specs affected per release per TSG cycle - CT</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specs'!$C$6</c:f>
              <c:strCache>
                <c:ptCount val="1"/>
                <c:pt idx="0">
                  <c:v>TSG90e</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specs'!$C$7:$C$16</c:f>
              <c:numCache>
                <c:formatCode>General</c:formatCode>
                <c:ptCount val="10"/>
                <c:pt idx="0">
                  <c:v>1</c:v>
                </c:pt>
                <c:pt idx="1">
                  <c:v>1</c:v>
                </c:pt>
                <c:pt idx="2">
                  <c:v>1</c:v>
                </c:pt>
                <c:pt idx="3">
                  <c:v>6</c:v>
                </c:pt>
                <c:pt idx="4">
                  <c:v>8</c:v>
                </c:pt>
                <c:pt idx="5">
                  <c:v>9</c:v>
                </c:pt>
                <c:pt idx="6">
                  <c:v>36</c:v>
                </c:pt>
                <c:pt idx="7">
                  <c:v>99</c:v>
                </c:pt>
                <c:pt idx="8">
                  <c:v>64</c:v>
                </c:pt>
                <c:pt idx="9">
                  <c:v>0</c:v>
                </c:pt>
              </c:numCache>
            </c:numRef>
          </c:val>
          <c:extLst>
            <c:ext xmlns:c16="http://schemas.microsoft.com/office/drawing/2014/chart" uri="{C3380CC4-5D6E-409C-BE32-E72D297353CC}">
              <c16:uniqueId val="{00000000-552A-4DFD-8527-10198BF527B7}"/>
            </c:ext>
          </c:extLst>
        </c:ser>
        <c:ser>
          <c:idx val="1"/>
          <c:order val="1"/>
          <c:tx>
            <c:strRef>
              <c:f>'affected specs'!$D$6</c:f>
              <c:strCache>
                <c:ptCount val="1"/>
                <c:pt idx="0">
                  <c:v>TSG91e</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specs'!$D$7:$D$16</c:f>
              <c:numCache>
                <c:formatCode>General</c:formatCode>
                <c:ptCount val="10"/>
                <c:pt idx="0">
                  <c:v>0</c:v>
                </c:pt>
                <c:pt idx="1">
                  <c:v>0</c:v>
                </c:pt>
                <c:pt idx="2">
                  <c:v>0</c:v>
                </c:pt>
                <c:pt idx="3">
                  <c:v>6</c:v>
                </c:pt>
                <c:pt idx="4">
                  <c:v>9</c:v>
                </c:pt>
                <c:pt idx="5">
                  <c:v>9</c:v>
                </c:pt>
                <c:pt idx="6">
                  <c:v>24</c:v>
                </c:pt>
                <c:pt idx="7">
                  <c:v>83</c:v>
                </c:pt>
                <c:pt idx="8">
                  <c:v>97</c:v>
                </c:pt>
                <c:pt idx="9">
                  <c:v>0</c:v>
                </c:pt>
              </c:numCache>
            </c:numRef>
          </c:val>
          <c:extLst>
            <c:ext xmlns:c16="http://schemas.microsoft.com/office/drawing/2014/chart" uri="{C3380CC4-5D6E-409C-BE32-E72D297353CC}">
              <c16:uniqueId val="{00000001-552A-4DFD-8527-10198BF527B7}"/>
            </c:ext>
          </c:extLst>
        </c:ser>
        <c:ser>
          <c:idx val="2"/>
          <c:order val="2"/>
          <c:tx>
            <c:strRef>
              <c:f>'affected specs'!$E$6</c:f>
              <c:strCache>
                <c:ptCount val="1"/>
                <c:pt idx="0">
                  <c:v>TSG92e</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specs'!$E$7:$E$16</c:f>
              <c:numCache>
                <c:formatCode>General</c:formatCode>
                <c:ptCount val="10"/>
                <c:pt idx="0">
                  <c:v>0</c:v>
                </c:pt>
                <c:pt idx="1">
                  <c:v>0</c:v>
                </c:pt>
                <c:pt idx="2">
                  <c:v>0</c:v>
                </c:pt>
                <c:pt idx="3">
                  <c:v>0</c:v>
                </c:pt>
                <c:pt idx="4">
                  <c:v>0</c:v>
                </c:pt>
                <c:pt idx="5">
                  <c:v>4</c:v>
                </c:pt>
                <c:pt idx="6">
                  <c:v>19</c:v>
                </c:pt>
                <c:pt idx="7">
                  <c:v>71</c:v>
                </c:pt>
                <c:pt idx="8">
                  <c:v>96</c:v>
                </c:pt>
                <c:pt idx="9">
                  <c:v>0</c:v>
                </c:pt>
              </c:numCache>
            </c:numRef>
          </c:val>
          <c:extLst>
            <c:ext xmlns:c16="http://schemas.microsoft.com/office/drawing/2014/chart" uri="{C3380CC4-5D6E-409C-BE32-E72D297353CC}">
              <c16:uniqueId val="{00000002-552A-4DFD-8527-10198BF527B7}"/>
            </c:ext>
          </c:extLst>
        </c:ser>
        <c:ser>
          <c:idx val="3"/>
          <c:order val="3"/>
          <c:tx>
            <c:strRef>
              <c:f>'affected specs'!$F$6</c:f>
              <c:strCache>
                <c:ptCount val="1"/>
                <c:pt idx="0">
                  <c:v>TSG93e</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specs'!$F$7:$F$16</c:f>
              <c:numCache>
                <c:formatCode>General</c:formatCode>
                <c:ptCount val="10"/>
                <c:pt idx="0">
                  <c:v>0</c:v>
                </c:pt>
                <c:pt idx="1">
                  <c:v>0</c:v>
                </c:pt>
                <c:pt idx="2">
                  <c:v>0</c:v>
                </c:pt>
                <c:pt idx="3">
                  <c:v>0</c:v>
                </c:pt>
                <c:pt idx="4">
                  <c:v>1</c:v>
                </c:pt>
                <c:pt idx="5">
                  <c:v>2</c:v>
                </c:pt>
                <c:pt idx="6">
                  <c:v>14</c:v>
                </c:pt>
                <c:pt idx="7">
                  <c:v>52</c:v>
                </c:pt>
                <c:pt idx="8">
                  <c:v>95</c:v>
                </c:pt>
                <c:pt idx="9">
                  <c:v>0</c:v>
                </c:pt>
              </c:numCache>
            </c:numRef>
          </c:val>
          <c:extLst>
            <c:ext xmlns:c16="http://schemas.microsoft.com/office/drawing/2014/chart" uri="{C3380CC4-5D6E-409C-BE32-E72D297353CC}">
              <c16:uniqueId val="{00000003-552A-4DFD-8527-10198BF527B7}"/>
            </c:ext>
          </c:extLst>
        </c:ser>
        <c:ser>
          <c:idx val="4"/>
          <c:order val="4"/>
          <c:tx>
            <c:strRef>
              <c:f>'affected specs'!$G$6</c:f>
              <c:strCache>
                <c:ptCount val="1"/>
                <c:pt idx="0">
                  <c:v>TSG94e</c:v>
                </c:pt>
              </c:strCache>
            </c:strRef>
          </c:tx>
          <c:spPr>
            <a:solidFill>
              <a:schemeClr val="accent5">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specs'!$G$7:$G$16</c:f>
              <c:numCache>
                <c:formatCode>General</c:formatCode>
                <c:ptCount val="10"/>
                <c:pt idx="4">
                  <c:v>3</c:v>
                </c:pt>
                <c:pt idx="5">
                  <c:v>6</c:v>
                </c:pt>
                <c:pt idx="6">
                  <c:v>14</c:v>
                </c:pt>
                <c:pt idx="7">
                  <c:v>46</c:v>
                </c:pt>
                <c:pt idx="8">
                  <c:v>110</c:v>
                </c:pt>
                <c:pt idx="9">
                  <c:v>0</c:v>
                </c:pt>
              </c:numCache>
            </c:numRef>
          </c:val>
          <c:extLst>
            <c:ext xmlns:c16="http://schemas.microsoft.com/office/drawing/2014/chart" uri="{C3380CC4-5D6E-409C-BE32-E72D297353CC}">
              <c16:uniqueId val="{00000004-552A-4DFD-8527-10198BF527B7}"/>
            </c:ext>
          </c:extLst>
        </c:ser>
        <c:ser>
          <c:idx val="5"/>
          <c:order val="5"/>
          <c:tx>
            <c:strRef>
              <c:f>'affected specs'!$H$6</c:f>
              <c:strCache>
                <c:ptCount val="1"/>
                <c:pt idx="0">
                  <c:v>TSG95e</c:v>
                </c:pt>
              </c:strCache>
            </c:strRef>
          </c:tx>
          <c:spPr>
            <a:solidFill>
              <a:schemeClr val="accent6">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specs'!$H$7:$H$16</c:f>
              <c:numCache>
                <c:formatCode>General</c:formatCode>
                <c:ptCount val="10"/>
                <c:pt idx="5">
                  <c:v>2</c:v>
                </c:pt>
                <c:pt idx="6">
                  <c:v>10</c:v>
                </c:pt>
                <c:pt idx="7">
                  <c:v>50</c:v>
                </c:pt>
                <c:pt idx="8">
                  <c:v>138</c:v>
                </c:pt>
              </c:numCache>
            </c:numRef>
          </c:val>
          <c:extLst>
            <c:ext xmlns:c16="http://schemas.microsoft.com/office/drawing/2014/chart" uri="{C3380CC4-5D6E-409C-BE32-E72D297353CC}">
              <c16:uniqueId val="{00000005-552A-4DFD-8527-10198BF527B7}"/>
            </c:ext>
          </c:extLst>
        </c:ser>
        <c:dLbls>
          <c:dLblPos val="inEnd"/>
          <c:showLegendKey val="0"/>
          <c:showVal val="1"/>
          <c:showCatName val="0"/>
          <c:showSerName val="0"/>
          <c:showPercent val="0"/>
          <c:showBubbleSize val="0"/>
        </c:dLbls>
        <c:gapWidth val="65"/>
        <c:axId val="994223408"/>
        <c:axId val="994222424"/>
      </c:barChart>
      <c:catAx>
        <c:axId val="99422340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994222424"/>
        <c:crosses val="autoZero"/>
        <c:auto val="1"/>
        <c:lblAlgn val="ctr"/>
        <c:lblOffset val="100"/>
        <c:noMultiLvlLbl val="0"/>
      </c:catAx>
      <c:valAx>
        <c:axId val="994222424"/>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9422340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a:t>Specs affected per release per TSG cycle</a:t>
            </a:r>
            <a:r>
              <a:rPr lang="en-GB" baseline="0"/>
              <a:t> </a:t>
            </a:r>
            <a:r>
              <a:rPr lang="en-GB"/>
              <a:t>- RAN</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specs'!$Q$6</c:f>
              <c:strCache>
                <c:ptCount val="1"/>
                <c:pt idx="0">
                  <c:v>TSG90e</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specs'!$P$7:$P$16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specs'!$Q$7:$Q$16</c:f>
              <c:numCache>
                <c:formatCode>General</c:formatCode>
                <c:ptCount val="10"/>
                <c:pt idx="0">
                  <c:v>0</c:v>
                </c:pt>
                <c:pt idx="1">
                  <c:v>0</c:v>
                </c:pt>
                <c:pt idx="2">
                  <c:v>0</c:v>
                </c:pt>
                <c:pt idx="3">
                  <c:v>1</c:v>
                </c:pt>
                <c:pt idx="4">
                  <c:v>5</c:v>
                </c:pt>
                <c:pt idx="5">
                  <c:v>11</c:v>
                </c:pt>
                <c:pt idx="6">
                  <c:v>48</c:v>
                </c:pt>
                <c:pt idx="7">
                  <c:v>96</c:v>
                </c:pt>
                <c:pt idx="8">
                  <c:v>17</c:v>
                </c:pt>
                <c:pt idx="9">
                  <c:v>0</c:v>
                </c:pt>
              </c:numCache>
            </c:numRef>
          </c:val>
          <c:extLst>
            <c:ext xmlns:c16="http://schemas.microsoft.com/office/drawing/2014/chart" uri="{C3380CC4-5D6E-409C-BE32-E72D297353CC}">
              <c16:uniqueId val="{00000000-3B08-4687-B804-11A79C681FAF}"/>
            </c:ext>
          </c:extLst>
        </c:ser>
        <c:ser>
          <c:idx val="1"/>
          <c:order val="1"/>
          <c:tx>
            <c:strRef>
              <c:f>'affected specs'!$R$6</c:f>
              <c:strCache>
                <c:ptCount val="1"/>
                <c:pt idx="0">
                  <c:v>TSG91e</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specs'!$P$7:$P$16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specs'!$R$7:$R$16</c:f>
              <c:numCache>
                <c:formatCode>General</c:formatCode>
                <c:ptCount val="10"/>
                <c:pt idx="0">
                  <c:v>0</c:v>
                </c:pt>
                <c:pt idx="1">
                  <c:v>5</c:v>
                </c:pt>
                <c:pt idx="2">
                  <c:v>5</c:v>
                </c:pt>
                <c:pt idx="3">
                  <c:v>5</c:v>
                </c:pt>
                <c:pt idx="4">
                  <c:v>8</c:v>
                </c:pt>
                <c:pt idx="5">
                  <c:v>24</c:v>
                </c:pt>
                <c:pt idx="6">
                  <c:v>42</c:v>
                </c:pt>
                <c:pt idx="7">
                  <c:v>95</c:v>
                </c:pt>
                <c:pt idx="8">
                  <c:v>21</c:v>
                </c:pt>
                <c:pt idx="9">
                  <c:v>0</c:v>
                </c:pt>
              </c:numCache>
            </c:numRef>
          </c:val>
          <c:extLst>
            <c:ext xmlns:c16="http://schemas.microsoft.com/office/drawing/2014/chart" uri="{C3380CC4-5D6E-409C-BE32-E72D297353CC}">
              <c16:uniqueId val="{00000001-3B08-4687-B804-11A79C681FAF}"/>
            </c:ext>
          </c:extLst>
        </c:ser>
        <c:ser>
          <c:idx val="2"/>
          <c:order val="2"/>
          <c:tx>
            <c:strRef>
              <c:f>'affected specs'!$S$6</c:f>
              <c:strCache>
                <c:ptCount val="1"/>
                <c:pt idx="0">
                  <c:v>TSG92e</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specs'!$P$7:$P$16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specs'!$S$7:$S$16</c:f>
              <c:numCache>
                <c:formatCode>General</c:formatCode>
                <c:ptCount val="10"/>
                <c:pt idx="0">
                  <c:v>0</c:v>
                </c:pt>
                <c:pt idx="1">
                  <c:v>1</c:v>
                </c:pt>
                <c:pt idx="2">
                  <c:v>1</c:v>
                </c:pt>
                <c:pt idx="3">
                  <c:v>1</c:v>
                </c:pt>
                <c:pt idx="4">
                  <c:v>2</c:v>
                </c:pt>
                <c:pt idx="5">
                  <c:v>9</c:v>
                </c:pt>
                <c:pt idx="6">
                  <c:v>58</c:v>
                </c:pt>
                <c:pt idx="7">
                  <c:v>97</c:v>
                </c:pt>
                <c:pt idx="8">
                  <c:v>24</c:v>
                </c:pt>
                <c:pt idx="9">
                  <c:v>0</c:v>
                </c:pt>
              </c:numCache>
            </c:numRef>
          </c:val>
          <c:extLst>
            <c:ext xmlns:c16="http://schemas.microsoft.com/office/drawing/2014/chart" uri="{C3380CC4-5D6E-409C-BE32-E72D297353CC}">
              <c16:uniqueId val="{00000002-3B08-4687-B804-11A79C681FAF}"/>
            </c:ext>
          </c:extLst>
        </c:ser>
        <c:ser>
          <c:idx val="3"/>
          <c:order val="3"/>
          <c:tx>
            <c:strRef>
              <c:f>'affected specs'!$T$6</c:f>
              <c:strCache>
                <c:ptCount val="1"/>
                <c:pt idx="0">
                  <c:v>TSG93e</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specs'!$P$7:$P$16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specs'!$T$7:$T$16</c:f>
              <c:numCache>
                <c:formatCode>General</c:formatCode>
                <c:ptCount val="10"/>
                <c:pt idx="0">
                  <c:v>0</c:v>
                </c:pt>
                <c:pt idx="1">
                  <c:v>1</c:v>
                </c:pt>
                <c:pt idx="2">
                  <c:v>1</c:v>
                </c:pt>
                <c:pt idx="3">
                  <c:v>1</c:v>
                </c:pt>
                <c:pt idx="4">
                  <c:v>4</c:v>
                </c:pt>
                <c:pt idx="5">
                  <c:v>5</c:v>
                </c:pt>
                <c:pt idx="6">
                  <c:v>45</c:v>
                </c:pt>
                <c:pt idx="7">
                  <c:v>92</c:v>
                </c:pt>
                <c:pt idx="8">
                  <c:v>31</c:v>
                </c:pt>
                <c:pt idx="9">
                  <c:v>0</c:v>
                </c:pt>
              </c:numCache>
            </c:numRef>
          </c:val>
          <c:extLst>
            <c:ext xmlns:c16="http://schemas.microsoft.com/office/drawing/2014/chart" uri="{C3380CC4-5D6E-409C-BE32-E72D297353CC}">
              <c16:uniqueId val="{00000003-3B08-4687-B804-11A79C681FAF}"/>
            </c:ext>
          </c:extLst>
        </c:ser>
        <c:ser>
          <c:idx val="4"/>
          <c:order val="4"/>
          <c:tx>
            <c:strRef>
              <c:f>'affected specs'!$U$6</c:f>
              <c:strCache>
                <c:ptCount val="1"/>
                <c:pt idx="0">
                  <c:v>TSG94e</c:v>
                </c:pt>
              </c:strCache>
            </c:strRef>
          </c:tx>
          <c:spPr>
            <a:solidFill>
              <a:schemeClr val="accent5">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specs'!$P$7:$P$16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specs'!$U$7:$U$16</c:f>
              <c:numCache>
                <c:formatCode>General</c:formatCode>
                <c:ptCount val="10"/>
                <c:pt idx="1">
                  <c:v>1</c:v>
                </c:pt>
                <c:pt idx="2">
                  <c:v>1</c:v>
                </c:pt>
                <c:pt idx="3">
                  <c:v>1</c:v>
                </c:pt>
                <c:pt idx="4">
                  <c:v>5</c:v>
                </c:pt>
                <c:pt idx="5">
                  <c:v>12</c:v>
                </c:pt>
                <c:pt idx="6">
                  <c:v>50</c:v>
                </c:pt>
                <c:pt idx="7">
                  <c:v>94</c:v>
                </c:pt>
                <c:pt idx="8">
                  <c:v>32</c:v>
                </c:pt>
                <c:pt idx="9">
                  <c:v>0</c:v>
                </c:pt>
              </c:numCache>
            </c:numRef>
          </c:val>
          <c:extLst>
            <c:ext xmlns:c16="http://schemas.microsoft.com/office/drawing/2014/chart" uri="{C3380CC4-5D6E-409C-BE32-E72D297353CC}">
              <c16:uniqueId val="{00000004-3B08-4687-B804-11A79C681FAF}"/>
            </c:ext>
          </c:extLst>
        </c:ser>
        <c:ser>
          <c:idx val="5"/>
          <c:order val="5"/>
          <c:tx>
            <c:strRef>
              <c:f>'affected specs'!$V$6</c:f>
              <c:strCache>
                <c:ptCount val="1"/>
                <c:pt idx="0">
                  <c:v>TSG95e</c:v>
                </c:pt>
              </c:strCache>
            </c:strRef>
          </c:tx>
          <c:spPr>
            <a:solidFill>
              <a:schemeClr val="accent6">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specs'!$P$7:$P$16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specs'!$V$7:$V$16</c:f>
              <c:numCache>
                <c:formatCode>General</c:formatCode>
                <c:ptCount val="10"/>
                <c:pt idx="4">
                  <c:v>2</c:v>
                </c:pt>
                <c:pt idx="5">
                  <c:v>4</c:v>
                </c:pt>
                <c:pt idx="6">
                  <c:v>37</c:v>
                </c:pt>
                <c:pt idx="7">
                  <c:v>71</c:v>
                </c:pt>
                <c:pt idx="8">
                  <c:v>91</c:v>
                </c:pt>
              </c:numCache>
            </c:numRef>
          </c:val>
          <c:extLst>
            <c:ext xmlns:c16="http://schemas.microsoft.com/office/drawing/2014/chart" uri="{C3380CC4-5D6E-409C-BE32-E72D297353CC}">
              <c16:uniqueId val="{00000005-3B08-4687-B804-11A79C681FAF}"/>
            </c:ext>
          </c:extLst>
        </c:ser>
        <c:dLbls>
          <c:dLblPos val="inEnd"/>
          <c:showLegendKey val="0"/>
          <c:showVal val="1"/>
          <c:showCatName val="0"/>
          <c:showSerName val="0"/>
          <c:showPercent val="0"/>
          <c:showBubbleSize val="0"/>
        </c:dLbls>
        <c:gapWidth val="65"/>
        <c:axId val="986486888"/>
        <c:axId val="986483936"/>
      </c:barChart>
      <c:catAx>
        <c:axId val="98648688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986483936"/>
        <c:crosses val="autoZero"/>
        <c:auto val="1"/>
        <c:lblAlgn val="ctr"/>
        <c:lblOffset val="100"/>
        <c:noMultiLvlLbl val="0"/>
      </c:catAx>
      <c:valAx>
        <c:axId val="986483936"/>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8648688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sz="1800" b="1" i="0" baseline="0">
                <a:effectLst/>
              </a:rPr>
              <a:t>Specs affected per release per TSG cycle - SA</a:t>
            </a:r>
            <a:endParaRPr lang="en-GB">
              <a:effectLst/>
            </a:endParaRP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specs'!$J$6</c:f>
              <c:strCache>
                <c:ptCount val="1"/>
                <c:pt idx="0">
                  <c:v>TSG90e</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specs'!$I$7:$I$16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specs'!$J$7:$J$16</c:f>
              <c:numCache>
                <c:formatCode>General</c:formatCode>
                <c:ptCount val="10"/>
                <c:pt idx="0">
                  <c:v>0</c:v>
                </c:pt>
                <c:pt idx="1">
                  <c:v>0</c:v>
                </c:pt>
                <c:pt idx="2">
                  <c:v>1</c:v>
                </c:pt>
                <c:pt idx="3">
                  <c:v>1</c:v>
                </c:pt>
                <c:pt idx="4">
                  <c:v>1</c:v>
                </c:pt>
                <c:pt idx="5">
                  <c:v>1</c:v>
                </c:pt>
                <c:pt idx="6">
                  <c:v>11</c:v>
                </c:pt>
                <c:pt idx="7">
                  <c:v>65</c:v>
                </c:pt>
                <c:pt idx="8">
                  <c:v>33</c:v>
                </c:pt>
                <c:pt idx="9">
                  <c:v>3</c:v>
                </c:pt>
              </c:numCache>
            </c:numRef>
          </c:val>
          <c:extLst>
            <c:ext xmlns:c16="http://schemas.microsoft.com/office/drawing/2014/chart" uri="{C3380CC4-5D6E-409C-BE32-E72D297353CC}">
              <c16:uniqueId val="{00000000-5043-4B40-BA89-140F9554A845}"/>
            </c:ext>
          </c:extLst>
        </c:ser>
        <c:ser>
          <c:idx val="1"/>
          <c:order val="1"/>
          <c:tx>
            <c:strRef>
              <c:f>'affected specs'!$K$6</c:f>
              <c:strCache>
                <c:ptCount val="1"/>
                <c:pt idx="0">
                  <c:v>TSG91e</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specs'!$I$7:$I$16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specs'!$K$7:$K$16</c:f>
              <c:numCache>
                <c:formatCode>General</c:formatCode>
                <c:ptCount val="10"/>
                <c:pt idx="0">
                  <c:v>0</c:v>
                </c:pt>
                <c:pt idx="1">
                  <c:v>0</c:v>
                </c:pt>
                <c:pt idx="2">
                  <c:v>1</c:v>
                </c:pt>
                <c:pt idx="3">
                  <c:v>1</c:v>
                </c:pt>
                <c:pt idx="4">
                  <c:v>4</c:v>
                </c:pt>
                <c:pt idx="5">
                  <c:v>5</c:v>
                </c:pt>
                <c:pt idx="6">
                  <c:v>10</c:v>
                </c:pt>
                <c:pt idx="7">
                  <c:v>50</c:v>
                </c:pt>
                <c:pt idx="8">
                  <c:v>57</c:v>
                </c:pt>
                <c:pt idx="9">
                  <c:v>4</c:v>
                </c:pt>
              </c:numCache>
            </c:numRef>
          </c:val>
          <c:extLst>
            <c:ext xmlns:c16="http://schemas.microsoft.com/office/drawing/2014/chart" uri="{C3380CC4-5D6E-409C-BE32-E72D297353CC}">
              <c16:uniqueId val="{00000001-5043-4B40-BA89-140F9554A845}"/>
            </c:ext>
          </c:extLst>
        </c:ser>
        <c:ser>
          <c:idx val="2"/>
          <c:order val="2"/>
          <c:tx>
            <c:strRef>
              <c:f>'affected specs'!$L$6</c:f>
              <c:strCache>
                <c:ptCount val="1"/>
                <c:pt idx="0">
                  <c:v>TSG92e</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specs'!$I$7:$I$16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specs'!$L$7:$L$16</c:f>
              <c:numCache>
                <c:formatCode>General</c:formatCode>
                <c:ptCount val="10"/>
                <c:pt idx="0">
                  <c:v>0</c:v>
                </c:pt>
                <c:pt idx="1">
                  <c:v>0</c:v>
                </c:pt>
                <c:pt idx="2">
                  <c:v>1</c:v>
                </c:pt>
                <c:pt idx="3">
                  <c:v>1</c:v>
                </c:pt>
                <c:pt idx="4">
                  <c:v>2</c:v>
                </c:pt>
                <c:pt idx="5">
                  <c:v>3</c:v>
                </c:pt>
                <c:pt idx="6">
                  <c:v>8</c:v>
                </c:pt>
                <c:pt idx="7">
                  <c:v>46</c:v>
                </c:pt>
                <c:pt idx="8">
                  <c:v>66</c:v>
                </c:pt>
                <c:pt idx="9">
                  <c:v>4</c:v>
                </c:pt>
              </c:numCache>
            </c:numRef>
          </c:val>
          <c:extLst>
            <c:ext xmlns:c16="http://schemas.microsoft.com/office/drawing/2014/chart" uri="{C3380CC4-5D6E-409C-BE32-E72D297353CC}">
              <c16:uniqueId val="{00000002-5043-4B40-BA89-140F9554A845}"/>
            </c:ext>
          </c:extLst>
        </c:ser>
        <c:ser>
          <c:idx val="3"/>
          <c:order val="3"/>
          <c:tx>
            <c:strRef>
              <c:f>'affected specs'!$M$6</c:f>
              <c:strCache>
                <c:ptCount val="1"/>
                <c:pt idx="0">
                  <c:v>TSG93e</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specs'!$I$7:$I$16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specs'!$M$7:$M$16</c:f>
              <c:numCache>
                <c:formatCode>General</c:formatCode>
                <c:ptCount val="10"/>
                <c:pt idx="0">
                  <c:v>0</c:v>
                </c:pt>
                <c:pt idx="1">
                  <c:v>0</c:v>
                </c:pt>
                <c:pt idx="2">
                  <c:v>0</c:v>
                </c:pt>
                <c:pt idx="3">
                  <c:v>3</c:v>
                </c:pt>
                <c:pt idx="4">
                  <c:v>3</c:v>
                </c:pt>
                <c:pt idx="5">
                  <c:v>3</c:v>
                </c:pt>
                <c:pt idx="6">
                  <c:v>9</c:v>
                </c:pt>
                <c:pt idx="7">
                  <c:v>38</c:v>
                </c:pt>
                <c:pt idx="8">
                  <c:v>65</c:v>
                </c:pt>
                <c:pt idx="9">
                  <c:v>12</c:v>
                </c:pt>
              </c:numCache>
            </c:numRef>
          </c:val>
          <c:extLst>
            <c:ext xmlns:c16="http://schemas.microsoft.com/office/drawing/2014/chart" uri="{C3380CC4-5D6E-409C-BE32-E72D297353CC}">
              <c16:uniqueId val="{00000003-5043-4B40-BA89-140F9554A845}"/>
            </c:ext>
          </c:extLst>
        </c:ser>
        <c:ser>
          <c:idx val="4"/>
          <c:order val="4"/>
          <c:tx>
            <c:strRef>
              <c:f>'affected specs'!$N$6</c:f>
              <c:strCache>
                <c:ptCount val="1"/>
                <c:pt idx="0">
                  <c:v>TSG94e</c:v>
                </c:pt>
              </c:strCache>
            </c:strRef>
          </c:tx>
          <c:spPr>
            <a:solidFill>
              <a:schemeClr val="accent5">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specs'!$I$7:$I$16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specs'!$N$7:$N$16</c:f>
              <c:numCache>
                <c:formatCode>General</c:formatCode>
                <c:ptCount val="10"/>
                <c:pt idx="3">
                  <c:v>4</c:v>
                </c:pt>
                <c:pt idx="4">
                  <c:v>4</c:v>
                </c:pt>
                <c:pt idx="5">
                  <c:v>6</c:v>
                </c:pt>
                <c:pt idx="6">
                  <c:v>12</c:v>
                </c:pt>
                <c:pt idx="7">
                  <c:v>47</c:v>
                </c:pt>
                <c:pt idx="8">
                  <c:v>94</c:v>
                </c:pt>
                <c:pt idx="9">
                  <c:v>23</c:v>
                </c:pt>
              </c:numCache>
            </c:numRef>
          </c:val>
          <c:extLst>
            <c:ext xmlns:c16="http://schemas.microsoft.com/office/drawing/2014/chart" uri="{C3380CC4-5D6E-409C-BE32-E72D297353CC}">
              <c16:uniqueId val="{00000004-5043-4B40-BA89-140F9554A845}"/>
            </c:ext>
          </c:extLst>
        </c:ser>
        <c:ser>
          <c:idx val="5"/>
          <c:order val="5"/>
          <c:tx>
            <c:strRef>
              <c:f>'affected specs'!$O$6</c:f>
              <c:strCache>
                <c:ptCount val="1"/>
                <c:pt idx="0">
                  <c:v>TSG95e</c:v>
                </c:pt>
              </c:strCache>
            </c:strRef>
          </c:tx>
          <c:spPr>
            <a:solidFill>
              <a:schemeClr val="accent6">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specs'!$I$7:$I$16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'affected specs'!$O$7:$O$16</c:f>
              <c:numCache>
                <c:formatCode>General</c:formatCode>
                <c:ptCount val="10"/>
                <c:pt idx="2">
                  <c:v>1</c:v>
                </c:pt>
                <c:pt idx="6">
                  <c:v>3</c:v>
                </c:pt>
                <c:pt idx="7">
                  <c:v>21</c:v>
                </c:pt>
                <c:pt idx="8">
                  <c:v>69</c:v>
                </c:pt>
                <c:pt idx="9">
                  <c:v>9</c:v>
                </c:pt>
              </c:numCache>
            </c:numRef>
          </c:val>
          <c:extLst>
            <c:ext xmlns:c16="http://schemas.microsoft.com/office/drawing/2014/chart" uri="{C3380CC4-5D6E-409C-BE32-E72D297353CC}">
              <c16:uniqueId val="{00000005-5043-4B40-BA89-140F9554A845}"/>
            </c:ext>
          </c:extLst>
        </c:ser>
        <c:dLbls>
          <c:dLblPos val="inEnd"/>
          <c:showLegendKey val="0"/>
          <c:showVal val="1"/>
          <c:showCatName val="0"/>
          <c:showSerName val="0"/>
          <c:showPercent val="0"/>
          <c:showBubbleSize val="0"/>
        </c:dLbls>
        <c:gapWidth val="65"/>
        <c:axId val="670745800"/>
        <c:axId val="670746128"/>
      </c:barChart>
      <c:catAx>
        <c:axId val="670745800"/>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670746128"/>
        <c:crosses val="autoZero"/>
        <c:auto val="1"/>
        <c:lblAlgn val="ctr"/>
        <c:lblOffset val="100"/>
        <c:noMultiLvlLbl val="0"/>
      </c:catAx>
      <c:valAx>
        <c:axId val="670746128"/>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670745800"/>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535547527502E-2"/>
          <c:y val="3.2565487293156267E-2"/>
          <c:w val="0.96999252814843928"/>
          <c:h val="0.95936913324553108"/>
        </c:manualLayout>
      </c:layout>
      <c:ofPieChart>
        <c:ofPieType val="pie"/>
        <c:varyColors val="1"/>
        <c:ser>
          <c:idx val="0"/>
          <c:order val="0"/>
          <c:dPt>
            <c:idx val="0"/>
            <c:bubble3D val="0"/>
            <c:spPr>
              <a:solidFill>
                <a:schemeClr val="accent1"/>
              </a:soli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1-707D-4A0A-9B92-F48A466F61DA}"/>
              </c:ext>
            </c:extLst>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3-707D-4A0A-9B92-F48A466F61DA}"/>
              </c:ext>
            </c:extLst>
          </c:dPt>
          <c:dPt>
            <c:idx val="2"/>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5-707D-4A0A-9B92-F48A466F61DA}"/>
              </c:ext>
            </c:extLst>
          </c:dPt>
          <c:dPt>
            <c:idx val="3"/>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7-707D-4A0A-9B92-F48A466F61DA}"/>
              </c:ext>
            </c:extLst>
          </c:dPt>
          <c:dPt>
            <c:idx val="4"/>
            <c:bubble3D val="0"/>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9-707D-4A0A-9B92-F48A466F61DA}"/>
              </c:ext>
            </c:extLst>
          </c:dPt>
          <c:dPt>
            <c:idx val="5"/>
            <c:bubble3D val="0"/>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B-707D-4A0A-9B92-F48A466F61DA}"/>
              </c:ext>
            </c:extLst>
          </c:dPt>
          <c:dPt>
            <c:idx val="6"/>
            <c:bubble3D val="0"/>
            <c:spPr>
              <a:gradFill rotWithShape="1">
                <a:gsLst>
                  <a:gs pos="0">
                    <a:schemeClr val="accent1">
                      <a:lumMod val="60000"/>
                      <a:satMod val="103000"/>
                      <a:lumMod val="102000"/>
                      <a:tint val="94000"/>
                    </a:schemeClr>
                  </a:gs>
                  <a:gs pos="50000">
                    <a:schemeClr val="accent1">
                      <a:lumMod val="60000"/>
                      <a:satMod val="110000"/>
                      <a:lumMod val="100000"/>
                      <a:shade val="100000"/>
                    </a:schemeClr>
                  </a:gs>
                  <a:gs pos="100000">
                    <a:schemeClr val="accent1">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D-707D-4A0A-9B92-F48A466F61DA}"/>
              </c:ext>
            </c:extLst>
          </c:dPt>
          <c:dPt>
            <c:idx val="7"/>
            <c:bubble3D val="0"/>
            <c:spPr>
              <a:gradFill rotWithShape="1">
                <a:gsLst>
                  <a:gs pos="0">
                    <a:schemeClr val="accent2">
                      <a:lumMod val="60000"/>
                      <a:satMod val="103000"/>
                      <a:lumMod val="102000"/>
                      <a:tint val="94000"/>
                    </a:schemeClr>
                  </a:gs>
                  <a:gs pos="50000">
                    <a:schemeClr val="accent2">
                      <a:lumMod val="60000"/>
                      <a:satMod val="110000"/>
                      <a:lumMod val="100000"/>
                      <a:shade val="100000"/>
                    </a:schemeClr>
                  </a:gs>
                  <a:gs pos="100000">
                    <a:schemeClr val="accent2">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F-707D-4A0A-9B92-F48A466F61DA}"/>
              </c:ext>
            </c:extLst>
          </c:dPt>
          <c:dLbls>
            <c:dLbl>
              <c:idx val="0"/>
              <c:layout>
                <c:manualLayout>
                  <c:x val="5.2858486439195093E-2"/>
                  <c:y val="-9.0108996792067658E-2"/>
                </c:manualLayout>
              </c:layout>
              <c:tx>
                <c:rich>
                  <a:bodyPr/>
                  <a:lstStyle/>
                  <a:p>
                    <a:r>
                      <a:rPr lang="en-US" b="1">
                        <a:solidFill>
                          <a:schemeClr val="bg1"/>
                        </a:solidFill>
                      </a:rPr>
                      <a:t>Region 1 (</a:t>
                    </a:r>
                    <a:fld id="{34B0DB55-75AE-410E-ADD7-FDB05C3329DE}" type="CATEGORYNAME">
                      <a:rPr lang="en-US" b="1">
                        <a:solidFill>
                          <a:schemeClr val="bg1"/>
                        </a:solidFill>
                      </a:rPr>
                      <a:pPr/>
                      <a:t>[CATEGORY NAME]</a:t>
                    </a:fld>
                    <a:r>
                      <a:rPr lang="en-US" b="1" baseline="0">
                        <a:solidFill>
                          <a:schemeClr val="bg1"/>
                        </a:solidFill>
                      </a:rPr>
                      <a:t>)</a:t>
                    </a:r>
                  </a:p>
                  <a:p>
                    <a:fld id="{CF876258-FFC3-4DC5-9111-4F91B5A4299A}" type="VALUE">
                      <a:rPr lang="en-US" b="1" baseline="0">
                        <a:solidFill>
                          <a:schemeClr val="bg1"/>
                        </a:solidFill>
                      </a:rPr>
                      <a:pPr/>
                      <a:t>[VALUE]</a:t>
                    </a:fld>
                    <a:endParaRPr lang="en-GB"/>
                  </a:p>
                </c:rich>
              </c:tx>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707D-4A0A-9B92-F48A466F61DA}"/>
                </c:ext>
              </c:extLst>
            </c:dLbl>
            <c:dLbl>
              <c:idx val="1"/>
              <c:layout>
                <c:manualLayout>
                  <c:x val="-7.0470034995625541E-2"/>
                  <c:y val="1.6203703703703703E-2"/>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accent1">
                            <a:lumMod val="75000"/>
                          </a:schemeClr>
                        </a:solidFill>
                        <a:latin typeface="+mn-lt"/>
                        <a:ea typeface="+mn-ea"/>
                        <a:cs typeface="+mn-cs"/>
                      </a:defRPr>
                    </a:pPr>
                    <a:r>
                      <a:rPr lang="en-US" sz="1000" b="1">
                        <a:solidFill>
                          <a:schemeClr val="accent1">
                            <a:lumMod val="75000"/>
                          </a:schemeClr>
                        </a:solidFill>
                      </a:rPr>
                      <a:t>Region 1 (</a:t>
                    </a:r>
                    <a:fld id="{775D86FB-3E57-4DD1-99DD-8D6EDE77AF28}" type="CATEGORYNAME">
                      <a:rPr lang="en-US" sz="1000" b="1">
                        <a:solidFill>
                          <a:schemeClr val="accent1">
                            <a:lumMod val="75000"/>
                          </a:schemeClr>
                        </a:solidFill>
                      </a:rPr>
                      <a:pPr>
                        <a:defRPr sz="1000" b="1">
                          <a:solidFill>
                            <a:schemeClr val="accent1">
                              <a:lumMod val="75000"/>
                            </a:schemeClr>
                          </a:solidFill>
                        </a:defRPr>
                      </a:pPr>
                      <a:t>[CATEGORY NAME]</a:t>
                    </a:fld>
                    <a:r>
                      <a:rPr lang="en-US" sz="1000" b="1" baseline="0">
                        <a:solidFill>
                          <a:schemeClr val="accent1">
                            <a:lumMod val="75000"/>
                          </a:schemeClr>
                        </a:solidFill>
                      </a:rPr>
                      <a:t>)</a:t>
                    </a:r>
                  </a:p>
                  <a:p>
                    <a:pPr>
                      <a:defRPr sz="1000" b="1">
                        <a:solidFill>
                          <a:schemeClr val="accent1">
                            <a:lumMod val="75000"/>
                          </a:schemeClr>
                        </a:solidFill>
                      </a:defRPr>
                    </a:pPr>
                    <a:fld id="{11C1C7BD-D54E-411B-B9E8-2FCCC37DD884}" type="VALUE">
                      <a:rPr lang="en-US" sz="1000" b="1" baseline="0">
                        <a:solidFill>
                          <a:schemeClr val="accent1">
                            <a:lumMod val="75000"/>
                          </a:schemeClr>
                        </a:solidFill>
                      </a:rPr>
                      <a:pPr>
                        <a:defRPr sz="1000" b="1">
                          <a:solidFill>
                            <a:schemeClr val="accent1">
                              <a:lumMod val="75000"/>
                            </a:schemeClr>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1">
                          <a:lumMod val="75000"/>
                        </a:schemeClr>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707D-4A0A-9B92-F48A466F61DA}"/>
                </c:ext>
              </c:extLst>
            </c:dLbl>
            <c:dLbl>
              <c:idx val="2"/>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BAE12745-4DB6-41DF-B7A3-22A30FD50321}" type="CATEGORYNAME">
                      <a:rPr lang="en-US" sz="1000" b="1">
                        <a:solidFill>
                          <a:schemeClr val="bg1"/>
                        </a:solidFill>
                      </a:rPr>
                      <a:pPr>
                        <a:defRPr sz="1000" b="1">
                          <a:solidFill>
                            <a:schemeClr val="bg1"/>
                          </a:solidFill>
                        </a:defRPr>
                      </a:pPr>
                      <a:t>[CATEGORY NAME]</a:t>
                    </a:fld>
                    <a:endParaRPr lang="en-US" sz="1000" b="1">
                      <a:solidFill>
                        <a:schemeClr val="bg1"/>
                      </a:solidFill>
                    </a:endParaRPr>
                  </a:p>
                  <a:p>
                    <a:pPr>
                      <a:defRPr sz="1000" b="1">
                        <a:solidFill>
                          <a:schemeClr val="bg1"/>
                        </a:solidFill>
                      </a:defRPr>
                    </a:pPr>
                    <a:fld id="{D81F4CA8-A4DA-4C87-9481-7FFE0724676B}"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707D-4A0A-9B92-F48A466F61DA}"/>
                </c:ext>
              </c:extLst>
            </c:dLbl>
            <c:dLbl>
              <c:idx val="3"/>
              <c:layout>
                <c:manualLayout>
                  <c:x val="3.6660323709536209E-2"/>
                  <c:y val="9.0011665208514762E-3"/>
                </c:manualLayout>
              </c:layout>
              <c:tx>
                <c:rich>
                  <a:bodyPr rot="0" spcFirstLastPara="1" vertOverflow="ellipsis" vert="horz" wrap="square" lIns="38100" tIns="19050" rIns="38100" bIns="19050" anchor="ctr" anchorCtr="1">
                    <a:spAutoFit/>
                  </a:bodyPr>
                  <a:lstStyle/>
                  <a:p>
                    <a:pPr>
                      <a:defRPr sz="1000" b="1" i="0" u="none" strike="noStrike" kern="1200" baseline="0">
                        <a:solidFill>
                          <a:srgbClr val="FFCC00"/>
                        </a:solidFill>
                        <a:latin typeface="+mn-lt"/>
                        <a:ea typeface="+mn-ea"/>
                        <a:cs typeface="+mn-cs"/>
                      </a:defRPr>
                    </a:pPr>
                    <a:fld id="{7CB1F9C7-F433-4F20-9AD9-8EAA9498B838}" type="CATEGORYNAME">
                      <a:rPr lang="en-US" sz="1000" b="1">
                        <a:solidFill>
                          <a:srgbClr val="FFCC00"/>
                        </a:solidFill>
                      </a:rPr>
                      <a:pPr>
                        <a:defRPr sz="1000" b="1">
                          <a:solidFill>
                            <a:srgbClr val="FFCC00"/>
                          </a:solidFill>
                        </a:defRPr>
                      </a:pPr>
                      <a:t>[CATEGORY NAME]</a:t>
                    </a:fld>
                    <a:endParaRPr lang="en-US" sz="1000" b="1" baseline="0">
                      <a:solidFill>
                        <a:srgbClr val="FFCC00"/>
                      </a:solidFill>
                    </a:endParaRPr>
                  </a:p>
                  <a:p>
                    <a:pPr>
                      <a:defRPr sz="1000" b="1">
                        <a:solidFill>
                          <a:srgbClr val="FFCC00"/>
                        </a:solidFill>
                      </a:defRPr>
                    </a:pPr>
                    <a:fld id="{D991190B-5A78-46AA-8BE6-FEF01659D099}" type="VALUE">
                      <a:rPr lang="en-US" sz="1000" b="1" baseline="0">
                        <a:solidFill>
                          <a:srgbClr val="FFCC00"/>
                        </a:solidFill>
                      </a:rPr>
                      <a:pPr>
                        <a:defRPr sz="1000" b="1">
                          <a:solidFill>
                            <a:srgbClr val="FFCC00"/>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rgbClr val="FFCC00"/>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707D-4A0A-9B92-F48A466F61DA}"/>
                </c:ext>
              </c:extLst>
            </c:dLbl>
            <c:dLbl>
              <c:idx val="4"/>
              <c:layout>
                <c:manualLayout>
                  <c:x val="9.3728783902012253E-2"/>
                  <c:y val="0.16749999999999995"/>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D55E45A6-BE35-40D4-898F-A645D7B0A4AF}" type="CATEGORYNAME">
                      <a:rPr lang="en-US" sz="1000" b="1">
                        <a:solidFill>
                          <a:schemeClr val="bg1"/>
                        </a:solidFill>
                      </a:rPr>
                      <a:pPr>
                        <a:defRPr sz="1000" b="1">
                          <a:solidFill>
                            <a:schemeClr val="bg1"/>
                          </a:solidFill>
                        </a:defRPr>
                      </a:pPr>
                      <a:t>[CATEGORY NAME]</a:t>
                    </a:fld>
                    <a:endParaRPr lang="en-US" sz="1000" b="1" baseline="0">
                      <a:solidFill>
                        <a:schemeClr val="bg1"/>
                      </a:solidFill>
                    </a:endParaRPr>
                  </a:p>
                  <a:p>
                    <a:pPr>
                      <a:defRPr sz="1000" b="1">
                        <a:solidFill>
                          <a:schemeClr val="bg1"/>
                        </a:solidFill>
                      </a:defRPr>
                    </a:pPr>
                    <a:fld id="{87273A7A-D5C0-4142-8EC1-3C99EA8B36AB}"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707D-4A0A-9B92-F48A466F61DA}"/>
                </c:ext>
              </c:extLst>
            </c:dLbl>
            <c:dLbl>
              <c:idx val="5"/>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7AA84F4D-EC1B-438F-8BCF-A3713B03CEC3}" type="CATEGORYNAME">
                      <a:rPr lang="en-US" sz="1000" b="1">
                        <a:solidFill>
                          <a:schemeClr val="bg1"/>
                        </a:solidFill>
                      </a:rPr>
                      <a:pPr>
                        <a:defRPr sz="1000" b="1">
                          <a:solidFill>
                            <a:schemeClr val="bg1"/>
                          </a:solidFill>
                        </a:defRPr>
                      </a:pPr>
                      <a:t>[CATEGORY NAME]</a:t>
                    </a:fld>
                    <a:endParaRPr lang="en-US" sz="1000" b="1" baseline="0">
                      <a:solidFill>
                        <a:schemeClr val="bg1"/>
                      </a:solidFill>
                    </a:endParaRPr>
                  </a:p>
                  <a:p>
                    <a:pPr>
                      <a:defRPr sz="1000" b="1">
                        <a:solidFill>
                          <a:schemeClr val="bg1"/>
                        </a:solidFill>
                      </a:defRPr>
                    </a:pPr>
                    <a:fld id="{DF4030AC-9457-4490-9DBC-EC1C18E6DA5D}"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707D-4A0A-9B92-F48A466F61DA}"/>
                </c:ext>
              </c:extLst>
            </c:dLbl>
            <c:dLbl>
              <c:idx val="6"/>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3ECE1150-4E0F-4D6E-B4A0-30AD95F3E044}" type="CATEGORYNAME">
                      <a:rPr lang="en-US" sz="1000" b="1">
                        <a:solidFill>
                          <a:schemeClr val="bg1"/>
                        </a:solidFill>
                      </a:rPr>
                      <a:pPr>
                        <a:defRPr sz="1000" b="1">
                          <a:solidFill>
                            <a:schemeClr val="bg1"/>
                          </a:solidFill>
                        </a:defRPr>
                      </a:pPr>
                      <a:t>[CATEGORY NAME]</a:t>
                    </a:fld>
                    <a:endParaRPr lang="en-US" sz="1000" b="1" baseline="0">
                      <a:solidFill>
                        <a:schemeClr val="bg1"/>
                      </a:solidFill>
                    </a:endParaRPr>
                  </a:p>
                  <a:p>
                    <a:pPr>
                      <a:defRPr sz="1000" b="1">
                        <a:solidFill>
                          <a:schemeClr val="bg1"/>
                        </a:solidFill>
                      </a:defRPr>
                    </a:pPr>
                    <a:fld id="{CE3ABE0A-E709-488F-97D7-8F7425BD6198}"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707D-4A0A-9B92-F48A466F61DA}"/>
                </c:ext>
              </c:extLst>
            </c:dLbl>
            <c:dLbl>
              <c:idx val="7"/>
              <c:layout>
                <c:manualLayout>
                  <c:x val="-0.14809973753280845"/>
                  <c:y val="1.8518518518518517E-2"/>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r>
                      <a:rPr lang="en-US" sz="1000" b="1">
                        <a:solidFill>
                          <a:schemeClr val="bg1"/>
                        </a:solidFill>
                      </a:rPr>
                      <a:t>Region 3</a:t>
                    </a:r>
                  </a:p>
                  <a:p>
                    <a:pPr>
                      <a:defRPr sz="1000" b="1">
                        <a:solidFill>
                          <a:schemeClr val="bg1"/>
                        </a:solidFill>
                      </a:defRPr>
                    </a:pPr>
                    <a:fld id="{0E1AD653-6114-4439-BCD0-4BE95381F133}"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707D-4A0A-9B92-F48A466F61DA}"/>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1"/>
            <c:showSerName val="0"/>
            <c:showPercent val="0"/>
            <c:showBubbleSize val="0"/>
            <c:showLeaderLines val="0"/>
            <c:extLst>
              <c:ext xmlns:c15="http://schemas.microsoft.com/office/drawing/2012/chart" uri="{CE6537A1-D6FC-4f65-9D91-7224C49458BB}"/>
            </c:extLst>
          </c:dLbls>
          <c:cat>
            <c:strRef>
              <c:f>Membership!$C$4:$C$10</c:f>
              <c:strCache>
                <c:ptCount val="7"/>
                <c:pt idx="0">
                  <c:v>ETSI</c:v>
                </c:pt>
                <c:pt idx="1">
                  <c:v>ATIS</c:v>
                </c:pt>
                <c:pt idx="2">
                  <c:v>ARIB</c:v>
                </c:pt>
                <c:pt idx="3">
                  <c:v>TTC</c:v>
                </c:pt>
                <c:pt idx="4">
                  <c:v>CCSA</c:v>
                </c:pt>
                <c:pt idx="5">
                  <c:v>TTA</c:v>
                </c:pt>
                <c:pt idx="6">
                  <c:v>TSDSI</c:v>
                </c:pt>
              </c:strCache>
            </c:strRef>
          </c:cat>
          <c:val>
            <c:numRef>
              <c:f>Membership!$D$4:$D$10</c:f>
              <c:numCache>
                <c:formatCode>General</c:formatCode>
                <c:ptCount val="7"/>
                <c:pt idx="0">
                  <c:v>442</c:v>
                </c:pt>
                <c:pt idx="1">
                  <c:v>62</c:v>
                </c:pt>
                <c:pt idx="2">
                  <c:v>29</c:v>
                </c:pt>
                <c:pt idx="3">
                  <c:v>10</c:v>
                </c:pt>
                <c:pt idx="4">
                  <c:v>149</c:v>
                </c:pt>
                <c:pt idx="5">
                  <c:v>26</c:v>
                </c:pt>
                <c:pt idx="6">
                  <c:v>55</c:v>
                </c:pt>
              </c:numCache>
            </c:numRef>
          </c:val>
          <c:extLst>
            <c:ext xmlns:c16="http://schemas.microsoft.com/office/drawing/2014/chart" uri="{C3380CC4-5D6E-409C-BE32-E72D297353CC}">
              <c16:uniqueId val="{00000010-707D-4A0A-9B92-F48A466F61DA}"/>
            </c:ext>
          </c:extLst>
        </c:ser>
        <c:dLbls>
          <c:dLblPos val="inEnd"/>
          <c:showLegendKey val="0"/>
          <c:showVal val="0"/>
          <c:showCatName val="0"/>
          <c:showSerName val="0"/>
          <c:showPercent val="1"/>
          <c:showBubbleSize val="0"/>
          <c:showLeaderLines val="0"/>
        </c:dLbls>
        <c:gapWidth val="100"/>
        <c:splitType val="pos"/>
        <c:splitPos val="5"/>
        <c:secondPieSize val="75"/>
        <c:serLines>
          <c:spPr>
            <a:ln w="9525" cap="flat" cmpd="sng" algn="ctr">
              <a:solidFill>
                <a:schemeClr val="tx1">
                  <a:lumMod val="35000"/>
                  <a:lumOff val="65000"/>
                </a:schemeClr>
              </a:solidFill>
              <a:round/>
            </a:ln>
            <a:effectLst/>
          </c:spPr>
        </c:serLines>
      </c:of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92D050">
                <a:alpha val="85000"/>
              </a:srgb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Membership!$F$23:$F$37</c:f>
              <c:strCache>
                <c:ptCount val="15"/>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pt idx="14">
                  <c:v>2022*</c:v>
                </c:pt>
              </c:strCache>
            </c:strRef>
          </c:cat>
          <c:val>
            <c:numRef>
              <c:f>Membership!$G$23:$G$37</c:f>
              <c:numCache>
                <c:formatCode>General</c:formatCode>
                <c:ptCount val="15"/>
                <c:pt idx="0">
                  <c:v>350</c:v>
                </c:pt>
                <c:pt idx="1">
                  <c:v>372</c:v>
                </c:pt>
                <c:pt idx="2">
                  <c:v>375</c:v>
                </c:pt>
                <c:pt idx="3">
                  <c:v>384</c:v>
                </c:pt>
                <c:pt idx="4">
                  <c:v>399</c:v>
                </c:pt>
                <c:pt idx="5">
                  <c:v>401</c:v>
                </c:pt>
                <c:pt idx="6">
                  <c:v>408</c:v>
                </c:pt>
                <c:pt idx="7">
                  <c:v>473</c:v>
                </c:pt>
                <c:pt idx="8">
                  <c:v>566</c:v>
                </c:pt>
                <c:pt idx="9">
                  <c:v>583</c:v>
                </c:pt>
                <c:pt idx="10">
                  <c:v>606</c:v>
                </c:pt>
                <c:pt idx="11">
                  <c:v>685</c:v>
                </c:pt>
                <c:pt idx="12">
                  <c:v>717</c:v>
                </c:pt>
                <c:pt idx="13">
                  <c:v>776</c:v>
                </c:pt>
                <c:pt idx="14">
                  <c:v>773</c:v>
                </c:pt>
              </c:numCache>
            </c:numRef>
          </c:val>
          <c:extLst>
            <c:ext xmlns:c16="http://schemas.microsoft.com/office/drawing/2014/chart" uri="{C3380CC4-5D6E-409C-BE32-E72D297353CC}">
              <c16:uniqueId val="{00000000-FD6A-4EDA-B7E7-9F413A509310}"/>
            </c:ext>
          </c:extLst>
        </c:ser>
        <c:dLbls>
          <c:dLblPos val="inEnd"/>
          <c:showLegendKey val="0"/>
          <c:showVal val="1"/>
          <c:showCatName val="0"/>
          <c:showSerName val="0"/>
          <c:showPercent val="0"/>
          <c:showBubbleSize val="0"/>
        </c:dLbls>
        <c:gapWidth val="65"/>
        <c:axId val="633628216"/>
        <c:axId val="633627888"/>
      </c:barChart>
      <c:catAx>
        <c:axId val="633628216"/>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633627888"/>
        <c:crosses val="autoZero"/>
        <c:auto val="1"/>
        <c:lblAlgn val="ctr"/>
        <c:lblOffset val="100"/>
        <c:noMultiLvlLbl val="0"/>
      </c:catAx>
      <c:valAx>
        <c:axId val="633627888"/>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633628216"/>
        <c:crosses val="autoZero"/>
        <c:crossBetween val="between"/>
      </c:valAx>
      <c:spPr>
        <a:noFill/>
        <a:ln>
          <a:noFill/>
        </a:ln>
        <a:effectLst/>
      </c:spPr>
    </c:plotArea>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b="0" i="0" u="none" strike="noStrike" kern="1200" baseline="0">
                <a:solidFill>
                  <a:schemeClr val="dk1">
                    <a:lumMod val="65000"/>
                    <a:lumOff val="35000"/>
                  </a:schemeClr>
                </a:solidFill>
                <a:effectLst/>
                <a:latin typeface="+mn-lt"/>
                <a:ea typeface="+mn-ea"/>
                <a:cs typeface="+mn-cs"/>
              </a:defRPr>
            </a:pPr>
            <a:r>
              <a:rPr lang="en-GB"/>
              <a:t>Approved CRs - 2021</a:t>
            </a:r>
          </a:p>
        </c:rich>
      </c:tx>
      <c:overlay val="0"/>
      <c:spPr>
        <a:noFill/>
        <a:ln>
          <a:noFill/>
        </a:ln>
        <a:effectLst/>
      </c:spPr>
      <c:txPr>
        <a:bodyPr rot="0" spcFirstLastPara="1" vertOverflow="ellipsis" vert="horz" wrap="square" anchor="ctr" anchorCtr="1"/>
        <a:lstStyle/>
        <a:p>
          <a:pPr>
            <a:defRPr b="0" i="0" u="none" strike="noStrike" kern="1200" baseline="0">
              <a:solidFill>
                <a:schemeClr val="dk1">
                  <a:lumMod val="65000"/>
                  <a:lumOff val="35000"/>
                </a:schemeClr>
              </a:solidFill>
              <a:effectLst/>
              <a:latin typeface="+mn-lt"/>
              <a:ea typeface="+mn-ea"/>
              <a:cs typeface="+mn-cs"/>
            </a:defRPr>
          </a:pPr>
          <a:endParaRPr lang="en-US"/>
        </a:p>
      </c:txPr>
    </c:title>
    <c:autoTitleDeleted val="0"/>
    <c:plotArea>
      <c:layout/>
      <c:barChart>
        <c:barDir val="col"/>
        <c:grouping val="clustered"/>
        <c:varyColors val="0"/>
        <c:ser>
          <c:idx val="0"/>
          <c:order val="0"/>
          <c:spPr>
            <a:gradFill>
              <a:gsLst>
                <a:gs pos="0">
                  <a:schemeClr val="accent1"/>
                </a:gs>
                <a:gs pos="100000">
                  <a:schemeClr val="accent1">
                    <a:lumMod val="84000"/>
                  </a:schemeClr>
                </a:gs>
              </a:gsLst>
              <a:lin ang="5400000" scaled="1"/>
            </a:gradFill>
            <a:ln>
              <a:noFill/>
            </a:ln>
            <a:effectLst>
              <a:outerShdw blurRad="76200" dir="18900000" sy="23000" kx="-1200000" algn="bl" rotWithShape="0">
                <a:prstClr val="black">
                  <a:alpha val="20000"/>
                </a:prst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330" b="1"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'CR by WG FF'!$Y$3:$AP$3</c:f>
              <c:strCache>
                <c:ptCount val="18"/>
                <c:pt idx="0">
                  <c:v>CT1</c:v>
                </c:pt>
                <c:pt idx="1">
                  <c:v>CT3</c:v>
                </c:pt>
                <c:pt idx="2">
                  <c:v>CT4</c:v>
                </c:pt>
                <c:pt idx="3">
                  <c:v>CT6</c:v>
                </c:pt>
                <c:pt idx="4">
                  <c:v>CT</c:v>
                </c:pt>
                <c:pt idx="5">
                  <c:v>R1</c:v>
                </c:pt>
                <c:pt idx="6">
                  <c:v>R2</c:v>
                </c:pt>
                <c:pt idx="7">
                  <c:v>R3</c:v>
                </c:pt>
                <c:pt idx="8">
                  <c:v>R4</c:v>
                </c:pt>
                <c:pt idx="9">
                  <c:v>R5</c:v>
                </c:pt>
                <c:pt idx="10">
                  <c:v>RAN</c:v>
                </c:pt>
                <c:pt idx="11">
                  <c:v>SA1</c:v>
                </c:pt>
                <c:pt idx="12">
                  <c:v>SA2</c:v>
                </c:pt>
                <c:pt idx="13">
                  <c:v>SA3</c:v>
                </c:pt>
                <c:pt idx="14">
                  <c:v>SA4</c:v>
                </c:pt>
                <c:pt idx="15">
                  <c:v>SA5</c:v>
                </c:pt>
                <c:pt idx="16">
                  <c:v>SA6</c:v>
                </c:pt>
                <c:pt idx="17">
                  <c:v>SA</c:v>
                </c:pt>
              </c:strCache>
            </c:strRef>
          </c:cat>
          <c:val>
            <c:numRef>
              <c:f>'CR by WG FF'!$Y$4:$AP$4</c:f>
              <c:numCache>
                <c:formatCode>General</c:formatCode>
                <c:ptCount val="18"/>
                <c:pt idx="0">
                  <c:v>1522</c:v>
                </c:pt>
                <c:pt idx="1">
                  <c:v>1506</c:v>
                </c:pt>
                <c:pt idx="2">
                  <c:v>1524</c:v>
                </c:pt>
                <c:pt idx="3">
                  <c:v>87</c:v>
                </c:pt>
                <c:pt idx="4">
                  <c:v>0</c:v>
                </c:pt>
                <c:pt idx="5">
                  <c:v>321</c:v>
                </c:pt>
                <c:pt idx="6">
                  <c:v>589</c:v>
                </c:pt>
                <c:pt idx="7">
                  <c:v>199</c:v>
                </c:pt>
                <c:pt idx="8">
                  <c:v>1881</c:v>
                </c:pt>
                <c:pt idx="9">
                  <c:v>4844</c:v>
                </c:pt>
                <c:pt idx="10">
                  <c:v>1</c:v>
                </c:pt>
                <c:pt idx="11">
                  <c:v>256</c:v>
                </c:pt>
                <c:pt idx="12">
                  <c:v>1539</c:v>
                </c:pt>
                <c:pt idx="13">
                  <c:v>394</c:v>
                </c:pt>
                <c:pt idx="14">
                  <c:v>89</c:v>
                </c:pt>
                <c:pt idx="15">
                  <c:v>665</c:v>
                </c:pt>
                <c:pt idx="16">
                  <c:v>225</c:v>
                </c:pt>
                <c:pt idx="17">
                  <c:v>9</c:v>
                </c:pt>
              </c:numCache>
            </c:numRef>
          </c:val>
          <c:extLst>
            <c:ext xmlns:c16="http://schemas.microsoft.com/office/drawing/2014/chart" uri="{C3380CC4-5D6E-409C-BE32-E72D297353CC}">
              <c16:uniqueId val="{00000000-A782-4A0F-9F26-4853DFFF9B0F}"/>
            </c:ext>
          </c:extLst>
        </c:ser>
        <c:dLbls>
          <c:dLblPos val="inEnd"/>
          <c:showLegendKey val="0"/>
          <c:showVal val="1"/>
          <c:showCatName val="0"/>
          <c:showSerName val="0"/>
          <c:showPercent val="0"/>
          <c:showBubbleSize val="0"/>
        </c:dLbls>
        <c:gapWidth val="41"/>
        <c:axId val="973044504"/>
        <c:axId val="973044832"/>
      </c:barChart>
      <c:catAx>
        <c:axId val="97304450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dk1">
                    <a:lumMod val="65000"/>
                    <a:lumOff val="35000"/>
                  </a:schemeClr>
                </a:solidFill>
                <a:effectLst/>
                <a:latin typeface="+mn-lt"/>
                <a:ea typeface="+mn-ea"/>
                <a:cs typeface="+mn-cs"/>
              </a:defRPr>
            </a:pPr>
            <a:endParaRPr lang="en-US"/>
          </a:p>
        </c:txPr>
        <c:crossAx val="973044832"/>
        <c:crosses val="autoZero"/>
        <c:auto val="1"/>
        <c:lblAlgn val="ctr"/>
        <c:lblOffset val="100"/>
        <c:noMultiLvlLbl val="0"/>
      </c:catAx>
      <c:valAx>
        <c:axId val="973044832"/>
        <c:scaling>
          <c:orientation val="minMax"/>
        </c:scaling>
        <c:delete val="1"/>
        <c:axPos val="l"/>
        <c:numFmt formatCode="General" sourceLinked="1"/>
        <c:majorTickMark val="none"/>
        <c:minorTickMark val="none"/>
        <c:tickLblPos val="nextTo"/>
        <c:crossAx val="97304450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'CR by WG FF'!$B$82</c:f>
              <c:strCache>
                <c:ptCount val="1"/>
                <c:pt idx="0">
                  <c:v>CT WGs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'CR by WG FF'!$A$83:$A$106</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FF'!$B$83:$B$106</c:f>
              <c:numCache>
                <c:formatCode>General</c:formatCode>
                <c:ptCount val="24"/>
                <c:pt idx="0">
                  <c:v>556.75</c:v>
                </c:pt>
                <c:pt idx="1">
                  <c:v>574.5</c:v>
                </c:pt>
                <c:pt idx="2">
                  <c:v>591.5</c:v>
                </c:pt>
                <c:pt idx="3">
                  <c:v>599.75</c:v>
                </c:pt>
                <c:pt idx="4">
                  <c:v>615.75</c:v>
                </c:pt>
                <c:pt idx="5">
                  <c:v>567.75</c:v>
                </c:pt>
                <c:pt idx="6">
                  <c:v>561</c:v>
                </c:pt>
                <c:pt idx="7">
                  <c:v>506.5</c:v>
                </c:pt>
                <c:pt idx="8">
                  <c:v>470.75</c:v>
                </c:pt>
                <c:pt idx="9">
                  <c:v>428.75</c:v>
                </c:pt>
                <c:pt idx="10">
                  <c:v>627.5</c:v>
                </c:pt>
                <c:pt idx="11">
                  <c:v>877</c:v>
                </c:pt>
                <c:pt idx="12">
                  <c:v>961.25</c:v>
                </c:pt>
                <c:pt idx="13">
                  <c:v>1110.25</c:v>
                </c:pt>
                <c:pt idx="14">
                  <c:v>1014.25</c:v>
                </c:pt>
                <c:pt idx="15">
                  <c:v>910.25</c:v>
                </c:pt>
                <c:pt idx="16">
                  <c:v>934.75</c:v>
                </c:pt>
                <c:pt idx="17">
                  <c:v>1135.75</c:v>
                </c:pt>
                <c:pt idx="18">
                  <c:v>1140.5</c:v>
                </c:pt>
                <c:pt idx="19">
                  <c:v>1180</c:v>
                </c:pt>
                <c:pt idx="20">
                  <c:v>1282.5</c:v>
                </c:pt>
                <c:pt idx="21">
                  <c:v>1163.5</c:v>
                </c:pt>
                <c:pt idx="22">
                  <c:v>1185.5</c:v>
                </c:pt>
                <c:pt idx="23">
                  <c:v>1159.75</c:v>
                </c:pt>
              </c:numCache>
            </c:numRef>
          </c:val>
          <c:smooth val="0"/>
          <c:extLst>
            <c:ext xmlns:c16="http://schemas.microsoft.com/office/drawing/2014/chart" uri="{C3380CC4-5D6E-409C-BE32-E72D297353CC}">
              <c16:uniqueId val="{00000000-29C7-4615-B799-4BA9CFE74FDD}"/>
            </c:ext>
          </c:extLst>
        </c:ser>
        <c:ser>
          <c:idx val="1"/>
          <c:order val="1"/>
          <c:tx>
            <c:strRef>
              <c:f>'CR by WG FF'!$C$82</c:f>
              <c:strCache>
                <c:ptCount val="1"/>
                <c:pt idx="0">
                  <c:v>RAN WGs</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'CR by WG FF'!$A$83:$A$106</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FF'!$C$83:$C$106</c:f>
              <c:numCache>
                <c:formatCode>General</c:formatCode>
                <c:ptCount val="24"/>
                <c:pt idx="0">
                  <c:v>1198.5</c:v>
                </c:pt>
                <c:pt idx="1">
                  <c:v>1261.75</c:v>
                </c:pt>
                <c:pt idx="2">
                  <c:v>1413.25</c:v>
                </c:pt>
                <c:pt idx="3">
                  <c:v>1474.75</c:v>
                </c:pt>
                <c:pt idx="4">
                  <c:v>1550.25</c:v>
                </c:pt>
                <c:pt idx="5">
                  <c:v>1591.75</c:v>
                </c:pt>
                <c:pt idx="6">
                  <c:v>1541.25</c:v>
                </c:pt>
                <c:pt idx="7">
                  <c:v>1455</c:v>
                </c:pt>
                <c:pt idx="8">
                  <c:v>1363</c:v>
                </c:pt>
                <c:pt idx="9">
                  <c:v>1306</c:v>
                </c:pt>
                <c:pt idx="10">
                  <c:v>1268.75</c:v>
                </c:pt>
                <c:pt idx="11">
                  <c:v>1421.75</c:v>
                </c:pt>
                <c:pt idx="12">
                  <c:v>1572.25</c:v>
                </c:pt>
                <c:pt idx="13">
                  <c:v>1679.5</c:v>
                </c:pt>
                <c:pt idx="14">
                  <c:v>1799.5</c:v>
                </c:pt>
                <c:pt idx="15">
                  <c:v>1829.5</c:v>
                </c:pt>
                <c:pt idx="16">
                  <c:v>1781.75</c:v>
                </c:pt>
                <c:pt idx="17">
                  <c:v>1916.5</c:v>
                </c:pt>
                <c:pt idx="18">
                  <c:v>1972.5</c:v>
                </c:pt>
                <c:pt idx="19">
                  <c:v>1953.75</c:v>
                </c:pt>
                <c:pt idx="20">
                  <c:v>2121.25</c:v>
                </c:pt>
                <c:pt idx="21">
                  <c:v>2125</c:v>
                </c:pt>
                <c:pt idx="22">
                  <c:v>2068.25</c:v>
                </c:pt>
                <c:pt idx="23">
                  <c:v>1958.5</c:v>
                </c:pt>
              </c:numCache>
            </c:numRef>
          </c:val>
          <c:smooth val="0"/>
          <c:extLst>
            <c:ext xmlns:c16="http://schemas.microsoft.com/office/drawing/2014/chart" uri="{C3380CC4-5D6E-409C-BE32-E72D297353CC}">
              <c16:uniqueId val="{00000001-29C7-4615-B799-4BA9CFE74FDD}"/>
            </c:ext>
          </c:extLst>
        </c:ser>
        <c:ser>
          <c:idx val="2"/>
          <c:order val="2"/>
          <c:tx>
            <c:strRef>
              <c:f>'CR by WG FF'!$D$82</c:f>
              <c:strCache>
                <c:ptCount val="1"/>
                <c:pt idx="0">
                  <c:v>SA WGs</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'CR by WG FF'!$A$83:$A$106</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FF'!$D$83:$D$106</c:f>
              <c:numCache>
                <c:formatCode>General</c:formatCode>
                <c:ptCount val="24"/>
                <c:pt idx="0">
                  <c:v>276</c:v>
                </c:pt>
                <c:pt idx="1">
                  <c:v>300.25</c:v>
                </c:pt>
                <c:pt idx="2">
                  <c:v>331</c:v>
                </c:pt>
                <c:pt idx="3">
                  <c:v>323.25</c:v>
                </c:pt>
                <c:pt idx="4">
                  <c:v>328.25</c:v>
                </c:pt>
                <c:pt idx="5">
                  <c:v>332.5</c:v>
                </c:pt>
                <c:pt idx="6">
                  <c:v>297.75</c:v>
                </c:pt>
                <c:pt idx="7">
                  <c:v>316</c:v>
                </c:pt>
                <c:pt idx="8">
                  <c:v>389.25</c:v>
                </c:pt>
                <c:pt idx="9">
                  <c:v>484.75</c:v>
                </c:pt>
                <c:pt idx="10">
                  <c:v>576.5</c:v>
                </c:pt>
                <c:pt idx="11">
                  <c:v>672.75</c:v>
                </c:pt>
                <c:pt idx="12">
                  <c:v>712.75</c:v>
                </c:pt>
                <c:pt idx="13">
                  <c:v>731.5</c:v>
                </c:pt>
                <c:pt idx="14">
                  <c:v>796.25</c:v>
                </c:pt>
                <c:pt idx="15">
                  <c:v>873.25</c:v>
                </c:pt>
                <c:pt idx="16">
                  <c:v>839.75</c:v>
                </c:pt>
                <c:pt idx="17">
                  <c:v>817</c:v>
                </c:pt>
                <c:pt idx="18">
                  <c:v>723</c:v>
                </c:pt>
                <c:pt idx="19">
                  <c:v>580.75</c:v>
                </c:pt>
                <c:pt idx="20">
                  <c:v>586.25</c:v>
                </c:pt>
                <c:pt idx="21">
                  <c:v>601.75</c:v>
                </c:pt>
                <c:pt idx="22">
                  <c:v>673.5</c:v>
                </c:pt>
                <c:pt idx="23">
                  <c:v>792</c:v>
                </c:pt>
              </c:numCache>
            </c:numRef>
          </c:val>
          <c:smooth val="0"/>
          <c:extLst>
            <c:ext xmlns:c16="http://schemas.microsoft.com/office/drawing/2014/chart" uri="{C3380CC4-5D6E-409C-BE32-E72D297353CC}">
              <c16:uniqueId val="{00000002-29C7-4615-B799-4BA9CFE74FDD}"/>
            </c:ext>
          </c:extLst>
        </c:ser>
        <c:ser>
          <c:idx val="3"/>
          <c:order val="3"/>
          <c:tx>
            <c:strRef>
              <c:f>'CR by WG FF'!$E$82</c:f>
              <c:strCache>
                <c:ptCount val="1"/>
                <c:pt idx="0">
                  <c:v>Total</c:v>
                </c:pt>
              </c:strCache>
            </c:strRef>
          </c:tx>
          <c:spPr>
            <a:ln w="28575" cap="rnd">
              <a:solidFill>
                <a:schemeClr val="tx1"/>
              </a:solidFill>
              <a:round/>
            </a:ln>
            <a:effectLst/>
          </c:spPr>
          <c:marker>
            <c:symbol val="circle"/>
            <c:size val="5"/>
            <c:spPr>
              <a:solidFill>
                <a:schemeClr val="tx1"/>
              </a:solidFill>
              <a:ln w="9525">
                <a:solidFill>
                  <a:schemeClr val="tx1"/>
                </a:solidFill>
              </a:ln>
              <a:effectLst/>
            </c:spPr>
          </c:marker>
          <c:cat>
            <c:strRef>
              <c:f>'CR by WG FF'!$A$83:$A$106</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FF'!$E$83:$E$106</c:f>
              <c:numCache>
                <c:formatCode>General</c:formatCode>
                <c:ptCount val="24"/>
                <c:pt idx="0">
                  <c:v>2031.25</c:v>
                </c:pt>
                <c:pt idx="1">
                  <c:v>2136.5</c:v>
                </c:pt>
                <c:pt idx="2">
                  <c:v>2335.75</c:v>
                </c:pt>
                <c:pt idx="3">
                  <c:v>2397.75</c:v>
                </c:pt>
                <c:pt idx="4">
                  <c:v>2494.25</c:v>
                </c:pt>
                <c:pt idx="5">
                  <c:v>2492</c:v>
                </c:pt>
                <c:pt idx="6">
                  <c:v>2400</c:v>
                </c:pt>
                <c:pt idx="7">
                  <c:v>2277.5</c:v>
                </c:pt>
                <c:pt idx="8">
                  <c:v>2223</c:v>
                </c:pt>
                <c:pt idx="9">
                  <c:v>2219.5</c:v>
                </c:pt>
                <c:pt idx="10">
                  <c:v>2472.75</c:v>
                </c:pt>
                <c:pt idx="11">
                  <c:v>2971.5</c:v>
                </c:pt>
                <c:pt idx="12">
                  <c:v>3246.25</c:v>
                </c:pt>
                <c:pt idx="13">
                  <c:v>3521.25</c:v>
                </c:pt>
                <c:pt idx="14">
                  <c:v>3610</c:v>
                </c:pt>
                <c:pt idx="15">
                  <c:v>3613</c:v>
                </c:pt>
                <c:pt idx="16">
                  <c:v>3556.25</c:v>
                </c:pt>
                <c:pt idx="17">
                  <c:v>3869.25</c:v>
                </c:pt>
                <c:pt idx="18">
                  <c:v>3836</c:v>
                </c:pt>
                <c:pt idx="19">
                  <c:v>3714.5</c:v>
                </c:pt>
                <c:pt idx="20">
                  <c:v>3990</c:v>
                </c:pt>
                <c:pt idx="21">
                  <c:v>3890.25</c:v>
                </c:pt>
                <c:pt idx="22">
                  <c:v>3927.25</c:v>
                </c:pt>
                <c:pt idx="23">
                  <c:v>3910.25</c:v>
                </c:pt>
              </c:numCache>
            </c:numRef>
          </c:val>
          <c:smooth val="0"/>
          <c:extLst>
            <c:ext xmlns:c16="http://schemas.microsoft.com/office/drawing/2014/chart" uri="{C3380CC4-5D6E-409C-BE32-E72D297353CC}">
              <c16:uniqueId val="{00000003-29C7-4615-B799-4BA9CFE74FDD}"/>
            </c:ext>
          </c:extLst>
        </c:ser>
        <c:dLbls>
          <c:showLegendKey val="0"/>
          <c:showVal val="0"/>
          <c:showCatName val="0"/>
          <c:showSerName val="0"/>
          <c:showPercent val="0"/>
          <c:showBubbleSize val="0"/>
        </c:dLbls>
        <c:marker val="1"/>
        <c:smooth val="0"/>
        <c:axId val="1039709888"/>
        <c:axId val="1039718416"/>
      </c:lineChart>
      <c:catAx>
        <c:axId val="1039709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18416"/>
        <c:crosses val="autoZero"/>
        <c:auto val="1"/>
        <c:lblAlgn val="ctr"/>
        <c:lblOffset val="100"/>
        <c:noMultiLvlLbl val="0"/>
      </c:catAx>
      <c:valAx>
        <c:axId val="1039718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098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tx1">
          <a:lumMod val="15000"/>
          <a:lumOff val="85000"/>
        </a:schemeClr>
      </a:solidFill>
      <a:round/>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CT</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'CR by WG FF'!$B$33</c:f>
              <c:strCache>
                <c:ptCount val="1"/>
                <c:pt idx="0">
                  <c:v>C1</c:v>
                </c:pt>
              </c:strCache>
            </c:strRef>
          </c:tx>
          <c:spPr>
            <a:ln w="28575" cap="rnd">
              <a:solidFill>
                <a:srgbClr val="FF0000"/>
              </a:solidFill>
              <a:round/>
            </a:ln>
            <a:effectLst/>
          </c:spPr>
          <c:marker>
            <c:symbol val="circle"/>
            <c:size val="5"/>
            <c:spPr>
              <a:solidFill>
                <a:srgbClr val="FF0000"/>
              </a:solidFill>
              <a:ln w="9525">
                <a:solidFill>
                  <a:srgbClr val="FF0000"/>
                </a:solidFill>
              </a:ln>
              <a:effectLst/>
            </c:spPr>
          </c:marker>
          <c:cat>
            <c:strRef>
              <c:f>'CR by WG FF'!$A$34:$A$57</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FF'!$B$34:$B$57</c:f>
              <c:numCache>
                <c:formatCode>General</c:formatCode>
                <c:ptCount val="24"/>
                <c:pt idx="0">
                  <c:v>261.5</c:v>
                </c:pt>
                <c:pt idx="1">
                  <c:v>281.5</c:v>
                </c:pt>
                <c:pt idx="2">
                  <c:v>300.75</c:v>
                </c:pt>
                <c:pt idx="3">
                  <c:v>318</c:v>
                </c:pt>
                <c:pt idx="4">
                  <c:v>346.5</c:v>
                </c:pt>
                <c:pt idx="5">
                  <c:v>306</c:v>
                </c:pt>
                <c:pt idx="6">
                  <c:v>304</c:v>
                </c:pt>
                <c:pt idx="7">
                  <c:v>282.5</c:v>
                </c:pt>
                <c:pt idx="8">
                  <c:v>269</c:v>
                </c:pt>
                <c:pt idx="9">
                  <c:v>249.75</c:v>
                </c:pt>
                <c:pt idx="10">
                  <c:v>304.5</c:v>
                </c:pt>
                <c:pt idx="11">
                  <c:v>368</c:v>
                </c:pt>
                <c:pt idx="12">
                  <c:v>398.75</c:v>
                </c:pt>
                <c:pt idx="13">
                  <c:v>447</c:v>
                </c:pt>
                <c:pt idx="14">
                  <c:v>396.5</c:v>
                </c:pt>
                <c:pt idx="15">
                  <c:v>364.25</c:v>
                </c:pt>
                <c:pt idx="16">
                  <c:v>342.25</c:v>
                </c:pt>
                <c:pt idx="17">
                  <c:v>413</c:v>
                </c:pt>
                <c:pt idx="18">
                  <c:v>435.25</c:v>
                </c:pt>
                <c:pt idx="19">
                  <c:v>472.5</c:v>
                </c:pt>
                <c:pt idx="20">
                  <c:v>498.25</c:v>
                </c:pt>
                <c:pt idx="21">
                  <c:v>419.75</c:v>
                </c:pt>
                <c:pt idx="22">
                  <c:v>418.5</c:v>
                </c:pt>
                <c:pt idx="23">
                  <c:v>380.5</c:v>
                </c:pt>
              </c:numCache>
            </c:numRef>
          </c:val>
          <c:smooth val="0"/>
          <c:extLst>
            <c:ext xmlns:c16="http://schemas.microsoft.com/office/drawing/2014/chart" uri="{C3380CC4-5D6E-409C-BE32-E72D297353CC}">
              <c16:uniqueId val="{00000000-C1BB-46B4-9853-A57CA6F85552}"/>
            </c:ext>
          </c:extLst>
        </c:ser>
        <c:ser>
          <c:idx val="1"/>
          <c:order val="1"/>
          <c:tx>
            <c:strRef>
              <c:f>'CR by WG FF'!$C$33</c:f>
              <c:strCache>
                <c:ptCount val="1"/>
                <c:pt idx="0">
                  <c:v>C3</c:v>
                </c:pt>
              </c:strCache>
            </c:strRef>
          </c:tx>
          <c:spPr>
            <a:ln w="28575" cap="rnd">
              <a:solidFill>
                <a:srgbClr val="FFFF00"/>
              </a:solidFill>
              <a:round/>
            </a:ln>
            <a:effectLst/>
          </c:spPr>
          <c:marker>
            <c:symbol val="circle"/>
            <c:size val="5"/>
            <c:spPr>
              <a:solidFill>
                <a:srgbClr val="FFFF00"/>
              </a:solidFill>
              <a:ln w="9525">
                <a:solidFill>
                  <a:srgbClr val="FFFF00"/>
                </a:solidFill>
              </a:ln>
              <a:effectLst/>
            </c:spPr>
          </c:marker>
          <c:cat>
            <c:strRef>
              <c:f>'CR by WG FF'!$A$34:$A$57</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FF'!$C$34:$C$57</c:f>
              <c:numCache>
                <c:formatCode>General</c:formatCode>
                <c:ptCount val="24"/>
                <c:pt idx="0">
                  <c:v>117</c:v>
                </c:pt>
                <c:pt idx="1">
                  <c:v>108.5</c:v>
                </c:pt>
                <c:pt idx="2">
                  <c:v>103.5</c:v>
                </c:pt>
                <c:pt idx="3">
                  <c:v>106</c:v>
                </c:pt>
                <c:pt idx="4">
                  <c:v>94.25</c:v>
                </c:pt>
                <c:pt idx="5">
                  <c:v>93.75</c:v>
                </c:pt>
                <c:pt idx="6">
                  <c:v>87</c:v>
                </c:pt>
                <c:pt idx="7">
                  <c:v>67.5</c:v>
                </c:pt>
                <c:pt idx="8">
                  <c:v>66.5</c:v>
                </c:pt>
                <c:pt idx="9">
                  <c:v>54</c:v>
                </c:pt>
                <c:pt idx="10">
                  <c:v>120.25</c:v>
                </c:pt>
                <c:pt idx="11">
                  <c:v>228</c:v>
                </c:pt>
                <c:pt idx="12">
                  <c:v>249.5</c:v>
                </c:pt>
                <c:pt idx="13">
                  <c:v>305.5</c:v>
                </c:pt>
                <c:pt idx="14">
                  <c:v>285.5</c:v>
                </c:pt>
                <c:pt idx="15">
                  <c:v>231.25</c:v>
                </c:pt>
                <c:pt idx="16">
                  <c:v>242.75</c:v>
                </c:pt>
                <c:pt idx="17">
                  <c:v>298.75</c:v>
                </c:pt>
                <c:pt idx="18">
                  <c:v>289</c:v>
                </c:pt>
                <c:pt idx="19">
                  <c:v>296.5</c:v>
                </c:pt>
                <c:pt idx="20">
                  <c:v>364</c:v>
                </c:pt>
                <c:pt idx="21">
                  <c:v>352</c:v>
                </c:pt>
                <c:pt idx="22">
                  <c:v>363.75</c:v>
                </c:pt>
                <c:pt idx="23">
                  <c:v>376.5</c:v>
                </c:pt>
              </c:numCache>
            </c:numRef>
          </c:val>
          <c:smooth val="0"/>
          <c:extLst>
            <c:ext xmlns:c16="http://schemas.microsoft.com/office/drawing/2014/chart" uri="{C3380CC4-5D6E-409C-BE32-E72D297353CC}">
              <c16:uniqueId val="{00000001-C1BB-46B4-9853-A57CA6F85552}"/>
            </c:ext>
          </c:extLst>
        </c:ser>
        <c:ser>
          <c:idx val="2"/>
          <c:order val="2"/>
          <c:tx>
            <c:strRef>
              <c:f>'CR by WG FF'!$D$33</c:f>
              <c:strCache>
                <c:ptCount val="1"/>
                <c:pt idx="0">
                  <c:v>C4</c:v>
                </c:pt>
              </c:strCache>
            </c:strRef>
          </c:tx>
          <c:spPr>
            <a:ln w="28575" cap="rnd">
              <a:solidFill>
                <a:srgbClr val="00B050"/>
              </a:solidFill>
              <a:round/>
            </a:ln>
            <a:effectLst/>
          </c:spPr>
          <c:marker>
            <c:symbol val="circle"/>
            <c:size val="5"/>
            <c:spPr>
              <a:solidFill>
                <a:srgbClr val="00B050"/>
              </a:solidFill>
              <a:ln w="9525">
                <a:solidFill>
                  <a:srgbClr val="00B050"/>
                </a:solidFill>
              </a:ln>
              <a:effectLst/>
            </c:spPr>
          </c:marker>
          <c:cat>
            <c:strRef>
              <c:f>'CR by WG FF'!$A$34:$A$57</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FF'!$D$34:$D$57</c:f>
              <c:numCache>
                <c:formatCode>General</c:formatCode>
                <c:ptCount val="24"/>
                <c:pt idx="0">
                  <c:v>151</c:v>
                </c:pt>
                <c:pt idx="1">
                  <c:v>159.5</c:v>
                </c:pt>
                <c:pt idx="2">
                  <c:v>163</c:v>
                </c:pt>
                <c:pt idx="3">
                  <c:v>149.5</c:v>
                </c:pt>
                <c:pt idx="4">
                  <c:v>149.5</c:v>
                </c:pt>
                <c:pt idx="5">
                  <c:v>139.75</c:v>
                </c:pt>
                <c:pt idx="6">
                  <c:v>138</c:v>
                </c:pt>
                <c:pt idx="7">
                  <c:v>124.25</c:v>
                </c:pt>
                <c:pt idx="8">
                  <c:v>105.5</c:v>
                </c:pt>
                <c:pt idx="9">
                  <c:v>94</c:v>
                </c:pt>
                <c:pt idx="10">
                  <c:v>167</c:v>
                </c:pt>
                <c:pt idx="11">
                  <c:v>248.5</c:v>
                </c:pt>
                <c:pt idx="12">
                  <c:v>280</c:v>
                </c:pt>
                <c:pt idx="13">
                  <c:v>331</c:v>
                </c:pt>
                <c:pt idx="14">
                  <c:v>311.75</c:v>
                </c:pt>
                <c:pt idx="15">
                  <c:v>291.5</c:v>
                </c:pt>
                <c:pt idx="16">
                  <c:v>324.75</c:v>
                </c:pt>
                <c:pt idx="17">
                  <c:v>386.5</c:v>
                </c:pt>
                <c:pt idx="18">
                  <c:v>368</c:v>
                </c:pt>
                <c:pt idx="19">
                  <c:v>360.25</c:v>
                </c:pt>
                <c:pt idx="20">
                  <c:v>372.75</c:v>
                </c:pt>
                <c:pt idx="21">
                  <c:v>353.75</c:v>
                </c:pt>
                <c:pt idx="22">
                  <c:v>376.5</c:v>
                </c:pt>
                <c:pt idx="23">
                  <c:v>381</c:v>
                </c:pt>
              </c:numCache>
            </c:numRef>
          </c:val>
          <c:smooth val="0"/>
          <c:extLst>
            <c:ext xmlns:c16="http://schemas.microsoft.com/office/drawing/2014/chart" uri="{C3380CC4-5D6E-409C-BE32-E72D297353CC}">
              <c16:uniqueId val="{00000002-C1BB-46B4-9853-A57CA6F85552}"/>
            </c:ext>
          </c:extLst>
        </c:ser>
        <c:ser>
          <c:idx val="3"/>
          <c:order val="3"/>
          <c:tx>
            <c:strRef>
              <c:f>'CR by WG FF'!$E$33</c:f>
              <c:strCache>
                <c:ptCount val="1"/>
                <c:pt idx="0">
                  <c:v>C6</c:v>
                </c:pt>
              </c:strCache>
            </c:strRef>
          </c:tx>
          <c:spPr>
            <a:ln w="28575" cap="rnd">
              <a:solidFill>
                <a:srgbClr val="7030A0"/>
              </a:solidFill>
              <a:round/>
            </a:ln>
            <a:effectLst/>
          </c:spPr>
          <c:marker>
            <c:symbol val="circle"/>
            <c:size val="5"/>
            <c:spPr>
              <a:solidFill>
                <a:srgbClr val="7030A0"/>
              </a:solidFill>
              <a:ln w="9525">
                <a:solidFill>
                  <a:srgbClr val="7030A0"/>
                </a:solidFill>
              </a:ln>
              <a:effectLst/>
            </c:spPr>
          </c:marker>
          <c:cat>
            <c:strRef>
              <c:f>'CR by WG FF'!$A$34:$A$57</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FF'!$E$34:$E$57</c:f>
              <c:numCache>
                <c:formatCode>General</c:formatCode>
                <c:ptCount val="24"/>
                <c:pt idx="0">
                  <c:v>27.25</c:v>
                </c:pt>
                <c:pt idx="1">
                  <c:v>25</c:v>
                </c:pt>
                <c:pt idx="2">
                  <c:v>24.25</c:v>
                </c:pt>
                <c:pt idx="3">
                  <c:v>26.25</c:v>
                </c:pt>
                <c:pt idx="4">
                  <c:v>25.5</c:v>
                </c:pt>
                <c:pt idx="5">
                  <c:v>28.25</c:v>
                </c:pt>
                <c:pt idx="6">
                  <c:v>32</c:v>
                </c:pt>
                <c:pt idx="7">
                  <c:v>32.25</c:v>
                </c:pt>
                <c:pt idx="8">
                  <c:v>29.75</c:v>
                </c:pt>
                <c:pt idx="9">
                  <c:v>31</c:v>
                </c:pt>
                <c:pt idx="10">
                  <c:v>35.75</c:v>
                </c:pt>
                <c:pt idx="11">
                  <c:v>32.5</c:v>
                </c:pt>
                <c:pt idx="12">
                  <c:v>33</c:v>
                </c:pt>
                <c:pt idx="13">
                  <c:v>26.75</c:v>
                </c:pt>
                <c:pt idx="14">
                  <c:v>20.5</c:v>
                </c:pt>
                <c:pt idx="15">
                  <c:v>23.25</c:v>
                </c:pt>
                <c:pt idx="16">
                  <c:v>25</c:v>
                </c:pt>
                <c:pt idx="17">
                  <c:v>37.5</c:v>
                </c:pt>
                <c:pt idx="18">
                  <c:v>48.25</c:v>
                </c:pt>
                <c:pt idx="19">
                  <c:v>50.75</c:v>
                </c:pt>
                <c:pt idx="20">
                  <c:v>47.5</c:v>
                </c:pt>
                <c:pt idx="21">
                  <c:v>38</c:v>
                </c:pt>
                <c:pt idx="22">
                  <c:v>26.75</c:v>
                </c:pt>
                <c:pt idx="23">
                  <c:v>21.75</c:v>
                </c:pt>
              </c:numCache>
            </c:numRef>
          </c:val>
          <c:smooth val="0"/>
          <c:extLst>
            <c:ext xmlns:c16="http://schemas.microsoft.com/office/drawing/2014/chart" uri="{C3380CC4-5D6E-409C-BE32-E72D297353CC}">
              <c16:uniqueId val="{00000003-C1BB-46B4-9853-A57CA6F85552}"/>
            </c:ext>
          </c:extLst>
        </c:ser>
        <c:dLbls>
          <c:showLegendKey val="0"/>
          <c:showVal val="0"/>
          <c:showCatName val="0"/>
          <c:showSerName val="0"/>
          <c:showPercent val="0"/>
          <c:showBubbleSize val="0"/>
        </c:dLbls>
        <c:marker val="1"/>
        <c:smooth val="0"/>
        <c:axId val="608444032"/>
        <c:axId val="608436488"/>
      </c:lineChart>
      <c:catAx>
        <c:axId val="608444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36488"/>
        <c:crosses val="autoZero"/>
        <c:auto val="1"/>
        <c:lblAlgn val="ctr"/>
        <c:lblOffset val="100"/>
        <c:noMultiLvlLbl val="0"/>
      </c:catAx>
      <c:valAx>
        <c:axId val="6084364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440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tx1">
          <a:lumMod val="15000"/>
          <a:lumOff val="85000"/>
        </a:schemeClr>
      </a:solidFill>
      <a:round/>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a:t>
            </a:r>
            <a:r>
              <a:rPr lang="en-GB" baseline="0"/>
              <a:t> RAN</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'CR by WG FF'!$G$33</c:f>
              <c:strCache>
                <c:ptCount val="1"/>
                <c:pt idx="0">
                  <c:v>R1</c:v>
                </c:pt>
              </c:strCache>
            </c:strRef>
          </c:tx>
          <c:spPr>
            <a:ln w="28575" cap="rnd">
              <a:solidFill>
                <a:srgbClr val="FF0000"/>
              </a:solidFill>
              <a:round/>
            </a:ln>
            <a:effectLst/>
          </c:spPr>
          <c:marker>
            <c:symbol val="circle"/>
            <c:size val="5"/>
            <c:spPr>
              <a:solidFill>
                <a:srgbClr val="FF0000"/>
              </a:solidFill>
              <a:ln w="9525">
                <a:solidFill>
                  <a:srgbClr val="FF0000"/>
                </a:solidFill>
              </a:ln>
              <a:effectLst/>
            </c:spPr>
          </c:marker>
          <c:cat>
            <c:strRef>
              <c:f>'CR by WG FF'!$F$34:$F$57</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FF'!$G$34:$G$57</c:f>
              <c:numCache>
                <c:formatCode>General</c:formatCode>
                <c:ptCount val="24"/>
                <c:pt idx="0">
                  <c:v>34.25</c:v>
                </c:pt>
                <c:pt idx="1">
                  <c:v>59.5</c:v>
                </c:pt>
                <c:pt idx="2">
                  <c:v>90</c:v>
                </c:pt>
                <c:pt idx="3">
                  <c:v>118.25</c:v>
                </c:pt>
                <c:pt idx="4">
                  <c:v>126.5</c:v>
                </c:pt>
                <c:pt idx="5">
                  <c:v>128</c:v>
                </c:pt>
                <c:pt idx="6">
                  <c:v>107.75</c:v>
                </c:pt>
                <c:pt idx="7">
                  <c:v>86</c:v>
                </c:pt>
                <c:pt idx="8">
                  <c:v>76.25</c:v>
                </c:pt>
                <c:pt idx="9">
                  <c:v>73.75</c:v>
                </c:pt>
                <c:pt idx="10">
                  <c:v>83.25</c:v>
                </c:pt>
                <c:pt idx="11">
                  <c:v>83.5</c:v>
                </c:pt>
                <c:pt idx="12">
                  <c:v>92.25</c:v>
                </c:pt>
                <c:pt idx="13">
                  <c:v>81.5</c:v>
                </c:pt>
                <c:pt idx="14">
                  <c:v>69.25</c:v>
                </c:pt>
                <c:pt idx="15">
                  <c:v>86</c:v>
                </c:pt>
                <c:pt idx="16">
                  <c:v>79.75</c:v>
                </c:pt>
                <c:pt idx="17">
                  <c:v>91.25</c:v>
                </c:pt>
                <c:pt idx="18">
                  <c:v>106.5</c:v>
                </c:pt>
                <c:pt idx="19">
                  <c:v>99.25</c:v>
                </c:pt>
                <c:pt idx="20">
                  <c:v>102.75</c:v>
                </c:pt>
                <c:pt idx="21">
                  <c:v>97</c:v>
                </c:pt>
                <c:pt idx="22">
                  <c:v>80.75</c:v>
                </c:pt>
                <c:pt idx="23">
                  <c:v>80.25</c:v>
                </c:pt>
              </c:numCache>
            </c:numRef>
          </c:val>
          <c:smooth val="0"/>
          <c:extLst>
            <c:ext xmlns:c16="http://schemas.microsoft.com/office/drawing/2014/chart" uri="{C3380CC4-5D6E-409C-BE32-E72D297353CC}">
              <c16:uniqueId val="{00000000-FECA-41BA-80C8-8EEF6FF26469}"/>
            </c:ext>
          </c:extLst>
        </c:ser>
        <c:ser>
          <c:idx val="1"/>
          <c:order val="1"/>
          <c:tx>
            <c:strRef>
              <c:f>'CR by WG FF'!$H$33</c:f>
              <c:strCache>
                <c:ptCount val="1"/>
                <c:pt idx="0">
                  <c:v>R2</c:v>
                </c:pt>
              </c:strCache>
            </c:strRef>
          </c:tx>
          <c:spPr>
            <a:ln w="28575" cap="rnd">
              <a:solidFill>
                <a:srgbClr val="FFC000"/>
              </a:solidFill>
              <a:round/>
            </a:ln>
            <a:effectLst/>
          </c:spPr>
          <c:marker>
            <c:symbol val="circle"/>
            <c:size val="5"/>
            <c:spPr>
              <a:solidFill>
                <a:srgbClr val="FFC000"/>
              </a:solidFill>
              <a:ln w="9525">
                <a:solidFill>
                  <a:srgbClr val="FFC000"/>
                </a:solidFill>
              </a:ln>
              <a:effectLst/>
            </c:spPr>
          </c:marker>
          <c:cat>
            <c:strRef>
              <c:f>'CR by WG FF'!$F$34:$F$57</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FF'!$H$34:$H$57</c:f>
              <c:numCache>
                <c:formatCode>General</c:formatCode>
                <c:ptCount val="24"/>
                <c:pt idx="0">
                  <c:v>118.5</c:v>
                </c:pt>
                <c:pt idx="1">
                  <c:v>146</c:v>
                </c:pt>
                <c:pt idx="2">
                  <c:v>166.5</c:v>
                </c:pt>
                <c:pt idx="3">
                  <c:v>189</c:v>
                </c:pt>
                <c:pt idx="4">
                  <c:v>202.75</c:v>
                </c:pt>
                <c:pt idx="5">
                  <c:v>206</c:v>
                </c:pt>
                <c:pt idx="6">
                  <c:v>201.5</c:v>
                </c:pt>
                <c:pt idx="7">
                  <c:v>158.25</c:v>
                </c:pt>
                <c:pt idx="8">
                  <c:v>130</c:v>
                </c:pt>
                <c:pt idx="9">
                  <c:v>139.25</c:v>
                </c:pt>
                <c:pt idx="10">
                  <c:v>163.5</c:v>
                </c:pt>
                <c:pt idx="11">
                  <c:v>276.25</c:v>
                </c:pt>
                <c:pt idx="12">
                  <c:v>307.25</c:v>
                </c:pt>
                <c:pt idx="13">
                  <c:v>302.5</c:v>
                </c:pt>
                <c:pt idx="14">
                  <c:v>279.5</c:v>
                </c:pt>
                <c:pt idx="15">
                  <c:v>171.75</c:v>
                </c:pt>
                <c:pt idx="16">
                  <c:v>171.5</c:v>
                </c:pt>
                <c:pt idx="17">
                  <c:v>199.75</c:v>
                </c:pt>
                <c:pt idx="18">
                  <c:v>234.5</c:v>
                </c:pt>
                <c:pt idx="19">
                  <c:v>264.5</c:v>
                </c:pt>
                <c:pt idx="20">
                  <c:v>259.25</c:v>
                </c:pt>
                <c:pt idx="21">
                  <c:v>228</c:v>
                </c:pt>
                <c:pt idx="22">
                  <c:v>189</c:v>
                </c:pt>
                <c:pt idx="23">
                  <c:v>147.25</c:v>
                </c:pt>
              </c:numCache>
            </c:numRef>
          </c:val>
          <c:smooth val="0"/>
          <c:extLst>
            <c:ext xmlns:c16="http://schemas.microsoft.com/office/drawing/2014/chart" uri="{C3380CC4-5D6E-409C-BE32-E72D297353CC}">
              <c16:uniqueId val="{00000001-FECA-41BA-80C8-8EEF6FF26469}"/>
            </c:ext>
          </c:extLst>
        </c:ser>
        <c:ser>
          <c:idx val="2"/>
          <c:order val="2"/>
          <c:tx>
            <c:strRef>
              <c:f>'CR by WG FF'!$I$33</c:f>
              <c:strCache>
                <c:ptCount val="1"/>
                <c:pt idx="0">
                  <c:v>R3</c:v>
                </c:pt>
              </c:strCache>
            </c:strRef>
          </c:tx>
          <c:spPr>
            <a:ln w="28575" cap="rnd">
              <a:solidFill>
                <a:srgbClr val="FFFF00"/>
              </a:solidFill>
              <a:round/>
            </a:ln>
            <a:effectLst/>
          </c:spPr>
          <c:marker>
            <c:symbol val="circle"/>
            <c:size val="5"/>
            <c:spPr>
              <a:solidFill>
                <a:srgbClr val="FFFF00"/>
              </a:solidFill>
              <a:ln w="9525">
                <a:solidFill>
                  <a:srgbClr val="FFFF00"/>
                </a:solidFill>
              </a:ln>
              <a:effectLst/>
            </c:spPr>
          </c:marker>
          <c:cat>
            <c:strRef>
              <c:f>'CR by WG FF'!$F$34:$F$57</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FF'!$I$34:$I$57</c:f>
              <c:numCache>
                <c:formatCode>General</c:formatCode>
                <c:ptCount val="24"/>
                <c:pt idx="0">
                  <c:v>33</c:v>
                </c:pt>
                <c:pt idx="1">
                  <c:v>38</c:v>
                </c:pt>
                <c:pt idx="2">
                  <c:v>38.25</c:v>
                </c:pt>
                <c:pt idx="3">
                  <c:v>26</c:v>
                </c:pt>
                <c:pt idx="4">
                  <c:v>25</c:v>
                </c:pt>
                <c:pt idx="5">
                  <c:v>23.75</c:v>
                </c:pt>
                <c:pt idx="6">
                  <c:v>27.5</c:v>
                </c:pt>
                <c:pt idx="7">
                  <c:v>27</c:v>
                </c:pt>
                <c:pt idx="8">
                  <c:v>31.25</c:v>
                </c:pt>
                <c:pt idx="9">
                  <c:v>43</c:v>
                </c:pt>
                <c:pt idx="10">
                  <c:v>57.25</c:v>
                </c:pt>
                <c:pt idx="11">
                  <c:v>74</c:v>
                </c:pt>
                <c:pt idx="12">
                  <c:v>96.5</c:v>
                </c:pt>
                <c:pt idx="13">
                  <c:v>104.5</c:v>
                </c:pt>
                <c:pt idx="14">
                  <c:v>96.75</c:v>
                </c:pt>
                <c:pt idx="15">
                  <c:v>102.25</c:v>
                </c:pt>
                <c:pt idx="16">
                  <c:v>87</c:v>
                </c:pt>
                <c:pt idx="17">
                  <c:v>109.75</c:v>
                </c:pt>
                <c:pt idx="18">
                  <c:v>126.75</c:v>
                </c:pt>
                <c:pt idx="19">
                  <c:v>118.25</c:v>
                </c:pt>
                <c:pt idx="20">
                  <c:v>110.25</c:v>
                </c:pt>
                <c:pt idx="21">
                  <c:v>77.25</c:v>
                </c:pt>
                <c:pt idx="22">
                  <c:v>57.25</c:v>
                </c:pt>
                <c:pt idx="23">
                  <c:v>49.75</c:v>
                </c:pt>
              </c:numCache>
            </c:numRef>
          </c:val>
          <c:smooth val="0"/>
          <c:extLst>
            <c:ext xmlns:c16="http://schemas.microsoft.com/office/drawing/2014/chart" uri="{C3380CC4-5D6E-409C-BE32-E72D297353CC}">
              <c16:uniqueId val="{00000002-FECA-41BA-80C8-8EEF6FF26469}"/>
            </c:ext>
          </c:extLst>
        </c:ser>
        <c:ser>
          <c:idx val="3"/>
          <c:order val="3"/>
          <c:tx>
            <c:strRef>
              <c:f>'CR by WG FF'!$J$33</c:f>
              <c:strCache>
                <c:ptCount val="1"/>
                <c:pt idx="0">
                  <c:v>R4</c:v>
                </c:pt>
              </c:strCache>
            </c:strRef>
          </c:tx>
          <c:spPr>
            <a:ln w="28575" cap="rnd">
              <a:solidFill>
                <a:srgbClr val="00B050"/>
              </a:solidFill>
              <a:round/>
            </a:ln>
            <a:effectLst/>
          </c:spPr>
          <c:marker>
            <c:symbol val="circle"/>
            <c:size val="5"/>
            <c:spPr>
              <a:solidFill>
                <a:srgbClr val="00B050"/>
              </a:solidFill>
              <a:ln w="9525">
                <a:solidFill>
                  <a:srgbClr val="00B050"/>
                </a:solidFill>
              </a:ln>
              <a:effectLst/>
            </c:spPr>
          </c:marker>
          <c:cat>
            <c:strRef>
              <c:f>'CR by WG FF'!$F$34:$F$57</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FF'!$J$34:$J$57</c:f>
              <c:numCache>
                <c:formatCode>General</c:formatCode>
                <c:ptCount val="24"/>
                <c:pt idx="0">
                  <c:v>304</c:v>
                </c:pt>
                <c:pt idx="1">
                  <c:v>316</c:v>
                </c:pt>
                <c:pt idx="2">
                  <c:v>381.75</c:v>
                </c:pt>
                <c:pt idx="3">
                  <c:v>386</c:v>
                </c:pt>
                <c:pt idx="4">
                  <c:v>414.25</c:v>
                </c:pt>
                <c:pt idx="5">
                  <c:v>435</c:v>
                </c:pt>
                <c:pt idx="6">
                  <c:v>404</c:v>
                </c:pt>
                <c:pt idx="7">
                  <c:v>408</c:v>
                </c:pt>
                <c:pt idx="8">
                  <c:v>399.75</c:v>
                </c:pt>
                <c:pt idx="9">
                  <c:v>367.5</c:v>
                </c:pt>
                <c:pt idx="10">
                  <c:v>320</c:v>
                </c:pt>
                <c:pt idx="11">
                  <c:v>286.5</c:v>
                </c:pt>
                <c:pt idx="12">
                  <c:v>295.75</c:v>
                </c:pt>
                <c:pt idx="13">
                  <c:v>305.5</c:v>
                </c:pt>
                <c:pt idx="14">
                  <c:v>340.5</c:v>
                </c:pt>
                <c:pt idx="15">
                  <c:v>452.25</c:v>
                </c:pt>
                <c:pt idx="16">
                  <c:v>455.25</c:v>
                </c:pt>
                <c:pt idx="17">
                  <c:v>524.75</c:v>
                </c:pt>
                <c:pt idx="18">
                  <c:v>551.25</c:v>
                </c:pt>
                <c:pt idx="19">
                  <c:v>491.25</c:v>
                </c:pt>
                <c:pt idx="20">
                  <c:v>584</c:v>
                </c:pt>
                <c:pt idx="21">
                  <c:v>621.75</c:v>
                </c:pt>
                <c:pt idx="22">
                  <c:v>572.75</c:v>
                </c:pt>
                <c:pt idx="23">
                  <c:v>470.25</c:v>
                </c:pt>
              </c:numCache>
            </c:numRef>
          </c:val>
          <c:smooth val="0"/>
          <c:extLst>
            <c:ext xmlns:c16="http://schemas.microsoft.com/office/drawing/2014/chart" uri="{C3380CC4-5D6E-409C-BE32-E72D297353CC}">
              <c16:uniqueId val="{00000003-FECA-41BA-80C8-8EEF6FF26469}"/>
            </c:ext>
          </c:extLst>
        </c:ser>
        <c:ser>
          <c:idx val="4"/>
          <c:order val="4"/>
          <c:tx>
            <c:strRef>
              <c:f>'CR by WG FF'!$K$33</c:f>
              <c:strCache>
                <c:ptCount val="1"/>
                <c:pt idx="0">
                  <c:v>R5</c:v>
                </c:pt>
              </c:strCache>
            </c:strRef>
          </c:tx>
          <c:spPr>
            <a:ln w="28575" cap="rnd">
              <a:solidFill>
                <a:srgbClr val="0070C0"/>
              </a:solidFill>
              <a:round/>
            </a:ln>
            <a:effectLst/>
          </c:spPr>
          <c:marker>
            <c:symbol val="circle"/>
            <c:size val="5"/>
            <c:spPr>
              <a:solidFill>
                <a:srgbClr val="0070C0"/>
              </a:solidFill>
              <a:ln w="9525">
                <a:solidFill>
                  <a:srgbClr val="0070C0"/>
                </a:solidFill>
              </a:ln>
              <a:effectLst/>
            </c:spPr>
          </c:marker>
          <c:cat>
            <c:strRef>
              <c:f>'CR by WG FF'!$F$34:$F$57</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FF'!$K$34:$K$57</c:f>
              <c:numCache>
                <c:formatCode>General</c:formatCode>
                <c:ptCount val="24"/>
                <c:pt idx="0">
                  <c:v>708.75</c:v>
                </c:pt>
                <c:pt idx="1">
                  <c:v>702.25</c:v>
                </c:pt>
                <c:pt idx="2">
                  <c:v>728.75</c:v>
                </c:pt>
                <c:pt idx="3">
                  <c:v>739.5</c:v>
                </c:pt>
                <c:pt idx="4">
                  <c:v>758.5</c:v>
                </c:pt>
                <c:pt idx="5">
                  <c:v>762</c:v>
                </c:pt>
                <c:pt idx="6">
                  <c:v>759</c:v>
                </c:pt>
                <c:pt idx="7">
                  <c:v>736</c:v>
                </c:pt>
                <c:pt idx="8">
                  <c:v>689.25</c:v>
                </c:pt>
                <c:pt idx="9">
                  <c:v>654</c:v>
                </c:pt>
                <c:pt idx="10">
                  <c:v>624.25</c:v>
                </c:pt>
                <c:pt idx="11">
                  <c:v>686.25</c:v>
                </c:pt>
                <c:pt idx="12">
                  <c:v>764.75</c:v>
                </c:pt>
                <c:pt idx="13">
                  <c:v>874.75</c:v>
                </c:pt>
                <c:pt idx="14">
                  <c:v>1004.75</c:v>
                </c:pt>
                <c:pt idx="15">
                  <c:v>1009.5</c:v>
                </c:pt>
                <c:pt idx="16">
                  <c:v>985</c:v>
                </c:pt>
                <c:pt idx="17">
                  <c:v>988.5</c:v>
                </c:pt>
                <c:pt idx="18">
                  <c:v>953.5</c:v>
                </c:pt>
                <c:pt idx="19">
                  <c:v>980.5</c:v>
                </c:pt>
                <c:pt idx="20">
                  <c:v>1065</c:v>
                </c:pt>
                <c:pt idx="21">
                  <c:v>1101</c:v>
                </c:pt>
                <c:pt idx="22">
                  <c:v>1168.5</c:v>
                </c:pt>
                <c:pt idx="23">
                  <c:v>1211</c:v>
                </c:pt>
              </c:numCache>
            </c:numRef>
          </c:val>
          <c:smooth val="0"/>
          <c:extLst>
            <c:ext xmlns:c16="http://schemas.microsoft.com/office/drawing/2014/chart" uri="{C3380CC4-5D6E-409C-BE32-E72D297353CC}">
              <c16:uniqueId val="{00000004-FECA-41BA-80C8-8EEF6FF26469}"/>
            </c:ext>
          </c:extLst>
        </c:ser>
        <c:dLbls>
          <c:showLegendKey val="0"/>
          <c:showVal val="0"/>
          <c:showCatName val="0"/>
          <c:showSerName val="0"/>
          <c:showPercent val="0"/>
          <c:showBubbleSize val="0"/>
        </c:dLbls>
        <c:marker val="1"/>
        <c:smooth val="0"/>
        <c:axId val="974961496"/>
        <c:axId val="974956576"/>
      </c:lineChart>
      <c:catAx>
        <c:axId val="974961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56576"/>
        <c:crosses val="autoZero"/>
        <c:auto val="1"/>
        <c:lblAlgn val="ctr"/>
        <c:lblOffset val="100"/>
        <c:noMultiLvlLbl val="0"/>
      </c:catAx>
      <c:valAx>
        <c:axId val="9749565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614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tx1">
          <a:lumMod val="15000"/>
          <a:lumOff val="85000"/>
        </a:schemeClr>
      </a:solidFill>
      <a:round/>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SA</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'CR by WG FF'!$O$33</c:f>
              <c:strCache>
                <c:ptCount val="1"/>
                <c:pt idx="0">
                  <c:v>S1</c:v>
                </c:pt>
              </c:strCache>
            </c:strRef>
          </c:tx>
          <c:spPr>
            <a:ln w="28575" cap="rnd">
              <a:solidFill>
                <a:srgbClr val="FF0000"/>
              </a:solidFill>
              <a:round/>
            </a:ln>
            <a:effectLst/>
          </c:spPr>
          <c:marker>
            <c:symbol val="circle"/>
            <c:size val="5"/>
            <c:spPr>
              <a:solidFill>
                <a:srgbClr val="FF0000"/>
              </a:solidFill>
              <a:ln w="9525">
                <a:solidFill>
                  <a:srgbClr val="FF0000"/>
                </a:solidFill>
              </a:ln>
              <a:effectLst/>
            </c:spPr>
          </c:marker>
          <c:cat>
            <c:strRef>
              <c:f>'CR by WG FF'!$N$34:$N$57</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FF'!$O$34:$O$57</c:f>
              <c:numCache>
                <c:formatCode>General</c:formatCode>
                <c:ptCount val="24"/>
                <c:pt idx="0">
                  <c:v>20</c:v>
                </c:pt>
                <c:pt idx="1">
                  <c:v>21.75</c:v>
                </c:pt>
                <c:pt idx="2">
                  <c:v>36</c:v>
                </c:pt>
                <c:pt idx="3">
                  <c:v>35.25</c:v>
                </c:pt>
                <c:pt idx="4">
                  <c:v>37</c:v>
                </c:pt>
                <c:pt idx="5">
                  <c:v>41.25</c:v>
                </c:pt>
                <c:pt idx="6">
                  <c:v>37.25</c:v>
                </c:pt>
                <c:pt idx="7">
                  <c:v>42</c:v>
                </c:pt>
                <c:pt idx="8">
                  <c:v>44.75</c:v>
                </c:pt>
                <c:pt idx="9">
                  <c:v>52</c:v>
                </c:pt>
                <c:pt idx="10">
                  <c:v>70.25</c:v>
                </c:pt>
                <c:pt idx="11">
                  <c:v>84.5</c:v>
                </c:pt>
                <c:pt idx="12">
                  <c:v>79.25</c:v>
                </c:pt>
                <c:pt idx="13">
                  <c:v>68</c:v>
                </c:pt>
                <c:pt idx="14">
                  <c:v>58.75</c:v>
                </c:pt>
                <c:pt idx="15">
                  <c:v>61.75</c:v>
                </c:pt>
                <c:pt idx="16">
                  <c:v>55.75</c:v>
                </c:pt>
                <c:pt idx="17">
                  <c:v>56.5</c:v>
                </c:pt>
                <c:pt idx="18">
                  <c:v>40.75</c:v>
                </c:pt>
                <c:pt idx="19">
                  <c:v>18.25</c:v>
                </c:pt>
                <c:pt idx="20">
                  <c:v>23.25</c:v>
                </c:pt>
                <c:pt idx="21">
                  <c:v>24.5</c:v>
                </c:pt>
                <c:pt idx="22">
                  <c:v>48</c:v>
                </c:pt>
                <c:pt idx="23">
                  <c:v>64</c:v>
                </c:pt>
              </c:numCache>
            </c:numRef>
          </c:val>
          <c:smooth val="0"/>
          <c:extLst>
            <c:ext xmlns:c16="http://schemas.microsoft.com/office/drawing/2014/chart" uri="{C3380CC4-5D6E-409C-BE32-E72D297353CC}">
              <c16:uniqueId val="{00000000-C0F4-402A-9ED7-D7449CC81AEB}"/>
            </c:ext>
          </c:extLst>
        </c:ser>
        <c:ser>
          <c:idx val="1"/>
          <c:order val="1"/>
          <c:tx>
            <c:strRef>
              <c:f>'CR by WG FF'!$P$33</c:f>
              <c:strCache>
                <c:ptCount val="1"/>
                <c:pt idx="0">
                  <c:v>S2</c:v>
                </c:pt>
              </c:strCache>
            </c:strRef>
          </c:tx>
          <c:spPr>
            <a:ln w="28575" cap="rnd">
              <a:solidFill>
                <a:srgbClr val="FFC000"/>
              </a:solidFill>
              <a:round/>
            </a:ln>
            <a:effectLst/>
          </c:spPr>
          <c:marker>
            <c:symbol val="circle"/>
            <c:size val="5"/>
            <c:spPr>
              <a:solidFill>
                <a:srgbClr val="FFC000"/>
              </a:solidFill>
              <a:ln w="9525">
                <a:solidFill>
                  <a:srgbClr val="FFC000"/>
                </a:solidFill>
              </a:ln>
              <a:effectLst/>
            </c:spPr>
          </c:marker>
          <c:cat>
            <c:strRef>
              <c:f>'CR by WG FF'!$N$34:$N$57</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FF'!$P$34:$P$57</c:f>
              <c:numCache>
                <c:formatCode>General</c:formatCode>
                <c:ptCount val="24"/>
                <c:pt idx="0">
                  <c:v>93.5</c:v>
                </c:pt>
                <c:pt idx="1">
                  <c:v>88.75</c:v>
                </c:pt>
                <c:pt idx="2">
                  <c:v>107.5</c:v>
                </c:pt>
                <c:pt idx="3">
                  <c:v>110.25</c:v>
                </c:pt>
                <c:pt idx="4">
                  <c:v>110.5</c:v>
                </c:pt>
                <c:pt idx="5">
                  <c:v>107.25</c:v>
                </c:pt>
                <c:pt idx="6">
                  <c:v>89.5</c:v>
                </c:pt>
                <c:pt idx="7">
                  <c:v>82</c:v>
                </c:pt>
                <c:pt idx="8">
                  <c:v>164</c:v>
                </c:pt>
                <c:pt idx="9">
                  <c:v>245.75</c:v>
                </c:pt>
                <c:pt idx="10">
                  <c:v>292</c:v>
                </c:pt>
                <c:pt idx="11">
                  <c:v>326.75</c:v>
                </c:pt>
                <c:pt idx="12">
                  <c:v>321</c:v>
                </c:pt>
                <c:pt idx="13">
                  <c:v>349.5</c:v>
                </c:pt>
                <c:pt idx="14">
                  <c:v>352.25</c:v>
                </c:pt>
                <c:pt idx="15">
                  <c:v>413.75</c:v>
                </c:pt>
                <c:pt idx="16">
                  <c:v>417.75</c:v>
                </c:pt>
                <c:pt idx="17">
                  <c:v>362.25</c:v>
                </c:pt>
                <c:pt idx="18">
                  <c:v>320</c:v>
                </c:pt>
                <c:pt idx="19">
                  <c:v>223</c:v>
                </c:pt>
                <c:pt idx="20">
                  <c:v>200</c:v>
                </c:pt>
                <c:pt idx="21">
                  <c:v>235.25</c:v>
                </c:pt>
                <c:pt idx="22">
                  <c:v>291.75</c:v>
                </c:pt>
                <c:pt idx="23">
                  <c:v>384.75</c:v>
                </c:pt>
              </c:numCache>
            </c:numRef>
          </c:val>
          <c:smooth val="0"/>
          <c:extLst>
            <c:ext xmlns:c16="http://schemas.microsoft.com/office/drawing/2014/chart" uri="{C3380CC4-5D6E-409C-BE32-E72D297353CC}">
              <c16:uniqueId val="{00000001-C0F4-402A-9ED7-D7449CC81AEB}"/>
            </c:ext>
          </c:extLst>
        </c:ser>
        <c:ser>
          <c:idx val="2"/>
          <c:order val="2"/>
          <c:tx>
            <c:strRef>
              <c:f>'CR by WG FF'!$Q$33</c:f>
              <c:strCache>
                <c:ptCount val="1"/>
                <c:pt idx="0">
                  <c:v>S3</c:v>
                </c:pt>
              </c:strCache>
            </c:strRef>
          </c:tx>
          <c:spPr>
            <a:ln w="28575" cap="rnd">
              <a:solidFill>
                <a:srgbClr val="FFFF00"/>
              </a:solidFill>
              <a:round/>
            </a:ln>
            <a:effectLst/>
          </c:spPr>
          <c:marker>
            <c:symbol val="circle"/>
            <c:size val="5"/>
            <c:spPr>
              <a:solidFill>
                <a:srgbClr val="FFFF00"/>
              </a:solidFill>
              <a:ln w="9525">
                <a:solidFill>
                  <a:srgbClr val="FFFF00"/>
                </a:solidFill>
              </a:ln>
              <a:effectLst/>
            </c:spPr>
          </c:marker>
          <c:cat>
            <c:strRef>
              <c:f>'CR by WG FF'!$N$34:$N$57</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FF'!$Q$34:$Q$57</c:f>
              <c:numCache>
                <c:formatCode>General</c:formatCode>
                <c:ptCount val="24"/>
                <c:pt idx="0">
                  <c:v>42.75</c:v>
                </c:pt>
                <c:pt idx="1">
                  <c:v>49.5</c:v>
                </c:pt>
                <c:pt idx="2">
                  <c:v>47.5</c:v>
                </c:pt>
                <c:pt idx="3">
                  <c:v>45.75</c:v>
                </c:pt>
                <c:pt idx="4">
                  <c:v>41</c:v>
                </c:pt>
                <c:pt idx="5">
                  <c:v>37</c:v>
                </c:pt>
                <c:pt idx="6">
                  <c:v>38.5</c:v>
                </c:pt>
                <c:pt idx="7">
                  <c:v>41.5</c:v>
                </c:pt>
                <c:pt idx="8">
                  <c:v>44.5</c:v>
                </c:pt>
                <c:pt idx="9">
                  <c:v>63.25</c:v>
                </c:pt>
                <c:pt idx="10">
                  <c:v>84.5</c:v>
                </c:pt>
                <c:pt idx="11">
                  <c:v>99.25</c:v>
                </c:pt>
                <c:pt idx="12">
                  <c:v>108</c:v>
                </c:pt>
                <c:pt idx="13">
                  <c:v>96.75</c:v>
                </c:pt>
                <c:pt idx="14">
                  <c:v>93.25</c:v>
                </c:pt>
                <c:pt idx="15">
                  <c:v>84.5</c:v>
                </c:pt>
                <c:pt idx="16">
                  <c:v>81</c:v>
                </c:pt>
                <c:pt idx="17">
                  <c:v>86.5</c:v>
                </c:pt>
                <c:pt idx="18">
                  <c:v>90</c:v>
                </c:pt>
                <c:pt idx="19">
                  <c:v>91.25</c:v>
                </c:pt>
                <c:pt idx="20">
                  <c:v>97.25</c:v>
                </c:pt>
                <c:pt idx="21">
                  <c:v>105.5</c:v>
                </c:pt>
                <c:pt idx="22">
                  <c:v>94.5</c:v>
                </c:pt>
                <c:pt idx="23">
                  <c:v>98.5</c:v>
                </c:pt>
              </c:numCache>
            </c:numRef>
          </c:val>
          <c:smooth val="0"/>
          <c:extLst>
            <c:ext xmlns:c16="http://schemas.microsoft.com/office/drawing/2014/chart" uri="{C3380CC4-5D6E-409C-BE32-E72D297353CC}">
              <c16:uniqueId val="{00000002-C0F4-402A-9ED7-D7449CC81AEB}"/>
            </c:ext>
          </c:extLst>
        </c:ser>
        <c:ser>
          <c:idx val="3"/>
          <c:order val="3"/>
          <c:tx>
            <c:strRef>
              <c:f>'CR by WG FF'!$R$33</c:f>
              <c:strCache>
                <c:ptCount val="1"/>
                <c:pt idx="0">
                  <c:v>S4</c:v>
                </c:pt>
              </c:strCache>
            </c:strRef>
          </c:tx>
          <c:spPr>
            <a:ln w="28575" cap="rnd">
              <a:solidFill>
                <a:srgbClr val="00B050"/>
              </a:solidFill>
              <a:round/>
            </a:ln>
            <a:effectLst/>
          </c:spPr>
          <c:marker>
            <c:symbol val="circle"/>
            <c:size val="5"/>
            <c:spPr>
              <a:solidFill>
                <a:srgbClr val="00B050"/>
              </a:solidFill>
              <a:ln w="9525">
                <a:solidFill>
                  <a:srgbClr val="00B050"/>
                </a:solidFill>
              </a:ln>
              <a:effectLst/>
            </c:spPr>
          </c:marker>
          <c:cat>
            <c:strRef>
              <c:f>'CR by WG FF'!$N$34:$N$57</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FF'!$R$34:$R$57</c:f>
              <c:numCache>
                <c:formatCode>General</c:formatCode>
                <c:ptCount val="24"/>
                <c:pt idx="0">
                  <c:v>42.5</c:v>
                </c:pt>
                <c:pt idx="1">
                  <c:v>45.25</c:v>
                </c:pt>
                <c:pt idx="2">
                  <c:v>49</c:v>
                </c:pt>
                <c:pt idx="3">
                  <c:v>45.25</c:v>
                </c:pt>
                <c:pt idx="4">
                  <c:v>40.25</c:v>
                </c:pt>
                <c:pt idx="5">
                  <c:v>35.25</c:v>
                </c:pt>
                <c:pt idx="6">
                  <c:v>20</c:v>
                </c:pt>
                <c:pt idx="7">
                  <c:v>27</c:v>
                </c:pt>
                <c:pt idx="8">
                  <c:v>23.75</c:v>
                </c:pt>
                <c:pt idx="9">
                  <c:v>24.25</c:v>
                </c:pt>
                <c:pt idx="10">
                  <c:v>26.75</c:v>
                </c:pt>
                <c:pt idx="11">
                  <c:v>27</c:v>
                </c:pt>
                <c:pt idx="12">
                  <c:v>33.75</c:v>
                </c:pt>
                <c:pt idx="13">
                  <c:v>32.25</c:v>
                </c:pt>
                <c:pt idx="14">
                  <c:v>35.25</c:v>
                </c:pt>
                <c:pt idx="15">
                  <c:v>27</c:v>
                </c:pt>
                <c:pt idx="16">
                  <c:v>23.25</c:v>
                </c:pt>
                <c:pt idx="17">
                  <c:v>28.75</c:v>
                </c:pt>
                <c:pt idx="18">
                  <c:v>24</c:v>
                </c:pt>
                <c:pt idx="19">
                  <c:v>24</c:v>
                </c:pt>
                <c:pt idx="20">
                  <c:v>23.25</c:v>
                </c:pt>
                <c:pt idx="21">
                  <c:v>16</c:v>
                </c:pt>
                <c:pt idx="22">
                  <c:v>18.5</c:v>
                </c:pt>
                <c:pt idx="23">
                  <c:v>22.25</c:v>
                </c:pt>
              </c:numCache>
            </c:numRef>
          </c:val>
          <c:smooth val="0"/>
          <c:extLst>
            <c:ext xmlns:c16="http://schemas.microsoft.com/office/drawing/2014/chart" uri="{C3380CC4-5D6E-409C-BE32-E72D297353CC}">
              <c16:uniqueId val="{00000003-C0F4-402A-9ED7-D7449CC81AEB}"/>
            </c:ext>
          </c:extLst>
        </c:ser>
        <c:ser>
          <c:idx val="4"/>
          <c:order val="4"/>
          <c:tx>
            <c:strRef>
              <c:f>'CR by WG FF'!$S$33</c:f>
              <c:strCache>
                <c:ptCount val="1"/>
                <c:pt idx="0">
                  <c:v>S5</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cat>
            <c:strRef>
              <c:f>'CR by WG FF'!$N$34:$N$57</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FF'!$S$34:$S$57</c:f>
              <c:numCache>
                <c:formatCode>General</c:formatCode>
                <c:ptCount val="24"/>
                <c:pt idx="0">
                  <c:v>69</c:v>
                </c:pt>
                <c:pt idx="1">
                  <c:v>77</c:v>
                </c:pt>
                <c:pt idx="2">
                  <c:v>71.75</c:v>
                </c:pt>
                <c:pt idx="3">
                  <c:v>66</c:v>
                </c:pt>
                <c:pt idx="4">
                  <c:v>66.75</c:v>
                </c:pt>
                <c:pt idx="5">
                  <c:v>72</c:v>
                </c:pt>
                <c:pt idx="6">
                  <c:v>67.75</c:v>
                </c:pt>
                <c:pt idx="7">
                  <c:v>62</c:v>
                </c:pt>
                <c:pt idx="8">
                  <c:v>58.5</c:v>
                </c:pt>
                <c:pt idx="9">
                  <c:v>53.25</c:v>
                </c:pt>
                <c:pt idx="10">
                  <c:v>55.75</c:v>
                </c:pt>
                <c:pt idx="11">
                  <c:v>95</c:v>
                </c:pt>
                <c:pt idx="12">
                  <c:v>130</c:v>
                </c:pt>
                <c:pt idx="13">
                  <c:v>131.5</c:v>
                </c:pt>
                <c:pt idx="14">
                  <c:v>192</c:v>
                </c:pt>
                <c:pt idx="15">
                  <c:v>223.5</c:v>
                </c:pt>
                <c:pt idx="16">
                  <c:v>204.25</c:v>
                </c:pt>
                <c:pt idx="17">
                  <c:v>236</c:v>
                </c:pt>
                <c:pt idx="18">
                  <c:v>207.5</c:v>
                </c:pt>
                <c:pt idx="19">
                  <c:v>179.75</c:v>
                </c:pt>
                <c:pt idx="20">
                  <c:v>198.25</c:v>
                </c:pt>
                <c:pt idx="21">
                  <c:v>173.25</c:v>
                </c:pt>
                <c:pt idx="22">
                  <c:v>170.75</c:v>
                </c:pt>
                <c:pt idx="23">
                  <c:v>166.25</c:v>
                </c:pt>
              </c:numCache>
            </c:numRef>
          </c:val>
          <c:smooth val="0"/>
          <c:extLst>
            <c:ext xmlns:c16="http://schemas.microsoft.com/office/drawing/2014/chart" uri="{C3380CC4-5D6E-409C-BE32-E72D297353CC}">
              <c16:uniqueId val="{00000004-C0F4-402A-9ED7-D7449CC81AEB}"/>
            </c:ext>
          </c:extLst>
        </c:ser>
        <c:ser>
          <c:idx val="5"/>
          <c:order val="5"/>
          <c:tx>
            <c:strRef>
              <c:f>'CR by WG FF'!$T$33</c:f>
              <c:strCache>
                <c:ptCount val="1"/>
                <c:pt idx="0">
                  <c:v>S6</c:v>
                </c:pt>
              </c:strCache>
            </c:strRef>
          </c:tx>
          <c:spPr>
            <a:ln w="28575" cap="rnd">
              <a:solidFill>
                <a:srgbClr val="7030A0"/>
              </a:solidFill>
              <a:round/>
            </a:ln>
            <a:effectLst/>
          </c:spPr>
          <c:marker>
            <c:symbol val="circle"/>
            <c:size val="5"/>
            <c:spPr>
              <a:solidFill>
                <a:srgbClr val="7030A0"/>
              </a:solidFill>
              <a:ln w="9525">
                <a:solidFill>
                  <a:srgbClr val="7030A0"/>
                </a:solidFill>
              </a:ln>
              <a:effectLst/>
            </c:spPr>
          </c:marker>
          <c:cat>
            <c:strRef>
              <c:f>'CR by WG FF'!$N$34:$N$57</c:f>
              <c:strCache>
                <c:ptCount val="24"/>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strCache>
            </c:strRef>
          </c:cat>
          <c:val>
            <c:numRef>
              <c:f>'CR by WG FF'!$T$34:$T$57</c:f>
              <c:numCache>
                <c:formatCode>General</c:formatCode>
                <c:ptCount val="24"/>
                <c:pt idx="0">
                  <c:v>8.25</c:v>
                </c:pt>
                <c:pt idx="1">
                  <c:v>18</c:v>
                </c:pt>
                <c:pt idx="2">
                  <c:v>19.25</c:v>
                </c:pt>
                <c:pt idx="3">
                  <c:v>20.75</c:v>
                </c:pt>
                <c:pt idx="4">
                  <c:v>32.75</c:v>
                </c:pt>
                <c:pt idx="5">
                  <c:v>39.75</c:v>
                </c:pt>
                <c:pt idx="6">
                  <c:v>44.75</c:v>
                </c:pt>
                <c:pt idx="7">
                  <c:v>61.5</c:v>
                </c:pt>
                <c:pt idx="8">
                  <c:v>53.75</c:v>
                </c:pt>
                <c:pt idx="9">
                  <c:v>46.25</c:v>
                </c:pt>
                <c:pt idx="10">
                  <c:v>47.25</c:v>
                </c:pt>
                <c:pt idx="11">
                  <c:v>40.25</c:v>
                </c:pt>
                <c:pt idx="12">
                  <c:v>40.75</c:v>
                </c:pt>
                <c:pt idx="13">
                  <c:v>53.5</c:v>
                </c:pt>
                <c:pt idx="14">
                  <c:v>64.75</c:v>
                </c:pt>
                <c:pt idx="15">
                  <c:v>62.75</c:v>
                </c:pt>
                <c:pt idx="16">
                  <c:v>57.75</c:v>
                </c:pt>
                <c:pt idx="17">
                  <c:v>47</c:v>
                </c:pt>
                <c:pt idx="18">
                  <c:v>40.75</c:v>
                </c:pt>
                <c:pt idx="19">
                  <c:v>44.5</c:v>
                </c:pt>
                <c:pt idx="20">
                  <c:v>44.25</c:v>
                </c:pt>
                <c:pt idx="21">
                  <c:v>47.25</c:v>
                </c:pt>
                <c:pt idx="22">
                  <c:v>50</c:v>
                </c:pt>
                <c:pt idx="23">
                  <c:v>56.25</c:v>
                </c:pt>
              </c:numCache>
            </c:numRef>
          </c:val>
          <c:smooth val="0"/>
          <c:extLst>
            <c:ext xmlns:c16="http://schemas.microsoft.com/office/drawing/2014/chart" uri="{C3380CC4-5D6E-409C-BE32-E72D297353CC}">
              <c16:uniqueId val="{00000005-C0F4-402A-9ED7-D7449CC81AEB}"/>
            </c:ext>
          </c:extLst>
        </c:ser>
        <c:dLbls>
          <c:showLegendKey val="0"/>
          <c:showVal val="0"/>
          <c:showCatName val="0"/>
          <c:showSerName val="0"/>
          <c:showPercent val="0"/>
          <c:showBubbleSize val="0"/>
        </c:dLbls>
        <c:marker val="1"/>
        <c:smooth val="0"/>
        <c:axId val="607059936"/>
        <c:axId val="607064200"/>
      </c:lineChart>
      <c:catAx>
        <c:axId val="607059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64200"/>
        <c:crosses val="autoZero"/>
        <c:auto val="1"/>
        <c:lblAlgn val="ctr"/>
        <c:lblOffset val="100"/>
        <c:noMultiLvlLbl val="0"/>
      </c:catAx>
      <c:valAx>
        <c:axId val="6070642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599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tx1">
          <a:lumMod val="15000"/>
          <a:lumOff val="85000"/>
        </a:schemeClr>
      </a:solidFill>
      <a:round/>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a:effectLst/>
              </a:rPr>
              <a:t>TSG94e - </a:t>
            </a:r>
            <a:r>
              <a:rPr lang="en-GB"/>
              <a:t>Agreed CRs per</a:t>
            </a:r>
            <a:r>
              <a:rPr lang="en-GB" baseline="0"/>
              <a:t> TSG</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agreedCRs!$B$28</c:f>
              <c:strCache>
                <c:ptCount val="1"/>
                <c:pt idx="0">
                  <c:v>CT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agreedCRs!$C$28</c:f>
              <c:numCache>
                <c:formatCode>General</c:formatCode>
                <c:ptCount val="1"/>
                <c:pt idx="0">
                  <c:v>1370</c:v>
                </c:pt>
              </c:numCache>
            </c:numRef>
          </c:val>
          <c:extLst>
            <c:ext xmlns:c16="http://schemas.microsoft.com/office/drawing/2014/chart" uri="{C3380CC4-5D6E-409C-BE32-E72D297353CC}">
              <c16:uniqueId val="{00000000-42CF-4410-AF90-28A8B5B995D5}"/>
            </c:ext>
          </c:extLst>
        </c:ser>
        <c:ser>
          <c:idx val="1"/>
          <c:order val="1"/>
          <c:tx>
            <c:strRef>
              <c:f>agreedCRs!$B$29</c:f>
              <c:strCache>
                <c:ptCount val="1"/>
                <c:pt idx="0">
                  <c:v>RAN</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agreedCRs!$C$29</c:f>
              <c:numCache>
                <c:formatCode>General</c:formatCode>
                <c:ptCount val="1"/>
                <c:pt idx="0">
                  <c:v>1803</c:v>
                </c:pt>
              </c:numCache>
            </c:numRef>
          </c:val>
          <c:extLst>
            <c:ext xmlns:c16="http://schemas.microsoft.com/office/drawing/2014/chart" uri="{C3380CC4-5D6E-409C-BE32-E72D297353CC}">
              <c16:uniqueId val="{00000001-42CF-4410-AF90-28A8B5B995D5}"/>
            </c:ext>
          </c:extLst>
        </c:ser>
        <c:ser>
          <c:idx val="2"/>
          <c:order val="2"/>
          <c:tx>
            <c:strRef>
              <c:f>agreedCRs!$B$30</c:f>
              <c:strCache>
                <c:ptCount val="1"/>
                <c:pt idx="0">
                  <c:v>SA</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agreedCRs!$C$30</c:f>
              <c:numCache>
                <c:formatCode>General</c:formatCode>
                <c:ptCount val="1"/>
                <c:pt idx="0">
                  <c:v>553</c:v>
                </c:pt>
              </c:numCache>
            </c:numRef>
          </c:val>
          <c:extLst>
            <c:ext xmlns:c16="http://schemas.microsoft.com/office/drawing/2014/chart" uri="{C3380CC4-5D6E-409C-BE32-E72D297353CC}">
              <c16:uniqueId val="{00000002-42CF-4410-AF90-28A8B5B995D5}"/>
            </c:ext>
          </c:extLst>
        </c:ser>
        <c:dLbls>
          <c:showLegendKey val="0"/>
          <c:showVal val="0"/>
          <c:showCatName val="0"/>
          <c:showSerName val="0"/>
          <c:showPercent val="0"/>
          <c:showBubbleSize val="0"/>
        </c:dLbls>
        <c:gapWidth val="219"/>
        <c:overlap val="-27"/>
        <c:axId val="782448136"/>
        <c:axId val="484477504"/>
      </c:barChart>
      <c:catAx>
        <c:axId val="7824481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84477504"/>
        <c:crosses val="autoZero"/>
        <c:auto val="1"/>
        <c:lblAlgn val="ctr"/>
        <c:lblOffset val="100"/>
        <c:noMultiLvlLbl val="0"/>
      </c:catAx>
      <c:valAx>
        <c:axId val="4844775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24481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TSG95e - Agreed</a:t>
            </a:r>
            <a:r>
              <a:rPr lang="en-GB" baseline="0"/>
              <a:t> CRs - CT WG </a:t>
            </a:r>
            <a:endParaRPr lang="en-GB"/>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agreedCRs!$B$4</c:f>
              <c:strCache>
                <c:ptCount val="1"/>
                <c:pt idx="0">
                  <c:v>CT1</c:v>
                </c:pt>
              </c:strCache>
            </c:strRef>
          </c:tx>
          <c:spPr>
            <a:solidFill>
              <a:schemeClr val="accent4">
                <a:lumMod val="50000"/>
              </a:schemeClr>
            </a:solidFill>
            <a:ln>
              <a:noFill/>
            </a:ln>
            <a:effectLst/>
          </c:spPr>
          <c:invertIfNegative val="0"/>
          <c:dPt>
            <c:idx val="0"/>
            <c:invertIfNegative val="0"/>
            <c:bubble3D val="0"/>
            <c:spPr>
              <a:solidFill>
                <a:srgbClr val="FF0000"/>
              </a:solidFill>
              <a:ln>
                <a:noFill/>
              </a:ln>
              <a:effectLst/>
            </c:spPr>
            <c:extLst>
              <c:ext xmlns:c16="http://schemas.microsoft.com/office/drawing/2014/chart" uri="{C3380CC4-5D6E-409C-BE32-E72D297353CC}">
                <c16:uniqueId val="{00000005-0897-409D-870F-8E7A9D98F517}"/>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agreedCRs!$C$4</c:f>
              <c:numCache>
                <c:formatCode>General</c:formatCode>
                <c:ptCount val="1"/>
                <c:pt idx="0">
                  <c:v>539</c:v>
                </c:pt>
              </c:numCache>
            </c:numRef>
          </c:val>
          <c:extLst>
            <c:ext xmlns:c16="http://schemas.microsoft.com/office/drawing/2014/chart" uri="{C3380CC4-5D6E-409C-BE32-E72D297353CC}">
              <c16:uniqueId val="{00000000-0897-409D-870F-8E7A9D98F517}"/>
            </c:ext>
          </c:extLst>
        </c:ser>
        <c:ser>
          <c:idx val="1"/>
          <c:order val="1"/>
          <c:tx>
            <c:strRef>
              <c:f>agreedCRs!$B$5</c:f>
              <c:strCache>
                <c:ptCount val="1"/>
                <c:pt idx="0">
                  <c:v>CT3</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agreedCRs!$C$5</c:f>
              <c:numCache>
                <c:formatCode>General</c:formatCode>
                <c:ptCount val="1"/>
                <c:pt idx="0">
                  <c:v>403</c:v>
                </c:pt>
              </c:numCache>
            </c:numRef>
          </c:val>
          <c:extLst>
            <c:ext xmlns:c16="http://schemas.microsoft.com/office/drawing/2014/chart" uri="{C3380CC4-5D6E-409C-BE32-E72D297353CC}">
              <c16:uniqueId val="{00000001-0897-409D-870F-8E7A9D98F517}"/>
            </c:ext>
          </c:extLst>
        </c:ser>
        <c:ser>
          <c:idx val="2"/>
          <c:order val="2"/>
          <c:tx>
            <c:strRef>
              <c:f>agreedCRs!$B$6</c:f>
              <c:strCache>
                <c:ptCount val="1"/>
                <c:pt idx="0">
                  <c:v>CT4</c:v>
                </c:pt>
              </c:strCache>
            </c:strRef>
          </c:tx>
          <c:spPr>
            <a:solidFill>
              <a:srgbClr val="00B05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agreedCRs!$C$6</c:f>
              <c:numCache>
                <c:formatCode>General</c:formatCode>
                <c:ptCount val="1"/>
                <c:pt idx="0">
                  <c:v>390</c:v>
                </c:pt>
              </c:numCache>
            </c:numRef>
          </c:val>
          <c:extLst>
            <c:ext xmlns:c16="http://schemas.microsoft.com/office/drawing/2014/chart" uri="{C3380CC4-5D6E-409C-BE32-E72D297353CC}">
              <c16:uniqueId val="{00000002-0897-409D-870F-8E7A9D98F517}"/>
            </c:ext>
          </c:extLst>
        </c:ser>
        <c:ser>
          <c:idx val="3"/>
          <c:order val="3"/>
          <c:tx>
            <c:strRef>
              <c:f>agreedCRs!$B$7</c:f>
              <c:strCache>
                <c:ptCount val="1"/>
                <c:pt idx="0">
                  <c:v>CT6</c:v>
                </c:pt>
              </c:strCache>
            </c:strRef>
          </c:tx>
          <c:spPr>
            <a:solidFill>
              <a:srgbClr val="7030A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agreedCRs!$C$7</c:f>
              <c:numCache>
                <c:formatCode>General</c:formatCode>
                <c:ptCount val="1"/>
                <c:pt idx="0">
                  <c:v>38</c:v>
                </c:pt>
              </c:numCache>
            </c:numRef>
          </c:val>
          <c:extLst>
            <c:ext xmlns:c16="http://schemas.microsoft.com/office/drawing/2014/chart" uri="{C3380CC4-5D6E-409C-BE32-E72D297353CC}">
              <c16:uniqueId val="{00000003-0897-409D-870F-8E7A9D98F517}"/>
            </c:ext>
          </c:extLst>
        </c:ser>
        <c:dLbls>
          <c:showLegendKey val="0"/>
          <c:showVal val="0"/>
          <c:showCatName val="0"/>
          <c:showSerName val="0"/>
          <c:showPercent val="0"/>
          <c:showBubbleSize val="0"/>
        </c:dLbls>
        <c:gapWidth val="219"/>
        <c:overlap val="-27"/>
        <c:axId val="672689112"/>
        <c:axId val="672691080"/>
      </c:barChart>
      <c:catAx>
        <c:axId val="6726891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691080"/>
        <c:crosses val="autoZero"/>
        <c:auto val="1"/>
        <c:lblAlgn val="ctr"/>
        <c:lblOffset val="100"/>
        <c:noMultiLvlLbl val="0"/>
      </c:catAx>
      <c:valAx>
        <c:axId val="6726910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6891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a:effectLst/>
              </a:rPr>
              <a:t>TSG94e - </a:t>
            </a:r>
            <a:r>
              <a:rPr lang="en-GB"/>
              <a:t>Agreed CRs - RAN WGs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agreedCRs!$B$10</c:f>
              <c:strCache>
                <c:ptCount val="1"/>
                <c:pt idx="0">
                  <c:v>RAN1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agreedCRs!$C$10</c:f>
              <c:numCache>
                <c:formatCode>General</c:formatCode>
                <c:ptCount val="1"/>
                <c:pt idx="0">
                  <c:v>99</c:v>
                </c:pt>
              </c:numCache>
            </c:numRef>
          </c:val>
          <c:extLst>
            <c:ext xmlns:c16="http://schemas.microsoft.com/office/drawing/2014/chart" uri="{C3380CC4-5D6E-409C-BE32-E72D297353CC}">
              <c16:uniqueId val="{00000000-5B12-4F66-8999-CD5A7A585F70}"/>
            </c:ext>
          </c:extLst>
        </c:ser>
        <c:ser>
          <c:idx val="1"/>
          <c:order val="1"/>
          <c:tx>
            <c:strRef>
              <c:f>agreedCRs!$B$11</c:f>
              <c:strCache>
                <c:ptCount val="1"/>
                <c:pt idx="0">
                  <c:v>RAN2</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agreedCRs!$C$11</c:f>
              <c:numCache>
                <c:formatCode>General</c:formatCode>
                <c:ptCount val="1"/>
                <c:pt idx="0">
                  <c:v>219</c:v>
                </c:pt>
              </c:numCache>
            </c:numRef>
          </c:val>
          <c:extLst>
            <c:ext xmlns:c16="http://schemas.microsoft.com/office/drawing/2014/chart" uri="{C3380CC4-5D6E-409C-BE32-E72D297353CC}">
              <c16:uniqueId val="{00000001-5B12-4F66-8999-CD5A7A585F70}"/>
            </c:ext>
          </c:extLst>
        </c:ser>
        <c:ser>
          <c:idx val="2"/>
          <c:order val="2"/>
          <c:tx>
            <c:strRef>
              <c:f>agreedCRs!$B$12</c:f>
              <c:strCache>
                <c:ptCount val="1"/>
                <c:pt idx="0">
                  <c:v>RAN3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agreedCRs!$C$12</c:f>
              <c:numCache>
                <c:formatCode>General</c:formatCode>
                <c:ptCount val="1"/>
                <c:pt idx="0">
                  <c:v>205</c:v>
                </c:pt>
              </c:numCache>
            </c:numRef>
          </c:val>
          <c:extLst>
            <c:ext xmlns:c16="http://schemas.microsoft.com/office/drawing/2014/chart" uri="{C3380CC4-5D6E-409C-BE32-E72D297353CC}">
              <c16:uniqueId val="{00000002-5B12-4F66-8999-CD5A7A585F70}"/>
            </c:ext>
          </c:extLst>
        </c:ser>
        <c:ser>
          <c:idx val="3"/>
          <c:order val="3"/>
          <c:tx>
            <c:strRef>
              <c:f>agreedCRs!$B$13</c:f>
              <c:strCache>
                <c:ptCount val="1"/>
                <c:pt idx="0">
                  <c:v>RAN4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agreedCRs!$C$13</c:f>
              <c:numCache>
                <c:formatCode>General</c:formatCode>
                <c:ptCount val="1"/>
                <c:pt idx="0">
                  <c:v>218</c:v>
                </c:pt>
              </c:numCache>
            </c:numRef>
          </c:val>
          <c:extLst>
            <c:ext xmlns:c16="http://schemas.microsoft.com/office/drawing/2014/chart" uri="{C3380CC4-5D6E-409C-BE32-E72D297353CC}">
              <c16:uniqueId val="{00000003-5B12-4F66-8999-CD5A7A585F70}"/>
            </c:ext>
          </c:extLst>
        </c:ser>
        <c:ser>
          <c:idx val="4"/>
          <c:order val="4"/>
          <c:tx>
            <c:strRef>
              <c:f>agreedCRs!$B$14</c:f>
              <c:strCache>
                <c:ptCount val="1"/>
                <c:pt idx="0">
                  <c:v>RAN5</c:v>
                </c:pt>
              </c:strCache>
            </c:strRef>
          </c:tx>
          <c:spPr>
            <a:solidFill>
              <a:srgbClr val="00B0F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agreedCRs!$C$14</c:f>
              <c:numCache>
                <c:formatCode>General</c:formatCode>
                <c:ptCount val="1"/>
                <c:pt idx="0">
                  <c:v>1062</c:v>
                </c:pt>
              </c:numCache>
            </c:numRef>
          </c:val>
          <c:extLst>
            <c:ext xmlns:c16="http://schemas.microsoft.com/office/drawing/2014/chart" uri="{C3380CC4-5D6E-409C-BE32-E72D297353CC}">
              <c16:uniqueId val="{00000004-5B12-4F66-8999-CD5A7A585F70}"/>
            </c:ext>
          </c:extLst>
        </c:ser>
        <c:dLbls>
          <c:showLegendKey val="0"/>
          <c:showVal val="0"/>
          <c:showCatName val="0"/>
          <c:showSerName val="0"/>
          <c:showPercent val="0"/>
          <c:showBubbleSize val="0"/>
        </c:dLbls>
        <c:gapWidth val="219"/>
        <c:overlap val="-27"/>
        <c:axId val="672725848"/>
        <c:axId val="672733720"/>
      </c:barChart>
      <c:catAx>
        <c:axId val="6727258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33720"/>
        <c:crosses val="autoZero"/>
        <c:auto val="1"/>
        <c:lblAlgn val="ctr"/>
        <c:lblOffset val="100"/>
        <c:noMultiLvlLbl val="0"/>
      </c:catAx>
      <c:valAx>
        <c:axId val="6727337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258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4">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00" kern="120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cs:styleClr val="auto"/>
    </cs:fontRef>
    <cs:spPr/>
    <cs:defRPr sz="900" b="1" i="0" u="none" strike="noStrike" kern="1200" baseline="0"/>
  </cs:dataLabel>
  <cs:dataLabelCallout>
    <cs:lnRef idx="0"/>
    <cs:fillRef idx="0"/>
    <cs:effectRef idx="0"/>
    <cs:fontRef idx="minor">
      <a:schemeClr val="dk1">
        <a:lumMod val="65000"/>
        <a:lumOff val="35000"/>
      </a:schemeClr>
    </cs:fontRef>
    <cs:spPr>
      <a:solidFill>
        <a:schemeClr val="lt1"/>
      </a:solidFill>
      <a:ln w="9575">
        <a:solidFill>
          <a:schemeClr val="lt1">
            <a:lumMod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19050" cap="rnd" cmpd="sng" algn="ctr">
        <a:solidFill>
          <a:schemeClr val="phClr">
            <a:shade val="95000"/>
            <a:satMod val="105000"/>
          </a:schemeClr>
        </a:solidFill>
        <a:round/>
      </a:ln>
    </cs:spPr>
  </cs:dataPointLine>
  <cs:dataPointMarker>
    <cs:lnRef idx="0"/>
    <cs:fillRef idx="0"/>
    <cs:effectRef idx="0"/>
    <cs:fontRef idx="minor">
      <a:schemeClr val="dk1"/>
    </cs:fontRef>
    <cs:spPr>
      <a:solidFill>
        <a:schemeClr val="lt1"/>
      </a:solidFill>
    </cs:spPr>
  </cs:dataPointMarker>
  <cs:dataPointMarkerLayout symbol="circle" size="17"/>
  <cs:dataPointWireframe>
    <cs:lnRef idx="0">
      <cs:styleClr val="auto"/>
    </cs:lnRef>
    <cs:fillRef idx="1"/>
    <cs:effectRef idx="0"/>
    <cs:fontRef idx="minor">
      <a:schemeClr val="dk1"/>
    </cs:fontRef>
    <cs:spPr>
      <a:ln w="9525">
        <a:solidFill>
          <a:schemeClr val="phClr"/>
        </a:solidFill>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35000"/>
            <a:lumOff val="65000"/>
          </a:schemeClr>
        </a:solidFill>
      </a:ln>
    </cs:spPr>
  </cs:dropLine>
  <cs:errorBar>
    <cs:lnRef idx="0"/>
    <cs:fillRef idx="0"/>
    <cs:effectRef idx="0"/>
    <cs:fontRef idx="minor">
      <a:schemeClr val="dk1"/>
    </cs:fontRef>
    <cs:spPr>
      <a:ln w="9525">
        <a:solidFill>
          <a:schemeClr val="dk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a:solidFill>
          <a:schemeClr val="dk1">
            <a:lumMod val="15000"/>
            <a:lumOff val="85000"/>
          </a:schemeClr>
        </a:solidFill>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35000"/>
            <a:lumOff val="65000"/>
          </a:schemeClr>
        </a:solidFill>
      </a:ln>
    </cs:spPr>
  </cs:hiLoLine>
  <cs:leaderLine>
    <cs:lnRef idx="0"/>
    <cs:fillRef idx="0"/>
    <cs:effectRef idx="0"/>
    <cs:fontRef idx="minor">
      <a:schemeClr val="dk1"/>
    </cs:fontRef>
    <cs:spPr>
      <a:ln w="9525">
        <a:solidFill>
          <a:schemeClr val="dk1">
            <a:lumMod val="35000"/>
            <a:lumOff val="65000"/>
          </a:schemeClr>
        </a:solidFill>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s:seriesAxis>
  <cs:seriesLine>
    <cs:lnRef idx="0"/>
    <cs:fillRef idx="0"/>
    <cs:effectRef idx="0"/>
    <cs:fontRef idx="minor">
      <a:schemeClr val="dk1"/>
    </cs:fontRef>
    <cs:spPr>
      <a:ln w="9525">
        <a:solidFill>
          <a:schemeClr val="dk1">
            <a:lumMod val="35000"/>
            <a:lumOff val="65000"/>
          </a:schemeClr>
        </a:solidFill>
      </a:ln>
    </cs:spPr>
  </cs:seriesLine>
  <cs:title>
    <cs:lnRef idx="0"/>
    <cs:fillRef idx="0"/>
    <cs:effectRef idx="0"/>
    <cs:fontRef idx="minor">
      <a:schemeClr val="dk1"/>
    </cs:fontRef>
    <cs:defRPr sz="1440" b="0" kern="1200" cap="all" spc="0" baseline="0">
      <a:gradFill>
        <a:gsLst>
          <a:gs pos="0">
            <a:schemeClr val="dk1">
              <a:lumMod val="50000"/>
              <a:lumOff val="50000"/>
            </a:schemeClr>
          </a:gs>
          <a:gs pos="100000">
            <a:schemeClr val="dk1">
              <a:lumMod val="85000"/>
              <a:lumOff val="15000"/>
            </a:schemeClr>
          </a:gs>
        </a:gsLst>
        <a:lin ang="5400000" scaled="0"/>
      </a:gradFill>
    </cs:defRPr>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dk1">
            <a:lumMod val="50000"/>
            <a:lumOff val="50000"/>
          </a:schemeClr>
        </a:solidFill>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2.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3.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4.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5.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04">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defRPr sz="1197" kern="1200">
      <a:effectLst/>
    </cs:defRPr>
  </cs:categoryAxis>
  <cs:chartArea>
    <cs:lnRef idx="0"/>
    <cs:fillRef idx="0"/>
    <cs:effectRef idx="0"/>
    <cs:fontRef idx="minor">
      <a:schemeClr val="dk1"/>
    </cs:fontRef>
    <cs:spPr>
      <a:gradFill flip="none" rotWithShape="1">
        <a:gsLst>
          <a:gs pos="0">
            <a:schemeClr val="lt1"/>
          </a:gs>
          <a:gs pos="68000">
            <a:schemeClr val="lt1">
              <a:lumMod val="85000"/>
            </a:schemeClr>
          </a:gs>
          <a:gs pos="100000">
            <a:schemeClr val="lt1"/>
          </a:gs>
        </a:gsLst>
        <a:lin ang="5400000" scaled="1"/>
        <a:tileRect/>
      </a:gradFill>
      <a:ln w="9525" cap="flat" cmpd="sng" algn="ctr">
        <a:solidFill>
          <a:schemeClr val="dk1">
            <a:lumMod val="15000"/>
            <a:lumOff val="85000"/>
          </a:schemeClr>
        </a:solidFill>
        <a:round/>
      </a:ln>
    </cs:spPr>
    <cs:defRPr sz="1330" kern="1200"/>
  </cs:chartArea>
  <cs:dataLabel>
    <cs:lnRef idx="0"/>
    <cs:fillRef idx="0"/>
    <cs:effectRef idx="0"/>
    <cs:fontRef idx="minor">
      <a:schemeClr val="lt1"/>
    </cs:fontRef>
    <cs:spPr/>
    <cs:defRPr sz="133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33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
  <cs:dataPoint3D>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3D>
  <cs:dataPointLine>
    <cs:lnRef idx="0">
      <cs:styleClr val="auto"/>
    </cs:lnRef>
    <cs:fillRef idx="0"/>
    <cs:effectRef idx="0"/>
    <cs:fontRef idx="minor">
      <a:schemeClr val="dk1"/>
    </cs:fontRef>
    <cs:spPr>
      <a:ln w="28575" cap="rnd">
        <a:gradFill>
          <a:gsLst>
            <a:gs pos="0">
              <a:schemeClr val="phClr"/>
            </a:gs>
            <a:gs pos="100000">
              <a:schemeClr val="phClr">
                <a:lumMod val="84000"/>
              </a:schemeClr>
            </a:gs>
          </a:gsLst>
          <a:lin ang="5400000" scaled="1"/>
        </a:gradFill>
        <a:round/>
      </a:ln>
    </cs:spPr>
  </cs:dataPointLine>
  <cs:dataPointMarker>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1197" kern="1200"/>
  </cs:dataTable>
  <cs:downBar>
    <cs:lnRef idx="0"/>
    <cs:fillRef idx="0"/>
    <cs:effectRef idx="0"/>
    <cs:fontRef idx="minor">
      <a:schemeClr val="dk1"/>
    </cs:fontRef>
    <cs:spPr>
      <a:solidFill>
        <a:schemeClr val="dk1">
          <a:lumMod val="35000"/>
          <a:lumOff val="6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50000"/>
            <a:lumOff val="50000"/>
          </a:schemeClr>
        </a:solidFill>
        <a:round/>
      </a:ln>
    </cs:spPr>
  </cs:dropLine>
  <cs:errorBar>
    <cs:lnRef idx="0"/>
    <cs:fillRef idx="0"/>
    <cs:effectRef idx="0"/>
    <cs:fontRef idx="minor">
      <a:schemeClr val="dk1"/>
    </cs:fontRef>
    <cs:spPr>
      <a:ln w="9525">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50000"/>
            <a:lumOff val="50000"/>
          </a:schemeClr>
        </a:solidFill>
        <a:round/>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65000"/>
        <a:lumOff val="35000"/>
      </a:schemeClr>
    </cs:fontRef>
    <cs:defRPr kern="1200">
      <a:effectLst/>
    </cs:defRPr>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lumMod val="95000"/>
        </a:schemeClr>
      </a:solidFill>
      <a:ln w="9525">
        <a:solidFill>
          <a:schemeClr val="dk1">
            <a:lumMod val="15000"/>
            <a:lumOff val="85000"/>
          </a:schemeClr>
        </a:solidFill>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8CB61262-F3FE-4E70-B107-2B74005DF882}"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7172" name="Rectangle 4">
            <a:extLst>
              <a:ext uri="{FF2B5EF4-FFF2-40B4-BE49-F238E27FC236}">
                <a16:creationId xmlns:a16="http://schemas.microsoft.com/office/drawing/2014/main" id="{F9A77F46-A2C9-4392-96AC-30C8AB5962C8}"/>
              </a:ext>
            </a:extLst>
          </p:cNvPr>
          <p:cNvSpPr>
            <a:spLocks noGrp="1" noRot="1" noChangeAspect="1" noChangeArrowheads="1" noTextEdit="1"/>
          </p:cNvSpPr>
          <p:nvPr>
            <p:ph type="sldImg" idx="2"/>
          </p:nvPr>
        </p:nvSpPr>
        <p:spPr bwMode="auto">
          <a:xfrm>
            <a:off x="87313" y="744538"/>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06463" y="4716463"/>
            <a:ext cx="4981575" cy="4470400"/>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3ABCD10C-D5DB-4DDE-9359-72217E4C07B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18</a:t>
            </a:fld>
            <a:endParaRPr lang="en-GB" altLang="en-US"/>
          </a:p>
        </p:txBody>
      </p:sp>
    </p:spTree>
    <p:extLst>
      <p:ext uri="{BB962C8B-B14F-4D97-AF65-F5344CB8AC3E}">
        <p14:creationId xmlns:p14="http://schemas.microsoft.com/office/powerpoint/2010/main" val="2100053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32</a:t>
            </a:fld>
            <a:endParaRPr lang="en-GB" altLang="en-US"/>
          </a:p>
        </p:txBody>
      </p:sp>
    </p:spTree>
    <p:extLst>
      <p:ext uri="{BB962C8B-B14F-4D97-AF65-F5344CB8AC3E}">
        <p14:creationId xmlns:p14="http://schemas.microsoft.com/office/powerpoint/2010/main" val="1297226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21</a:t>
            </a:fld>
            <a:endParaRPr lang="en-GB" altLang="en-US"/>
          </a:p>
        </p:txBody>
      </p:sp>
    </p:spTree>
    <p:extLst>
      <p:ext uri="{BB962C8B-B14F-4D97-AF65-F5344CB8AC3E}">
        <p14:creationId xmlns:p14="http://schemas.microsoft.com/office/powerpoint/2010/main" val="7760101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25</a:t>
            </a:fld>
            <a:endParaRPr lang="en-GB" altLang="en-US"/>
          </a:p>
        </p:txBody>
      </p:sp>
    </p:spTree>
    <p:extLst>
      <p:ext uri="{BB962C8B-B14F-4D97-AF65-F5344CB8AC3E}">
        <p14:creationId xmlns:p14="http://schemas.microsoft.com/office/powerpoint/2010/main" val="6310279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26</a:t>
            </a:fld>
            <a:endParaRPr lang="en-GB" altLang="en-US"/>
          </a:p>
        </p:txBody>
      </p:sp>
    </p:spTree>
    <p:extLst>
      <p:ext uri="{BB962C8B-B14F-4D97-AF65-F5344CB8AC3E}">
        <p14:creationId xmlns:p14="http://schemas.microsoft.com/office/powerpoint/2010/main" val="33829305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27</a:t>
            </a:fld>
            <a:endParaRPr lang="en-GB" altLang="en-US"/>
          </a:p>
        </p:txBody>
      </p:sp>
    </p:spTree>
    <p:extLst>
      <p:ext uri="{BB962C8B-B14F-4D97-AF65-F5344CB8AC3E}">
        <p14:creationId xmlns:p14="http://schemas.microsoft.com/office/powerpoint/2010/main" val="16208248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28</a:t>
            </a:fld>
            <a:endParaRPr lang="en-GB" altLang="en-US"/>
          </a:p>
        </p:txBody>
      </p:sp>
    </p:spTree>
    <p:extLst>
      <p:ext uri="{BB962C8B-B14F-4D97-AF65-F5344CB8AC3E}">
        <p14:creationId xmlns:p14="http://schemas.microsoft.com/office/powerpoint/2010/main" val="31476869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29</a:t>
            </a:fld>
            <a:endParaRPr lang="en-GB" altLang="en-US"/>
          </a:p>
        </p:txBody>
      </p:sp>
    </p:spTree>
    <p:extLst>
      <p:ext uri="{BB962C8B-B14F-4D97-AF65-F5344CB8AC3E}">
        <p14:creationId xmlns:p14="http://schemas.microsoft.com/office/powerpoint/2010/main" val="21364119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30</a:t>
            </a:fld>
            <a:endParaRPr lang="en-GB" altLang="en-US"/>
          </a:p>
        </p:txBody>
      </p:sp>
    </p:spTree>
    <p:extLst>
      <p:ext uri="{BB962C8B-B14F-4D97-AF65-F5344CB8AC3E}">
        <p14:creationId xmlns:p14="http://schemas.microsoft.com/office/powerpoint/2010/main" val="23133595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31</a:t>
            </a:fld>
            <a:endParaRPr lang="en-GB" altLang="en-US"/>
          </a:p>
        </p:txBody>
      </p:sp>
    </p:spTree>
    <p:extLst>
      <p:ext uri="{BB962C8B-B14F-4D97-AF65-F5344CB8AC3E}">
        <p14:creationId xmlns:p14="http://schemas.microsoft.com/office/powerpoint/2010/main" val="9400960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Text Box 14">
            <a:extLst>
              <a:ext uri="{FF2B5EF4-FFF2-40B4-BE49-F238E27FC236}">
                <a16:creationId xmlns:a16="http://schemas.microsoft.com/office/drawing/2014/main" id="{3E03DD56-0E53-4387-BFF7-F1E7D686993F}"/>
              </a:ext>
            </a:extLst>
          </p:cNvPr>
          <p:cNvSpPr txBox="1">
            <a:spLocks noChangeArrowheads="1"/>
          </p:cNvSpPr>
          <p:nvPr userDrawn="1"/>
        </p:nvSpPr>
        <p:spPr bwMode="auto">
          <a:xfrm>
            <a:off x="8985293" y="106829"/>
            <a:ext cx="27926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en-GB" sz="1200" b="1" kern="1200" dirty="0">
                <a:solidFill>
                  <a:schemeClr val="tx1"/>
                </a:solidFill>
                <a:latin typeface="Arial" panose="020B0604020202020204" pitchFamily="34" charset="0"/>
                <a:ea typeface="+mn-ea"/>
                <a:cs typeface="Arial" panose="020B0604020202020204" pitchFamily="34" charset="0"/>
              </a:rPr>
              <a:t>SP-220322</a:t>
            </a:r>
            <a:endParaRPr lang="sv-SE" altLang="en-US" sz="1200" b="1" dirty="0">
              <a:latin typeface="Arial "/>
            </a:endParaRPr>
          </a:p>
        </p:txBody>
      </p:sp>
    </p:spTree>
    <p:extLst>
      <p:ext uri="{BB962C8B-B14F-4D97-AF65-F5344CB8AC3E}">
        <p14:creationId xmlns:p14="http://schemas.microsoft.com/office/powerpoint/2010/main" val="268506149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3753" y="114113"/>
            <a:ext cx="10515600" cy="1325563"/>
          </a:xfrm>
        </p:spPr>
        <p:txBody>
          <a:bodyPr/>
          <a:lstStyle>
            <a:lvl1pPr>
              <a:defRPr>
                <a:solidFill>
                  <a:srgbClr val="C00000"/>
                </a:solidFill>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4825556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4" name="Text Box 14">
            <a:extLst>
              <a:ext uri="{FF2B5EF4-FFF2-40B4-BE49-F238E27FC236}">
                <a16:creationId xmlns:a16="http://schemas.microsoft.com/office/drawing/2014/main" id="{56195AB9-A673-4C24-8673-8DCA47EAC9C2}"/>
              </a:ext>
            </a:extLst>
          </p:cNvPr>
          <p:cNvSpPr txBox="1">
            <a:spLocks noChangeArrowheads="1"/>
          </p:cNvSpPr>
          <p:nvPr userDrawn="1"/>
        </p:nvSpPr>
        <p:spPr bwMode="auto">
          <a:xfrm>
            <a:off x="160395" y="36515"/>
            <a:ext cx="35160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dirty="0">
                <a:latin typeface="Arial "/>
              </a:rPr>
              <a:t>3GPP TSGs SA#95-e</a:t>
            </a:r>
          </a:p>
          <a:p>
            <a:pPr eaLnBrk="1" hangingPunct="1">
              <a:defRPr/>
            </a:pPr>
            <a:r>
              <a:rPr lang="en-GB" altLang="en-US" sz="1200" b="1" dirty="0">
                <a:latin typeface="Arial "/>
              </a:rPr>
              <a:t>Electronic meeting, </a:t>
            </a:r>
            <a:r>
              <a:rPr lang="en-GB" sz="1200" b="1" kern="1200" dirty="0">
                <a:solidFill>
                  <a:schemeClr val="tx1"/>
                </a:solidFill>
                <a:latin typeface="Arial "/>
                <a:ea typeface="+mn-ea"/>
                <a:cs typeface="Arial" panose="020B0604020202020204" pitchFamily="34" charset="0"/>
              </a:rPr>
              <a:t>March 15 - 24, 2022</a:t>
            </a:r>
            <a:endParaRPr lang="en-GB" altLang="en-US" sz="1200" b="1" kern="1200" dirty="0">
              <a:solidFill>
                <a:schemeClr val="tx1"/>
              </a:solidFill>
              <a:latin typeface="Arial "/>
              <a:ea typeface="+mn-ea"/>
              <a:cs typeface="Arial" panose="020B0604020202020204" pitchFamily="34" charset="0"/>
            </a:endParaRPr>
          </a:p>
        </p:txBody>
      </p:sp>
      <p:sp>
        <p:nvSpPr>
          <p:cNvPr id="5" name="Text Box 14">
            <a:extLst>
              <a:ext uri="{FF2B5EF4-FFF2-40B4-BE49-F238E27FC236}">
                <a16:creationId xmlns:a16="http://schemas.microsoft.com/office/drawing/2014/main" id="{1F6CC7DC-5026-4B41-9464-21CDC003E758}"/>
              </a:ext>
            </a:extLst>
          </p:cNvPr>
          <p:cNvSpPr txBox="1">
            <a:spLocks noChangeArrowheads="1"/>
          </p:cNvSpPr>
          <p:nvPr userDrawn="1"/>
        </p:nvSpPr>
        <p:spPr bwMode="auto">
          <a:xfrm>
            <a:off x="8683369" y="45393"/>
            <a:ext cx="27926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en-GB" sz="1200" b="1" kern="1200" dirty="0">
                <a:solidFill>
                  <a:schemeClr val="tx1"/>
                </a:solidFill>
                <a:latin typeface="Arial" panose="020B0604020202020204" pitchFamily="34" charset="0"/>
                <a:ea typeface="+mn-ea"/>
                <a:cs typeface="Arial" panose="020B0604020202020204" pitchFamily="34" charset="0"/>
              </a:rPr>
              <a:t>SP-220322</a:t>
            </a:r>
            <a:endParaRPr lang="sv-SE" altLang="en-US" sz="1200" b="1" dirty="0">
              <a:latin typeface="Arial "/>
            </a:endParaRPr>
          </a:p>
        </p:txBody>
      </p:sp>
    </p:spTree>
    <p:extLst>
      <p:ext uri="{BB962C8B-B14F-4D97-AF65-F5344CB8AC3E}">
        <p14:creationId xmlns:p14="http://schemas.microsoft.com/office/powerpoint/2010/main" val="1780556474"/>
      </p:ext>
    </p:extLst>
  </p:cSld>
  <p:clrMapOvr>
    <a:masterClrMapping/>
  </p:clrMapOvr>
  <p:transition>
    <p:wipe dir="r"/>
  </p:transition>
  <p:hf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CF467B7E-544F-48E5-BEDB-99BC1CEFD9D0}"/>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229D303E-68B8-488B-8EE7-B4B1B542139B}"/>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0782300" y="6591300"/>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3" name="Picture 1">
            <a:extLst>
              <a:ext uri="{FF2B5EF4-FFF2-40B4-BE49-F238E27FC236}">
                <a16:creationId xmlns:a16="http://schemas.microsoft.com/office/drawing/2014/main" id="{7188B4A3-DA55-4C62-8EA2-66685B861853}"/>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404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41E35E1B-0369-453E-A3C0-650E56AFDE17}" type="slidenum">
              <a:rPr lang="en-GB" altLang="en-US" sz="1400" smtClean="0">
                <a:latin typeface="Century Gothic" panose="020B0502020202020204" pitchFamily="34" charset="0"/>
              </a:rPr>
              <a:pPr>
                <a:defRPr/>
              </a:pPr>
              <a:t>‹#›</a:t>
            </a:fld>
            <a:endParaRPr lang="en-GB" altLang="en-US" sz="1400" dirty="0">
              <a:latin typeface="Century Gothic" panose="020B0502020202020204" pitchFamily="34" charset="0"/>
            </a:endParaRPr>
          </a:p>
        </p:txBody>
      </p:sp>
    </p:spTree>
  </p:cSld>
  <p:clrMap bg1="lt1" tx1="dk1" bg2="lt2" tx2="dk2" accent1="accent1" accent2="accent2" accent3="accent3" accent4="accent4" accent5="accent5" accent6="accent6" hlink="hlink" folHlink="folHlink"/>
  <p:sldLayoutIdLst>
    <p:sldLayoutId id="2147485354" r:id="rId1"/>
    <p:sldLayoutId id="2147485355" r:id="rId2"/>
    <p:sldLayoutId id="2147485357"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hyperlink" Target="https://oceanconnects.com/marketing-solutions/" TargetMode="Externa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hyperlink" Target="https://www.3gpp.org/ftp/PCG/PCG_48/Docs/PCG48_13.zip"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s://www.3gpp.org/ftp/PCG/PCG_48/Docs/PCG48_12.zip" TargetMode="External"/><Relationship Id="rId5" Type="http://schemas.openxmlformats.org/officeDocument/2006/relationships/hyperlink" Target="https://www.3gpp.org/ftp/PCG/PCG_48/Docs/PCG48_11.zip" TargetMode="External"/><Relationship Id="rId4" Type="http://schemas.openxmlformats.org/officeDocument/2006/relationships/hyperlink" Target="https://www.3gpp.org/ftp/PCG/PCG_48/Docs/PCG48_10.zip"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image" Target="../media/image11.png"/></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hyperlink" Target="https://portal.3gpp.org/MtgPresence/registerPresence.aspx" TargetMode="External"/><Relationship Id="rId5" Type="http://schemas.openxmlformats.org/officeDocument/2006/relationships/image" Target="../media/image2.jpe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hyperlink" Target="mailto:3gppMembership@etsi.or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pixabay.com/en/statistics-arrows-trend-economy-1020319/"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7DC4DE7F-DCEA-4804-9910-D86AC58F773E}"/>
              </a:ext>
            </a:extLst>
          </p:cNvPr>
          <p:cNvSpPr>
            <a:spLocks noGrp="1"/>
          </p:cNvSpPr>
          <p:nvPr>
            <p:ph type="title"/>
          </p:nvPr>
        </p:nvSpPr>
        <p:spPr>
          <a:xfrm>
            <a:off x="1090613" y="3160713"/>
            <a:ext cx="9452419" cy="1133475"/>
          </a:xfrm>
        </p:spPr>
        <p:txBody>
          <a:bodyPr/>
          <a:lstStyle/>
          <a:p>
            <a:pPr eaLnBrk="1" hangingPunct="1"/>
            <a:r>
              <a:rPr lang="en-GB" altLang="en-US" sz="5400">
                <a:latin typeface="Century Gothic" panose="020B0502020202020204" pitchFamily="34" charset="0"/>
              </a:rPr>
              <a:t>MCC Support </a:t>
            </a:r>
            <a:r>
              <a:rPr lang="en-GB" altLang="en-US" sz="5400" dirty="0">
                <a:latin typeface="Century Gothic" panose="020B0502020202020204" pitchFamily="34" charset="0"/>
              </a:rPr>
              <a:t>Team Report</a:t>
            </a:r>
          </a:p>
        </p:txBody>
      </p:sp>
      <p:sp>
        <p:nvSpPr>
          <p:cNvPr id="4099" name="Text Placeholder 2">
            <a:extLst>
              <a:ext uri="{FF2B5EF4-FFF2-40B4-BE49-F238E27FC236}">
                <a16:creationId xmlns:a16="http://schemas.microsoft.com/office/drawing/2014/main" id="{65109CE4-3B5E-4CA5-887C-00ECE79A9F63}"/>
              </a:ext>
            </a:extLst>
          </p:cNvPr>
          <p:cNvSpPr>
            <a:spLocks noGrp="1"/>
          </p:cNvSpPr>
          <p:nvPr>
            <p:ph type="body" idx="4294967295"/>
          </p:nvPr>
        </p:nvSpPr>
        <p:spPr>
          <a:xfrm>
            <a:off x="1173163" y="4497388"/>
            <a:ext cx="8342312" cy="1296987"/>
          </a:xfrm>
        </p:spPr>
        <p:txBody>
          <a:bodyPr rtlCol="0">
            <a:normAutofit/>
          </a:bodyPr>
          <a:lstStyle/>
          <a:p>
            <a:pPr marL="0" indent="0">
              <a:spcBef>
                <a:spcPts val="0"/>
              </a:spcBef>
              <a:buFontTx/>
              <a:buNone/>
              <a:defRPr/>
            </a:pPr>
            <a:r>
              <a:rPr lang="en-GB" sz="2000" dirty="0">
                <a:solidFill>
                  <a:schemeClr val="accent2">
                    <a:lumMod val="75000"/>
                  </a:schemeClr>
                </a:solidFill>
                <a:latin typeface="Century Gothic" panose="020B0502020202020204" pitchFamily="34" charset="0"/>
              </a:rPr>
              <a:t>Issam Toufik, </a:t>
            </a:r>
          </a:p>
          <a:p>
            <a:pPr marL="0" indent="0">
              <a:spcBef>
                <a:spcPts val="0"/>
              </a:spcBef>
              <a:buFontTx/>
              <a:buNone/>
              <a:defRPr/>
            </a:pPr>
            <a:r>
              <a:rPr lang="en-GB" sz="2000" dirty="0">
                <a:solidFill>
                  <a:schemeClr val="accent2">
                    <a:lumMod val="75000"/>
                  </a:schemeClr>
                </a:solidFill>
                <a:latin typeface="Century Gothic" panose="020B0502020202020204" pitchFamily="34" charset="0"/>
              </a:rPr>
              <a:t>Director, 3GPP Mobile Competence Centre</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3/21/2022</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10</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05313204-542A-49FA-BF7F-87A0258724FE}"/>
              </a:ext>
            </a:extLst>
          </p:cNvPr>
          <p:cNvSpPr>
            <a:spLocks noGrp="1"/>
          </p:cNvSpPr>
          <p:nvPr>
            <p:ph type="title"/>
          </p:nvPr>
        </p:nvSpPr>
        <p:spPr/>
        <p:txBody>
          <a:bodyPr/>
          <a:lstStyle/>
          <a:p>
            <a:r>
              <a:rPr lang="en-GB" dirty="0"/>
              <a:t>Approved CRs per TSG (RAN)</a:t>
            </a:r>
          </a:p>
        </p:txBody>
      </p:sp>
      <p:graphicFrame>
        <p:nvGraphicFramePr>
          <p:cNvPr id="11" name="Chart 10">
            <a:extLst>
              <a:ext uri="{FF2B5EF4-FFF2-40B4-BE49-F238E27FC236}">
                <a16:creationId xmlns:a16="http://schemas.microsoft.com/office/drawing/2014/main" id="{F942CD68-0B13-4D77-A686-D3A57697E35D}"/>
              </a:ext>
            </a:extLst>
          </p:cNvPr>
          <p:cNvGraphicFramePr>
            <a:graphicFrameLocks/>
          </p:cNvGraphicFramePr>
          <p:nvPr>
            <p:extLst>
              <p:ext uri="{D42A27DB-BD31-4B8C-83A1-F6EECF244321}">
                <p14:modId xmlns:p14="http://schemas.microsoft.com/office/powerpoint/2010/main" val="823449826"/>
              </p:ext>
            </p:extLst>
          </p:nvPr>
        </p:nvGraphicFramePr>
        <p:xfrm>
          <a:off x="2263006" y="2148916"/>
          <a:ext cx="7665987" cy="420743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58135289"/>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3/21/2022</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11</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A7F5B295-2FC7-4B2C-8B3E-547CE25D8A43}"/>
              </a:ext>
            </a:extLst>
          </p:cNvPr>
          <p:cNvSpPr>
            <a:spLocks noGrp="1"/>
          </p:cNvSpPr>
          <p:nvPr>
            <p:ph type="title"/>
          </p:nvPr>
        </p:nvSpPr>
        <p:spPr/>
        <p:txBody>
          <a:bodyPr/>
          <a:lstStyle/>
          <a:p>
            <a:r>
              <a:rPr lang="en-GB" dirty="0"/>
              <a:t>Approved CRs per TSG (SA)</a:t>
            </a:r>
          </a:p>
        </p:txBody>
      </p:sp>
      <p:graphicFrame>
        <p:nvGraphicFramePr>
          <p:cNvPr id="10" name="Chart 9">
            <a:extLst>
              <a:ext uri="{FF2B5EF4-FFF2-40B4-BE49-F238E27FC236}">
                <a16:creationId xmlns:a16="http://schemas.microsoft.com/office/drawing/2014/main" id="{7F66B777-C21B-42B3-9D2D-824108C7629D}"/>
              </a:ext>
            </a:extLst>
          </p:cNvPr>
          <p:cNvGraphicFramePr>
            <a:graphicFrameLocks/>
          </p:cNvGraphicFramePr>
          <p:nvPr>
            <p:extLst>
              <p:ext uri="{D42A27DB-BD31-4B8C-83A1-F6EECF244321}">
                <p14:modId xmlns:p14="http://schemas.microsoft.com/office/powerpoint/2010/main" val="1376785976"/>
              </p:ext>
            </p:extLst>
          </p:nvPr>
        </p:nvGraphicFramePr>
        <p:xfrm>
          <a:off x="2283976" y="2258533"/>
          <a:ext cx="7624043" cy="395190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806566441"/>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TSG#94e</a:t>
            </a:r>
            <a:endParaRPr lang="en-GB" dirty="0"/>
          </a:p>
        </p:txBody>
      </p:sp>
      <p:graphicFrame>
        <p:nvGraphicFramePr>
          <p:cNvPr id="5" name="Chart 4">
            <a:extLst>
              <a:ext uri="{FF2B5EF4-FFF2-40B4-BE49-F238E27FC236}">
                <a16:creationId xmlns:a16="http://schemas.microsoft.com/office/drawing/2014/main" id="{3C0C1278-C59B-4EB6-84C3-40DAA8C9D434}"/>
              </a:ext>
            </a:extLst>
          </p:cNvPr>
          <p:cNvGraphicFramePr>
            <a:graphicFrameLocks/>
          </p:cNvGraphicFramePr>
          <p:nvPr>
            <p:extLst>
              <p:ext uri="{D42A27DB-BD31-4B8C-83A1-F6EECF244321}">
                <p14:modId xmlns:p14="http://schemas.microsoft.com/office/powerpoint/2010/main" val="1769302135"/>
              </p:ext>
            </p:extLst>
          </p:nvPr>
        </p:nvGraphicFramePr>
        <p:xfrm>
          <a:off x="2712000" y="2070651"/>
          <a:ext cx="6767999" cy="413678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55902826"/>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TSG#94e (CT)</a:t>
            </a:r>
            <a:endParaRPr lang="en-GB" dirty="0"/>
          </a:p>
        </p:txBody>
      </p:sp>
      <p:graphicFrame>
        <p:nvGraphicFramePr>
          <p:cNvPr id="5" name="Chart 4">
            <a:extLst>
              <a:ext uri="{FF2B5EF4-FFF2-40B4-BE49-F238E27FC236}">
                <a16:creationId xmlns:a16="http://schemas.microsoft.com/office/drawing/2014/main" id="{47F2EF97-D3AB-4C02-8384-45C7EF58265A}"/>
              </a:ext>
            </a:extLst>
          </p:cNvPr>
          <p:cNvGraphicFramePr>
            <a:graphicFrameLocks/>
          </p:cNvGraphicFramePr>
          <p:nvPr>
            <p:extLst>
              <p:ext uri="{D42A27DB-BD31-4B8C-83A1-F6EECF244321}">
                <p14:modId xmlns:p14="http://schemas.microsoft.com/office/powerpoint/2010/main" val="1531533742"/>
              </p:ext>
            </p:extLst>
          </p:nvPr>
        </p:nvGraphicFramePr>
        <p:xfrm>
          <a:off x="2712000" y="2095753"/>
          <a:ext cx="6768000" cy="4068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91166300"/>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TSG#94e (RAN)</a:t>
            </a:r>
            <a:endParaRPr lang="en-GB" dirty="0"/>
          </a:p>
        </p:txBody>
      </p:sp>
      <p:graphicFrame>
        <p:nvGraphicFramePr>
          <p:cNvPr id="5" name="Chart 4">
            <a:extLst>
              <a:ext uri="{FF2B5EF4-FFF2-40B4-BE49-F238E27FC236}">
                <a16:creationId xmlns:a16="http://schemas.microsoft.com/office/drawing/2014/main" id="{F1B4023B-8479-4372-A903-BBC90C5F1199}"/>
              </a:ext>
            </a:extLst>
          </p:cNvPr>
          <p:cNvGraphicFramePr>
            <a:graphicFrameLocks/>
          </p:cNvGraphicFramePr>
          <p:nvPr>
            <p:extLst>
              <p:ext uri="{D42A27DB-BD31-4B8C-83A1-F6EECF244321}">
                <p14:modId xmlns:p14="http://schemas.microsoft.com/office/powerpoint/2010/main" val="3325972903"/>
              </p:ext>
            </p:extLst>
          </p:nvPr>
        </p:nvGraphicFramePr>
        <p:xfrm>
          <a:off x="2867115" y="2083263"/>
          <a:ext cx="6457770" cy="411091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46672909"/>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TSG#94e (SA)</a:t>
            </a:r>
            <a:endParaRPr lang="en-GB" dirty="0"/>
          </a:p>
        </p:txBody>
      </p:sp>
      <p:graphicFrame>
        <p:nvGraphicFramePr>
          <p:cNvPr id="4" name="Chart 3">
            <a:extLst>
              <a:ext uri="{FF2B5EF4-FFF2-40B4-BE49-F238E27FC236}">
                <a16:creationId xmlns:a16="http://schemas.microsoft.com/office/drawing/2014/main" id="{BBB56E96-0CA2-4E05-95AE-62D0B1759AF4}"/>
              </a:ext>
            </a:extLst>
          </p:cNvPr>
          <p:cNvGraphicFramePr>
            <a:graphicFrameLocks/>
          </p:cNvGraphicFramePr>
          <p:nvPr>
            <p:extLst>
              <p:ext uri="{D42A27DB-BD31-4B8C-83A1-F6EECF244321}">
                <p14:modId xmlns:p14="http://schemas.microsoft.com/office/powerpoint/2010/main" val="1595870775"/>
              </p:ext>
            </p:extLst>
          </p:nvPr>
        </p:nvGraphicFramePr>
        <p:xfrm>
          <a:off x="2712000" y="2057400"/>
          <a:ext cx="6768000" cy="4068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42984773"/>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(CT)</a:t>
            </a:r>
            <a:endParaRPr lang="en-GB" dirty="0"/>
          </a:p>
        </p:txBody>
      </p:sp>
      <p:graphicFrame>
        <p:nvGraphicFramePr>
          <p:cNvPr id="4" name="Chart 3">
            <a:extLst>
              <a:ext uri="{FF2B5EF4-FFF2-40B4-BE49-F238E27FC236}">
                <a16:creationId xmlns:a16="http://schemas.microsoft.com/office/drawing/2014/main" id="{CE55E412-E775-4278-8F61-9F7632E2C5D3}"/>
              </a:ext>
            </a:extLst>
          </p:cNvPr>
          <p:cNvGraphicFramePr>
            <a:graphicFrameLocks/>
          </p:cNvGraphicFramePr>
          <p:nvPr>
            <p:extLst>
              <p:ext uri="{D42A27DB-BD31-4B8C-83A1-F6EECF244321}">
                <p14:modId xmlns:p14="http://schemas.microsoft.com/office/powerpoint/2010/main" val="3912397146"/>
              </p:ext>
            </p:extLst>
          </p:nvPr>
        </p:nvGraphicFramePr>
        <p:xfrm>
          <a:off x="443753" y="1828207"/>
          <a:ext cx="11304000" cy="4428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6043029"/>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(RAN)</a:t>
            </a:r>
            <a:endParaRPr lang="en-GB" dirty="0"/>
          </a:p>
        </p:txBody>
      </p:sp>
      <p:graphicFrame>
        <p:nvGraphicFramePr>
          <p:cNvPr id="6" name="Chart 5">
            <a:extLst>
              <a:ext uri="{FF2B5EF4-FFF2-40B4-BE49-F238E27FC236}">
                <a16:creationId xmlns:a16="http://schemas.microsoft.com/office/drawing/2014/main" id="{AA4AC9EE-8872-41FF-AA76-12DA548B02F1}"/>
              </a:ext>
            </a:extLst>
          </p:cNvPr>
          <p:cNvGraphicFramePr>
            <a:graphicFrameLocks/>
          </p:cNvGraphicFramePr>
          <p:nvPr>
            <p:extLst>
              <p:ext uri="{D42A27DB-BD31-4B8C-83A1-F6EECF244321}">
                <p14:modId xmlns:p14="http://schemas.microsoft.com/office/powerpoint/2010/main" val="3660769198"/>
              </p:ext>
            </p:extLst>
          </p:nvPr>
        </p:nvGraphicFramePr>
        <p:xfrm>
          <a:off x="443752" y="1841856"/>
          <a:ext cx="11303999" cy="443967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79374631"/>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(SA)</a:t>
            </a:r>
            <a:endParaRPr lang="en-GB" dirty="0"/>
          </a:p>
        </p:txBody>
      </p:sp>
      <p:graphicFrame>
        <p:nvGraphicFramePr>
          <p:cNvPr id="4" name="Chart 3">
            <a:extLst>
              <a:ext uri="{FF2B5EF4-FFF2-40B4-BE49-F238E27FC236}">
                <a16:creationId xmlns:a16="http://schemas.microsoft.com/office/drawing/2014/main" id="{80D21E37-93BB-458D-9640-7277E0B9E72E}"/>
              </a:ext>
            </a:extLst>
          </p:cNvPr>
          <p:cNvGraphicFramePr>
            <a:graphicFrameLocks/>
          </p:cNvGraphicFramePr>
          <p:nvPr>
            <p:extLst>
              <p:ext uri="{D42A27DB-BD31-4B8C-83A1-F6EECF244321}">
                <p14:modId xmlns:p14="http://schemas.microsoft.com/office/powerpoint/2010/main" val="1424938533"/>
              </p:ext>
            </p:extLst>
          </p:nvPr>
        </p:nvGraphicFramePr>
        <p:xfrm>
          <a:off x="443753" y="1808088"/>
          <a:ext cx="11304000" cy="4428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07511947"/>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Text Box 10">
            <a:extLst>
              <a:ext uri="{FF2B5EF4-FFF2-40B4-BE49-F238E27FC236}">
                <a16:creationId xmlns:a16="http://schemas.microsoft.com/office/drawing/2014/main" id="{FEF9E8F9-4EFB-4888-963F-3D3287659C25}"/>
              </a:ext>
            </a:extLst>
          </p:cNvPr>
          <p:cNvSpPr txBox="1">
            <a:spLocks noChangeArrowheads="1"/>
          </p:cNvSpPr>
          <p:nvPr/>
        </p:nvSpPr>
        <p:spPr bwMode="auto">
          <a:xfrm>
            <a:off x="6189658" y="5471159"/>
            <a:ext cx="433056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400" dirty="0"/>
              <a:t>Total membership = 773 </a:t>
            </a:r>
            <a:r>
              <a:rPr lang="en-US" sz="2400" i="1" dirty="0">
                <a:solidFill>
                  <a:srgbClr val="969696"/>
                </a:solidFill>
              </a:rPr>
              <a:t>(776)</a:t>
            </a:r>
          </a:p>
        </p:txBody>
      </p:sp>
      <p:sp>
        <p:nvSpPr>
          <p:cNvPr id="54" name="Text Box 11">
            <a:extLst>
              <a:ext uri="{FF2B5EF4-FFF2-40B4-BE49-F238E27FC236}">
                <a16:creationId xmlns:a16="http://schemas.microsoft.com/office/drawing/2014/main" id="{289EE97A-3D86-43AE-8F70-6FDB53522294}"/>
              </a:ext>
            </a:extLst>
          </p:cNvPr>
          <p:cNvSpPr txBox="1">
            <a:spLocks noChangeArrowheads="1"/>
          </p:cNvSpPr>
          <p:nvPr/>
        </p:nvSpPr>
        <p:spPr bwMode="auto">
          <a:xfrm>
            <a:off x="6189657" y="5873112"/>
            <a:ext cx="416669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400" dirty="0"/>
              <a:t>Guests =     8  </a:t>
            </a:r>
            <a:r>
              <a:rPr lang="en-US" sz="2400" i="1" dirty="0">
                <a:solidFill>
                  <a:srgbClr val="969696"/>
                </a:solidFill>
              </a:rPr>
              <a:t>(7)</a:t>
            </a:r>
          </a:p>
        </p:txBody>
      </p:sp>
      <p:grpSp>
        <p:nvGrpSpPr>
          <p:cNvPr id="7191" name="Group 7190">
            <a:extLst>
              <a:ext uri="{FF2B5EF4-FFF2-40B4-BE49-F238E27FC236}">
                <a16:creationId xmlns:a16="http://schemas.microsoft.com/office/drawing/2014/main" id="{4CFAEB9B-0796-4727-8C17-BF3117F93136}"/>
              </a:ext>
            </a:extLst>
          </p:cNvPr>
          <p:cNvGrpSpPr/>
          <p:nvPr/>
        </p:nvGrpSpPr>
        <p:grpSpPr>
          <a:xfrm>
            <a:off x="2851402" y="5389281"/>
            <a:ext cx="304630" cy="931146"/>
            <a:chOff x="6983509" y="5133988"/>
            <a:chExt cx="2037144" cy="1100716"/>
          </a:xfrm>
        </p:grpSpPr>
        <p:sp>
          <p:nvSpPr>
            <p:cNvPr id="7190" name="Rectangle 7189">
              <a:extLst>
                <a:ext uri="{FF2B5EF4-FFF2-40B4-BE49-F238E27FC236}">
                  <a16:creationId xmlns:a16="http://schemas.microsoft.com/office/drawing/2014/main" id="{BD7E2480-FB3E-4F85-A49F-4BFA7BB3562D}"/>
                </a:ext>
              </a:extLst>
            </p:cNvPr>
            <p:cNvSpPr/>
            <p:nvPr/>
          </p:nvSpPr>
          <p:spPr>
            <a:xfrm>
              <a:off x="6983509" y="5133988"/>
              <a:ext cx="2037144" cy="363693"/>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58" name="Rectangle 57">
              <a:extLst>
                <a:ext uri="{FF2B5EF4-FFF2-40B4-BE49-F238E27FC236}">
                  <a16:creationId xmlns:a16="http://schemas.microsoft.com/office/drawing/2014/main" id="{E7A78863-E8E1-4B56-AAD5-02F719001B7D}"/>
                </a:ext>
              </a:extLst>
            </p:cNvPr>
            <p:cNvSpPr/>
            <p:nvPr/>
          </p:nvSpPr>
          <p:spPr>
            <a:xfrm>
              <a:off x="6983509" y="5507318"/>
              <a:ext cx="2037144" cy="363693"/>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59" name="Rectangle 58">
              <a:extLst>
                <a:ext uri="{FF2B5EF4-FFF2-40B4-BE49-F238E27FC236}">
                  <a16:creationId xmlns:a16="http://schemas.microsoft.com/office/drawing/2014/main" id="{8260595B-BEE3-47FC-84B5-93D4611651F2}"/>
                </a:ext>
              </a:extLst>
            </p:cNvPr>
            <p:cNvSpPr/>
            <p:nvPr/>
          </p:nvSpPr>
          <p:spPr>
            <a:xfrm>
              <a:off x="6983509" y="5871011"/>
              <a:ext cx="2037144" cy="363693"/>
            </a:xfrm>
            <a:prstGeom prst="rect">
              <a:avLst/>
            </a:prstGeom>
            <a:solidFill>
              <a:schemeClr val="accent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grpSp>
      <p:grpSp>
        <p:nvGrpSpPr>
          <p:cNvPr id="61" name="Group 60">
            <a:extLst>
              <a:ext uri="{FF2B5EF4-FFF2-40B4-BE49-F238E27FC236}">
                <a16:creationId xmlns:a16="http://schemas.microsoft.com/office/drawing/2014/main" id="{6AF2DDCF-DDA6-4144-94BF-7AFB4ABEABC1}"/>
              </a:ext>
            </a:extLst>
          </p:cNvPr>
          <p:cNvGrpSpPr/>
          <p:nvPr/>
        </p:nvGrpSpPr>
        <p:grpSpPr>
          <a:xfrm>
            <a:off x="3177424" y="5391206"/>
            <a:ext cx="1670729" cy="931146"/>
            <a:chOff x="6983509" y="5133988"/>
            <a:chExt cx="2037144" cy="1100716"/>
          </a:xfrm>
        </p:grpSpPr>
        <p:sp>
          <p:nvSpPr>
            <p:cNvPr id="62" name="Rectangle 61">
              <a:extLst>
                <a:ext uri="{FF2B5EF4-FFF2-40B4-BE49-F238E27FC236}">
                  <a16:creationId xmlns:a16="http://schemas.microsoft.com/office/drawing/2014/main" id="{49FCBD7D-E550-444A-88FA-186CAAAFED52}"/>
                </a:ext>
              </a:extLst>
            </p:cNvPr>
            <p:cNvSpPr/>
            <p:nvPr/>
          </p:nvSpPr>
          <p:spPr>
            <a:xfrm>
              <a:off x="6983509" y="513398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dirty="0">
                  <a:solidFill>
                    <a:schemeClr val="tx1"/>
                  </a:solidFill>
                </a:rPr>
                <a:t>Europe</a:t>
              </a:r>
              <a:endParaRPr lang="en-GB" b="1" dirty="0">
                <a:solidFill>
                  <a:schemeClr val="tx1"/>
                </a:solidFill>
              </a:endParaRPr>
            </a:p>
          </p:txBody>
        </p:sp>
        <p:sp>
          <p:nvSpPr>
            <p:cNvPr id="63" name="Rectangle 62">
              <a:extLst>
                <a:ext uri="{FF2B5EF4-FFF2-40B4-BE49-F238E27FC236}">
                  <a16:creationId xmlns:a16="http://schemas.microsoft.com/office/drawing/2014/main" id="{ADA4E2DE-F640-4E5D-B0BE-77BEDBF3669C}"/>
                </a:ext>
              </a:extLst>
            </p:cNvPr>
            <p:cNvSpPr/>
            <p:nvPr/>
          </p:nvSpPr>
          <p:spPr>
            <a:xfrm>
              <a:off x="6983509" y="550731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fr-FR" b="1" dirty="0">
                  <a:solidFill>
                    <a:schemeClr val="tx1"/>
                  </a:solidFill>
                </a:rPr>
                <a:t>North America</a:t>
              </a:r>
              <a:endParaRPr lang="en-GB" b="1" dirty="0">
                <a:solidFill>
                  <a:schemeClr val="tx1"/>
                </a:solidFill>
              </a:endParaRPr>
            </a:p>
          </p:txBody>
        </p:sp>
        <p:sp>
          <p:nvSpPr>
            <p:cNvPr id="64" name="Rectangle 63">
              <a:extLst>
                <a:ext uri="{FF2B5EF4-FFF2-40B4-BE49-F238E27FC236}">
                  <a16:creationId xmlns:a16="http://schemas.microsoft.com/office/drawing/2014/main" id="{596F5E15-8144-41B1-A501-71259750AC2D}"/>
                </a:ext>
              </a:extLst>
            </p:cNvPr>
            <p:cNvSpPr/>
            <p:nvPr/>
          </p:nvSpPr>
          <p:spPr>
            <a:xfrm>
              <a:off x="6983509" y="5871011"/>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dirty="0">
                  <a:solidFill>
                    <a:schemeClr val="tx1"/>
                  </a:solidFill>
                </a:rPr>
                <a:t>Asia</a:t>
              </a:r>
              <a:endParaRPr lang="en-GB" b="1" dirty="0">
                <a:solidFill>
                  <a:schemeClr val="tx1"/>
                </a:solidFill>
              </a:endParaRPr>
            </a:p>
          </p:txBody>
        </p:sp>
      </p:grpSp>
      <p:graphicFrame>
        <p:nvGraphicFramePr>
          <p:cNvPr id="3" name="Table 2">
            <a:extLst>
              <a:ext uri="{FF2B5EF4-FFF2-40B4-BE49-F238E27FC236}">
                <a16:creationId xmlns:a16="http://schemas.microsoft.com/office/drawing/2014/main" id="{D801B7A1-70B4-4E56-998B-4D389C485F66}"/>
              </a:ext>
            </a:extLst>
          </p:cNvPr>
          <p:cNvGraphicFramePr>
            <a:graphicFrameLocks noGrp="1"/>
          </p:cNvGraphicFramePr>
          <p:nvPr>
            <p:extLst>
              <p:ext uri="{D42A27DB-BD31-4B8C-83A1-F6EECF244321}">
                <p14:modId xmlns:p14="http://schemas.microsoft.com/office/powerpoint/2010/main" val="1379197365"/>
              </p:ext>
            </p:extLst>
          </p:nvPr>
        </p:nvGraphicFramePr>
        <p:xfrm>
          <a:off x="1801092" y="2840643"/>
          <a:ext cx="1828800" cy="1714500"/>
        </p:xfrm>
        <a:graphic>
          <a:graphicData uri="http://schemas.openxmlformats.org/drawingml/2006/table">
            <a:tbl>
              <a:tblPr>
                <a:tableStyleId>{5C22544A-7EE6-4342-B048-85BDC9FD1C3A}</a:tableStyleId>
              </a:tblPr>
              <a:tblGrid>
                <a:gridCol w="609600">
                  <a:extLst>
                    <a:ext uri="{9D8B030D-6E8A-4147-A177-3AD203B41FA5}">
                      <a16:colId xmlns:a16="http://schemas.microsoft.com/office/drawing/2014/main" val="2283734622"/>
                    </a:ext>
                  </a:extLst>
                </a:gridCol>
                <a:gridCol w="609600">
                  <a:extLst>
                    <a:ext uri="{9D8B030D-6E8A-4147-A177-3AD203B41FA5}">
                      <a16:colId xmlns:a16="http://schemas.microsoft.com/office/drawing/2014/main" val="3181943947"/>
                    </a:ext>
                  </a:extLst>
                </a:gridCol>
                <a:gridCol w="609600">
                  <a:extLst>
                    <a:ext uri="{9D8B030D-6E8A-4147-A177-3AD203B41FA5}">
                      <a16:colId xmlns:a16="http://schemas.microsoft.com/office/drawing/2014/main" val="1090343508"/>
                    </a:ext>
                  </a:extLst>
                </a:gridCol>
              </a:tblGrid>
              <a:tr h="190500">
                <a:tc>
                  <a:txBody>
                    <a:bodyPr/>
                    <a:lstStyle/>
                    <a:p>
                      <a:pPr algn="l" fontAlgn="b"/>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New</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Old</a:t>
                      </a:r>
                      <a:endParaRPr lang="en-GB" sz="11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16406763"/>
                  </a:ext>
                </a:extLst>
              </a:tr>
              <a:tr h="190500">
                <a:tc>
                  <a:txBody>
                    <a:bodyPr/>
                    <a:lstStyle/>
                    <a:p>
                      <a:pPr algn="l" fontAlgn="b"/>
                      <a:r>
                        <a:rPr lang="en-GB" sz="1100" u="none" strike="noStrike">
                          <a:effectLst/>
                        </a:rPr>
                        <a:t>ETSI</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rgbClr val="FF0000"/>
                          </a:solidFill>
                          <a:effectLst/>
                          <a:latin typeface="Arial" panose="020B0604020202020204" pitchFamily="34" charset="0"/>
                        </a:rPr>
                        <a:t>442</a:t>
                      </a:r>
                    </a:p>
                  </a:txBody>
                  <a:tcPr marL="0" marR="0" marT="0" marB="0" anchor="b"/>
                </a:tc>
                <a:tc>
                  <a:txBody>
                    <a:bodyPr/>
                    <a:lstStyle/>
                    <a:p>
                      <a:pPr algn="r" fontAlgn="b"/>
                      <a:r>
                        <a:rPr lang="en-GB" sz="1000" b="0" i="0" u="none" strike="noStrike" dirty="0">
                          <a:solidFill>
                            <a:schemeClr val="tx1"/>
                          </a:solidFill>
                          <a:effectLst/>
                          <a:latin typeface="Arial" panose="020B0604020202020204" pitchFamily="34" charset="0"/>
                        </a:rPr>
                        <a:t>454</a:t>
                      </a:r>
                    </a:p>
                  </a:txBody>
                  <a:tcPr marL="0" marR="0" marT="0" marB="0" anchor="b"/>
                </a:tc>
                <a:extLst>
                  <a:ext uri="{0D108BD9-81ED-4DB2-BD59-A6C34878D82A}">
                    <a16:rowId xmlns:a16="http://schemas.microsoft.com/office/drawing/2014/main" val="3868169696"/>
                  </a:ext>
                </a:extLst>
              </a:tr>
              <a:tr h="190500">
                <a:tc>
                  <a:txBody>
                    <a:bodyPr/>
                    <a:lstStyle/>
                    <a:p>
                      <a:pPr algn="l" fontAlgn="b"/>
                      <a:r>
                        <a:rPr lang="en-GB" sz="1100" u="none" strike="noStrike">
                          <a:effectLst/>
                        </a:rPr>
                        <a:t>ATIS</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62</a:t>
                      </a:r>
                    </a:p>
                  </a:txBody>
                  <a:tcPr marL="0" marR="0" marT="0" marB="0" anchor="b"/>
                </a:tc>
                <a:tc>
                  <a:txBody>
                    <a:bodyPr/>
                    <a:lstStyle/>
                    <a:p>
                      <a:pPr algn="r" fontAlgn="b"/>
                      <a:r>
                        <a:rPr lang="en-GB" sz="1000" b="0" i="0" u="none" strike="noStrike" dirty="0">
                          <a:solidFill>
                            <a:schemeClr val="tx1"/>
                          </a:solidFill>
                          <a:effectLst/>
                          <a:latin typeface="Arial" panose="020B0604020202020204" pitchFamily="34" charset="0"/>
                        </a:rPr>
                        <a:t>62</a:t>
                      </a:r>
                    </a:p>
                  </a:txBody>
                  <a:tcPr marL="0" marR="0" marT="0" marB="0" anchor="b"/>
                </a:tc>
                <a:extLst>
                  <a:ext uri="{0D108BD9-81ED-4DB2-BD59-A6C34878D82A}">
                    <a16:rowId xmlns:a16="http://schemas.microsoft.com/office/drawing/2014/main" val="2823608147"/>
                  </a:ext>
                </a:extLst>
              </a:tr>
              <a:tr h="190500">
                <a:tc>
                  <a:txBody>
                    <a:bodyPr/>
                    <a:lstStyle/>
                    <a:p>
                      <a:pPr algn="l" fontAlgn="b"/>
                      <a:r>
                        <a:rPr lang="en-GB" sz="1100" u="none" strike="noStrike">
                          <a:effectLst/>
                        </a:rPr>
                        <a:t>ARIB</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marL="0" algn="r" defTabSz="914400" rtl="0" eaLnBrk="1" fontAlgn="b" latinLnBrk="0" hangingPunct="1"/>
                      <a:r>
                        <a:rPr lang="en-GB" sz="1000" b="0" i="0" u="none" strike="noStrike" kern="1200" dirty="0">
                          <a:solidFill>
                            <a:srgbClr val="00B050"/>
                          </a:solidFill>
                          <a:effectLst/>
                          <a:latin typeface="Arial" panose="020B0604020202020204" pitchFamily="34" charset="0"/>
                          <a:ea typeface="+mn-ea"/>
                          <a:cs typeface="+mn-cs"/>
                        </a:rPr>
                        <a:t>29</a:t>
                      </a:r>
                    </a:p>
                  </a:txBody>
                  <a:tcPr marL="0" marR="0" marT="0" marB="0" anchor="b"/>
                </a:tc>
                <a:tc>
                  <a:txBody>
                    <a:bodyPr/>
                    <a:lstStyle/>
                    <a:p>
                      <a:pPr algn="r" fontAlgn="b"/>
                      <a:r>
                        <a:rPr lang="en-GB" sz="1000" b="0" i="0" u="none" strike="noStrike" dirty="0">
                          <a:solidFill>
                            <a:schemeClr val="tx1"/>
                          </a:solidFill>
                          <a:effectLst/>
                          <a:latin typeface="Arial" panose="020B0604020202020204" pitchFamily="34" charset="0"/>
                        </a:rPr>
                        <a:t>28</a:t>
                      </a:r>
                    </a:p>
                  </a:txBody>
                  <a:tcPr marL="0" marR="0" marT="0" marB="0" anchor="b"/>
                </a:tc>
                <a:extLst>
                  <a:ext uri="{0D108BD9-81ED-4DB2-BD59-A6C34878D82A}">
                    <a16:rowId xmlns:a16="http://schemas.microsoft.com/office/drawing/2014/main" val="22522207"/>
                  </a:ext>
                </a:extLst>
              </a:tr>
              <a:tr h="190500">
                <a:tc>
                  <a:txBody>
                    <a:bodyPr/>
                    <a:lstStyle/>
                    <a:p>
                      <a:pPr algn="l" fontAlgn="b"/>
                      <a:r>
                        <a:rPr lang="en-GB" sz="1100" u="none" strike="noStrike">
                          <a:effectLst/>
                        </a:rPr>
                        <a:t>TTC</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effectLst/>
                          <a:latin typeface="Arial" panose="020B0604020202020204" pitchFamily="34" charset="0"/>
                        </a:rPr>
                        <a:t>10</a:t>
                      </a:r>
                    </a:p>
                  </a:txBody>
                  <a:tcPr marL="0" marR="0" marT="0" marB="0" anchor="b"/>
                </a:tc>
                <a:tc>
                  <a:txBody>
                    <a:bodyPr/>
                    <a:lstStyle/>
                    <a:p>
                      <a:pPr algn="r" fontAlgn="b"/>
                      <a:r>
                        <a:rPr lang="en-GB" sz="1000" b="0" i="0" u="none" strike="noStrike" dirty="0">
                          <a:solidFill>
                            <a:schemeClr val="tx1"/>
                          </a:solidFill>
                          <a:effectLst/>
                          <a:latin typeface="Arial" panose="020B0604020202020204" pitchFamily="34" charset="0"/>
                        </a:rPr>
                        <a:t>10</a:t>
                      </a:r>
                    </a:p>
                  </a:txBody>
                  <a:tcPr marL="0" marR="0" marT="0" marB="0" anchor="b"/>
                </a:tc>
                <a:extLst>
                  <a:ext uri="{0D108BD9-81ED-4DB2-BD59-A6C34878D82A}">
                    <a16:rowId xmlns:a16="http://schemas.microsoft.com/office/drawing/2014/main" val="2193377356"/>
                  </a:ext>
                </a:extLst>
              </a:tr>
              <a:tr h="190500">
                <a:tc>
                  <a:txBody>
                    <a:bodyPr/>
                    <a:lstStyle/>
                    <a:p>
                      <a:pPr algn="l" fontAlgn="b"/>
                      <a:r>
                        <a:rPr lang="en-GB" sz="1100" u="none" strike="noStrike">
                          <a:effectLst/>
                        </a:rPr>
                        <a:t>CCSA</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rgbClr val="00B050"/>
                          </a:solidFill>
                          <a:effectLst/>
                          <a:latin typeface="Arial" panose="020B0604020202020204" pitchFamily="34" charset="0"/>
                        </a:rPr>
                        <a:t>149</a:t>
                      </a:r>
                    </a:p>
                  </a:txBody>
                  <a:tcPr marL="0" marR="0" marT="0" marB="0" anchor="b"/>
                </a:tc>
                <a:tc>
                  <a:txBody>
                    <a:bodyPr/>
                    <a:lstStyle/>
                    <a:p>
                      <a:pPr algn="r" fontAlgn="b"/>
                      <a:r>
                        <a:rPr lang="en-GB" sz="1000" b="0" i="0" u="none" strike="noStrike" dirty="0">
                          <a:solidFill>
                            <a:schemeClr val="tx1"/>
                          </a:solidFill>
                          <a:effectLst/>
                          <a:latin typeface="Arial" panose="020B0604020202020204" pitchFamily="34" charset="0"/>
                        </a:rPr>
                        <a:t>139</a:t>
                      </a:r>
                    </a:p>
                  </a:txBody>
                  <a:tcPr marL="0" marR="0" marT="0" marB="0" anchor="b"/>
                </a:tc>
                <a:extLst>
                  <a:ext uri="{0D108BD9-81ED-4DB2-BD59-A6C34878D82A}">
                    <a16:rowId xmlns:a16="http://schemas.microsoft.com/office/drawing/2014/main" val="4159952401"/>
                  </a:ext>
                </a:extLst>
              </a:tr>
              <a:tr h="190500">
                <a:tc>
                  <a:txBody>
                    <a:bodyPr/>
                    <a:lstStyle/>
                    <a:p>
                      <a:pPr algn="l" fontAlgn="b"/>
                      <a:r>
                        <a:rPr lang="en-GB" sz="1100" u="none" strike="noStrike">
                          <a:effectLst/>
                        </a:rPr>
                        <a:t>TTA</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rgbClr val="FF0000"/>
                          </a:solidFill>
                          <a:effectLst/>
                          <a:latin typeface="Arial" panose="020B0604020202020204" pitchFamily="34" charset="0"/>
                        </a:rPr>
                        <a:t>26</a:t>
                      </a:r>
                    </a:p>
                  </a:txBody>
                  <a:tcPr marL="0" marR="0" marT="0" marB="0" anchor="b"/>
                </a:tc>
                <a:tc>
                  <a:txBody>
                    <a:bodyPr/>
                    <a:lstStyle/>
                    <a:p>
                      <a:pPr algn="r" fontAlgn="b"/>
                      <a:r>
                        <a:rPr lang="en-GB" sz="1000" b="0" i="0" u="none" strike="noStrike" dirty="0">
                          <a:solidFill>
                            <a:schemeClr val="tx1"/>
                          </a:solidFill>
                          <a:effectLst/>
                          <a:latin typeface="Arial" panose="020B0604020202020204" pitchFamily="34" charset="0"/>
                        </a:rPr>
                        <a:t>28</a:t>
                      </a:r>
                    </a:p>
                  </a:txBody>
                  <a:tcPr marL="0" marR="0" marT="0" marB="0" anchor="b"/>
                </a:tc>
                <a:extLst>
                  <a:ext uri="{0D108BD9-81ED-4DB2-BD59-A6C34878D82A}">
                    <a16:rowId xmlns:a16="http://schemas.microsoft.com/office/drawing/2014/main" val="3026674822"/>
                  </a:ext>
                </a:extLst>
              </a:tr>
              <a:tr h="190500">
                <a:tc>
                  <a:txBody>
                    <a:bodyPr/>
                    <a:lstStyle/>
                    <a:p>
                      <a:pPr algn="l" fontAlgn="b"/>
                      <a:r>
                        <a:rPr lang="en-GB" sz="1000" u="none" strike="noStrike">
                          <a:effectLst/>
                        </a:rPr>
                        <a:t>TSDSI</a:t>
                      </a:r>
                      <a:endParaRPr lang="en-GB" sz="1000" b="0" i="0" u="none" strike="noStrike">
                        <a:solidFill>
                          <a:srgbClr val="000000"/>
                        </a:solidFill>
                        <a:effectLst/>
                        <a:latin typeface="Arial" panose="020B060402020202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55</a:t>
                      </a:r>
                    </a:p>
                  </a:txBody>
                  <a:tcPr marL="0" marR="0" marT="0" marB="0" anchor="b"/>
                </a:tc>
                <a:tc>
                  <a:txBody>
                    <a:bodyPr/>
                    <a:lstStyle/>
                    <a:p>
                      <a:pPr algn="r" fontAlgn="b"/>
                      <a:r>
                        <a:rPr lang="en-GB" sz="1000" b="0" i="0" u="none" strike="noStrike" dirty="0">
                          <a:solidFill>
                            <a:schemeClr val="tx1"/>
                          </a:solidFill>
                          <a:effectLst/>
                          <a:latin typeface="Arial" panose="020B0604020202020204" pitchFamily="34" charset="0"/>
                        </a:rPr>
                        <a:t>55</a:t>
                      </a:r>
                    </a:p>
                  </a:txBody>
                  <a:tcPr marL="0" marR="0" marT="0" marB="0" anchor="b"/>
                </a:tc>
                <a:extLst>
                  <a:ext uri="{0D108BD9-81ED-4DB2-BD59-A6C34878D82A}">
                    <a16:rowId xmlns:a16="http://schemas.microsoft.com/office/drawing/2014/main" val="2859810402"/>
                  </a:ext>
                </a:extLst>
              </a:tr>
              <a:tr h="190500">
                <a:tc>
                  <a:txBody>
                    <a:bodyPr/>
                    <a:lstStyle/>
                    <a:p>
                      <a:pPr algn="l" fontAlgn="b"/>
                      <a:r>
                        <a:rPr lang="en-GB" sz="1100" u="none" strike="noStrike" dirty="0">
                          <a:effectLst/>
                        </a:rPr>
                        <a:t> Total</a:t>
                      </a:r>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1" i="0" u="none" strike="noStrike" dirty="0">
                          <a:solidFill>
                            <a:srgbClr val="FF0000"/>
                          </a:solidFill>
                          <a:effectLst/>
                          <a:latin typeface="Arial" panose="020B0604020202020204" pitchFamily="34" charset="0"/>
                        </a:rPr>
                        <a:t>773</a:t>
                      </a:r>
                    </a:p>
                  </a:txBody>
                  <a:tcPr marL="9525" marR="9525" marT="9525" marB="0" anchor="b"/>
                </a:tc>
                <a:tc>
                  <a:txBody>
                    <a:bodyPr/>
                    <a:lstStyle/>
                    <a:p>
                      <a:pPr algn="r" fontAlgn="b"/>
                      <a:r>
                        <a:rPr lang="en-GB" sz="1000" b="1" i="0" u="none" strike="noStrike" dirty="0">
                          <a:solidFill>
                            <a:schemeClr val="tx1"/>
                          </a:solidFill>
                          <a:effectLst/>
                          <a:latin typeface="Arial" panose="020B0604020202020204" pitchFamily="34" charset="0"/>
                        </a:rPr>
                        <a:t>776</a:t>
                      </a:r>
                    </a:p>
                  </a:txBody>
                  <a:tcPr marL="9525" marR="9525" marT="9525" marB="0" anchor="b"/>
                </a:tc>
                <a:extLst>
                  <a:ext uri="{0D108BD9-81ED-4DB2-BD59-A6C34878D82A}">
                    <a16:rowId xmlns:a16="http://schemas.microsoft.com/office/drawing/2014/main" val="1978229548"/>
                  </a:ext>
                </a:extLst>
              </a:tr>
            </a:tbl>
          </a:graphicData>
        </a:graphic>
      </p:graphicFrame>
      <p:sp>
        <p:nvSpPr>
          <p:cNvPr id="2" name="Title 1">
            <a:extLst>
              <a:ext uri="{FF2B5EF4-FFF2-40B4-BE49-F238E27FC236}">
                <a16:creationId xmlns:a16="http://schemas.microsoft.com/office/drawing/2014/main" id="{EA82D988-3CCB-4F49-9BBC-CFEE4FEA57D1}"/>
              </a:ext>
            </a:extLst>
          </p:cNvPr>
          <p:cNvSpPr>
            <a:spLocks noGrp="1"/>
          </p:cNvSpPr>
          <p:nvPr>
            <p:ph type="title"/>
          </p:nvPr>
        </p:nvSpPr>
        <p:spPr/>
        <p:txBody>
          <a:bodyPr/>
          <a:lstStyle/>
          <a:p>
            <a:r>
              <a:rPr lang="en-US" altLang="en-US" dirty="0"/>
              <a:t>3GPP Membership</a:t>
            </a:r>
            <a:endParaRPr lang="en-GB" dirty="0"/>
          </a:p>
        </p:txBody>
      </p:sp>
      <p:graphicFrame>
        <p:nvGraphicFramePr>
          <p:cNvPr id="20" name="Chart 19">
            <a:extLst>
              <a:ext uri="{FF2B5EF4-FFF2-40B4-BE49-F238E27FC236}">
                <a16:creationId xmlns:a16="http://schemas.microsoft.com/office/drawing/2014/main" id="{D5C2584B-6B4F-4C60-AF3F-32823695614E}"/>
              </a:ext>
            </a:extLst>
          </p:cNvPr>
          <p:cNvGraphicFramePr>
            <a:graphicFrameLocks/>
          </p:cNvGraphicFramePr>
          <p:nvPr>
            <p:extLst>
              <p:ext uri="{D42A27DB-BD31-4B8C-83A1-F6EECF244321}">
                <p14:modId xmlns:p14="http://schemas.microsoft.com/office/powerpoint/2010/main" val="3275916534"/>
              </p:ext>
            </p:extLst>
          </p:nvPr>
        </p:nvGraphicFramePr>
        <p:xfrm>
          <a:off x="4657814" y="1945243"/>
          <a:ext cx="6006353" cy="364415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9080744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CA28C7-28D2-4A34-B9B8-73A3EB4479C2}"/>
              </a:ext>
            </a:extLst>
          </p:cNvPr>
          <p:cNvSpPr>
            <a:spLocks noGrp="1"/>
          </p:cNvSpPr>
          <p:nvPr>
            <p:ph type="title"/>
          </p:nvPr>
        </p:nvSpPr>
        <p:spPr/>
        <p:txBody>
          <a:bodyPr/>
          <a:lstStyle/>
          <a:p>
            <a:r>
              <a:rPr lang="en-GB" dirty="0"/>
              <a:t>Changes of personnel</a:t>
            </a:r>
          </a:p>
        </p:txBody>
      </p:sp>
      <p:sp>
        <p:nvSpPr>
          <p:cNvPr id="4" name="TextBox 3">
            <a:extLst>
              <a:ext uri="{FF2B5EF4-FFF2-40B4-BE49-F238E27FC236}">
                <a16:creationId xmlns:a16="http://schemas.microsoft.com/office/drawing/2014/main" id="{E8A6ADC6-C193-4AE0-AD29-B0F8F402AC4A}"/>
              </a:ext>
            </a:extLst>
          </p:cNvPr>
          <p:cNvSpPr txBox="1"/>
          <p:nvPr/>
        </p:nvSpPr>
        <p:spPr>
          <a:xfrm>
            <a:off x="358902" y="1937104"/>
            <a:ext cx="5581650" cy="338554"/>
          </a:xfrm>
          <a:prstGeom prst="rect">
            <a:avLst/>
          </a:prstGeom>
          <a:noFill/>
        </p:spPr>
        <p:txBody>
          <a:bodyPr wrap="square">
            <a:spAutoFit/>
          </a:bodyPr>
          <a:lstStyle/>
          <a:p>
            <a:pPr>
              <a:spcBef>
                <a:spcPct val="50000"/>
              </a:spcBef>
            </a:pPr>
            <a:r>
              <a:rPr lang="en-GB" sz="1600" b="1" dirty="0"/>
              <a:t>Dr Dongwook Kim Joined MCC on the 17</a:t>
            </a:r>
            <a:r>
              <a:rPr lang="en-GB" sz="1600" b="1" baseline="30000" dirty="0"/>
              <a:t>th</a:t>
            </a:r>
            <a:r>
              <a:rPr lang="en-GB" sz="1600" b="1" dirty="0"/>
              <a:t> of Jan. 2022</a:t>
            </a:r>
            <a:endParaRPr lang="en-GB" sz="1600" dirty="0"/>
          </a:p>
        </p:txBody>
      </p:sp>
      <p:sp>
        <p:nvSpPr>
          <p:cNvPr id="3" name="TextBox 2">
            <a:extLst>
              <a:ext uri="{FF2B5EF4-FFF2-40B4-BE49-F238E27FC236}">
                <a16:creationId xmlns:a16="http://schemas.microsoft.com/office/drawing/2014/main" id="{6476CCFD-7B63-4D0B-AD22-2A4E63505173}"/>
              </a:ext>
            </a:extLst>
          </p:cNvPr>
          <p:cNvSpPr txBox="1"/>
          <p:nvPr/>
        </p:nvSpPr>
        <p:spPr>
          <a:xfrm>
            <a:off x="3648394" y="2506429"/>
            <a:ext cx="8099854" cy="3539430"/>
          </a:xfrm>
          <a:prstGeom prst="rect">
            <a:avLst/>
          </a:prstGeom>
          <a:noFill/>
        </p:spPr>
        <p:txBody>
          <a:bodyPr wrap="square" rtlCol="0">
            <a:spAutoFit/>
          </a:bodyPr>
          <a:lstStyle/>
          <a:p>
            <a:pPr marL="571500" indent="-285750" algn="just" fontAlgn="base">
              <a:buFont typeface="Arial" panose="020B0604020202020204" pitchFamily="34" charset="0"/>
              <a:buChar char="•"/>
            </a:pPr>
            <a:r>
              <a:rPr lang="en-GB" sz="1400" dirty="0">
                <a:solidFill>
                  <a:srgbClr val="000000"/>
                </a:solidFill>
                <a:latin typeface="arial" panose="020B0604020202020204" pitchFamily="34" charset="0"/>
              </a:rPr>
              <a:t>Dongwook graduated from KAIST (Korea Advanced Institute of Science and Technology) with B.A. in Physics and Ph.D. in Innovation &amp; Technology Management. </a:t>
            </a:r>
          </a:p>
          <a:p>
            <a:pPr marL="571500" indent="-285750" algn="just" fontAlgn="base">
              <a:buFont typeface="Arial" panose="020B0604020202020204" pitchFamily="34" charset="0"/>
              <a:buChar char="•"/>
            </a:pPr>
            <a:endParaRPr lang="en-GB" sz="1400" dirty="0">
              <a:solidFill>
                <a:srgbClr val="000000"/>
              </a:solidFill>
              <a:latin typeface="arial" panose="020B0604020202020204" pitchFamily="34" charset="0"/>
            </a:endParaRPr>
          </a:p>
          <a:p>
            <a:pPr marL="571500" indent="-285750" algn="just" fontAlgn="base">
              <a:buFont typeface="Arial" panose="020B0604020202020204" pitchFamily="34" charset="0"/>
              <a:buChar char="•"/>
            </a:pPr>
            <a:r>
              <a:rPr lang="en-GB" sz="1400" dirty="0">
                <a:solidFill>
                  <a:srgbClr val="000000"/>
                </a:solidFill>
                <a:latin typeface="arial" panose="020B0604020202020204" pitchFamily="34" charset="0"/>
              </a:rPr>
              <a:t>He is a specialist in technology strategy and technology standardization, backed up with industry experience in operators and associations:</a:t>
            </a:r>
          </a:p>
          <a:p>
            <a:pPr marL="571500" indent="-285750" algn="just" fontAlgn="base">
              <a:buFont typeface="Arial" panose="020B0604020202020204" pitchFamily="34" charset="0"/>
              <a:buChar char="•"/>
            </a:pPr>
            <a:endParaRPr lang="en-GB" sz="1400" dirty="0">
              <a:solidFill>
                <a:srgbClr val="000000"/>
              </a:solidFill>
              <a:latin typeface="arial" panose="020B0604020202020204" pitchFamily="34" charset="0"/>
            </a:endParaRPr>
          </a:p>
          <a:p>
            <a:pPr marL="1028700" lvl="1" indent="-285750" algn="just">
              <a:buFont typeface="Arial" panose="020B0604020202020204" pitchFamily="34" charset="0"/>
              <a:buChar char="•"/>
            </a:pPr>
            <a:r>
              <a:rPr lang="en-GB" sz="1400" dirty="0">
                <a:solidFill>
                  <a:srgbClr val="000000"/>
                </a:solidFill>
                <a:latin typeface="arial" panose="020B0604020202020204" pitchFamily="34" charset="0"/>
              </a:rPr>
              <a:t>He started his career in KT (Korea Telecom) in the department of technology strategy.</a:t>
            </a:r>
          </a:p>
          <a:p>
            <a:pPr marL="1028700" lvl="1" indent="-285750" algn="just">
              <a:buFont typeface="Arial" panose="020B0604020202020204" pitchFamily="34" charset="0"/>
              <a:buChar char="•"/>
            </a:pPr>
            <a:endParaRPr lang="en-GB" sz="1400" dirty="0">
              <a:solidFill>
                <a:srgbClr val="000000"/>
              </a:solidFill>
              <a:latin typeface="arial" panose="020B0604020202020204" pitchFamily="34" charset="0"/>
            </a:endParaRPr>
          </a:p>
          <a:p>
            <a:pPr marL="1028700" lvl="1" indent="-285750" algn="just">
              <a:buFont typeface="Arial" panose="020B0604020202020204" pitchFamily="34" charset="0"/>
              <a:buChar char="•"/>
            </a:pPr>
            <a:r>
              <a:rPr lang="en-GB" sz="1400" dirty="0">
                <a:solidFill>
                  <a:srgbClr val="000000"/>
                </a:solidFill>
                <a:latin typeface="arial" panose="020B0604020202020204" pitchFamily="34" charset="0"/>
              </a:rPr>
              <a:t>From 2015 to 2020, he worked at the GSMA as a networks technical specialist. Among many other things, he served as the main editor of GSMA whitepapers such as “Road to 5G: Introduction and Migration” and “5G Implementation Guidelines (NSA Option 3 and SA Option 2)”.</a:t>
            </a:r>
          </a:p>
          <a:p>
            <a:pPr marL="1028700" lvl="1" indent="-285750" algn="just">
              <a:buFont typeface="Arial" panose="020B0604020202020204" pitchFamily="34" charset="0"/>
              <a:buChar char="•"/>
            </a:pPr>
            <a:endParaRPr lang="en-GB" sz="1400" dirty="0">
              <a:solidFill>
                <a:srgbClr val="000000"/>
              </a:solidFill>
              <a:latin typeface="arial" panose="020B0604020202020204" pitchFamily="34" charset="0"/>
            </a:endParaRPr>
          </a:p>
          <a:p>
            <a:pPr marL="1028700" lvl="1" indent="-285750" algn="just">
              <a:buFont typeface="Arial" panose="020B0604020202020204" pitchFamily="34" charset="0"/>
              <a:buChar char="•"/>
            </a:pPr>
            <a:r>
              <a:rPr lang="en-GB" sz="1400" dirty="0">
                <a:solidFill>
                  <a:srgbClr val="000000"/>
                </a:solidFill>
                <a:latin typeface="arial" panose="020B0604020202020204" pitchFamily="34" charset="0"/>
              </a:rPr>
              <a:t>Prior to joining ETSI, he briefly worked at TIP (Telecom Infra Project) and provided undergraduate level lectures in Korean National Police University and </a:t>
            </a:r>
            <a:r>
              <a:rPr lang="en-GB" sz="1400" dirty="0" err="1">
                <a:solidFill>
                  <a:srgbClr val="000000"/>
                </a:solidFill>
                <a:latin typeface="arial" panose="020B0604020202020204" pitchFamily="34" charset="0"/>
              </a:rPr>
              <a:t>Chungnam</a:t>
            </a:r>
            <a:r>
              <a:rPr lang="en-GB" sz="1400" dirty="0">
                <a:solidFill>
                  <a:srgbClr val="000000"/>
                </a:solidFill>
                <a:latin typeface="arial" panose="020B0604020202020204" pitchFamily="34" charset="0"/>
              </a:rPr>
              <a:t> National University. </a:t>
            </a:r>
          </a:p>
        </p:txBody>
      </p:sp>
      <p:pic>
        <p:nvPicPr>
          <p:cNvPr id="6" name="Picture 5" descr="A person wearing glasses&#10;&#10;Description automatically generated with low confidence">
            <a:extLst>
              <a:ext uri="{FF2B5EF4-FFF2-40B4-BE49-F238E27FC236}">
                <a16:creationId xmlns:a16="http://schemas.microsoft.com/office/drawing/2014/main" id="{BAF90B7D-A39A-4557-A1E7-7F2E68678A7D}"/>
              </a:ext>
            </a:extLst>
          </p:cNvPr>
          <p:cNvPicPr>
            <a:picLocks noChangeAspect="1"/>
          </p:cNvPicPr>
          <p:nvPr/>
        </p:nvPicPr>
        <p:blipFill rotWithShape="1">
          <a:blip r:embed="rId2">
            <a:extLst>
              <a:ext uri="{28A0092B-C50C-407E-A947-70E740481C1C}">
                <a14:useLocalDpi xmlns:a14="http://schemas.microsoft.com/office/drawing/2010/main" val="0"/>
              </a:ext>
            </a:extLst>
          </a:blip>
          <a:srcRect t="7334" b="12800"/>
          <a:stretch/>
        </p:blipFill>
        <p:spPr>
          <a:xfrm>
            <a:off x="443752" y="2423160"/>
            <a:ext cx="3204642" cy="3838143"/>
          </a:xfrm>
          <a:prstGeom prst="rect">
            <a:avLst/>
          </a:prstGeom>
        </p:spPr>
      </p:pic>
    </p:spTree>
    <p:extLst>
      <p:ext uri="{BB962C8B-B14F-4D97-AF65-F5344CB8AC3E}">
        <p14:creationId xmlns:p14="http://schemas.microsoft.com/office/powerpoint/2010/main" val="4047862151"/>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Box 5">
            <a:extLst>
              <a:ext uri="{FF2B5EF4-FFF2-40B4-BE49-F238E27FC236}">
                <a16:creationId xmlns:a16="http://schemas.microsoft.com/office/drawing/2014/main" id="{4B9CE80D-5524-4DD8-8F1B-AF41A10241C9}"/>
              </a:ext>
            </a:extLst>
          </p:cNvPr>
          <p:cNvSpPr txBox="1">
            <a:spLocks noChangeArrowheads="1"/>
          </p:cNvSpPr>
          <p:nvPr/>
        </p:nvSpPr>
        <p:spPr bwMode="auto">
          <a:xfrm>
            <a:off x="1937274" y="3569406"/>
            <a:ext cx="1845381"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1500" dirty="0">
                <a:solidFill>
                  <a:srgbClr val="FF0000"/>
                </a:solidFill>
                <a:latin typeface="Arial" panose="020B0604020202020204" pitchFamily="34" charset="0"/>
              </a:rPr>
              <a:t>Number of Individual Members in 3GPP is more than 750</a:t>
            </a:r>
            <a:endParaRPr lang="en-GB" altLang="en-US" sz="1500" dirty="0">
              <a:solidFill>
                <a:srgbClr val="FF0000"/>
              </a:solidFill>
              <a:latin typeface="Arial" panose="020B0604020202020204" pitchFamily="34" charset="0"/>
            </a:endParaRPr>
          </a:p>
        </p:txBody>
      </p:sp>
      <p:sp>
        <p:nvSpPr>
          <p:cNvPr id="2" name="Title 1">
            <a:extLst>
              <a:ext uri="{FF2B5EF4-FFF2-40B4-BE49-F238E27FC236}">
                <a16:creationId xmlns:a16="http://schemas.microsoft.com/office/drawing/2014/main" id="{09A44471-C3AE-4ED3-970D-763374514734}"/>
              </a:ext>
            </a:extLst>
          </p:cNvPr>
          <p:cNvSpPr>
            <a:spLocks noGrp="1"/>
          </p:cNvSpPr>
          <p:nvPr>
            <p:ph type="title"/>
          </p:nvPr>
        </p:nvSpPr>
        <p:spPr/>
        <p:txBody>
          <a:bodyPr/>
          <a:lstStyle/>
          <a:p>
            <a:r>
              <a:rPr lang="en-US" altLang="en-US" dirty="0"/>
              <a:t>3GPP Membership</a:t>
            </a:r>
            <a:endParaRPr lang="en-GB" dirty="0"/>
          </a:p>
        </p:txBody>
      </p:sp>
      <p:graphicFrame>
        <p:nvGraphicFramePr>
          <p:cNvPr id="7" name="Chart 6">
            <a:extLst>
              <a:ext uri="{FF2B5EF4-FFF2-40B4-BE49-F238E27FC236}">
                <a16:creationId xmlns:a16="http://schemas.microsoft.com/office/drawing/2014/main" id="{50D6E7A3-CD2F-4F6E-8725-F90691A0B7FC}"/>
              </a:ext>
            </a:extLst>
          </p:cNvPr>
          <p:cNvGraphicFramePr>
            <a:graphicFrameLocks/>
          </p:cNvGraphicFramePr>
          <p:nvPr>
            <p:extLst>
              <p:ext uri="{D42A27DB-BD31-4B8C-83A1-F6EECF244321}">
                <p14:modId xmlns:p14="http://schemas.microsoft.com/office/powerpoint/2010/main" val="3556936955"/>
              </p:ext>
            </p:extLst>
          </p:nvPr>
        </p:nvGraphicFramePr>
        <p:xfrm>
          <a:off x="4212292" y="2148703"/>
          <a:ext cx="5827059" cy="385706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09539322"/>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110C2B4-BB85-45D8-AECB-220C0BDB7EDF}"/>
              </a:ext>
            </a:extLst>
          </p:cNvPr>
          <p:cNvPicPr>
            <a:picLocks noChangeAspect="1"/>
          </p:cNvPicPr>
          <p:nvPr/>
        </p:nvPicPr>
        <p:blipFill>
          <a:blip r:embed="rId3" cstate="print">
            <a:clrChange>
              <a:clrFrom>
                <a:srgbClr val="000000"/>
              </a:clrFrom>
              <a:clrTo>
                <a:srgbClr val="000000">
                  <a:alpha val="0"/>
                </a:srgbClr>
              </a:clrTo>
            </a:clrChange>
            <a:extLst>
              <a:ext uri="{BEBA8EAE-BF5A-486C-A8C5-ECC9F3942E4B}">
                <a14:imgProps xmlns:a14="http://schemas.microsoft.com/office/drawing/2010/main">
                  <a14:imgLayer r:embed="rId4">
                    <a14:imgEffect>
                      <a14:brightnessContrast bright="75000"/>
                    </a14:imgEffect>
                  </a14:imgLayer>
                </a14:imgProps>
              </a:ext>
              <a:ext uri="{28A0092B-C50C-407E-A947-70E740481C1C}">
                <a14:useLocalDpi xmlns:a14="http://schemas.microsoft.com/office/drawing/2010/main" val="0"/>
              </a:ext>
            </a:extLst>
          </a:blip>
          <a:stretch>
            <a:fillRect/>
          </a:stretch>
        </p:blipFill>
        <p:spPr>
          <a:xfrm>
            <a:off x="6179128" y="1886399"/>
            <a:ext cx="2059709" cy="1152364"/>
          </a:xfrm>
          <a:prstGeom prst="rect">
            <a:avLst/>
          </a:prstGeom>
          <a:noFill/>
          <a:ln>
            <a:noFill/>
          </a:ln>
        </p:spPr>
      </p:pic>
      <p:graphicFrame>
        <p:nvGraphicFramePr>
          <p:cNvPr id="6" name="Table 5">
            <a:extLst>
              <a:ext uri="{FF2B5EF4-FFF2-40B4-BE49-F238E27FC236}">
                <a16:creationId xmlns:a16="http://schemas.microsoft.com/office/drawing/2014/main" id="{0B94C614-AC31-4B32-888B-69807045C9DF}"/>
              </a:ext>
            </a:extLst>
          </p:cNvPr>
          <p:cNvGraphicFramePr>
            <a:graphicFrameLocks noGrp="1"/>
          </p:cNvGraphicFramePr>
          <p:nvPr>
            <p:extLst>
              <p:ext uri="{D42A27DB-BD31-4B8C-83A1-F6EECF244321}">
                <p14:modId xmlns:p14="http://schemas.microsoft.com/office/powerpoint/2010/main" val="2588386492"/>
              </p:ext>
            </p:extLst>
          </p:nvPr>
        </p:nvGraphicFramePr>
        <p:xfrm>
          <a:off x="4261712" y="3038764"/>
          <a:ext cx="5885181" cy="3160575"/>
        </p:xfrm>
        <a:graphic>
          <a:graphicData uri="http://schemas.openxmlformats.org/drawingml/2006/table">
            <a:tbl>
              <a:tblPr/>
              <a:tblGrid>
                <a:gridCol w="1961727">
                  <a:extLst>
                    <a:ext uri="{9D8B030D-6E8A-4147-A177-3AD203B41FA5}">
                      <a16:colId xmlns:a16="http://schemas.microsoft.com/office/drawing/2014/main" val="781406044"/>
                    </a:ext>
                  </a:extLst>
                </a:gridCol>
                <a:gridCol w="1961727">
                  <a:extLst>
                    <a:ext uri="{9D8B030D-6E8A-4147-A177-3AD203B41FA5}">
                      <a16:colId xmlns:a16="http://schemas.microsoft.com/office/drawing/2014/main" val="2774809029"/>
                    </a:ext>
                  </a:extLst>
                </a:gridCol>
                <a:gridCol w="1961727">
                  <a:extLst>
                    <a:ext uri="{9D8B030D-6E8A-4147-A177-3AD203B41FA5}">
                      <a16:colId xmlns:a16="http://schemas.microsoft.com/office/drawing/2014/main" val="444990690"/>
                    </a:ext>
                  </a:extLst>
                </a:gridCol>
              </a:tblGrid>
              <a:tr h="210705">
                <a:tc>
                  <a:txBody>
                    <a:bodyPr/>
                    <a:lstStyle/>
                    <a:p>
                      <a:pPr algn="ctr" fontAlgn="b"/>
                      <a:r>
                        <a:rPr lang="en-GB" sz="1050" b="1" kern="1200" dirty="0">
                          <a:solidFill>
                            <a:srgbClr val="000000"/>
                          </a:solidFill>
                          <a:latin typeface="+mj-lt"/>
                          <a:cs typeface="Times New Roman" panose="02020603050405020304" pitchFamily="18" charset="0"/>
                        </a:rPr>
                        <a:t>AUSTRALIA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n-lt"/>
                          <a:ea typeface="+mn-ea"/>
                          <a:cs typeface="Times New Roman" panose="02020603050405020304" pitchFamily="18" charset="0"/>
                        </a:rPr>
                        <a:t>INDIA</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RUSSIAN FEDERATION</a:t>
                      </a:r>
                    </a:p>
                  </a:txBody>
                  <a:tcPr marL="7620" marR="7620" marT="7620" marB="0" anchor="ctr">
                    <a:lnL>
                      <a:noFill/>
                    </a:lnL>
                    <a:lnR>
                      <a:noFill/>
                    </a:lnR>
                    <a:lnT>
                      <a:noFill/>
                    </a:lnT>
                    <a:lnB>
                      <a:noFill/>
                    </a:lnB>
                  </a:tcPr>
                </a:tc>
                <a:extLst>
                  <a:ext uri="{0D108BD9-81ED-4DB2-BD59-A6C34878D82A}">
                    <a16:rowId xmlns:a16="http://schemas.microsoft.com/office/drawing/2014/main" val="1755680640"/>
                  </a:ext>
                </a:extLst>
              </a:tr>
              <a:tr h="210705">
                <a:tc>
                  <a:txBody>
                    <a:bodyPr/>
                    <a:lstStyle/>
                    <a:p>
                      <a:pPr algn="ctr" fontAlgn="b"/>
                      <a:r>
                        <a:rPr lang="en-GB" sz="1050" b="1" kern="1200" dirty="0">
                          <a:solidFill>
                            <a:srgbClr val="000000"/>
                          </a:solidFill>
                          <a:latin typeface="+mj-lt"/>
                          <a:cs typeface="Times New Roman" panose="02020603050405020304" pitchFamily="18" charset="0"/>
                        </a:rPr>
                        <a:t>AUSTRIA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INDONESIA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SAUDI ARABIA</a:t>
                      </a:r>
                    </a:p>
                  </a:txBody>
                  <a:tcPr marL="7620" marR="7620" marT="7620" marB="0" anchor="ctr">
                    <a:lnL>
                      <a:noFill/>
                    </a:lnL>
                    <a:lnR>
                      <a:noFill/>
                    </a:lnR>
                    <a:lnT>
                      <a:noFill/>
                    </a:lnT>
                    <a:lnB>
                      <a:noFill/>
                    </a:lnB>
                  </a:tcPr>
                </a:tc>
                <a:extLst>
                  <a:ext uri="{0D108BD9-81ED-4DB2-BD59-A6C34878D82A}">
                    <a16:rowId xmlns:a16="http://schemas.microsoft.com/office/drawing/2014/main" val="2291790081"/>
                  </a:ext>
                </a:extLst>
              </a:tr>
              <a:tr h="210705">
                <a:tc>
                  <a:txBody>
                    <a:bodyPr/>
                    <a:lstStyle/>
                    <a:p>
                      <a:pPr algn="ctr" fontAlgn="b"/>
                      <a:r>
                        <a:rPr lang="en-GB" sz="1050" b="1" kern="1200" dirty="0">
                          <a:solidFill>
                            <a:srgbClr val="000000"/>
                          </a:solidFill>
                          <a:latin typeface="+mj-lt"/>
                          <a:cs typeface="Times New Roman" panose="02020603050405020304" pitchFamily="18" charset="0"/>
                        </a:rPr>
                        <a:t>BELGIUM</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IRELAND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SERBIA</a:t>
                      </a:r>
                    </a:p>
                  </a:txBody>
                  <a:tcPr marL="7620" marR="7620" marT="7620" marB="0" anchor="ctr">
                    <a:lnL>
                      <a:noFill/>
                    </a:lnL>
                    <a:lnR>
                      <a:noFill/>
                    </a:lnR>
                    <a:lnT>
                      <a:noFill/>
                    </a:lnT>
                    <a:lnB>
                      <a:noFill/>
                    </a:lnB>
                  </a:tcPr>
                </a:tc>
                <a:extLst>
                  <a:ext uri="{0D108BD9-81ED-4DB2-BD59-A6C34878D82A}">
                    <a16:rowId xmlns:a16="http://schemas.microsoft.com/office/drawing/2014/main" val="2114916828"/>
                  </a:ext>
                </a:extLst>
              </a:tr>
              <a:tr h="210705">
                <a:tc>
                  <a:txBody>
                    <a:bodyPr/>
                    <a:lstStyle/>
                    <a:p>
                      <a:pPr algn="ctr" fontAlgn="b"/>
                      <a:r>
                        <a:rPr lang="en-GB" sz="1050" b="1" kern="1200" dirty="0">
                          <a:solidFill>
                            <a:srgbClr val="000000"/>
                          </a:solidFill>
                          <a:latin typeface="+mj-lt"/>
                          <a:cs typeface="Times New Roman" panose="02020603050405020304" pitchFamily="18" charset="0"/>
                        </a:rPr>
                        <a:t>BOTSWANA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ISRAEL</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ea typeface="+mn-ea"/>
                          <a:cs typeface="Times New Roman" panose="02020603050405020304" pitchFamily="18" charset="0"/>
                        </a:rPr>
                        <a:t>SINGAPORE</a:t>
                      </a:r>
                    </a:p>
                  </a:txBody>
                  <a:tcPr marL="7620" marR="7620" marT="7620" marB="0" anchor="ctr">
                    <a:lnL>
                      <a:noFill/>
                    </a:lnL>
                    <a:lnR>
                      <a:noFill/>
                    </a:lnR>
                    <a:lnT>
                      <a:noFill/>
                    </a:lnT>
                    <a:lnB>
                      <a:noFill/>
                    </a:lnB>
                  </a:tcPr>
                </a:tc>
                <a:extLst>
                  <a:ext uri="{0D108BD9-81ED-4DB2-BD59-A6C34878D82A}">
                    <a16:rowId xmlns:a16="http://schemas.microsoft.com/office/drawing/2014/main" val="1133027770"/>
                  </a:ext>
                </a:extLst>
              </a:tr>
              <a:tr h="210705">
                <a:tc>
                  <a:txBody>
                    <a:bodyPr/>
                    <a:lstStyle/>
                    <a:p>
                      <a:pPr algn="ctr" fontAlgn="b"/>
                      <a:r>
                        <a:rPr lang="en-GB" sz="1050" b="1" kern="1200" dirty="0">
                          <a:solidFill>
                            <a:srgbClr val="000000"/>
                          </a:solidFill>
                          <a:latin typeface="+mj-lt"/>
                          <a:cs typeface="Times New Roman" panose="02020603050405020304" pitchFamily="18" charset="0"/>
                        </a:rPr>
                        <a:t>BULGARIA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ITALY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SLOVAKIA</a:t>
                      </a:r>
                    </a:p>
                  </a:txBody>
                  <a:tcPr marL="7620" marR="7620" marT="7620" marB="0" anchor="ctr">
                    <a:lnL>
                      <a:noFill/>
                    </a:lnL>
                    <a:lnR>
                      <a:noFill/>
                    </a:lnR>
                    <a:lnT>
                      <a:noFill/>
                    </a:lnT>
                    <a:lnB>
                      <a:noFill/>
                    </a:lnB>
                  </a:tcPr>
                </a:tc>
                <a:extLst>
                  <a:ext uri="{0D108BD9-81ED-4DB2-BD59-A6C34878D82A}">
                    <a16:rowId xmlns:a16="http://schemas.microsoft.com/office/drawing/2014/main" val="2585832974"/>
                  </a:ext>
                </a:extLst>
              </a:tr>
              <a:tr h="210705">
                <a:tc>
                  <a:txBody>
                    <a:bodyPr/>
                    <a:lstStyle/>
                    <a:p>
                      <a:pPr algn="ctr" fontAlgn="b"/>
                      <a:r>
                        <a:rPr lang="en-GB" sz="1050" b="1" kern="1200" dirty="0">
                          <a:solidFill>
                            <a:srgbClr val="000000"/>
                          </a:solidFill>
                          <a:latin typeface="+mj-lt"/>
                          <a:cs typeface="Times New Roman" panose="02020603050405020304" pitchFamily="18" charset="0"/>
                        </a:rPr>
                        <a:t>CANADA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JAPAN</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SLOVENIA</a:t>
                      </a:r>
                    </a:p>
                  </a:txBody>
                  <a:tcPr marL="7620" marR="7620" marT="7620" marB="0" anchor="ctr">
                    <a:lnL>
                      <a:noFill/>
                    </a:lnL>
                    <a:lnR>
                      <a:noFill/>
                    </a:lnR>
                    <a:lnT>
                      <a:noFill/>
                    </a:lnT>
                    <a:lnB>
                      <a:noFill/>
                    </a:lnB>
                  </a:tcPr>
                </a:tc>
                <a:extLst>
                  <a:ext uri="{0D108BD9-81ED-4DB2-BD59-A6C34878D82A}">
                    <a16:rowId xmlns:a16="http://schemas.microsoft.com/office/drawing/2014/main" val="263435677"/>
                  </a:ext>
                </a:extLst>
              </a:tr>
              <a:tr h="210705">
                <a:tc>
                  <a:txBody>
                    <a:bodyPr/>
                    <a:lstStyle/>
                    <a:p>
                      <a:pPr algn="ctr" fontAlgn="b"/>
                      <a:r>
                        <a:rPr lang="en-GB" sz="1050" b="1" kern="1200" dirty="0">
                          <a:solidFill>
                            <a:srgbClr val="000000"/>
                          </a:solidFill>
                          <a:latin typeface="+mj-lt"/>
                          <a:cs typeface="Times New Roman" panose="02020603050405020304" pitchFamily="18" charset="0"/>
                        </a:rPr>
                        <a:t>CHINA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KOREA (REPUBLIC OF)</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SOUTH AFRICA</a:t>
                      </a:r>
                    </a:p>
                  </a:txBody>
                  <a:tcPr marL="7620" marR="7620" marT="7620" marB="0" anchor="ctr">
                    <a:lnL>
                      <a:noFill/>
                    </a:lnL>
                    <a:lnR>
                      <a:noFill/>
                    </a:lnR>
                    <a:lnT>
                      <a:noFill/>
                    </a:lnT>
                    <a:lnB>
                      <a:noFill/>
                    </a:lnB>
                  </a:tcPr>
                </a:tc>
                <a:extLst>
                  <a:ext uri="{0D108BD9-81ED-4DB2-BD59-A6C34878D82A}">
                    <a16:rowId xmlns:a16="http://schemas.microsoft.com/office/drawing/2014/main" val="3442521875"/>
                  </a:ext>
                </a:extLst>
              </a:tr>
              <a:tr h="210705">
                <a:tc>
                  <a:txBody>
                    <a:bodyPr/>
                    <a:lstStyle/>
                    <a:p>
                      <a:pPr algn="ctr" fontAlgn="b"/>
                      <a:r>
                        <a:rPr lang="en-GB" sz="1050" b="1" kern="1200" dirty="0">
                          <a:solidFill>
                            <a:srgbClr val="000000"/>
                          </a:solidFill>
                          <a:latin typeface="+mj-lt"/>
                          <a:cs typeface="Times New Roman" panose="02020603050405020304" pitchFamily="18" charset="0"/>
                        </a:rPr>
                        <a:t>CZECH REPUBLIC</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LUXEMBOURG</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SPAIN</a:t>
                      </a:r>
                    </a:p>
                  </a:txBody>
                  <a:tcPr marL="7620" marR="7620" marT="7620" marB="0" anchor="ctr">
                    <a:lnL>
                      <a:noFill/>
                    </a:lnL>
                    <a:lnR>
                      <a:noFill/>
                    </a:lnR>
                    <a:lnT>
                      <a:noFill/>
                    </a:lnT>
                    <a:lnB>
                      <a:noFill/>
                    </a:lnB>
                  </a:tcPr>
                </a:tc>
                <a:extLst>
                  <a:ext uri="{0D108BD9-81ED-4DB2-BD59-A6C34878D82A}">
                    <a16:rowId xmlns:a16="http://schemas.microsoft.com/office/drawing/2014/main" val="2611009614"/>
                  </a:ext>
                </a:extLst>
              </a:tr>
              <a:tr h="210705">
                <a:tc>
                  <a:txBody>
                    <a:bodyPr/>
                    <a:lstStyle/>
                    <a:p>
                      <a:pPr algn="ctr" fontAlgn="b"/>
                      <a:r>
                        <a:rPr lang="en-GB" sz="1050" b="1" kern="1200" dirty="0">
                          <a:solidFill>
                            <a:srgbClr val="000000"/>
                          </a:solidFill>
                          <a:latin typeface="+mj-lt"/>
                          <a:cs typeface="Times New Roman" panose="02020603050405020304" pitchFamily="18" charset="0"/>
                        </a:rPr>
                        <a:t>DENMARK</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MEXICO</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SWEDEN</a:t>
                      </a:r>
                    </a:p>
                  </a:txBody>
                  <a:tcPr marL="7620" marR="7620" marT="7620" marB="0" anchor="ctr">
                    <a:lnL>
                      <a:noFill/>
                    </a:lnL>
                    <a:lnR>
                      <a:noFill/>
                    </a:lnR>
                    <a:lnT>
                      <a:noFill/>
                    </a:lnT>
                    <a:lnB>
                      <a:noFill/>
                    </a:lnB>
                  </a:tcPr>
                </a:tc>
                <a:extLst>
                  <a:ext uri="{0D108BD9-81ED-4DB2-BD59-A6C34878D82A}">
                    <a16:rowId xmlns:a16="http://schemas.microsoft.com/office/drawing/2014/main" val="3129537390"/>
                  </a:ext>
                </a:extLst>
              </a:tr>
              <a:tr h="210705">
                <a:tc>
                  <a:txBody>
                    <a:bodyPr/>
                    <a:lstStyle/>
                    <a:p>
                      <a:pPr algn="ctr" fontAlgn="b"/>
                      <a:r>
                        <a:rPr lang="en-GB" sz="1050" b="1" kern="1200" dirty="0">
                          <a:solidFill>
                            <a:srgbClr val="000000"/>
                          </a:solidFill>
                          <a:latin typeface="+mj-lt"/>
                          <a:cs typeface="Times New Roman" panose="02020603050405020304" pitchFamily="18" charset="0"/>
                        </a:rPr>
                        <a:t>FINLAND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NETHERLANDS</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SWITZERLAND</a:t>
                      </a:r>
                    </a:p>
                  </a:txBody>
                  <a:tcPr marL="7620" marR="7620" marT="7620" marB="0" anchor="ctr">
                    <a:lnL>
                      <a:noFill/>
                    </a:lnL>
                    <a:lnR>
                      <a:noFill/>
                    </a:lnR>
                    <a:lnT>
                      <a:noFill/>
                    </a:lnT>
                    <a:lnB>
                      <a:noFill/>
                    </a:lnB>
                  </a:tcPr>
                </a:tc>
                <a:extLst>
                  <a:ext uri="{0D108BD9-81ED-4DB2-BD59-A6C34878D82A}">
                    <a16:rowId xmlns:a16="http://schemas.microsoft.com/office/drawing/2014/main" val="2481831129"/>
                  </a:ext>
                </a:extLst>
              </a:tr>
              <a:tr h="210705">
                <a:tc>
                  <a:txBody>
                    <a:bodyPr/>
                    <a:lstStyle/>
                    <a:p>
                      <a:pPr algn="ctr" fontAlgn="b"/>
                      <a:r>
                        <a:rPr lang="en-GB" sz="1050" b="1" kern="1200" dirty="0">
                          <a:solidFill>
                            <a:srgbClr val="000000"/>
                          </a:solidFill>
                          <a:latin typeface="+mj-lt"/>
                          <a:cs typeface="Times New Roman" panose="02020603050405020304" pitchFamily="18" charset="0"/>
                        </a:rPr>
                        <a:t>FRANCE</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NEW ZEALAND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TAIWAN, PROVINCE OF CHINA</a:t>
                      </a:r>
                    </a:p>
                  </a:txBody>
                  <a:tcPr marL="7620" marR="7620" marT="7620" marB="0" anchor="ctr">
                    <a:lnL>
                      <a:noFill/>
                    </a:lnL>
                    <a:lnR>
                      <a:noFill/>
                    </a:lnR>
                    <a:lnT>
                      <a:noFill/>
                    </a:lnT>
                    <a:lnB>
                      <a:noFill/>
                    </a:lnB>
                  </a:tcPr>
                </a:tc>
                <a:extLst>
                  <a:ext uri="{0D108BD9-81ED-4DB2-BD59-A6C34878D82A}">
                    <a16:rowId xmlns:a16="http://schemas.microsoft.com/office/drawing/2014/main" val="287641771"/>
                  </a:ext>
                </a:extLst>
              </a:tr>
              <a:tr h="210705">
                <a:tc>
                  <a:txBody>
                    <a:bodyPr/>
                    <a:lstStyle/>
                    <a:p>
                      <a:pPr algn="ctr" fontAlgn="b"/>
                      <a:r>
                        <a:rPr lang="en-GB" sz="1050" b="1" kern="1200" dirty="0">
                          <a:solidFill>
                            <a:srgbClr val="000000"/>
                          </a:solidFill>
                          <a:latin typeface="+mj-lt"/>
                          <a:cs typeface="Times New Roman" panose="02020603050405020304" pitchFamily="18" charset="0"/>
                        </a:rPr>
                        <a:t>GERMANY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NORWAY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TURKEY</a:t>
                      </a:r>
                    </a:p>
                  </a:txBody>
                  <a:tcPr marL="7620" marR="7620" marT="7620" marB="0" anchor="ctr">
                    <a:lnL>
                      <a:noFill/>
                    </a:lnL>
                    <a:lnR>
                      <a:noFill/>
                    </a:lnR>
                    <a:lnT>
                      <a:noFill/>
                    </a:lnT>
                    <a:lnB>
                      <a:noFill/>
                    </a:lnB>
                  </a:tcPr>
                </a:tc>
                <a:extLst>
                  <a:ext uri="{0D108BD9-81ED-4DB2-BD59-A6C34878D82A}">
                    <a16:rowId xmlns:a16="http://schemas.microsoft.com/office/drawing/2014/main" val="2755328995"/>
                  </a:ext>
                </a:extLst>
              </a:tr>
              <a:tr h="210705">
                <a:tc>
                  <a:txBody>
                    <a:bodyPr/>
                    <a:lstStyle/>
                    <a:p>
                      <a:pPr algn="ctr" fontAlgn="b"/>
                      <a:r>
                        <a:rPr lang="en-GB" sz="1050" b="1" kern="1200" dirty="0">
                          <a:solidFill>
                            <a:srgbClr val="000000"/>
                          </a:solidFill>
                          <a:latin typeface="+mj-lt"/>
                          <a:ea typeface="+mn-ea"/>
                          <a:cs typeface="Times New Roman" panose="02020603050405020304" pitchFamily="18" charset="0"/>
                        </a:rPr>
                        <a:t>GREECE</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POLAND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ARAB EMIRATES</a:t>
                      </a:r>
                    </a:p>
                  </a:txBody>
                  <a:tcPr marL="7620" marR="7620" marT="7620" marB="0" anchor="ctr">
                    <a:lnL>
                      <a:noFill/>
                    </a:lnL>
                    <a:lnR>
                      <a:noFill/>
                    </a:lnR>
                    <a:lnT>
                      <a:noFill/>
                    </a:lnT>
                    <a:lnB>
                      <a:noFill/>
                    </a:lnB>
                  </a:tcPr>
                </a:tc>
                <a:extLst>
                  <a:ext uri="{0D108BD9-81ED-4DB2-BD59-A6C34878D82A}">
                    <a16:rowId xmlns:a16="http://schemas.microsoft.com/office/drawing/2014/main" val="4145672184"/>
                  </a:ext>
                </a:extLst>
              </a:tr>
              <a:tr h="210705">
                <a:tc>
                  <a:txBody>
                    <a:bodyPr/>
                    <a:lstStyle/>
                    <a:p>
                      <a:pPr algn="ctr" fontAlgn="b"/>
                      <a:r>
                        <a:rPr lang="en-GB" sz="1050" b="1" kern="1200" dirty="0">
                          <a:solidFill>
                            <a:srgbClr val="000000"/>
                          </a:solidFill>
                          <a:latin typeface="+mj-lt"/>
                          <a:cs typeface="Times New Roman" panose="02020603050405020304" pitchFamily="18" charset="0"/>
                        </a:rPr>
                        <a:t> HONG KONG</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PORTUGAL</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KINGDOM</a:t>
                      </a:r>
                    </a:p>
                  </a:txBody>
                  <a:tcPr marL="7620" marR="7620" marT="7620" marB="0" anchor="ctr">
                    <a:lnL>
                      <a:noFill/>
                    </a:lnL>
                    <a:lnR>
                      <a:noFill/>
                    </a:lnR>
                    <a:lnT>
                      <a:noFill/>
                    </a:lnT>
                    <a:lnB>
                      <a:noFill/>
                    </a:lnB>
                  </a:tcPr>
                </a:tc>
                <a:extLst>
                  <a:ext uri="{0D108BD9-81ED-4DB2-BD59-A6C34878D82A}">
                    <a16:rowId xmlns:a16="http://schemas.microsoft.com/office/drawing/2014/main" val="2418118288"/>
                  </a:ext>
                </a:extLst>
              </a:tr>
              <a:tr h="210705">
                <a:tc>
                  <a:txBody>
                    <a:bodyPr/>
                    <a:lstStyle/>
                    <a:p>
                      <a:pPr algn="ctr" fontAlgn="b"/>
                      <a:r>
                        <a:rPr lang="en-GB" sz="1050" b="1" kern="1200" dirty="0">
                          <a:solidFill>
                            <a:srgbClr val="000000"/>
                          </a:solidFill>
                          <a:latin typeface="+mj-lt"/>
                          <a:cs typeface="Times New Roman" panose="02020603050405020304" pitchFamily="18" charset="0"/>
                        </a:rPr>
                        <a:t>HUNGARY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n-lt"/>
                          <a:ea typeface="+mn-ea"/>
                          <a:cs typeface="Times New Roman" panose="02020603050405020304" pitchFamily="18" charset="0"/>
                        </a:rPr>
                        <a:t>ROMANIA</a:t>
                      </a:r>
                      <a:endParaRPr lang="en-GB" sz="1050" b="1" kern="1200" dirty="0">
                        <a:solidFill>
                          <a:srgbClr val="FF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STATES</a:t>
                      </a:r>
                    </a:p>
                  </a:txBody>
                  <a:tcPr marL="7620" marR="7620" marT="7620" marB="0" anchor="ctr">
                    <a:lnL>
                      <a:noFill/>
                    </a:lnL>
                    <a:lnR>
                      <a:noFill/>
                    </a:lnR>
                    <a:lnT>
                      <a:noFill/>
                    </a:lnT>
                    <a:lnB>
                      <a:noFill/>
                    </a:lnB>
                  </a:tcPr>
                </a:tc>
                <a:extLst>
                  <a:ext uri="{0D108BD9-81ED-4DB2-BD59-A6C34878D82A}">
                    <a16:rowId xmlns:a16="http://schemas.microsoft.com/office/drawing/2014/main" val="3757237582"/>
                  </a:ext>
                </a:extLst>
              </a:tr>
            </a:tbl>
          </a:graphicData>
        </a:graphic>
      </p:graphicFrame>
      <p:sp>
        <p:nvSpPr>
          <p:cNvPr id="7" name="TextBox 6">
            <a:extLst>
              <a:ext uri="{FF2B5EF4-FFF2-40B4-BE49-F238E27FC236}">
                <a16:creationId xmlns:a16="http://schemas.microsoft.com/office/drawing/2014/main" id="{BA5C966F-0F5D-4795-A7D4-28495EA08930}"/>
              </a:ext>
            </a:extLst>
          </p:cNvPr>
          <p:cNvSpPr txBox="1">
            <a:spLocks noChangeArrowheads="1"/>
          </p:cNvSpPr>
          <p:nvPr/>
        </p:nvSpPr>
        <p:spPr bwMode="auto">
          <a:xfrm>
            <a:off x="1928583" y="3565004"/>
            <a:ext cx="233312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1800" dirty="0">
                <a:solidFill>
                  <a:srgbClr val="FF0000"/>
                </a:solidFill>
                <a:latin typeface="Arial" panose="020B0604020202020204" pitchFamily="34" charset="0"/>
              </a:rPr>
              <a:t>3GPP Individual Members come from </a:t>
            </a:r>
            <a:r>
              <a:rPr lang="en-GB" altLang="en-US" sz="1800" u="sng" dirty="0">
                <a:solidFill>
                  <a:srgbClr val="FF0000"/>
                </a:solidFill>
                <a:latin typeface="Arial" panose="020B0604020202020204" pitchFamily="34" charset="0"/>
              </a:rPr>
              <a:t>45</a:t>
            </a:r>
            <a:r>
              <a:rPr lang="en-GB" altLang="en-US" sz="1800" dirty="0">
                <a:solidFill>
                  <a:srgbClr val="FF0000"/>
                </a:solidFill>
                <a:latin typeface="Arial" panose="020B0604020202020204" pitchFamily="34" charset="0"/>
              </a:rPr>
              <a:t> territories worldwide</a:t>
            </a:r>
          </a:p>
        </p:txBody>
      </p:sp>
      <p:sp>
        <p:nvSpPr>
          <p:cNvPr id="4" name="Title 3">
            <a:extLst>
              <a:ext uri="{FF2B5EF4-FFF2-40B4-BE49-F238E27FC236}">
                <a16:creationId xmlns:a16="http://schemas.microsoft.com/office/drawing/2014/main" id="{4D34F350-784E-4776-8813-214083F6E005}"/>
              </a:ext>
            </a:extLst>
          </p:cNvPr>
          <p:cNvSpPr>
            <a:spLocks noGrp="1"/>
          </p:cNvSpPr>
          <p:nvPr>
            <p:ph type="title"/>
          </p:nvPr>
        </p:nvSpPr>
        <p:spPr/>
        <p:txBody>
          <a:bodyPr/>
          <a:lstStyle/>
          <a:p>
            <a:r>
              <a:rPr lang="en-US" altLang="en-US" dirty="0"/>
              <a:t>3GPP Membership</a:t>
            </a:r>
            <a:endParaRPr lang="en-GB" dirty="0"/>
          </a:p>
        </p:txBody>
      </p:sp>
    </p:spTree>
    <p:extLst>
      <p:ext uri="{BB962C8B-B14F-4D97-AF65-F5344CB8AC3E}">
        <p14:creationId xmlns:p14="http://schemas.microsoft.com/office/powerpoint/2010/main" val="1547729043"/>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t>Marketing and communications</a:t>
            </a:r>
          </a:p>
        </p:txBody>
      </p:sp>
      <p:pic>
        <p:nvPicPr>
          <p:cNvPr id="5" name="Picture 4" descr="A picture containing room, drawing, food&#10;&#10;Description automatically generated">
            <a:extLst>
              <a:ext uri="{FF2B5EF4-FFF2-40B4-BE49-F238E27FC236}">
                <a16:creationId xmlns:a16="http://schemas.microsoft.com/office/drawing/2014/main" id="{FBAB08A7-2E06-4FB9-8568-FCE3249A5EB9}"/>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5091953" y="2885667"/>
            <a:ext cx="2008091" cy="3360985"/>
          </a:xfrm>
          <a:prstGeom prst="rect">
            <a:avLst/>
          </a:prstGeom>
        </p:spPr>
      </p:pic>
    </p:spTree>
    <p:extLst>
      <p:ext uri="{BB962C8B-B14F-4D97-AF65-F5344CB8AC3E}">
        <p14:creationId xmlns:p14="http://schemas.microsoft.com/office/powerpoint/2010/main" val="3643723311"/>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1BEB13A3-318E-4837-8285-DEA85D20DEDD}"/>
              </a:ext>
            </a:extLst>
          </p:cNvPr>
          <p:cNvSpPr>
            <a:spLocks noGrp="1"/>
          </p:cNvSpPr>
          <p:nvPr>
            <p:ph type="title"/>
          </p:nvPr>
        </p:nvSpPr>
        <p:spPr/>
        <p:txBody>
          <a:bodyPr/>
          <a:lstStyle/>
          <a:p>
            <a:r>
              <a:rPr lang="en-GB" altLang="en-US"/>
              <a:t>Marketing matters</a:t>
            </a:r>
          </a:p>
        </p:txBody>
      </p:sp>
      <p:sp>
        <p:nvSpPr>
          <p:cNvPr id="4099" name="Content Placeholder 2">
            <a:extLst>
              <a:ext uri="{FF2B5EF4-FFF2-40B4-BE49-F238E27FC236}">
                <a16:creationId xmlns:a16="http://schemas.microsoft.com/office/drawing/2014/main" id="{F91F1AD8-7EE8-452D-AD18-871AEC978B7C}"/>
              </a:ext>
            </a:extLst>
          </p:cNvPr>
          <p:cNvSpPr>
            <a:spLocks noGrp="1"/>
          </p:cNvSpPr>
          <p:nvPr>
            <p:ph idx="1"/>
          </p:nvPr>
        </p:nvSpPr>
        <p:spPr>
          <a:xfrm>
            <a:off x="442913" y="1839913"/>
            <a:ext cx="7353300" cy="4351337"/>
          </a:xfrm>
        </p:spPr>
        <p:txBody>
          <a:bodyPr/>
          <a:lstStyle/>
          <a:p>
            <a:r>
              <a:rPr lang="en-GB" altLang="en-US" sz="1800"/>
              <a:t>  2021 Excellence Awards presented.</a:t>
            </a:r>
          </a:p>
          <a:p>
            <a:r>
              <a:rPr lang="en-GB" altLang="en-US" sz="1800"/>
              <a:t>Conference participation: </a:t>
            </a:r>
          </a:p>
          <a:p>
            <a:pPr lvl="1"/>
            <a:r>
              <a:rPr lang="en-GB" altLang="en-US" sz="1400"/>
              <a:t>MWC 2022 in Barcelona (Member and Partner meetings).</a:t>
            </a:r>
          </a:p>
          <a:p>
            <a:r>
              <a:rPr lang="en-GB" altLang="en-US" sz="1800"/>
              <a:t> Issue 4 of 3GPP Highlights newsletter planning</a:t>
            </a:r>
          </a:p>
          <a:p>
            <a:pPr lvl="1"/>
            <a:r>
              <a:rPr lang="en-GB" altLang="en-US" sz="1400"/>
              <a:t>Publication May 2022.</a:t>
            </a:r>
          </a:p>
          <a:p>
            <a:pPr lvl="1"/>
            <a:r>
              <a:rPr lang="en-GB" altLang="en-US" sz="1400"/>
              <a:t>Call for articles sent out, deadline for articles April 15.</a:t>
            </a:r>
          </a:p>
          <a:p>
            <a:r>
              <a:rPr lang="en-GB" altLang="en-US" sz="1800"/>
              <a:t> Website </a:t>
            </a:r>
          </a:p>
          <a:p>
            <a:pPr lvl="1"/>
            <a:r>
              <a:rPr lang="en-GB" altLang="en-US" sz="1400"/>
              <a:t>A new 3GPP website to be launched in April. </a:t>
            </a:r>
          </a:p>
          <a:p>
            <a:pPr lvl="1"/>
            <a:r>
              <a:rPr lang="en-GB" altLang="en-US" sz="1400"/>
              <a:t>New look and an improved user experience for newcomers (and oldies too!?)</a:t>
            </a:r>
          </a:p>
          <a:p>
            <a:pPr lvl="1"/>
            <a:r>
              <a:rPr lang="en-GB" altLang="en-US" sz="1400"/>
              <a:t>New site features include a beefed up ‘browse our technologies’ tool, to showcase use cases and technologies as they arrive in 3GPP.</a:t>
            </a:r>
          </a:p>
          <a:p>
            <a:pPr lvl="1"/>
            <a:r>
              <a:rPr lang="en-GB" altLang="en-US" sz="1400"/>
              <a:t>All of the old website functionality has been preserved, behind this new shop window.</a:t>
            </a:r>
          </a:p>
          <a:p>
            <a:r>
              <a:rPr lang="en-GB" altLang="en-US" sz="1800"/>
              <a:t>Planning video shoots at TSG#96 </a:t>
            </a:r>
          </a:p>
          <a:p>
            <a:pPr lvl="1">
              <a:lnSpc>
                <a:spcPct val="100000"/>
              </a:lnSpc>
              <a:spcBef>
                <a:spcPct val="20000"/>
              </a:spcBef>
            </a:pPr>
            <a:r>
              <a:rPr lang="en-GB" altLang="en-US" sz="1400"/>
              <a:t>Planning Leaders video interviews</a:t>
            </a:r>
          </a:p>
          <a:p>
            <a:pPr lvl="1">
              <a:lnSpc>
                <a:spcPct val="100000"/>
              </a:lnSpc>
              <a:spcBef>
                <a:spcPct val="20000"/>
              </a:spcBef>
            </a:pPr>
            <a:r>
              <a:rPr lang="en-GB" altLang="en-US" sz="1400"/>
              <a:t>Need to capture some room shots (Video) at the start of each TSG Plenary &amp; at a coffee break.</a:t>
            </a:r>
          </a:p>
        </p:txBody>
      </p:sp>
      <p:pic>
        <p:nvPicPr>
          <p:cNvPr id="9" name="Picture 8" descr="Graphical user interface, website&#10;&#10;Description automatically generated">
            <a:extLst>
              <a:ext uri="{FF2B5EF4-FFF2-40B4-BE49-F238E27FC236}">
                <a16:creationId xmlns:a16="http://schemas.microsoft.com/office/drawing/2014/main" id="{E3846C9C-6F80-47B1-AF74-C17658A3F7B1}"/>
              </a:ext>
            </a:extLst>
          </p:cNvPr>
          <p:cNvPicPr/>
          <p:nvPr/>
        </p:nvPicPr>
        <p:blipFill>
          <a:blip r:embed="rId2" cstate="print"/>
          <a:stretch>
            <a:fillRect/>
          </a:stretch>
        </p:blipFill>
        <p:spPr>
          <a:xfrm>
            <a:off x="8066088" y="3116263"/>
            <a:ext cx="3784600" cy="2757487"/>
          </a:xfrm>
          <a:prstGeom prst="rect">
            <a:avLst/>
          </a:prstGeom>
          <a:ln>
            <a:noFill/>
          </a:ln>
          <a:effectLst>
            <a:outerShdw blurRad="292100" dist="139700" dir="2700000" algn="tl" rotWithShape="0">
              <a:srgbClr val="333333">
                <a:alpha val="65000"/>
              </a:srgbClr>
            </a:outerShdw>
          </a:effectLst>
        </p:spPr>
      </p:pic>
      <p:graphicFrame>
        <p:nvGraphicFramePr>
          <p:cNvPr id="10" name="Content Placeholder 3">
            <a:extLst>
              <a:ext uri="{FF2B5EF4-FFF2-40B4-BE49-F238E27FC236}">
                <a16:creationId xmlns:a16="http://schemas.microsoft.com/office/drawing/2014/main" id="{2EDBE360-8579-4626-BB1A-2BF577D3D86B}"/>
              </a:ext>
            </a:extLst>
          </p:cNvPr>
          <p:cNvGraphicFramePr>
            <a:graphicFrameLocks/>
          </p:cNvGraphicFramePr>
          <p:nvPr/>
        </p:nvGraphicFramePr>
        <p:xfrm>
          <a:off x="6237288" y="1839913"/>
          <a:ext cx="3454400" cy="959810"/>
        </p:xfrm>
        <a:graphic>
          <a:graphicData uri="http://schemas.openxmlformats.org/drawingml/2006/table">
            <a:tbl>
              <a:tblPr firstRow="1">
                <a:tableStyleId>{93296810-A885-4BE3-A3E7-6D5BEEA58F35}</a:tableStyleId>
              </a:tblPr>
              <a:tblGrid>
                <a:gridCol w="1748405">
                  <a:extLst>
                    <a:ext uri="{9D8B030D-6E8A-4147-A177-3AD203B41FA5}">
                      <a16:colId xmlns:a16="http://schemas.microsoft.com/office/drawing/2014/main" val="20000"/>
                    </a:ext>
                  </a:extLst>
                </a:gridCol>
                <a:gridCol w="1705995">
                  <a:extLst>
                    <a:ext uri="{9D8B030D-6E8A-4147-A177-3AD203B41FA5}">
                      <a16:colId xmlns:a16="http://schemas.microsoft.com/office/drawing/2014/main" val="20001"/>
                    </a:ext>
                  </a:extLst>
                </a:gridCol>
              </a:tblGrid>
              <a:tr h="191770">
                <a:tc>
                  <a:txBody>
                    <a:bodyPr/>
                    <a:lstStyle/>
                    <a:p>
                      <a:pPr algn="ctr" fontAlgn="t"/>
                      <a:r>
                        <a:rPr lang="en-GB" sz="1200" dirty="0">
                          <a:solidFill>
                            <a:schemeClr val="bg1"/>
                          </a:solidFill>
                          <a:effectLst/>
                        </a:rPr>
                        <a:t>Recipient</a:t>
                      </a:r>
                      <a:endParaRPr lang="en-GB" sz="1200" dirty="0">
                        <a:solidFill>
                          <a:schemeClr val="bg1"/>
                        </a:solidFill>
                        <a:effectLst/>
                        <a:latin typeface="inherit"/>
                      </a:endParaRPr>
                    </a:p>
                  </a:txBody>
                  <a:tcPr marL="4546" marR="4546" marT="4541" marB="4541"/>
                </a:tc>
                <a:tc>
                  <a:txBody>
                    <a:bodyPr/>
                    <a:lstStyle/>
                    <a:p>
                      <a:pPr algn="ctr" fontAlgn="t"/>
                      <a:r>
                        <a:rPr lang="en-GB" sz="1200" dirty="0">
                          <a:solidFill>
                            <a:schemeClr val="bg1"/>
                          </a:solidFill>
                          <a:effectLst/>
                        </a:rPr>
                        <a:t>Working Group</a:t>
                      </a:r>
                      <a:endParaRPr lang="en-GB" sz="1200" dirty="0">
                        <a:solidFill>
                          <a:schemeClr val="bg1"/>
                        </a:solidFill>
                        <a:effectLst/>
                        <a:latin typeface="inherit"/>
                      </a:endParaRPr>
                    </a:p>
                  </a:txBody>
                  <a:tcPr marL="4546" marR="4546" marT="4541" marB="4541"/>
                </a:tc>
                <a:extLst>
                  <a:ext uri="{0D108BD9-81ED-4DB2-BD59-A6C34878D82A}">
                    <a16:rowId xmlns:a16="http://schemas.microsoft.com/office/drawing/2014/main" val="10000"/>
                  </a:ext>
                </a:extLst>
              </a:tr>
              <a:tr h="191770">
                <a:tc>
                  <a:txBody>
                    <a:bodyPr/>
                    <a:lstStyle/>
                    <a:p>
                      <a:pPr algn="ctr" fontAlgn="t"/>
                      <a:r>
                        <a:rPr lang="en-GB" sz="1200" b="1">
                          <a:solidFill>
                            <a:srgbClr val="333333"/>
                          </a:solidFill>
                          <a:effectLst/>
                        </a:rPr>
                        <a:t>Peter Gaal</a:t>
                      </a:r>
                      <a:endParaRPr lang="en-GB" sz="1200">
                        <a:effectLst/>
                      </a:endParaRPr>
                    </a:p>
                  </a:txBody>
                  <a:tcPr marL="4546" marR="4546" marT="4541" marB="4541"/>
                </a:tc>
                <a:tc>
                  <a:txBody>
                    <a:bodyPr/>
                    <a:lstStyle/>
                    <a:p>
                      <a:pPr algn="ctr" fontAlgn="t"/>
                      <a:r>
                        <a:rPr lang="en-GB" sz="1200" dirty="0">
                          <a:effectLst/>
                        </a:rPr>
                        <a:t>RAN1</a:t>
                      </a:r>
                    </a:p>
                  </a:txBody>
                  <a:tcPr marL="4546" marR="4546" marT="4541" marB="4541"/>
                </a:tc>
                <a:extLst>
                  <a:ext uri="{0D108BD9-81ED-4DB2-BD59-A6C34878D82A}">
                    <a16:rowId xmlns:a16="http://schemas.microsoft.com/office/drawing/2014/main" val="10001"/>
                  </a:ext>
                </a:extLst>
              </a:tr>
              <a:tr h="191770">
                <a:tc>
                  <a:txBody>
                    <a:bodyPr/>
                    <a:lstStyle/>
                    <a:p>
                      <a:pPr algn="ctr" fontAlgn="t"/>
                      <a:r>
                        <a:rPr lang="en-GB" sz="1200" b="1">
                          <a:solidFill>
                            <a:srgbClr val="333333"/>
                          </a:solidFill>
                          <a:effectLst/>
                        </a:rPr>
                        <a:t>Martin Oettl</a:t>
                      </a:r>
                      <a:endParaRPr lang="en-GB" sz="1200">
                        <a:effectLst/>
                      </a:endParaRPr>
                    </a:p>
                  </a:txBody>
                  <a:tcPr marL="4546" marR="4546" marT="4541" marB="4541"/>
                </a:tc>
                <a:tc>
                  <a:txBody>
                    <a:bodyPr/>
                    <a:lstStyle/>
                    <a:p>
                      <a:pPr algn="ctr" fontAlgn="t"/>
                      <a:r>
                        <a:rPr lang="en-GB" sz="1200" dirty="0">
                          <a:effectLst/>
                        </a:rPr>
                        <a:t>SA6</a:t>
                      </a:r>
                    </a:p>
                  </a:txBody>
                  <a:tcPr marL="4546" marR="4546" marT="4541" marB="4541"/>
                </a:tc>
                <a:extLst>
                  <a:ext uri="{0D108BD9-81ED-4DB2-BD59-A6C34878D82A}">
                    <a16:rowId xmlns:a16="http://schemas.microsoft.com/office/drawing/2014/main" val="10002"/>
                  </a:ext>
                </a:extLst>
              </a:tr>
              <a:tr h="191770">
                <a:tc>
                  <a:txBody>
                    <a:bodyPr/>
                    <a:lstStyle/>
                    <a:p>
                      <a:pPr algn="ctr" fontAlgn="t"/>
                      <a:r>
                        <a:rPr lang="en-GB" sz="1200" b="1" dirty="0">
                          <a:solidFill>
                            <a:srgbClr val="333333"/>
                          </a:solidFill>
                          <a:effectLst/>
                        </a:rPr>
                        <a:t>Jean-Michel Cornily</a:t>
                      </a:r>
                      <a:endParaRPr lang="en-GB" sz="1200" dirty="0">
                        <a:effectLst/>
                      </a:endParaRPr>
                    </a:p>
                  </a:txBody>
                  <a:tcPr marL="4546" marR="4546" marT="4541" marB="4541"/>
                </a:tc>
                <a:tc>
                  <a:txBody>
                    <a:bodyPr/>
                    <a:lstStyle/>
                    <a:p>
                      <a:pPr algn="ctr" fontAlgn="t"/>
                      <a:r>
                        <a:rPr lang="en-GB" sz="1200" dirty="0">
                          <a:effectLst/>
                        </a:rPr>
                        <a:t>SA5</a:t>
                      </a:r>
                    </a:p>
                  </a:txBody>
                  <a:tcPr marL="4546" marR="4546" marT="4541" marB="4541"/>
                </a:tc>
                <a:extLst>
                  <a:ext uri="{0D108BD9-81ED-4DB2-BD59-A6C34878D82A}">
                    <a16:rowId xmlns:a16="http://schemas.microsoft.com/office/drawing/2014/main" val="10003"/>
                  </a:ext>
                </a:extLst>
              </a:tr>
              <a:tr h="191770">
                <a:tc>
                  <a:txBody>
                    <a:bodyPr/>
                    <a:lstStyle/>
                    <a:p>
                      <a:pPr algn="ctr" fontAlgn="t"/>
                      <a:r>
                        <a:rPr lang="en-GB" sz="1200" b="1" kern="1200" dirty="0">
                          <a:solidFill>
                            <a:schemeClr val="tx1"/>
                          </a:solidFill>
                          <a:effectLst/>
                        </a:rPr>
                        <a:t>Peter </a:t>
                      </a:r>
                      <a:r>
                        <a:rPr lang="en-GB" sz="1200" b="1" kern="1200" dirty="0" err="1">
                          <a:solidFill>
                            <a:schemeClr val="tx1"/>
                          </a:solidFill>
                          <a:effectLst/>
                        </a:rPr>
                        <a:t>Hedman</a:t>
                      </a:r>
                      <a:endParaRPr lang="en-GB" sz="1200" dirty="0">
                        <a:effectLst/>
                      </a:endParaRPr>
                    </a:p>
                  </a:txBody>
                  <a:tcPr marL="4546" marR="4546" marT="4541" marB="4541"/>
                </a:tc>
                <a:tc>
                  <a:txBody>
                    <a:bodyPr/>
                    <a:lstStyle/>
                    <a:p>
                      <a:pPr algn="ctr" fontAlgn="t"/>
                      <a:r>
                        <a:rPr lang="en-GB" sz="1200" dirty="0">
                          <a:effectLst/>
                        </a:rPr>
                        <a:t>SA2</a:t>
                      </a:r>
                    </a:p>
                  </a:txBody>
                  <a:tcPr marL="4546" marR="4546" marT="4541" marB="4541"/>
                </a:tc>
                <a:extLst>
                  <a:ext uri="{0D108BD9-81ED-4DB2-BD59-A6C34878D82A}">
                    <a16:rowId xmlns:a16="http://schemas.microsoft.com/office/drawing/2014/main" val="10004"/>
                  </a:ext>
                </a:extLst>
              </a:tr>
            </a:tbl>
          </a:graphicData>
        </a:graphic>
      </p:graphicFrame>
      <p:cxnSp>
        <p:nvCxnSpPr>
          <p:cNvPr id="8" name="Straight Arrow Connector 7">
            <a:extLst>
              <a:ext uri="{FF2B5EF4-FFF2-40B4-BE49-F238E27FC236}">
                <a16:creationId xmlns:a16="http://schemas.microsoft.com/office/drawing/2014/main" id="{1D77410B-E080-4B1B-B29A-DC80C5E2E19A}"/>
              </a:ext>
            </a:extLst>
          </p:cNvPr>
          <p:cNvCxnSpPr/>
          <p:nvPr/>
        </p:nvCxnSpPr>
        <p:spPr>
          <a:xfrm>
            <a:off x="4395788" y="2032000"/>
            <a:ext cx="1562100" cy="193675"/>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a:r>
              <a:rPr lang="en-US" dirty="0"/>
              <a:t>Other</a:t>
            </a:r>
          </a:p>
        </p:txBody>
      </p:sp>
      <p:pic>
        <p:nvPicPr>
          <p:cNvPr id="4" name="Picture 3" descr="MCj03710640000[1]">
            <a:extLst>
              <a:ext uri="{FF2B5EF4-FFF2-40B4-BE49-F238E27FC236}">
                <a16:creationId xmlns:a16="http://schemas.microsoft.com/office/drawing/2014/main" id="{F33E9559-680E-4FA4-9BC8-39C176EA0476}"/>
              </a:ext>
            </a:extLst>
          </p:cNvPr>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4365192" y="2730930"/>
            <a:ext cx="3461616" cy="30448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6965733"/>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fr-FR" altLang="en-US" sz="3800" dirty="0"/>
              <a:t>Changes to the </a:t>
            </a:r>
            <a:r>
              <a:rPr lang="fr-FR" altLang="en-US" sz="3800" dirty="0" err="1"/>
              <a:t>Working</a:t>
            </a:r>
            <a:r>
              <a:rPr lang="fr-FR" altLang="en-US" sz="3800" dirty="0"/>
              <a:t> </a:t>
            </a:r>
            <a:r>
              <a:rPr lang="fr-FR" altLang="en-US" sz="3800" dirty="0" err="1"/>
              <a:t>Procedures</a:t>
            </a:r>
            <a:r>
              <a:rPr lang="fr-FR" altLang="en-US" sz="3800" dirty="0"/>
              <a:t> (1)</a:t>
            </a:r>
            <a:endParaRPr lang="en-GB" altLang="en-US" sz="38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10" name="TextBox 9">
            <a:extLst>
              <a:ext uri="{FF2B5EF4-FFF2-40B4-BE49-F238E27FC236}">
                <a16:creationId xmlns:a16="http://schemas.microsoft.com/office/drawing/2014/main" id="{9B6452F4-4B70-4043-84D7-85E2645E3804}"/>
              </a:ext>
            </a:extLst>
          </p:cNvPr>
          <p:cNvSpPr txBox="1"/>
          <p:nvPr/>
        </p:nvSpPr>
        <p:spPr>
          <a:xfrm>
            <a:off x="513240" y="2028616"/>
            <a:ext cx="10618625" cy="2369880"/>
          </a:xfrm>
          <a:prstGeom prst="rect">
            <a:avLst/>
          </a:prstGeom>
          <a:noFill/>
        </p:spPr>
        <p:txBody>
          <a:bodyPr wrap="square">
            <a:spAutoFit/>
          </a:bodyPr>
          <a:lstStyle/>
          <a:p>
            <a:pPr marL="355600" indent="-355600">
              <a:lnSpc>
                <a:spcPct val="90000"/>
              </a:lnSpc>
              <a:spcBef>
                <a:spcPct val="50000"/>
              </a:spcBef>
              <a:buBlip>
                <a:blip r:embed="rId3"/>
              </a:buBlip>
            </a:pPr>
            <a:r>
              <a:rPr lang="en-GB" sz="2000" dirty="0">
                <a:latin typeface="Calibri (Body)"/>
                <a:cs typeface="+mn-cs"/>
              </a:rPr>
              <a:t>PCG has approved changes to the Annex I of the working procedures and the accompanying recommendations: </a:t>
            </a:r>
          </a:p>
          <a:p>
            <a:pPr marL="812800" lvl="1" indent="-355600">
              <a:lnSpc>
                <a:spcPct val="90000"/>
              </a:lnSpc>
              <a:spcBef>
                <a:spcPct val="50000"/>
              </a:spcBef>
              <a:buFont typeface="Arial" panose="020B0604020202020204" pitchFamily="34" charset="0"/>
              <a:buChar char="•"/>
            </a:pPr>
            <a:r>
              <a:rPr lang="en-GB" sz="2000" dirty="0">
                <a:latin typeface="Calibri (Body)"/>
                <a:cs typeface="+mn-cs"/>
              </a:rPr>
              <a:t>The Interim Report from the Working procedures ad-hoc group: </a:t>
            </a:r>
            <a:r>
              <a:rPr lang="en-GB" sz="2000" dirty="0">
                <a:latin typeface="Calibri (Body)"/>
                <a:cs typeface="+mn-cs"/>
                <a:hlinkClick r:id="rId4"/>
              </a:rPr>
              <a:t>PCG48_10</a:t>
            </a:r>
            <a:endParaRPr lang="en-GB" sz="2000" dirty="0">
              <a:latin typeface="Calibri (Body)"/>
              <a:cs typeface="+mn-cs"/>
            </a:endParaRPr>
          </a:p>
          <a:p>
            <a:pPr marL="812800" lvl="1" indent="-355600">
              <a:lnSpc>
                <a:spcPct val="90000"/>
              </a:lnSpc>
              <a:spcBef>
                <a:spcPct val="50000"/>
              </a:spcBef>
              <a:buFont typeface="Arial" panose="020B0604020202020204" pitchFamily="34" charset="0"/>
              <a:buChar char="•"/>
            </a:pPr>
            <a:r>
              <a:rPr lang="en-GB" sz="2000" dirty="0">
                <a:latin typeface="Calibri (Body)"/>
                <a:cs typeface="+mn-cs"/>
              </a:rPr>
              <a:t>The Document describing the intent of the changes to voting rights: </a:t>
            </a:r>
            <a:r>
              <a:rPr lang="en-GB" sz="2000" dirty="0">
                <a:latin typeface="Calibri (Body)"/>
                <a:cs typeface="+mn-cs"/>
                <a:hlinkClick r:id="rId5"/>
              </a:rPr>
              <a:t>PCG48_11</a:t>
            </a:r>
            <a:endParaRPr lang="en-GB" sz="2000" dirty="0">
              <a:latin typeface="Calibri (Body)"/>
              <a:cs typeface="+mn-cs"/>
            </a:endParaRPr>
          </a:p>
          <a:p>
            <a:pPr marL="812800" lvl="1" indent="-355600">
              <a:lnSpc>
                <a:spcPct val="90000"/>
              </a:lnSpc>
              <a:spcBef>
                <a:spcPct val="50000"/>
              </a:spcBef>
              <a:buFont typeface="Arial" panose="020B0604020202020204" pitchFamily="34" charset="0"/>
              <a:buChar char="•"/>
            </a:pPr>
            <a:r>
              <a:rPr lang="en-GB" sz="2000" dirty="0">
                <a:latin typeface="Calibri (Body)"/>
                <a:cs typeface="+mn-cs"/>
              </a:rPr>
              <a:t>The change request concerning voting rights: </a:t>
            </a:r>
            <a:r>
              <a:rPr lang="en-GB" sz="2000" dirty="0">
                <a:latin typeface="Calibri (Body)"/>
                <a:cs typeface="+mn-cs"/>
                <a:hlinkClick r:id="rId6"/>
              </a:rPr>
              <a:t>PCG48_12</a:t>
            </a:r>
            <a:endParaRPr lang="en-GB" sz="2000" dirty="0">
              <a:latin typeface="Calibri (Body)"/>
              <a:cs typeface="+mn-cs"/>
            </a:endParaRPr>
          </a:p>
          <a:p>
            <a:pPr marL="812800" lvl="1" indent="-355600">
              <a:lnSpc>
                <a:spcPct val="90000"/>
              </a:lnSpc>
              <a:spcBef>
                <a:spcPct val="50000"/>
              </a:spcBef>
              <a:buFont typeface="Arial" panose="020B0604020202020204" pitchFamily="34" charset="0"/>
              <a:buChar char="•"/>
            </a:pPr>
            <a:r>
              <a:rPr lang="en-GB" sz="2000" dirty="0">
                <a:latin typeface="Calibri (Body)"/>
                <a:cs typeface="+mn-cs"/>
              </a:rPr>
              <a:t>The change request concerning hardship exemption: </a:t>
            </a:r>
            <a:r>
              <a:rPr lang="en-GB" sz="2000" dirty="0">
                <a:latin typeface="Calibri (Body)"/>
                <a:cs typeface="+mn-cs"/>
                <a:hlinkClick r:id="rId7"/>
              </a:rPr>
              <a:t>PCG48_13</a:t>
            </a:r>
            <a:r>
              <a:rPr lang="en-GB" sz="2000" dirty="0">
                <a:latin typeface="Calibri (Body)"/>
                <a:cs typeface="+mn-cs"/>
              </a:rPr>
              <a:t> </a:t>
            </a:r>
          </a:p>
        </p:txBody>
      </p:sp>
    </p:spTree>
    <p:extLst>
      <p:ext uri="{BB962C8B-B14F-4D97-AF65-F5344CB8AC3E}">
        <p14:creationId xmlns:p14="http://schemas.microsoft.com/office/powerpoint/2010/main" val="3635160583"/>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fr-FR" altLang="en-US" sz="3800" dirty="0"/>
              <a:t>Changes to the </a:t>
            </a:r>
            <a:r>
              <a:rPr lang="fr-FR" altLang="en-US" sz="3800" dirty="0" err="1"/>
              <a:t>Working</a:t>
            </a:r>
            <a:r>
              <a:rPr lang="fr-FR" altLang="en-US" sz="3800" dirty="0"/>
              <a:t> </a:t>
            </a:r>
            <a:r>
              <a:rPr lang="fr-FR" altLang="en-US" sz="3800" dirty="0" err="1"/>
              <a:t>Procedures</a:t>
            </a:r>
            <a:r>
              <a:rPr lang="fr-FR" altLang="en-US" sz="3800" dirty="0"/>
              <a:t> (2)</a:t>
            </a:r>
            <a:endParaRPr lang="en-GB" altLang="en-US" sz="38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10" name="TextBox 9">
            <a:extLst>
              <a:ext uri="{FF2B5EF4-FFF2-40B4-BE49-F238E27FC236}">
                <a16:creationId xmlns:a16="http://schemas.microsoft.com/office/drawing/2014/main" id="{9B6452F4-4B70-4043-84D7-85E2645E3804}"/>
              </a:ext>
            </a:extLst>
          </p:cNvPr>
          <p:cNvSpPr txBox="1"/>
          <p:nvPr/>
        </p:nvSpPr>
        <p:spPr>
          <a:xfrm>
            <a:off x="513240" y="2028616"/>
            <a:ext cx="10618625" cy="3508653"/>
          </a:xfrm>
          <a:prstGeom prst="rect">
            <a:avLst/>
          </a:prstGeom>
          <a:noFill/>
        </p:spPr>
        <p:txBody>
          <a:bodyPr wrap="square">
            <a:spAutoFit/>
          </a:bodyPr>
          <a:lstStyle/>
          <a:p>
            <a:pPr marL="355600" indent="-355600">
              <a:lnSpc>
                <a:spcPct val="90000"/>
              </a:lnSpc>
              <a:spcBef>
                <a:spcPts val="2400"/>
              </a:spcBef>
              <a:buBlip>
                <a:blip r:embed="rId3"/>
              </a:buBlip>
            </a:pPr>
            <a:r>
              <a:rPr lang="en-GB" sz="2000" dirty="0">
                <a:latin typeface="Calibri (Body)"/>
                <a:cs typeface="+mn-cs"/>
              </a:rPr>
              <a:t>Attendance at </a:t>
            </a:r>
            <a:r>
              <a:rPr lang="en-GB" sz="2000" b="1" dirty="0">
                <a:latin typeface="Calibri (Body)"/>
                <a:cs typeface="+mn-cs"/>
              </a:rPr>
              <a:t>ordinary</a:t>
            </a:r>
            <a:r>
              <a:rPr lang="en-GB" sz="2000" dirty="0">
                <a:latin typeface="Calibri (Body)"/>
                <a:cs typeface="+mn-cs"/>
              </a:rPr>
              <a:t> e-meetings now counts towards accrual and maintenance of voting rights. </a:t>
            </a:r>
          </a:p>
          <a:p>
            <a:pPr marL="355600" indent="-355600">
              <a:lnSpc>
                <a:spcPct val="90000"/>
              </a:lnSpc>
              <a:spcBef>
                <a:spcPts val="2400"/>
              </a:spcBef>
              <a:buBlip>
                <a:blip r:embed="rId3"/>
              </a:buBlip>
            </a:pPr>
            <a:r>
              <a:rPr lang="en-GB" sz="2000" dirty="0">
                <a:latin typeface="Calibri (Body)"/>
                <a:cs typeface="+mn-cs"/>
              </a:rPr>
              <a:t>The new rules apply for future meetings starting from TSG#95-e (i.e. starting with the March 2022 Plenaries). Past e-meetings do not count towards voting rights.</a:t>
            </a:r>
          </a:p>
          <a:p>
            <a:pPr marL="355600" indent="-355600">
              <a:lnSpc>
                <a:spcPct val="90000"/>
              </a:lnSpc>
              <a:spcBef>
                <a:spcPts val="2400"/>
              </a:spcBef>
              <a:buBlip>
                <a:blip r:embed="rId3"/>
              </a:buBlip>
            </a:pPr>
            <a:r>
              <a:rPr lang="en-GB" sz="2000" dirty="0">
                <a:effectLst/>
                <a:latin typeface="Calibri (Body)"/>
                <a:ea typeface="Calibri" panose="020F0502020204030204" pitchFamily="34" charset="0"/>
              </a:rPr>
              <a:t>A delegate is deemed to have attended a given meeting if they confirm their participation by checking in.  If a delegate does not check in during the meeting, it shall be assumed that the individual did not attend. </a:t>
            </a:r>
          </a:p>
          <a:p>
            <a:pPr marL="355600" indent="-355600">
              <a:lnSpc>
                <a:spcPct val="90000"/>
              </a:lnSpc>
              <a:spcBef>
                <a:spcPts val="2400"/>
              </a:spcBef>
              <a:buBlip>
                <a:blip r:embed="rId3"/>
              </a:buBlip>
            </a:pPr>
            <a:r>
              <a:rPr lang="en-GB" sz="2000" dirty="0">
                <a:effectLst/>
                <a:latin typeface="Calibri (Body)"/>
                <a:ea typeface="Calibri" panose="020F0502020204030204" pitchFamily="34" charset="0"/>
              </a:rPr>
              <a:t>Please note that the delegates need to check in themselves </a:t>
            </a:r>
            <a:r>
              <a:rPr lang="en-GB" sz="2000" dirty="0">
                <a:solidFill>
                  <a:srgbClr val="FF0000"/>
                </a:solidFill>
                <a:effectLst/>
                <a:latin typeface="Calibri (Body)"/>
                <a:ea typeface="Calibri" panose="020F0502020204030204" pitchFamily="34" charset="0"/>
              </a:rPr>
              <a:t>between </a:t>
            </a:r>
            <a:r>
              <a:rPr lang="en-GB" sz="2000" b="1" u="sng" dirty="0">
                <a:solidFill>
                  <a:srgbClr val="FF0000"/>
                </a:solidFill>
                <a:effectLst/>
                <a:latin typeface="Calibri (Body)"/>
                <a:ea typeface="Calibri" panose="020F0502020204030204" pitchFamily="34" charset="0"/>
              </a:rPr>
              <a:t>the start</a:t>
            </a:r>
            <a:r>
              <a:rPr lang="en-GB" sz="2000" dirty="0">
                <a:solidFill>
                  <a:srgbClr val="FF0000"/>
                </a:solidFill>
                <a:effectLst/>
                <a:latin typeface="Calibri (Body)"/>
                <a:ea typeface="Calibri" panose="020F0502020204030204" pitchFamily="34" charset="0"/>
              </a:rPr>
              <a:t> and </a:t>
            </a:r>
            <a:r>
              <a:rPr lang="en-GB" sz="2000" b="1" u="sng" dirty="0">
                <a:solidFill>
                  <a:srgbClr val="FF0000"/>
                </a:solidFill>
                <a:effectLst/>
                <a:latin typeface="Calibri (Body)"/>
                <a:ea typeface="Calibri" panose="020F0502020204030204" pitchFamily="34" charset="0"/>
              </a:rPr>
              <a:t>the end</a:t>
            </a:r>
            <a:r>
              <a:rPr lang="en-GB" sz="2000" dirty="0">
                <a:solidFill>
                  <a:srgbClr val="FF0000"/>
                </a:solidFill>
                <a:effectLst/>
                <a:latin typeface="Calibri (Body)"/>
                <a:ea typeface="Calibri" panose="020F0502020204030204" pitchFamily="34" charset="0"/>
              </a:rPr>
              <a:t> of the meeting</a:t>
            </a:r>
            <a:r>
              <a:rPr lang="en-GB" sz="2000" dirty="0">
                <a:effectLst/>
                <a:latin typeface="Calibri (Body)"/>
                <a:ea typeface="Calibri" panose="020F0502020204030204" pitchFamily="34" charset="0"/>
              </a:rPr>
              <a:t>.</a:t>
            </a:r>
          </a:p>
        </p:txBody>
      </p:sp>
    </p:spTree>
    <p:extLst>
      <p:ext uri="{BB962C8B-B14F-4D97-AF65-F5344CB8AC3E}">
        <p14:creationId xmlns:p14="http://schemas.microsoft.com/office/powerpoint/2010/main" val="4183504760"/>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fr-FR" altLang="en-US" sz="4000" dirty="0"/>
              <a:t>How to check-in to a meeting ? (1)</a:t>
            </a:r>
            <a:endParaRPr lang="en-GB" altLang="en-US" sz="40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10" name="TextBox 9">
            <a:extLst>
              <a:ext uri="{FF2B5EF4-FFF2-40B4-BE49-F238E27FC236}">
                <a16:creationId xmlns:a16="http://schemas.microsoft.com/office/drawing/2014/main" id="{9B6452F4-4B70-4043-84D7-85E2645E3804}"/>
              </a:ext>
            </a:extLst>
          </p:cNvPr>
          <p:cNvSpPr txBox="1"/>
          <p:nvPr/>
        </p:nvSpPr>
        <p:spPr>
          <a:xfrm>
            <a:off x="277368" y="1845736"/>
            <a:ext cx="11774424" cy="369332"/>
          </a:xfrm>
          <a:prstGeom prst="rect">
            <a:avLst/>
          </a:prstGeom>
          <a:noFill/>
        </p:spPr>
        <p:txBody>
          <a:bodyPr wrap="square">
            <a:spAutoFit/>
          </a:bodyPr>
          <a:lstStyle/>
          <a:p>
            <a:pPr marL="355600" indent="-355600">
              <a:lnSpc>
                <a:spcPct val="90000"/>
              </a:lnSpc>
              <a:spcBef>
                <a:spcPct val="50000"/>
              </a:spcBef>
              <a:buBlip>
                <a:blip r:embed="rId3"/>
              </a:buBlip>
            </a:pPr>
            <a:r>
              <a:rPr lang="en-GB" sz="2000" dirty="0">
                <a:effectLst/>
                <a:latin typeface="Calibri (Body)"/>
                <a:ea typeface="Times New Roman" panose="02020603050405020304" pitchFamily="18" charset="0"/>
              </a:rPr>
              <a:t>Option 1: Through registration email, direct link </a:t>
            </a:r>
            <a:r>
              <a:rPr lang="en-GB" sz="1900" dirty="0">
                <a:effectLst/>
                <a:latin typeface="Calibri (Body)"/>
                <a:ea typeface="Times New Roman" panose="02020603050405020304" pitchFamily="18" charset="0"/>
              </a:rPr>
              <a:t>(</a:t>
            </a:r>
            <a:r>
              <a:rPr lang="en-GB" sz="1900" dirty="0">
                <a:solidFill>
                  <a:srgbClr val="FF0000"/>
                </a:solidFill>
                <a:effectLst/>
                <a:latin typeface="Calibri (Body)"/>
                <a:ea typeface="Times New Roman" panose="02020603050405020304" pitchFamily="18" charset="0"/>
              </a:rPr>
              <a:t>only if you registered </a:t>
            </a:r>
            <a:r>
              <a:rPr lang="en-GB" sz="1900" b="1" u="sng" dirty="0">
                <a:solidFill>
                  <a:srgbClr val="FF0000"/>
                </a:solidFill>
                <a:effectLst/>
                <a:latin typeface="Calibri (Body)"/>
                <a:ea typeface="Times New Roman" panose="02020603050405020304" pitchFamily="18" charset="0"/>
              </a:rPr>
              <a:t>after</a:t>
            </a:r>
            <a:r>
              <a:rPr lang="en-GB" sz="1900" dirty="0">
                <a:solidFill>
                  <a:srgbClr val="FF0000"/>
                </a:solidFill>
                <a:effectLst/>
                <a:latin typeface="Calibri (Body)"/>
                <a:ea typeface="Times New Roman" panose="02020603050405020304" pitchFamily="18" charset="0"/>
              </a:rPr>
              <a:t> the 22</a:t>
            </a:r>
            <a:r>
              <a:rPr lang="en-GB" sz="1900" baseline="30000" dirty="0">
                <a:solidFill>
                  <a:srgbClr val="FF0000"/>
                </a:solidFill>
                <a:effectLst/>
                <a:latin typeface="Calibri (Body)"/>
                <a:ea typeface="Times New Roman" panose="02020603050405020304" pitchFamily="18" charset="0"/>
              </a:rPr>
              <a:t>nd</a:t>
            </a:r>
            <a:r>
              <a:rPr lang="en-GB" sz="1900" dirty="0">
                <a:solidFill>
                  <a:srgbClr val="FF0000"/>
                </a:solidFill>
                <a:effectLst/>
                <a:latin typeface="Calibri (Body)"/>
                <a:ea typeface="Times New Roman" panose="02020603050405020304" pitchFamily="18" charset="0"/>
              </a:rPr>
              <a:t> February, 12:00 CET</a:t>
            </a:r>
            <a:r>
              <a:rPr lang="en-GB" sz="1900" dirty="0">
                <a:effectLst/>
                <a:latin typeface="Calibri (Body)"/>
                <a:ea typeface="Times New Roman" panose="02020603050405020304" pitchFamily="18" charset="0"/>
              </a:rPr>
              <a:t>)</a:t>
            </a:r>
          </a:p>
        </p:txBody>
      </p:sp>
      <p:pic>
        <p:nvPicPr>
          <p:cNvPr id="7" name="Picture 6">
            <a:extLst>
              <a:ext uri="{FF2B5EF4-FFF2-40B4-BE49-F238E27FC236}">
                <a16:creationId xmlns:a16="http://schemas.microsoft.com/office/drawing/2014/main" id="{37A84FF2-0E53-4B65-B257-DE9554DBFB0A}"/>
              </a:ext>
            </a:extLst>
          </p:cNvPr>
          <p:cNvPicPr>
            <a:picLocks noChangeAspect="1"/>
          </p:cNvPicPr>
          <p:nvPr/>
        </p:nvPicPr>
        <p:blipFill rotWithShape="1">
          <a:blip r:embed="rId4"/>
          <a:srcRect r="2275"/>
          <a:stretch/>
        </p:blipFill>
        <p:spPr>
          <a:xfrm>
            <a:off x="277368" y="2255491"/>
            <a:ext cx="11914632" cy="3502399"/>
          </a:xfrm>
          <a:prstGeom prst="rect">
            <a:avLst/>
          </a:prstGeom>
        </p:spPr>
      </p:pic>
    </p:spTree>
    <p:extLst>
      <p:ext uri="{BB962C8B-B14F-4D97-AF65-F5344CB8AC3E}">
        <p14:creationId xmlns:p14="http://schemas.microsoft.com/office/powerpoint/2010/main" val="3090262089"/>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fr-FR" altLang="en-US" sz="4000" dirty="0"/>
              <a:t>How to check-in to a meeting ? (2)</a:t>
            </a:r>
            <a:endParaRPr lang="en-GB" altLang="en-US" sz="40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pic>
        <p:nvPicPr>
          <p:cNvPr id="3" name="Picture 2">
            <a:extLst>
              <a:ext uri="{FF2B5EF4-FFF2-40B4-BE49-F238E27FC236}">
                <a16:creationId xmlns:a16="http://schemas.microsoft.com/office/drawing/2014/main" id="{389B6B44-FAB0-45C3-89BB-ABDCD19CB0E4}"/>
              </a:ext>
            </a:extLst>
          </p:cNvPr>
          <p:cNvPicPr>
            <a:picLocks noChangeAspect="1"/>
          </p:cNvPicPr>
          <p:nvPr/>
        </p:nvPicPr>
        <p:blipFill rotWithShape="1">
          <a:blip r:embed="rId3"/>
          <a:srcRect r="2281"/>
          <a:stretch/>
        </p:blipFill>
        <p:spPr>
          <a:xfrm>
            <a:off x="278118" y="2638571"/>
            <a:ext cx="11469124" cy="3371650"/>
          </a:xfrm>
          <a:prstGeom prst="rect">
            <a:avLst/>
          </a:prstGeom>
        </p:spPr>
      </p:pic>
      <p:pic>
        <p:nvPicPr>
          <p:cNvPr id="6" name="Picture 5">
            <a:extLst>
              <a:ext uri="{FF2B5EF4-FFF2-40B4-BE49-F238E27FC236}">
                <a16:creationId xmlns:a16="http://schemas.microsoft.com/office/drawing/2014/main" id="{0121154B-E615-487F-B29F-DCD52566E7CF}"/>
              </a:ext>
            </a:extLst>
          </p:cNvPr>
          <p:cNvPicPr>
            <a:picLocks noChangeAspect="1"/>
          </p:cNvPicPr>
          <p:nvPr/>
        </p:nvPicPr>
        <p:blipFill rotWithShape="1">
          <a:blip r:embed="rId4"/>
          <a:srcRect l="1843" t="2272" r="3105" b="7836"/>
          <a:stretch/>
        </p:blipFill>
        <p:spPr>
          <a:xfrm>
            <a:off x="8220456" y="4983074"/>
            <a:ext cx="3526786" cy="1682504"/>
          </a:xfrm>
          <a:prstGeom prst="rect">
            <a:avLst/>
          </a:prstGeom>
          <a:ln w="57150" cap="sq">
            <a:solidFill>
              <a:srgbClr val="000000"/>
            </a:solidFill>
            <a:miter lim="800000"/>
          </a:ln>
          <a:effectLst>
            <a:outerShdw blurRad="57150" dist="50800" dir="2700000" algn="tl" rotWithShape="0">
              <a:srgbClr val="000000">
                <a:alpha val="40000"/>
              </a:srgbClr>
            </a:outerShdw>
          </a:effectLst>
        </p:spPr>
      </p:pic>
      <p:cxnSp>
        <p:nvCxnSpPr>
          <p:cNvPr id="9" name="Straight Arrow Connector 8">
            <a:extLst>
              <a:ext uri="{FF2B5EF4-FFF2-40B4-BE49-F238E27FC236}">
                <a16:creationId xmlns:a16="http://schemas.microsoft.com/office/drawing/2014/main" id="{194866BD-B46E-4C8F-91D5-CC36CE6A5571}"/>
              </a:ext>
            </a:extLst>
          </p:cNvPr>
          <p:cNvCxnSpPr>
            <a:cxnSpLocks/>
          </p:cNvCxnSpPr>
          <p:nvPr/>
        </p:nvCxnSpPr>
        <p:spPr>
          <a:xfrm>
            <a:off x="7616952" y="4572000"/>
            <a:ext cx="1115568" cy="53671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3B47F13D-1781-4F79-8991-CC079A26A538}"/>
              </a:ext>
            </a:extLst>
          </p:cNvPr>
          <p:cNvCxnSpPr>
            <a:cxnSpLocks/>
          </p:cNvCxnSpPr>
          <p:nvPr/>
        </p:nvCxnSpPr>
        <p:spPr>
          <a:xfrm flipH="1">
            <a:off x="9134856" y="4572000"/>
            <a:ext cx="914400" cy="132588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C8F7B72-5EB7-4947-8550-F987DE4A4B05}"/>
              </a:ext>
            </a:extLst>
          </p:cNvPr>
          <p:cNvSpPr txBox="1"/>
          <p:nvPr/>
        </p:nvSpPr>
        <p:spPr>
          <a:xfrm>
            <a:off x="277368" y="1845736"/>
            <a:ext cx="11774424" cy="692497"/>
          </a:xfrm>
          <a:prstGeom prst="rect">
            <a:avLst/>
          </a:prstGeom>
          <a:noFill/>
        </p:spPr>
        <p:txBody>
          <a:bodyPr wrap="square">
            <a:spAutoFit/>
          </a:bodyPr>
          <a:lstStyle/>
          <a:p>
            <a:pPr marL="355600" indent="-355600">
              <a:spcBef>
                <a:spcPct val="50000"/>
              </a:spcBef>
              <a:buBlip>
                <a:blip r:embed="rId5"/>
              </a:buBlip>
            </a:pPr>
            <a:r>
              <a:rPr lang="en-GB" sz="2000" dirty="0">
                <a:effectLst/>
                <a:latin typeface="Calibri (Body)"/>
                <a:ea typeface="Times New Roman" panose="02020603050405020304" pitchFamily="18" charset="0"/>
              </a:rPr>
              <a:t>Option 2: Through registration email, copy/paste token into the registration link </a:t>
            </a:r>
            <a:r>
              <a:rPr lang="en-GB" sz="1900" dirty="0">
                <a:effectLst/>
                <a:latin typeface="Calibri (Body)"/>
                <a:ea typeface="Times New Roman" panose="02020603050405020304" pitchFamily="18" charset="0"/>
              </a:rPr>
              <a:t>(</a:t>
            </a:r>
            <a:r>
              <a:rPr lang="en-GB" sz="1900" dirty="0">
                <a:solidFill>
                  <a:srgbClr val="FF0000"/>
                </a:solidFill>
                <a:effectLst/>
                <a:latin typeface="Calibri (Body)"/>
                <a:ea typeface="Times New Roman" panose="02020603050405020304" pitchFamily="18" charset="0"/>
              </a:rPr>
              <a:t>if you registered </a:t>
            </a:r>
            <a:r>
              <a:rPr lang="en-GB" sz="1900" b="1" u="sng" dirty="0">
                <a:solidFill>
                  <a:srgbClr val="FF0000"/>
                </a:solidFill>
                <a:effectLst/>
                <a:latin typeface="Calibri (Body)"/>
                <a:ea typeface="Times New Roman" panose="02020603050405020304" pitchFamily="18" charset="0"/>
              </a:rPr>
              <a:t>after</a:t>
            </a:r>
            <a:r>
              <a:rPr lang="en-GB" sz="1900" dirty="0">
                <a:solidFill>
                  <a:srgbClr val="FF0000"/>
                </a:solidFill>
                <a:effectLst/>
                <a:latin typeface="Calibri (Body)"/>
                <a:ea typeface="Times New Roman" panose="02020603050405020304" pitchFamily="18" charset="0"/>
              </a:rPr>
              <a:t> the 22</a:t>
            </a:r>
            <a:r>
              <a:rPr lang="en-GB" sz="1900" baseline="30000" dirty="0">
                <a:solidFill>
                  <a:srgbClr val="FF0000"/>
                </a:solidFill>
                <a:effectLst/>
                <a:latin typeface="Calibri (Body)"/>
                <a:ea typeface="Times New Roman" panose="02020603050405020304" pitchFamily="18" charset="0"/>
              </a:rPr>
              <a:t>nd</a:t>
            </a:r>
            <a:r>
              <a:rPr lang="en-GB" sz="1900" dirty="0">
                <a:solidFill>
                  <a:srgbClr val="FF0000"/>
                </a:solidFill>
                <a:effectLst/>
                <a:latin typeface="Calibri (Body)"/>
                <a:ea typeface="Times New Roman" panose="02020603050405020304" pitchFamily="18" charset="0"/>
              </a:rPr>
              <a:t> February, 12:00 CET</a:t>
            </a:r>
            <a:r>
              <a:rPr lang="en-GB" sz="1900" dirty="0">
                <a:effectLst/>
                <a:latin typeface="Calibri (Body)"/>
                <a:ea typeface="Times New Roman" panose="02020603050405020304" pitchFamily="18" charset="0"/>
              </a:rPr>
              <a:t>)</a:t>
            </a:r>
          </a:p>
        </p:txBody>
      </p:sp>
    </p:spTree>
    <p:extLst>
      <p:ext uri="{BB962C8B-B14F-4D97-AF65-F5344CB8AC3E}">
        <p14:creationId xmlns:p14="http://schemas.microsoft.com/office/powerpoint/2010/main" val="4255948731"/>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BE3B81B-DDFA-4407-A3EE-316CF7566336}"/>
              </a:ext>
            </a:extLst>
          </p:cNvPr>
          <p:cNvPicPr>
            <a:picLocks noChangeAspect="1"/>
          </p:cNvPicPr>
          <p:nvPr/>
        </p:nvPicPr>
        <p:blipFill>
          <a:blip r:embed="rId3"/>
          <a:stretch>
            <a:fillRect/>
          </a:stretch>
        </p:blipFill>
        <p:spPr>
          <a:xfrm>
            <a:off x="304800" y="2513853"/>
            <a:ext cx="9680448" cy="2811119"/>
          </a:xfrm>
          <a:prstGeom prst="rect">
            <a:avLst/>
          </a:prstGeom>
        </p:spPr>
      </p:pic>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fr-FR" altLang="en-US" sz="4000" dirty="0"/>
              <a:t>How to check-in to a meeting ? (3)</a:t>
            </a:r>
            <a:endParaRPr lang="en-GB" altLang="en-US" sz="40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pic>
        <p:nvPicPr>
          <p:cNvPr id="6" name="Picture 5">
            <a:extLst>
              <a:ext uri="{FF2B5EF4-FFF2-40B4-BE49-F238E27FC236}">
                <a16:creationId xmlns:a16="http://schemas.microsoft.com/office/drawing/2014/main" id="{0121154B-E615-487F-B29F-DCD52566E7CF}"/>
              </a:ext>
            </a:extLst>
          </p:cNvPr>
          <p:cNvPicPr>
            <a:picLocks noChangeAspect="1"/>
          </p:cNvPicPr>
          <p:nvPr/>
        </p:nvPicPr>
        <p:blipFill rotWithShape="1">
          <a:blip r:embed="rId4"/>
          <a:srcRect l="1843" t="2272" r="3105" b="7836"/>
          <a:stretch/>
        </p:blipFill>
        <p:spPr>
          <a:xfrm>
            <a:off x="8385109" y="4820669"/>
            <a:ext cx="3806891" cy="1816132"/>
          </a:xfrm>
          <a:prstGeom prst="rect">
            <a:avLst/>
          </a:prstGeom>
          <a:ln w="57150" cap="sq">
            <a:solidFill>
              <a:srgbClr val="000000"/>
            </a:solidFill>
            <a:miter lim="800000"/>
          </a:ln>
          <a:effectLst>
            <a:outerShdw blurRad="57150" dist="50800" dir="2700000" algn="tl" rotWithShape="0">
              <a:srgbClr val="000000">
                <a:alpha val="40000"/>
              </a:srgbClr>
            </a:outerShdw>
          </a:effectLst>
        </p:spPr>
      </p:pic>
      <p:cxnSp>
        <p:nvCxnSpPr>
          <p:cNvPr id="9" name="Straight Arrow Connector 8">
            <a:extLst>
              <a:ext uri="{FF2B5EF4-FFF2-40B4-BE49-F238E27FC236}">
                <a16:creationId xmlns:a16="http://schemas.microsoft.com/office/drawing/2014/main" id="{194866BD-B46E-4C8F-91D5-CC36CE6A5571}"/>
              </a:ext>
            </a:extLst>
          </p:cNvPr>
          <p:cNvCxnSpPr>
            <a:cxnSpLocks/>
          </p:cNvCxnSpPr>
          <p:nvPr/>
        </p:nvCxnSpPr>
        <p:spPr>
          <a:xfrm flipV="1">
            <a:off x="6096000" y="5108716"/>
            <a:ext cx="2636520" cy="93546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3B47F13D-1781-4F79-8991-CC079A26A538}"/>
              </a:ext>
            </a:extLst>
          </p:cNvPr>
          <p:cNvCxnSpPr>
            <a:cxnSpLocks/>
          </p:cNvCxnSpPr>
          <p:nvPr/>
        </p:nvCxnSpPr>
        <p:spPr>
          <a:xfrm>
            <a:off x="8805672" y="4114800"/>
            <a:ext cx="581918" cy="169943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C8F7B72-5EB7-4947-8550-F987DE4A4B05}"/>
              </a:ext>
            </a:extLst>
          </p:cNvPr>
          <p:cNvSpPr txBox="1"/>
          <p:nvPr/>
        </p:nvSpPr>
        <p:spPr>
          <a:xfrm>
            <a:off x="277368" y="1845736"/>
            <a:ext cx="11774424" cy="692497"/>
          </a:xfrm>
          <a:prstGeom prst="rect">
            <a:avLst/>
          </a:prstGeom>
          <a:noFill/>
        </p:spPr>
        <p:txBody>
          <a:bodyPr wrap="square">
            <a:spAutoFit/>
          </a:bodyPr>
          <a:lstStyle/>
          <a:p>
            <a:pPr marL="355600" indent="-355600">
              <a:spcBef>
                <a:spcPct val="50000"/>
              </a:spcBef>
              <a:buBlip>
                <a:blip r:embed="rId5"/>
              </a:buBlip>
            </a:pPr>
            <a:r>
              <a:rPr lang="en-GB" sz="2000" dirty="0">
                <a:effectLst/>
                <a:latin typeface="Calibri (Body)"/>
                <a:ea typeface="Times New Roman" panose="02020603050405020304" pitchFamily="18" charset="0"/>
              </a:rPr>
              <a:t>Option 2-Bis: Through registration email, copy/paste token into the registration link </a:t>
            </a:r>
            <a:r>
              <a:rPr lang="en-GB" sz="1900" dirty="0">
                <a:effectLst/>
                <a:latin typeface="Calibri (Body)"/>
                <a:ea typeface="Times New Roman" panose="02020603050405020304" pitchFamily="18" charset="0"/>
              </a:rPr>
              <a:t>(</a:t>
            </a:r>
            <a:r>
              <a:rPr lang="en-GB" sz="1900" dirty="0">
                <a:solidFill>
                  <a:srgbClr val="FF0000"/>
                </a:solidFill>
                <a:effectLst/>
                <a:latin typeface="Calibri (Body)"/>
                <a:ea typeface="Times New Roman" panose="02020603050405020304" pitchFamily="18" charset="0"/>
              </a:rPr>
              <a:t>if you registered </a:t>
            </a:r>
            <a:r>
              <a:rPr lang="en-GB" sz="1900" b="1" u="sng" dirty="0">
                <a:solidFill>
                  <a:srgbClr val="FF0000"/>
                </a:solidFill>
                <a:effectLst/>
                <a:latin typeface="Calibri (Body)"/>
                <a:ea typeface="Times New Roman" panose="02020603050405020304" pitchFamily="18" charset="0"/>
              </a:rPr>
              <a:t>before</a:t>
            </a:r>
            <a:r>
              <a:rPr lang="en-GB" sz="1900" dirty="0">
                <a:solidFill>
                  <a:srgbClr val="FF0000"/>
                </a:solidFill>
                <a:effectLst/>
                <a:latin typeface="Calibri (Body)"/>
                <a:ea typeface="Times New Roman" panose="02020603050405020304" pitchFamily="18" charset="0"/>
              </a:rPr>
              <a:t> the 22</a:t>
            </a:r>
            <a:r>
              <a:rPr lang="en-GB" sz="1900" baseline="30000" dirty="0">
                <a:solidFill>
                  <a:srgbClr val="FF0000"/>
                </a:solidFill>
                <a:effectLst/>
                <a:latin typeface="Calibri (Body)"/>
                <a:ea typeface="Times New Roman" panose="02020603050405020304" pitchFamily="18" charset="0"/>
              </a:rPr>
              <a:t>nd</a:t>
            </a:r>
            <a:r>
              <a:rPr lang="en-GB" sz="1900" dirty="0">
                <a:solidFill>
                  <a:srgbClr val="FF0000"/>
                </a:solidFill>
                <a:effectLst/>
                <a:latin typeface="Calibri (Body)"/>
                <a:ea typeface="Times New Roman" panose="02020603050405020304" pitchFamily="18" charset="0"/>
              </a:rPr>
              <a:t> February at, 12:00 CET</a:t>
            </a:r>
            <a:r>
              <a:rPr lang="en-GB" sz="1900" dirty="0">
                <a:effectLst/>
                <a:latin typeface="Calibri (Body)"/>
                <a:ea typeface="Times New Roman" panose="02020603050405020304" pitchFamily="18" charset="0"/>
              </a:rPr>
              <a:t>)</a:t>
            </a:r>
          </a:p>
        </p:txBody>
      </p:sp>
      <p:sp>
        <p:nvSpPr>
          <p:cNvPr id="11" name="TextBox 10">
            <a:extLst>
              <a:ext uri="{FF2B5EF4-FFF2-40B4-BE49-F238E27FC236}">
                <a16:creationId xmlns:a16="http://schemas.microsoft.com/office/drawing/2014/main" id="{71DCA88F-5227-4628-A098-B7F220B023EB}"/>
              </a:ext>
            </a:extLst>
          </p:cNvPr>
          <p:cNvSpPr txBox="1"/>
          <p:nvPr/>
        </p:nvSpPr>
        <p:spPr>
          <a:xfrm>
            <a:off x="0" y="5529378"/>
            <a:ext cx="8311957" cy="923330"/>
          </a:xfrm>
          <a:prstGeom prst="rect">
            <a:avLst/>
          </a:prstGeom>
          <a:noFill/>
        </p:spPr>
        <p:txBody>
          <a:bodyPr wrap="square" rtlCol="0">
            <a:spAutoFit/>
          </a:bodyPr>
          <a:lstStyle/>
          <a:p>
            <a:pPr marL="285750" indent="-285750">
              <a:buFontTx/>
              <a:buChar char="-"/>
            </a:pPr>
            <a:r>
              <a:rPr lang="en-US" sz="1750" dirty="0">
                <a:solidFill>
                  <a:srgbClr val="FF0000"/>
                </a:solidFill>
              </a:rPr>
              <a:t>Do not click the link in the email. Instead enter the following URL in a browser: </a:t>
            </a:r>
            <a:r>
              <a:rPr lang="en-GB" sz="1750" u="sng" dirty="0">
                <a:solidFill>
                  <a:srgbClr val="0000FF"/>
                </a:solidFill>
                <a:effectLst/>
                <a:latin typeface="Calibri" panose="020F0502020204030204" pitchFamily="34" charset="0"/>
                <a:ea typeface="Times New Roman" panose="02020603050405020304" pitchFamily="18" charset="0"/>
                <a:hlinkClick r:id="rId6"/>
              </a:rPr>
              <a:t>https://portal.3gpp.org/MtgPresence/registerPresence.aspx</a:t>
            </a:r>
            <a:endParaRPr lang="en-US" sz="1750" dirty="0">
              <a:solidFill>
                <a:srgbClr val="FF0000"/>
              </a:solidFill>
            </a:endParaRPr>
          </a:p>
          <a:p>
            <a:pPr marL="285750" indent="-285750">
              <a:buFontTx/>
              <a:buChar char="-"/>
            </a:pPr>
            <a:r>
              <a:rPr lang="en-US" sz="1750" dirty="0">
                <a:solidFill>
                  <a:srgbClr val="FF0000"/>
                </a:solidFill>
              </a:rPr>
              <a:t>Then paste the token received by email. </a:t>
            </a:r>
          </a:p>
        </p:txBody>
      </p:sp>
    </p:spTree>
    <p:extLst>
      <p:ext uri="{BB962C8B-B14F-4D97-AF65-F5344CB8AC3E}">
        <p14:creationId xmlns:p14="http://schemas.microsoft.com/office/powerpoint/2010/main" val="65802146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EE3193-6C38-4BA6-BDD2-9FA39D8D4CD8}"/>
              </a:ext>
            </a:extLst>
          </p:cNvPr>
          <p:cNvSpPr>
            <a:spLocks noGrp="1"/>
          </p:cNvSpPr>
          <p:nvPr>
            <p:ph type="title"/>
          </p:nvPr>
        </p:nvSpPr>
        <p:spPr/>
        <p:txBody>
          <a:bodyPr/>
          <a:lstStyle/>
          <a:p>
            <a:r>
              <a:rPr lang="en-GB" altLang="en-US" dirty="0">
                <a:solidFill>
                  <a:srgbClr val="C00000"/>
                </a:solidFill>
                <a:latin typeface="Century Gothic" panose="020B0502020202020204" pitchFamily="34" charset="0"/>
              </a:rPr>
              <a:t>3GPP Support Team</a:t>
            </a:r>
            <a:endParaRPr lang="en-GB" dirty="0"/>
          </a:p>
        </p:txBody>
      </p:sp>
      <p:sp>
        <p:nvSpPr>
          <p:cNvPr id="82" name="Line 33">
            <a:extLst>
              <a:ext uri="{FF2B5EF4-FFF2-40B4-BE49-F238E27FC236}">
                <a16:creationId xmlns:a16="http://schemas.microsoft.com/office/drawing/2014/main" id="{3EB9B253-3305-4E19-A91B-809F7A9AA69D}"/>
              </a:ext>
            </a:extLst>
          </p:cNvPr>
          <p:cNvSpPr>
            <a:spLocks noChangeShapeType="1"/>
          </p:cNvSpPr>
          <p:nvPr/>
        </p:nvSpPr>
        <p:spPr bwMode="auto">
          <a:xfrm flipV="1">
            <a:off x="7408690" y="2753673"/>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3" name="Line 33">
            <a:extLst>
              <a:ext uri="{FF2B5EF4-FFF2-40B4-BE49-F238E27FC236}">
                <a16:creationId xmlns:a16="http://schemas.microsoft.com/office/drawing/2014/main" id="{44DBF2EC-C74E-4CEA-A15E-ACDC2229B355}"/>
              </a:ext>
            </a:extLst>
          </p:cNvPr>
          <p:cNvSpPr>
            <a:spLocks noChangeShapeType="1"/>
          </p:cNvSpPr>
          <p:nvPr/>
        </p:nvSpPr>
        <p:spPr bwMode="auto">
          <a:xfrm flipV="1">
            <a:off x="7355854" y="333041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4" name="Line 33">
            <a:extLst>
              <a:ext uri="{FF2B5EF4-FFF2-40B4-BE49-F238E27FC236}">
                <a16:creationId xmlns:a16="http://schemas.microsoft.com/office/drawing/2014/main" id="{FC9175DF-FA79-41EF-93FE-95EC82366F77}"/>
              </a:ext>
            </a:extLst>
          </p:cNvPr>
          <p:cNvSpPr>
            <a:spLocks noChangeShapeType="1"/>
          </p:cNvSpPr>
          <p:nvPr/>
        </p:nvSpPr>
        <p:spPr bwMode="auto">
          <a:xfrm flipV="1">
            <a:off x="7520958" y="4720562"/>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5" name="Line 33">
            <a:extLst>
              <a:ext uri="{FF2B5EF4-FFF2-40B4-BE49-F238E27FC236}">
                <a16:creationId xmlns:a16="http://schemas.microsoft.com/office/drawing/2014/main" id="{BC97D9A3-7A2F-4AFB-B506-0A7E2F714919}"/>
              </a:ext>
            </a:extLst>
          </p:cNvPr>
          <p:cNvSpPr>
            <a:spLocks noChangeShapeType="1"/>
          </p:cNvSpPr>
          <p:nvPr/>
        </p:nvSpPr>
        <p:spPr bwMode="auto">
          <a:xfrm flipV="1">
            <a:off x="7382135" y="4327621"/>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cxnSp>
        <p:nvCxnSpPr>
          <p:cNvPr id="86" name="Straight Connector 85">
            <a:extLst>
              <a:ext uri="{FF2B5EF4-FFF2-40B4-BE49-F238E27FC236}">
                <a16:creationId xmlns:a16="http://schemas.microsoft.com/office/drawing/2014/main" id="{3514F9B2-34B8-4FA1-8409-387E932C71D5}"/>
              </a:ext>
            </a:extLst>
          </p:cNvPr>
          <p:cNvCxnSpPr/>
          <p:nvPr/>
        </p:nvCxnSpPr>
        <p:spPr>
          <a:xfrm>
            <a:off x="2604182" y="278056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7" name="Straight Connector 86">
            <a:extLst>
              <a:ext uri="{FF2B5EF4-FFF2-40B4-BE49-F238E27FC236}">
                <a16:creationId xmlns:a16="http://schemas.microsoft.com/office/drawing/2014/main" id="{48CECA5E-91E8-4EFA-BFCB-827467B500D3}"/>
              </a:ext>
            </a:extLst>
          </p:cNvPr>
          <p:cNvCxnSpPr/>
          <p:nvPr/>
        </p:nvCxnSpPr>
        <p:spPr>
          <a:xfrm>
            <a:off x="2313563" y="412848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8" name="Straight Connector 87">
            <a:extLst>
              <a:ext uri="{FF2B5EF4-FFF2-40B4-BE49-F238E27FC236}">
                <a16:creationId xmlns:a16="http://schemas.microsoft.com/office/drawing/2014/main" id="{531B62A2-683F-4726-928D-D35FBE5ADB5C}"/>
              </a:ext>
            </a:extLst>
          </p:cNvPr>
          <p:cNvCxnSpPr/>
          <p:nvPr/>
        </p:nvCxnSpPr>
        <p:spPr>
          <a:xfrm>
            <a:off x="2598589" y="3565332"/>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Straight Connector 88">
            <a:extLst>
              <a:ext uri="{FF2B5EF4-FFF2-40B4-BE49-F238E27FC236}">
                <a16:creationId xmlns:a16="http://schemas.microsoft.com/office/drawing/2014/main" id="{E5F2E33B-2E6A-4B14-97CA-88BFCAEA256C}"/>
              </a:ext>
            </a:extLst>
          </p:cNvPr>
          <p:cNvCxnSpPr/>
          <p:nvPr/>
        </p:nvCxnSpPr>
        <p:spPr>
          <a:xfrm>
            <a:off x="2598599" y="4130454"/>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Straight Connector 89">
            <a:extLst>
              <a:ext uri="{FF2B5EF4-FFF2-40B4-BE49-F238E27FC236}">
                <a16:creationId xmlns:a16="http://schemas.microsoft.com/office/drawing/2014/main" id="{26041D7E-D26B-405A-8BA9-7B7796FB7C7F}"/>
              </a:ext>
            </a:extLst>
          </p:cNvPr>
          <p:cNvCxnSpPr/>
          <p:nvPr/>
        </p:nvCxnSpPr>
        <p:spPr>
          <a:xfrm>
            <a:off x="2609815" y="5000877"/>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 name="Straight Connector 90">
            <a:extLst>
              <a:ext uri="{FF2B5EF4-FFF2-40B4-BE49-F238E27FC236}">
                <a16:creationId xmlns:a16="http://schemas.microsoft.com/office/drawing/2014/main" id="{BF113935-E4C4-4DD7-B511-036267387DA3}"/>
              </a:ext>
            </a:extLst>
          </p:cNvPr>
          <p:cNvCxnSpPr/>
          <p:nvPr/>
        </p:nvCxnSpPr>
        <p:spPr>
          <a:xfrm>
            <a:off x="2598599" y="5544749"/>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 name="Line 57">
            <a:extLst>
              <a:ext uri="{FF2B5EF4-FFF2-40B4-BE49-F238E27FC236}">
                <a16:creationId xmlns:a16="http://schemas.microsoft.com/office/drawing/2014/main" id="{BDE16648-DB44-4E41-B3CF-B9073DE12229}"/>
              </a:ext>
            </a:extLst>
          </p:cNvPr>
          <p:cNvSpPr>
            <a:spLocks noChangeShapeType="1"/>
          </p:cNvSpPr>
          <p:nvPr/>
        </p:nvSpPr>
        <p:spPr bwMode="auto">
          <a:xfrm rot="5400000">
            <a:off x="1218206" y="4160959"/>
            <a:ext cx="2772000" cy="1121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3" name="Line 42">
            <a:extLst>
              <a:ext uri="{FF2B5EF4-FFF2-40B4-BE49-F238E27FC236}">
                <a16:creationId xmlns:a16="http://schemas.microsoft.com/office/drawing/2014/main" id="{0E80E78F-F47D-4A16-9685-3807E1E3B17F}"/>
              </a:ext>
            </a:extLst>
          </p:cNvPr>
          <p:cNvSpPr>
            <a:spLocks noChangeShapeType="1"/>
          </p:cNvSpPr>
          <p:nvPr/>
        </p:nvSpPr>
        <p:spPr bwMode="auto">
          <a:xfrm flipV="1">
            <a:off x="3625534" y="4425266"/>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4" name="Line 57">
            <a:extLst>
              <a:ext uri="{FF2B5EF4-FFF2-40B4-BE49-F238E27FC236}">
                <a16:creationId xmlns:a16="http://schemas.microsoft.com/office/drawing/2014/main" id="{56C44D5B-CF26-4D68-A2FA-2B4836044943}"/>
              </a:ext>
            </a:extLst>
          </p:cNvPr>
          <p:cNvSpPr>
            <a:spLocks noChangeShapeType="1"/>
          </p:cNvSpPr>
          <p:nvPr/>
        </p:nvSpPr>
        <p:spPr bwMode="auto">
          <a:xfrm>
            <a:off x="3630845" y="3296354"/>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5" name="Line 51">
            <a:extLst>
              <a:ext uri="{FF2B5EF4-FFF2-40B4-BE49-F238E27FC236}">
                <a16:creationId xmlns:a16="http://schemas.microsoft.com/office/drawing/2014/main" id="{6AF15D1C-4CCB-4243-A270-BD901662386F}"/>
              </a:ext>
            </a:extLst>
          </p:cNvPr>
          <p:cNvSpPr>
            <a:spLocks noChangeShapeType="1"/>
          </p:cNvSpPr>
          <p:nvPr/>
        </p:nvSpPr>
        <p:spPr bwMode="auto">
          <a:xfrm flipV="1">
            <a:off x="3637521" y="6100042"/>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6" name="Line 51">
            <a:extLst>
              <a:ext uri="{FF2B5EF4-FFF2-40B4-BE49-F238E27FC236}">
                <a16:creationId xmlns:a16="http://schemas.microsoft.com/office/drawing/2014/main" id="{A6CDCB40-B57B-4EAC-AC62-0F8C864902CA}"/>
              </a:ext>
            </a:extLst>
          </p:cNvPr>
          <p:cNvSpPr>
            <a:spLocks noChangeShapeType="1"/>
          </p:cNvSpPr>
          <p:nvPr/>
        </p:nvSpPr>
        <p:spPr bwMode="auto">
          <a:xfrm flipV="1">
            <a:off x="3574837" y="5824083"/>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7" name="Line 55">
            <a:extLst>
              <a:ext uri="{FF2B5EF4-FFF2-40B4-BE49-F238E27FC236}">
                <a16:creationId xmlns:a16="http://schemas.microsoft.com/office/drawing/2014/main" id="{85AA9361-B3C3-46AE-9E07-2C64589A268B}"/>
              </a:ext>
            </a:extLst>
          </p:cNvPr>
          <p:cNvSpPr>
            <a:spLocks noChangeShapeType="1"/>
          </p:cNvSpPr>
          <p:nvPr/>
        </p:nvSpPr>
        <p:spPr bwMode="auto">
          <a:xfrm>
            <a:off x="3676299" y="2529805"/>
            <a:ext cx="3682370"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8" name="Line 3">
            <a:extLst>
              <a:ext uri="{FF2B5EF4-FFF2-40B4-BE49-F238E27FC236}">
                <a16:creationId xmlns:a16="http://schemas.microsoft.com/office/drawing/2014/main" id="{F55267C3-5071-40B1-84A8-FE2FAFFC27F1}"/>
              </a:ext>
            </a:extLst>
          </p:cNvPr>
          <p:cNvSpPr>
            <a:spLocks noChangeShapeType="1"/>
          </p:cNvSpPr>
          <p:nvPr/>
        </p:nvSpPr>
        <p:spPr bwMode="auto">
          <a:xfrm>
            <a:off x="7298845" y="1917224"/>
            <a:ext cx="20679" cy="4335442"/>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AutoShape 5">
            <a:extLst>
              <a:ext uri="{FF2B5EF4-FFF2-40B4-BE49-F238E27FC236}">
                <a16:creationId xmlns:a16="http://schemas.microsoft.com/office/drawing/2014/main" id="{877D4B7D-7D10-47F7-8862-76D0CFE64421}"/>
              </a:ext>
            </a:extLst>
          </p:cNvPr>
          <p:cNvSpPr>
            <a:spLocks noChangeArrowheads="1"/>
          </p:cNvSpPr>
          <p:nvPr/>
        </p:nvSpPr>
        <p:spPr bwMode="auto">
          <a:xfrm>
            <a:off x="7773228" y="2115809"/>
            <a:ext cx="1470846" cy="362315"/>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b="1" dirty="0"/>
              <a:t>Issam Toufik</a:t>
            </a:r>
          </a:p>
          <a:p>
            <a:pPr algn="ctr"/>
            <a:r>
              <a:rPr lang="en-US" sz="800" dirty="0"/>
              <a:t>Director MCC, ETSI</a:t>
            </a:r>
          </a:p>
        </p:txBody>
      </p:sp>
      <p:sp>
        <p:nvSpPr>
          <p:cNvPr id="100" name="AutoShape 6">
            <a:extLst>
              <a:ext uri="{FF2B5EF4-FFF2-40B4-BE49-F238E27FC236}">
                <a16:creationId xmlns:a16="http://schemas.microsoft.com/office/drawing/2014/main" id="{FDD16FCD-BF65-4F8F-B068-77F44E6BA73A}"/>
              </a:ext>
            </a:extLst>
          </p:cNvPr>
          <p:cNvSpPr>
            <a:spLocks noChangeArrowheads="1"/>
          </p:cNvSpPr>
          <p:nvPr/>
        </p:nvSpPr>
        <p:spPr bwMode="auto">
          <a:xfrm>
            <a:off x="7808056" y="3146531"/>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101" name="Rectangle 7">
            <a:extLst>
              <a:ext uri="{FF2B5EF4-FFF2-40B4-BE49-F238E27FC236}">
                <a16:creationId xmlns:a16="http://schemas.microsoft.com/office/drawing/2014/main" id="{83C2A78A-B5A0-4A7A-8BFB-501CDF189B38}"/>
              </a:ext>
            </a:extLst>
          </p:cNvPr>
          <p:cNvSpPr>
            <a:spLocks noChangeArrowheads="1"/>
          </p:cNvSpPr>
          <p:nvPr/>
        </p:nvSpPr>
        <p:spPr bwMode="auto">
          <a:xfrm>
            <a:off x="7760775" y="5130742"/>
            <a:ext cx="1616619" cy="1178606"/>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02" name="AutoShape 8">
            <a:extLst>
              <a:ext uri="{FF2B5EF4-FFF2-40B4-BE49-F238E27FC236}">
                <a16:creationId xmlns:a16="http://schemas.microsoft.com/office/drawing/2014/main" id="{FFB8C58D-8B05-4017-99A1-C45ECB192D1A}"/>
              </a:ext>
            </a:extLst>
          </p:cNvPr>
          <p:cNvSpPr>
            <a:spLocks noChangeArrowheads="1"/>
          </p:cNvSpPr>
          <p:nvPr/>
        </p:nvSpPr>
        <p:spPr bwMode="auto">
          <a:xfrm>
            <a:off x="7760775" y="4948245"/>
            <a:ext cx="1616619" cy="19509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03" name="AutoShape 9">
            <a:extLst>
              <a:ext uri="{FF2B5EF4-FFF2-40B4-BE49-F238E27FC236}">
                <a16:creationId xmlns:a16="http://schemas.microsoft.com/office/drawing/2014/main" id="{1AC5A7EC-2D40-409C-8FB2-5391F7576531}"/>
              </a:ext>
            </a:extLst>
          </p:cNvPr>
          <p:cNvSpPr>
            <a:spLocks noChangeArrowheads="1"/>
          </p:cNvSpPr>
          <p:nvPr/>
        </p:nvSpPr>
        <p:spPr bwMode="auto">
          <a:xfrm>
            <a:off x="7846137" y="5210458"/>
            <a:ext cx="1472160" cy="2550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 membership, …)</a:t>
            </a:r>
          </a:p>
        </p:txBody>
      </p:sp>
      <p:sp>
        <p:nvSpPr>
          <p:cNvPr id="104" name="AutoShape 10">
            <a:extLst>
              <a:ext uri="{FF2B5EF4-FFF2-40B4-BE49-F238E27FC236}">
                <a16:creationId xmlns:a16="http://schemas.microsoft.com/office/drawing/2014/main" id="{3CFD7365-0AE8-481A-AAC0-3E0527A213CB}"/>
              </a:ext>
            </a:extLst>
          </p:cNvPr>
          <p:cNvSpPr>
            <a:spLocks noChangeArrowheads="1"/>
          </p:cNvSpPr>
          <p:nvPr/>
        </p:nvSpPr>
        <p:spPr bwMode="auto">
          <a:xfrm>
            <a:off x="7838258" y="5571827"/>
            <a:ext cx="1472160" cy="261646"/>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Elisabetta Comin</a:t>
            </a:r>
            <a:br>
              <a:rPr lang="en-US" sz="800" dirty="0"/>
            </a:br>
            <a:r>
              <a:rPr lang="en-US" sz="800" dirty="0"/>
              <a:t>(general admin)</a:t>
            </a:r>
          </a:p>
        </p:txBody>
      </p:sp>
      <p:sp>
        <p:nvSpPr>
          <p:cNvPr id="105" name="AutoShape 11">
            <a:extLst>
              <a:ext uri="{FF2B5EF4-FFF2-40B4-BE49-F238E27FC236}">
                <a16:creationId xmlns:a16="http://schemas.microsoft.com/office/drawing/2014/main" id="{AD891A1E-E53F-45D7-954F-99948D1B8C6D}"/>
              </a:ext>
            </a:extLst>
          </p:cNvPr>
          <p:cNvSpPr>
            <a:spLocks noChangeArrowheads="1"/>
          </p:cNvSpPr>
          <p:nvPr/>
        </p:nvSpPr>
        <p:spPr bwMode="auto">
          <a:xfrm>
            <a:off x="7825328" y="5938549"/>
            <a:ext cx="1472160" cy="2439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(EF3, meetings, …)</a:t>
            </a:r>
          </a:p>
        </p:txBody>
      </p:sp>
      <p:sp>
        <p:nvSpPr>
          <p:cNvPr id="106" name="Line 13">
            <a:extLst>
              <a:ext uri="{FF2B5EF4-FFF2-40B4-BE49-F238E27FC236}">
                <a16:creationId xmlns:a16="http://schemas.microsoft.com/office/drawing/2014/main" id="{4361D057-F9C3-464C-8F40-89EDCBB1A975}"/>
              </a:ext>
            </a:extLst>
          </p:cNvPr>
          <p:cNvSpPr>
            <a:spLocks noChangeShapeType="1"/>
          </p:cNvSpPr>
          <p:nvPr/>
        </p:nvSpPr>
        <p:spPr bwMode="auto">
          <a:xfrm flipV="1">
            <a:off x="3607870" y="5262865"/>
            <a:ext cx="3677116"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7" name="AutoShape 14">
            <a:extLst>
              <a:ext uri="{FF2B5EF4-FFF2-40B4-BE49-F238E27FC236}">
                <a16:creationId xmlns:a16="http://schemas.microsoft.com/office/drawing/2014/main" id="{9835A81C-A345-405D-BE4C-EEB974CC69B2}"/>
              </a:ext>
            </a:extLst>
          </p:cNvPr>
          <p:cNvSpPr>
            <a:spLocks noChangeArrowheads="1"/>
          </p:cNvSpPr>
          <p:nvPr/>
        </p:nvSpPr>
        <p:spPr bwMode="auto">
          <a:xfrm>
            <a:off x="5129935" y="522162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08" name="AutoShape 17">
            <a:extLst>
              <a:ext uri="{FF2B5EF4-FFF2-40B4-BE49-F238E27FC236}">
                <a16:creationId xmlns:a16="http://schemas.microsoft.com/office/drawing/2014/main" id="{A955D2EE-EE19-403E-964D-E3A419ED9C79}"/>
              </a:ext>
            </a:extLst>
          </p:cNvPr>
          <p:cNvSpPr>
            <a:spLocks noChangeArrowheads="1"/>
          </p:cNvSpPr>
          <p:nvPr/>
        </p:nvSpPr>
        <p:spPr bwMode="auto">
          <a:xfrm>
            <a:off x="2801277" y="518598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Jayeeta Saha</a:t>
            </a:r>
          </a:p>
        </p:txBody>
      </p:sp>
      <p:sp>
        <p:nvSpPr>
          <p:cNvPr id="109" name="Line 19">
            <a:extLst>
              <a:ext uri="{FF2B5EF4-FFF2-40B4-BE49-F238E27FC236}">
                <a16:creationId xmlns:a16="http://schemas.microsoft.com/office/drawing/2014/main" id="{3669EDD0-CCE8-4E23-B6AD-CCBAE1BC7EBE}"/>
              </a:ext>
            </a:extLst>
          </p:cNvPr>
          <p:cNvSpPr>
            <a:spLocks noChangeShapeType="1"/>
          </p:cNvSpPr>
          <p:nvPr/>
        </p:nvSpPr>
        <p:spPr bwMode="auto">
          <a:xfrm>
            <a:off x="3526166" y="3841416"/>
            <a:ext cx="3767198" cy="63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0" name="AutoShape 20">
            <a:extLst>
              <a:ext uri="{FF2B5EF4-FFF2-40B4-BE49-F238E27FC236}">
                <a16:creationId xmlns:a16="http://schemas.microsoft.com/office/drawing/2014/main" id="{325E79C2-8E82-4ABA-840A-B598572290B6}"/>
              </a:ext>
            </a:extLst>
          </p:cNvPr>
          <p:cNvSpPr>
            <a:spLocks noChangeArrowheads="1"/>
          </p:cNvSpPr>
          <p:nvPr/>
        </p:nvSpPr>
        <p:spPr bwMode="auto">
          <a:xfrm>
            <a:off x="2801277" y="4350078"/>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Andrijana Brekalo</a:t>
            </a:r>
            <a:endParaRPr lang="en-US" sz="800" dirty="0"/>
          </a:p>
        </p:txBody>
      </p:sp>
      <p:sp>
        <p:nvSpPr>
          <p:cNvPr id="111" name="Line 27">
            <a:extLst>
              <a:ext uri="{FF2B5EF4-FFF2-40B4-BE49-F238E27FC236}">
                <a16:creationId xmlns:a16="http://schemas.microsoft.com/office/drawing/2014/main" id="{1790DA3E-0945-4164-8B57-D576D1BAC333}"/>
              </a:ext>
            </a:extLst>
          </p:cNvPr>
          <p:cNvSpPr>
            <a:spLocks noChangeShapeType="1"/>
          </p:cNvSpPr>
          <p:nvPr/>
        </p:nvSpPr>
        <p:spPr bwMode="auto">
          <a:xfrm>
            <a:off x="3598227" y="5001702"/>
            <a:ext cx="354689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2" name="AutoShape 28">
            <a:extLst>
              <a:ext uri="{FF2B5EF4-FFF2-40B4-BE49-F238E27FC236}">
                <a16:creationId xmlns:a16="http://schemas.microsoft.com/office/drawing/2014/main" id="{EDE33FEB-5828-480D-84BE-7BDB00D98AE4}"/>
              </a:ext>
            </a:extLst>
          </p:cNvPr>
          <p:cNvSpPr>
            <a:spLocks noChangeArrowheads="1"/>
          </p:cNvSpPr>
          <p:nvPr/>
        </p:nvSpPr>
        <p:spPr bwMode="auto">
          <a:xfrm>
            <a:off x="2801279" y="4925590"/>
            <a:ext cx="996076"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13" name="Line 29">
            <a:extLst>
              <a:ext uri="{FF2B5EF4-FFF2-40B4-BE49-F238E27FC236}">
                <a16:creationId xmlns:a16="http://schemas.microsoft.com/office/drawing/2014/main" id="{5DD22FE3-82A8-4190-BA76-B6D0F66BC795}"/>
              </a:ext>
            </a:extLst>
          </p:cNvPr>
          <p:cNvSpPr>
            <a:spLocks noChangeShapeType="1"/>
          </p:cNvSpPr>
          <p:nvPr/>
        </p:nvSpPr>
        <p:spPr bwMode="auto">
          <a:xfrm flipV="1">
            <a:off x="3565493" y="4732999"/>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4" name="AutoShape 30">
            <a:extLst>
              <a:ext uri="{FF2B5EF4-FFF2-40B4-BE49-F238E27FC236}">
                <a16:creationId xmlns:a16="http://schemas.microsoft.com/office/drawing/2014/main" id="{8D63BEE2-54C5-456E-9759-A3D8A6C08E62}"/>
              </a:ext>
            </a:extLst>
          </p:cNvPr>
          <p:cNvSpPr>
            <a:spLocks noChangeArrowheads="1"/>
          </p:cNvSpPr>
          <p:nvPr/>
        </p:nvSpPr>
        <p:spPr bwMode="auto">
          <a:xfrm>
            <a:off x="2801277" y="465464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15" name="AutoShape 31">
            <a:extLst>
              <a:ext uri="{FF2B5EF4-FFF2-40B4-BE49-F238E27FC236}">
                <a16:creationId xmlns:a16="http://schemas.microsoft.com/office/drawing/2014/main" id="{3D214867-FE34-43E3-BC84-1891C683A369}"/>
              </a:ext>
            </a:extLst>
          </p:cNvPr>
          <p:cNvSpPr>
            <a:spLocks noChangeArrowheads="1"/>
          </p:cNvSpPr>
          <p:nvPr/>
        </p:nvSpPr>
        <p:spPr bwMode="auto">
          <a:xfrm>
            <a:off x="5805909" y="469286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16" name="AutoShape 32">
            <a:extLst>
              <a:ext uri="{FF2B5EF4-FFF2-40B4-BE49-F238E27FC236}">
                <a16:creationId xmlns:a16="http://schemas.microsoft.com/office/drawing/2014/main" id="{75485AE0-4900-4A10-927B-9C27732C9C59}"/>
              </a:ext>
            </a:extLst>
          </p:cNvPr>
          <p:cNvSpPr>
            <a:spLocks noChangeArrowheads="1"/>
          </p:cNvSpPr>
          <p:nvPr/>
        </p:nvSpPr>
        <p:spPr bwMode="auto">
          <a:xfrm>
            <a:off x="5804597" y="478961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17" name="Line 33">
            <a:extLst>
              <a:ext uri="{FF2B5EF4-FFF2-40B4-BE49-F238E27FC236}">
                <a16:creationId xmlns:a16="http://schemas.microsoft.com/office/drawing/2014/main" id="{E91C2240-E73D-4142-9F3D-2F3FE015C2EC}"/>
              </a:ext>
            </a:extLst>
          </p:cNvPr>
          <p:cNvSpPr>
            <a:spLocks noChangeShapeType="1"/>
          </p:cNvSpPr>
          <p:nvPr/>
        </p:nvSpPr>
        <p:spPr bwMode="auto">
          <a:xfrm flipV="1">
            <a:off x="7269227" y="382364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8" name="AutoShape 34">
            <a:extLst>
              <a:ext uri="{FF2B5EF4-FFF2-40B4-BE49-F238E27FC236}">
                <a16:creationId xmlns:a16="http://schemas.microsoft.com/office/drawing/2014/main" id="{9D51D869-1E80-4C84-9A13-D5D56897FD1D}"/>
              </a:ext>
            </a:extLst>
          </p:cNvPr>
          <p:cNvSpPr>
            <a:spLocks noChangeArrowheads="1"/>
          </p:cNvSpPr>
          <p:nvPr/>
        </p:nvSpPr>
        <p:spPr bwMode="auto">
          <a:xfrm>
            <a:off x="7823814" y="4588436"/>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19" name="Line 35">
            <a:extLst>
              <a:ext uri="{FF2B5EF4-FFF2-40B4-BE49-F238E27FC236}">
                <a16:creationId xmlns:a16="http://schemas.microsoft.com/office/drawing/2014/main" id="{9C5CFCBD-98CF-4575-92C6-AD1BBCE0694D}"/>
              </a:ext>
            </a:extLst>
          </p:cNvPr>
          <p:cNvSpPr>
            <a:spLocks noChangeShapeType="1"/>
          </p:cNvSpPr>
          <p:nvPr/>
        </p:nvSpPr>
        <p:spPr bwMode="auto">
          <a:xfrm>
            <a:off x="3557965" y="4130454"/>
            <a:ext cx="371126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0" name="AutoShape 37">
            <a:extLst>
              <a:ext uri="{FF2B5EF4-FFF2-40B4-BE49-F238E27FC236}">
                <a16:creationId xmlns:a16="http://schemas.microsoft.com/office/drawing/2014/main" id="{FC966BF8-183D-4018-B150-3A752EC6A1CE}"/>
              </a:ext>
            </a:extLst>
          </p:cNvPr>
          <p:cNvSpPr>
            <a:spLocks noChangeArrowheads="1"/>
          </p:cNvSpPr>
          <p:nvPr/>
        </p:nvSpPr>
        <p:spPr bwMode="auto">
          <a:xfrm>
            <a:off x="2801277" y="406259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21" name="AutoShape 38">
            <a:extLst>
              <a:ext uri="{FF2B5EF4-FFF2-40B4-BE49-F238E27FC236}">
                <a16:creationId xmlns:a16="http://schemas.microsoft.com/office/drawing/2014/main" id="{DFAC8F92-22B3-49FA-B133-CF473D91B880}"/>
              </a:ext>
            </a:extLst>
          </p:cNvPr>
          <p:cNvSpPr>
            <a:spLocks noChangeArrowheads="1"/>
          </p:cNvSpPr>
          <p:nvPr/>
        </p:nvSpPr>
        <p:spPr bwMode="auto">
          <a:xfrm>
            <a:off x="3912547" y="4093709"/>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22" name="Line 39">
            <a:extLst>
              <a:ext uri="{FF2B5EF4-FFF2-40B4-BE49-F238E27FC236}">
                <a16:creationId xmlns:a16="http://schemas.microsoft.com/office/drawing/2014/main" id="{18BE037E-3D31-44B9-82A4-821ED016B54C}"/>
              </a:ext>
            </a:extLst>
          </p:cNvPr>
          <p:cNvSpPr>
            <a:spLocks noChangeShapeType="1"/>
          </p:cNvSpPr>
          <p:nvPr/>
        </p:nvSpPr>
        <p:spPr bwMode="auto">
          <a:xfrm>
            <a:off x="3574784" y="3577346"/>
            <a:ext cx="3713888"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3" name="AutoShape 41">
            <a:extLst>
              <a:ext uri="{FF2B5EF4-FFF2-40B4-BE49-F238E27FC236}">
                <a16:creationId xmlns:a16="http://schemas.microsoft.com/office/drawing/2014/main" id="{A6B4A80C-745F-4BB4-968E-F05B82EE3294}"/>
              </a:ext>
            </a:extLst>
          </p:cNvPr>
          <p:cNvSpPr>
            <a:spLocks noChangeArrowheads="1"/>
          </p:cNvSpPr>
          <p:nvPr/>
        </p:nvSpPr>
        <p:spPr bwMode="auto">
          <a:xfrm>
            <a:off x="5821349" y="6073610"/>
            <a:ext cx="735422" cy="80587"/>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24" name="AutoShape 45">
            <a:extLst>
              <a:ext uri="{FF2B5EF4-FFF2-40B4-BE49-F238E27FC236}">
                <a16:creationId xmlns:a16="http://schemas.microsoft.com/office/drawing/2014/main" id="{E9D2C101-20B2-4A64-8C8C-3AA5FC3E279D}"/>
              </a:ext>
            </a:extLst>
          </p:cNvPr>
          <p:cNvSpPr>
            <a:spLocks noChangeArrowheads="1"/>
          </p:cNvSpPr>
          <p:nvPr/>
        </p:nvSpPr>
        <p:spPr bwMode="auto">
          <a:xfrm>
            <a:off x="5802707" y="4882627"/>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25" name="AutoShape 48">
            <a:extLst>
              <a:ext uri="{FF2B5EF4-FFF2-40B4-BE49-F238E27FC236}">
                <a16:creationId xmlns:a16="http://schemas.microsoft.com/office/drawing/2014/main" id="{94039395-F56A-40C6-A8DD-5BC0D88CAADE}"/>
              </a:ext>
            </a:extLst>
          </p:cNvPr>
          <p:cNvSpPr>
            <a:spLocks noChangeArrowheads="1"/>
          </p:cNvSpPr>
          <p:nvPr/>
        </p:nvSpPr>
        <p:spPr bwMode="auto">
          <a:xfrm>
            <a:off x="5155645" y="3799470"/>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26" name="AutoShape 49">
            <a:extLst>
              <a:ext uri="{FF2B5EF4-FFF2-40B4-BE49-F238E27FC236}">
                <a16:creationId xmlns:a16="http://schemas.microsoft.com/office/drawing/2014/main" id="{1395CA41-9552-486E-9FF9-46963F99F687}"/>
              </a:ext>
            </a:extLst>
          </p:cNvPr>
          <p:cNvSpPr>
            <a:spLocks noChangeArrowheads="1"/>
          </p:cNvSpPr>
          <p:nvPr/>
        </p:nvSpPr>
        <p:spPr bwMode="auto">
          <a:xfrm>
            <a:off x="2801277" y="377186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27" name="AutoShape 50">
            <a:extLst>
              <a:ext uri="{FF2B5EF4-FFF2-40B4-BE49-F238E27FC236}">
                <a16:creationId xmlns:a16="http://schemas.microsoft.com/office/drawing/2014/main" id="{9DC57589-A75F-4118-91F5-3AB6FE0D3CF4}"/>
              </a:ext>
            </a:extLst>
          </p:cNvPr>
          <p:cNvSpPr>
            <a:spLocks noChangeArrowheads="1"/>
          </p:cNvSpPr>
          <p:nvPr/>
        </p:nvSpPr>
        <p:spPr bwMode="auto">
          <a:xfrm>
            <a:off x="5155119" y="3900229"/>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28" name="Line 51">
            <a:extLst>
              <a:ext uri="{FF2B5EF4-FFF2-40B4-BE49-F238E27FC236}">
                <a16:creationId xmlns:a16="http://schemas.microsoft.com/office/drawing/2014/main" id="{5FBEDF98-8C06-409E-AD10-4D9FDF145008}"/>
              </a:ext>
            </a:extLst>
          </p:cNvPr>
          <p:cNvSpPr>
            <a:spLocks noChangeShapeType="1"/>
          </p:cNvSpPr>
          <p:nvPr/>
        </p:nvSpPr>
        <p:spPr bwMode="auto">
          <a:xfrm flipV="1">
            <a:off x="3520842" y="5535544"/>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9" name="AutoShape 52">
            <a:extLst>
              <a:ext uri="{FF2B5EF4-FFF2-40B4-BE49-F238E27FC236}">
                <a16:creationId xmlns:a16="http://schemas.microsoft.com/office/drawing/2014/main" id="{BD7D9E49-1310-4E11-82D1-5D647D124C3E}"/>
              </a:ext>
            </a:extLst>
          </p:cNvPr>
          <p:cNvSpPr>
            <a:spLocks noChangeArrowheads="1"/>
          </p:cNvSpPr>
          <p:nvPr/>
        </p:nvSpPr>
        <p:spPr bwMode="auto">
          <a:xfrm>
            <a:off x="2801277" y="546612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0" name="AutoShape 53">
            <a:extLst>
              <a:ext uri="{FF2B5EF4-FFF2-40B4-BE49-F238E27FC236}">
                <a16:creationId xmlns:a16="http://schemas.microsoft.com/office/drawing/2014/main" id="{7A75D7B4-9E1E-439B-BC3D-0F6BD0D998F6}"/>
              </a:ext>
            </a:extLst>
          </p:cNvPr>
          <p:cNvSpPr>
            <a:spLocks noChangeArrowheads="1"/>
          </p:cNvSpPr>
          <p:nvPr/>
        </p:nvSpPr>
        <p:spPr bwMode="auto">
          <a:xfrm>
            <a:off x="3929973" y="5508241"/>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131" name="AutoShape 54">
            <a:extLst>
              <a:ext uri="{FF2B5EF4-FFF2-40B4-BE49-F238E27FC236}">
                <a16:creationId xmlns:a16="http://schemas.microsoft.com/office/drawing/2014/main" id="{86739FEF-65CC-43D0-977F-36D2F245A886}"/>
              </a:ext>
            </a:extLst>
          </p:cNvPr>
          <p:cNvSpPr>
            <a:spLocks noChangeArrowheads="1"/>
          </p:cNvSpPr>
          <p:nvPr/>
        </p:nvSpPr>
        <p:spPr bwMode="auto">
          <a:xfrm>
            <a:off x="2816872" y="245550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2" name="AutoShape 56">
            <a:extLst>
              <a:ext uri="{FF2B5EF4-FFF2-40B4-BE49-F238E27FC236}">
                <a16:creationId xmlns:a16="http://schemas.microsoft.com/office/drawing/2014/main" id="{8DFF2D95-953E-4167-B8B8-38EDC2D4BA8A}"/>
              </a:ext>
            </a:extLst>
          </p:cNvPr>
          <p:cNvSpPr>
            <a:spLocks noChangeArrowheads="1"/>
          </p:cNvSpPr>
          <p:nvPr/>
        </p:nvSpPr>
        <p:spPr bwMode="auto">
          <a:xfrm>
            <a:off x="5144218" y="2496922"/>
            <a:ext cx="736738"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 name="Line 57">
            <a:extLst>
              <a:ext uri="{FF2B5EF4-FFF2-40B4-BE49-F238E27FC236}">
                <a16:creationId xmlns:a16="http://schemas.microsoft.com/office/drawing/2014/main" id="{CBFD780F-9D47-4D93-9D00-4D2CF25133F1}"/>
              </a:ext>
            </a:extLst>
          </p:cNvPr>
          <p:cNvSpPr>
            <a:spLocks noChangeShapeType="1"/>
          </p:cNvSpPr>
          <p:nvPr/>
        </p:nvSpPr>
        <p:spPr bwMode="auto">
          <a:xfrm>
            <a:off x="3582757" y="304252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4" name="AutoShape 58">
            <a:extLst>
              <a:ext uri="{FF2B5EF4-FFF2-40B4-BE49-F238E27FC236}">
                <a16:creationId xmlns:a16="http://schemas.microsoft.com/office/drawing/2014/main" id="{6BF9CAE8-6763-462D-B1E0-61F9BFC80FBB}"/>
              </a:ext>
            </a:extLst>
          </p:cNvPr>
          <p:cNvSpPr>
            <a:spLocks noChangeArrowheads="1"/>
          </p:cNvSpPr>
          <p:nvPr/>
        </p:nvSpPr>
        <p:spPr bwMode="auto">
          <a:xfrm>
            <a:off x="2816872" y="296850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5" name="AutoShape 59">
            <a:extLst>
              <a:ext uri="{FF2B5EF4-FFF2-40B4-BE49-F238E27FC236}">
                <a16:creationId xmlns:a16="http://schemas.microsoft.com/office/drawing/2014/main" id="{B61B19E1-40D2-4D97-BBEC-61E8117EA14E}"/>
              </a:ext>
            </a:extLst>
          </p:cNvPr>
          <p:cNvSpPr>
            <a:spLocks noChangeArrowheads="1"/>
          </p:cNvSpPr>
          <p:nvPr/>
        </p:nvSpPr>
        <p:spPr bwMode="auto">
          <a:xfrm>
            <a:off x="5171240" y="3065988"/>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6" name="AutoShape 60">
            <a:extLst>
              <a:ext uri="{FF2B5EF4-FFF2-40B4-BE49-F238E27FC236}">
                <a16:creationId xmlns:a16="http://schemas.microsoft.com/office/drawing/2014/main" id="{026B81AE-6585-4C43-A19B-FCEB435CBDED}"/>
              </a:ext>
            </a:extLst>
          </p:cNvPr>
          <p:cNvSpPr>
            <a:spLocks noChangeArrowheads="1"/>
          </p:cNvSpPr>
          <p:nvPr/>
        </p:nvSpPr>
        <p:spPr bwMode="auto">
          <a:xfrm>
            <a:off x="5171240" y="2962413"/>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37" name="AutoShape 61">
            <a:extLst>
              <a:ext uri="{FF2B5EF4-FFF2-40B4-BE49-F238E27FC236}">
                <a16:creationId xmlns:a16="http://schemas.microsoft.com/office/drawing/2014/main" id="{4C491ED7-AB21-42AE-9BDB-178BA34E4109}"/>
              </a:ext>
            </a:extLst>
          </p:cNvPr>
          <p:cNvSpPr>
            <a:spLocks noChangeArrowheads="1"/>
          </p:cNvSpPr>
          <p:nvPr/>
        </p:nvSpPr>
        <p:spPr bwMode="auto">
          <a:xfrm>
            <a:off x="7808056" y="3623398"/>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8" name="AutoShape 62">
            <a:extLst>
              <a:ext uri="{FF2B5EF4-FFF2-40B4-BE49-F238E27FC236}">
                <a16:creationId xmlns:a16="http://schemas.microsoft.com/office/drawing/2014/main" id="{99B50A5D-B2FF-4691-9808-D4257EF3D2E3}"/>
              </a:ext>
            </a:extLst>
          </p:cNvPr>
          <p:cNvSpPr>
            <a:spLocks noChangeArrowheads="1"/>
          </p:cNvSpPr>
          <p:nvPr/>
        </p:nvSpPr>
        <p:spPr bwMode="auto">
          <a:xfrm>
            <a:off x="3898758" y="4963808"/>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9" name="AutoShape 63">
            <a:extLst>
              <a:ext uri="{FF2B5EF4-FFF2-40B4-BE49-F238E27FC236}">
                <a16:creationId xmlns:a16="http://schemas.microsoft.com/office/drawing/2014/main" id="{83F84BDB-D0BB-45AF-A849-FF090F1AE625}"/>
              </a:ext>
            </a:extLst>
          </p:cNvPr>
          <p:cNvSpPr>
            <a:spLocks noChangeArrowheads="1"/>
          </p:cNvSpPr>
          <p:nvPr/>
        </p:nvSpPr>
        <p:spPr bwMode="auto">
          <a:xfrm>
            <a:off x="5804595" y="4387662"/>
            <a:ext cx="736738"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40" name="Line 64">
            <a:extLst>
              <a:ext uri="{FF2B5EF4-FFF2-40B4-BE49-F238E27FC236}">
                <a16:creationId xmlns:a16="http://schemas.microsoft.com/office/drawing/2014/main" id="{BC76DEB0-7913-4517-9C1A-F6AF1279BCFD}"/>
              </a:ext>
            </a:extLst>
          </p:cNvPr>
          <p:cNvSpPr>
            <a:spLocks noChangeShapeType="1"/>
          </p:cNvSpPr>
          <p:nvPr/>
        </p:nvSpPr>
        <p:spPr bwMode="auto">
          <a:xfrm>
            <a:off x="3526637" y="2759905"/>
            <a:ext cx="3728334" cy="9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41" name="AutoShape 65">
            <a:extLst>
              <a:ext uri="{FF2B5EF4-FFF2-40B4-BE49-F238E27FC236}">
                <a16:creationId xmlns:a16="http://schemas.microsoft.com/office/drawing/2014/main" id="{39E89B7D-95D1-4297-BC6D-D95A130AEF78}"/>
              </a:ext>
            </a:extLst>
          </p:cNvPr>
          <p:cNvSpPr>
            <a:spLocks noChangeArrowheads="1"/>
          </p:cNvSpPr>
          <p:nvPr/>
        </p:nvSpPr>
        <p:spPr bwMode="auto">
          <a:xfrm>
            <a:off x="3915969" y="2727649"/>
            <a:ext cx="735422"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142" name="AutoShape 71">
            <a:extLst>
              <a:ext uri="{FF2B5EF4-FFF2-40B4-BE49-F238E27FC236}">
                <a16:creationId xmlns:a16="http://schemas.microsoft.com/office/drawing/2014/main" id="{966F907E-6A0A-4336-9FF7-5D04A563C66B}"/>
              </a:ext>
            </a:extLst>
          </p:cNvPr>
          <p:cNvSpPr>
            <a:spLocks noChangeArrowheads="1"/>
          </p:cNvSpPr>
          <p:nvPr/>
        </p:nvSpPr>
        <p:spPr bwMode="auto">
          <a:xfrm>
            <a:off x="2816872" y="2712031"/>
            <a:ext cx="1001662" cy="1544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43" name="AutoShape 72">
            <a:extLst>
              <a:ext uri="{FF2B5EF4-FFF2-40B4-BE49-F238E27FC236}">
                <a16:creationId xmlns:a16="http://schemas.microsoft.com/office/drawing/2014/main" id="{67B14B0D-ECE4-4342-B3E5-D4A8D65766D3}"/>
              </a:ext>
            </a:extLst>
          </p:cNvPr>
          <p:cNvSpPr>
            <a:spLocks noChangeArrowheads="1"/>
          </p:cNvSpPr>
          <p:nvPr/>
        </p:nvSpPr>
        <p:spPr bwMode="auto">
          <a:xfrm>
            <a:off x="2801277" y="546483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Young Ik Jo</a:t>
            </a:r>
          </a:p>
        </p:txBody>
      </p:sp>
      <p:sp>
        <p:nvSpPr>
          <p:cNvPr id="144" name="AutoShape 75">
            <a:extLst>
              <a:ext uri="{FF2B5EF4-FFF2-40B4-BE49-F238E27FC236}">
                <a16:creationId xmlns:a16="http://schemas.microsoft.com/office/drawing/2014/main" id="{0C4C0C77-C55D-48CE-B44C-5FCDC6BAC089}"/>
              </a:ext>
            </a:extLst>
          </p:cNvPr>
          <p:cNvSpPr>
            <a:spLocks noChangeArrowheads="1"/>
          </p:cNvSpPr>
          <p:nvPr/>
        </p:nvSpPr>
        <p:spPr bwMode="auto">
          <a:xfrm>
            <a:off x="2816872" y="295948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145" name="AutoShape 76">
            <a:extLst>
              <a:ext uri="{FF2B5EF4-FFF2-40B4-BE49-F238E27FC236}">
                <a16:creationId xmlns:a16="http://schemas.microsoft.com/office/drawing/2014/main" id="{4A54F57F-C69D-4E0F-B28C-104B0424D69F}"/>
              </a:ext>
            </a:extLst>
          </p:cNvPr>
          <p:cNvSpPr>
            <a:spLocks noChangeArrowheads="1"/>
          </p:cNvSpPr>
          <p:nvPr/>
        </p:nvSpPr>
        <p:spPr bwMode="auto">
          <a:xfrm>
            <a:off x="7830381" y="4167866"/>
            <a:ext cx="1470846" cy="3181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Mathieu Mangion</a:t>
            </a:r>
            <a:br>
              <a:rPr lang="en-US" sz="800" dirty="0"/>
            </a:br>
            <a:r>
              <a:rPr lang="en-US" sz="800" dirty="0"/>
              <a:t>IT Systems Administrator</a:t>
            </a:r>
            <a:r>
              <a:rPr lang="en-GB" sz="800" dirty="0"/>
              <a:t> </a:t>
            </a:r>
            <a:endParaRPr lang="en-US" sz="800" dirty="0"/>
          </a:p>
        </p:txBody>
      </p:sp>
      <p:sp>
        <p:nvSpPr>
          <p:cNvPr id="146" name="AutoShape 23">
            <a:extLst>
              <a:ext uri="{FF2B5EF4-FFF2-40B4-BE49-F238E27FC236}">
                <a16:creationId xmlns:a16="http://schemas.microsoft.com/office/drawing/2014/main" id="{882EF732-AF13-44B1-AF2F-032359BBEF25}"/>
              </a:ext>
            </a:extLst>
          </p:cNvPr>
          <p:cNvSpPr>
            <a:spLocks noChangeArrowheads="1"/>
          </p:cNvSpPr>
          <p:nvPr/>
        </p:nvSpPr>
        <p:spPr bwMode="auto">
          <a:xfrm>
            <a:off x="3945038" y="3534652"/>
            <a:ext cx="735509"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147" name="AutoShape 74">
            <a:extLst>
              <a:ext uri="{FF2B5EF4-FFF2-40B4-BE49-F238E27FC236}">
                <a16:creationId xmlns:a16="http://schemas.microsoft.com/office/drawing/2014/main" id="{81B77ADF-67A6-4794-B7EA-98443546A14C}"/>
              </a:ext>
            </a:extLst>
          </p:cNvPr>
          <p:cNvSpPr>
            <a:spLocks noChangeArrowheads="1"/>
          </p:cNvSpPr>
          <p:nvPr/>
        </p:nvSpPr>
        <p:spPr bwMode="auto">
          <a:xfrm>
            <a:off x="2807629" y="349155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Yong-Jun Chung</a:t>
            </a:r>
          </a:p>
        </p:txBody>
      </p:sp>
      <p:sp>
        <p:nvSpPr>
          <p:cNvPr id="148" name="AutoShape 34">
            <a:extLst>
              <a:ext uri="{FF2B5EF4-FFF2-40B4-BE49-F238E27FC236}">
                <a16:creationId xmlns:a16="http://schemas.microsoft.com/office/drawing/2014/main" id="{EF08708A-513C-424B-8974-F749DACFC7D0}"/>
              </a:ext>
            </a:extLst>
          </p:cNvPr>
          <p:cNvSpPr>
            <a:spLocks noChangeArrowheads="1"/>
          </p:cNvSpPr>
          <p:nvPr/>
        </p:nvSpPr>
        <p:spPr bwMode="auto">
          <a:xfrm>
            <a:off x="7851393" y="4590368"/>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Support</a:t>
            </a:r>
          </a:p>
        </p:txBody>
      </p:sp>
      <p:sp>
        <p:nvSpPr>
          <p:cNvPr id="149" name="AutoShape 72">
            <a:extLst>
              <a:ext uri="{FF2B5EF4-FFF2-40B4-BE49-F238E27FC236}">
                <a16:creationId xmlns:a16="http://schemas.microsoft.com/office/drawing/2014/main" id="{B715D504-440D-4AEB-B1BC-D096800ADA81}"/>
              </a:ext>
            </a:extLst>
          </p:cNvPr>
          <p:cNvSpPr>
            <a:spLocks noChangeArrowheads="1"/>
          </p:cNvSpPr>
          <p:nvPr/>
        </p:nvSpPr>
        <p:spPr bwMode="auto">
          <a:xfrm>
            <a:off x="2801277" y="573922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150" name="Line 57">
            <a:extLst>
              <a:ext uri="{FF2B5EF4-FFF2-40B4-BE49-F238E27FC236}">
                <a16:creationId xmlns:a16="http://schemas.microsoft.com/office/drawing/2014/main" id="{8437E655-FF22-4868-A9EF-339E45DEFD61}"/>
              </a:ext>
            </a:extLst>
          </p:cNvPr>
          <p:cNvSpPr>
            <a:spLocks noChangeShapeType="1"/>
          </p:cNvSpPr>
          <p:nvPr/>
        </p:nvSpPr>
        <p:spPr bwMode="auto">
          <a:xfrm>
            <a:off x="3663270" y="1992180"/>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1" name="AutoShape 78">
            <a:extLst>
              <a:ext uri="{FF2B5EF4-FFF2-40B4-BE49-F238E27FC236}">
                <a16:creationId xmlns:a16="http://schemas.microsoft.com/office/drawing/2014/main" id="{0F60B983-1AEE-47AD-B1DE-104B6AAC5C11}"/>
              </a:ext>
            </a:extLst>
          </p:cNvPr>
          <p:cNvSpPr>
            <a:spLocks noChangeArrowheads="1"/>
          </p:cNvSpPr>
          <p:nvPr/>
        </p:nvSpPr>
        <p:spPr bwMode="auto">
          <a:xfrm>
            <a:off x="4550627" y="1959150"/>
            <a:ext cx="735422" cy="81179"/>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52" name="AutoShape 25">
            <a:extLst>
              <a:ext uri="{FF2B5EF4-FFF2-40B4-BE49-F238E27FC236}">
                <a16:creationId xmlns:a16="http://schemas.microsoft.com/office/drawing/2014/main" id="{67A22FD6-FC14-40D4-AC3D-1CE1477DF24F}"/>
              </a:ext>
            </a:extLst>
          </p:cNvPr>
          <p:cNvSpPr>
            <a:spLocks noChangeArrowheads="1"/>
          </p:cNvSpPr>
          <p:nvPr/>
        </p:nvSpPr>
        <p:spPr bwMode="auto">
          <a:xfrm>
            <a:off x="2797477" y="1858647"/>
            <a:ext cx="1001662" cy="22377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153" name="Line 57">
            <a:extLst>
              <a:ext uri="{FF2B5EF4-FFF2-40B4-BE49-F238E27FC236}">
                <a16:creationId xmlns:a16="http://schemas.microsoft.com/office/drawing/2014/main" id="{FD3EB23A-4602-4A7D-8CF8-D2EDBE445066}"/>
              </a:ext>
            </a:extLst>
          </p:cNvPr>
          <p:cNvSpPr>
            <a:spLocks noChangeShapeType="1"/>
          </p:cNvSpPr>
          <p:nvPr/>
        </p:nvSpPr>
        <p:spPr bwMode="auto">
          <a:xfrm>
            <a:off x="3619981" y="2292342"/>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4" name="AutoShape 24">
            <a:extLst>
              <a:ext uri="{FF2B5EF4-FFF2-40B4-BE49-F238E27FC236}">
                <a16:creationId xmlns:a16="http://schemas.microsoft.com/office/drawing/2014/main" id="{C4B57CD4-9785-4412-8662-930AEC310DA5}"/>
              </a:ext>
            </a:extLst>
          </p:cNvPr>
          <p:cNvSpPr>
            <a:spLocks noChangeArrowheads="1"/>
          </p:cNvSpPr>
          <p:nvPr/>
        </p:nvSpPr>
        <p:spPr bwMode="auto">
          <a:xfrm>
            <a:off x="2816874" y="2213480"/>
            <a:ext cx="1001780" cy="15378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55" name="AutoShape 66">
            <a:extLst>
              <a:ext uri="{FF2B5EF4-FFF2-40B4-BE49-F238E27FC236}">
                <a16:creationId xmlns:a16="http://schemas.microsoft.com/office/drawing/2014/main" id="{3D0B0CA1-FEC5-4A28-936C-7F7949DF425A}"/>
              </a:ext>
            </a:extLst>
          </p:cNvPr>
          <p:cNvSpPr>
            <a:spLocks noChangeArrowheads="1"/>
          </p:cNvSpPr>
          <p:nvPr/>
        </p:nvSpPr>
        <p:spPr bwMode="auto">
          <a:xfrm>
            <a:off x="3936269" y="2254571"/>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156" name="AutoShape 14">
            <a:extLst>
              <a:ext uri="{FF2B5EF4-FFF2-40B4-BE49-F238E27FC236}">
                <a16:creationId xmlns:a16="http://schemas.microsoft.com/office/drawing/2014/main" id="{09B85780-55F4-4625-9139-1B88ED69D64B}"/>
              </a:ext>
            </a:extLst>
          </p:cNvPr>
          <p:cNvSpPr>
            <a:spLocks noChangeArrowheads="1"/>
          </p:cNvSpPr>
          <p:nvPr/>
        </p:nvSpPr>
        <p:spPr bwMode="auto">
          <a:xfrm>
            <a:off x="5133850" y="577689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157" name="AutoShape 59">
            <a:extLst>
              <a:ext uri="{FF2B5EF4-FFF2-40B4-BE49-F238E27FC236}">
                <a16:creationId xmlns:a16="http://schemas.microsoft.com/office/drawing/2014/main" id="{0F08822D-59B7-49A8-9B72-41BE3A692C45}"/>
              </a:ext>
            </a:extLst>
          </p:cNvPr>
          <p:cNvSpPr>
            <a:spLocks noChangeArrowheads="1"/>
          </p:cNvSpPr>
          <p:nvPr/>
        </p:nvSpPr>
        <p:spPr bwMode="auto">
          <a:xfrm>
            <a:off x="5500069" y="3262717"/>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158" name="AutoShape 75">
            <a:extLst>
              <a:ext uri="{FF2B5EF4-FFF2-40B4-BE49-F238E27FC236}">
                <a16:creationId xmlns:a16="http://schemas.microsoft.com/office/drawing/2014/main" id="{8E0C73AB-58EE-4821-AA69-3FEF98481956}"/>
              </a:ext>
            </a:extLst>
          </p:cNvPr>
          <p:cNvSpPr>
            <a:spLocks noChangeArrowheads="1"/>
          </p:cNvSpPr>
          <p:nvPr/>
        </p:nvSpPr>
        <p:spPr bwMode="auto">
          <a:xfrm>
            <a:off x="2818173" y="3213313"/>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159" name="AutoShape 72">
            <a:extLst>
              <a:ext uri="{FF2B5EF4-FFF2-40B4-BE49-F238E27FC236}">
                <a16:creationId xmlns:a16="http://schemas.microsoft.com/office/drawing/2014/main" id="{35BDA808-6CF0-44DC-8DD7-360B04908DDA}"/>
              </a:ext>
            </a:extLst>
          </p:cNvPr>
          <p:cNvSpPr>
            <a:spLocks noChangeArrowheads="1"/>
          </p:cNvSpPr>
          <p:nvPr/>
        </p:nvSpPr>
        <p:spPr bwMode="auto">
          <a:xfrm>
            <a:off x="2803702" y="349216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Carolyn Taylor</a:t>
            </a:r>
          </a:p>
        </p:txBody>
      </p:sp>
      <p:sp>
        <p:nvSpPr>
          <p:cNvPr id="160" name="AutoShape 24">
            <a:extLst>
              <a:ext uri="{FF2B5EF4-FFF2-40B4-BE49-F238E27FC236}">
                <a16:creationId xmlns:a16="http://schemas.microsoft.com/office/drawing/2014/main" id="{56D02A29-3879-4F04-8D27-9D0184D1C446}"/>
              </a:ext>
            </a:extLst>
          </p:cNvPr>
          <p:cNvSpPr>
            <a:spLocks noChangeArrowheads="1"/>
          </p:cNvSpPr>
          <p:nvPr/>
        </p:nvSpPr>
        <p:spPr bwMode="auto">
          <a:xfrm rot="16200000">
            <a:off x="1814156" y="4036013"/>
            <a:ext cx="983147" cy="1567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(vacant)</a:t>
            </a:r>
          </a:p>
        </p:txBody>
      </p:sp>
      <p:sp>
        <p:nvSpPr>
          <p:cNvPr id="161" name="AutoShape 5">
            <a:extLst>
              <a:ext uri="{FF2B5EF4-FFF2-40B4-BE49-F238E27FC236}">
                <a16:creationId xmlns:a16="http://schemas.microsoft.com/office/drawing/2014/main" id="{B8AA91AA-90A5-4FAF-8CCE-1D2CD2934ABC}"/>
              </a:ext>
            </a:extLst>
          </p:cNvPr>
          <p:cNvSpPr>
            <a:spLocks noChangeArrowheads="1"/>
          </p:cNvSpPr>
          <p:nvPr/>
        </p:nvSpPr>
        <p:spPr bwMode="auto">
          <a:xfrm>
            <a:off x="7786003" y="2611474"/>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a:p>
            <a:pPr algn="ctr"/>
            <a:r>
              <a:rPr lang="en-US" sz="800" dirty="0"/>
              <a:t>Specifications Manager</a:t>
            </a:r>
          </a:p>
        </p:txBody>
      </p:sp>
      <p:sp>
        <p:nvSpPr>
          <p:cNvPr id="162" name="AutoShape 20">
            <a:extLst>
              <a:ext uri="{FF2B5EF4-FFF2-40B4-BE49-F238E27FC236}">
                <a16:creationId xmlns:a16="http://schemas.microsoft.com/office/drawing/2014/main" id="{2DC077F6-77AC-4570-8A87-680772804667}"/>
              </a:ext>
            </a:extLst>
          </p:cNvPr>
          <p:cNvSpPr>
            <a:spLocks noChangeArrowheads="1"/>
          </p:cNvSpPr>
          <p:nvPr/>
        </p:nvSpPr>
        <p:spPr bwMode="auto">
          <a:xfrm>
            <a:off x="2796362" y="6026482"/>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a:t>Achraf Khsiba</a:t>
            </a:r>
            <a:endParaRPr lang="en-US" sz="800" dirty="0"/>
          </a:p>
        </p:txBody>
      </p:sp>
      <p:sp>
        <p:nvSpPr>
          <p:cNvPr id="165" name="AutoShape 72">
            <a:extLst>
              <a:ext uri="{FF2B5EF4-FFF2-40B4-BE49-F238E27FC236}">
                <a16:creationId xmlns:a16="http://schemas.microsoft.com/office/drawing/2014/main" id="{BCFA0554-72E4-49E4-9A69-F8577F80AB34}"/>
              </a:ext>
            </a:extLst>
          </p:cNvPr>
          <p:cNvSpPr>
            <a:spLocks noChangeArrowheads="1"/>
          </p:cNvSpPr>
          <p:nvPr/>
        </p:nvSpPr>
        <p:spPr bwMode="auto">
          <a:xfrm>
            <a:off x="1136434" y="619380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Dongwook Kim</a:t>
            </a:r>
          </a:p>
        </p:txBody>
      </p:sp>
      <p:sp>
        <p:nvSpPr>
          <p:cNvPr id="167" name="Arc 166">
            <a:extLst>
              <a:ext uri="{FF2B5EF4-FFF2-40B4-BE49-F238E27FC236}">
                <a16:creationId xmlns:a16="http://schemas.microsoft.com/office/drawing/2014/main" id="{1E6C09E1-3044-4B2B-A568-16EB6CB5F531}"/>
              </a:ext>
            </a:extLst>
          </p:cNvPr>
          <p:cNvSpPr/>
          <p:nvPr/>
        </p:nvSpPr>
        <p:spPr>
          <a:xfrm rot="16200000" flipH="1">
            <a:off x="1302801" y="4170395"/>
            <a:ext cx="2914296" cy="892133"/>
          </a:xfrm>
          <a:prstGeom prst="arc">
            <a:avLst/>
          </a:prstGeom>
          <a:ln>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sz="1801"/>
          </a:p>
        </p:txBody>
      </p:sp>
      <p:cxnSp>
        <p:nvCxnSpPr>
          <p:cNvPr id="168" name="Straight Arrow Connector 167">
            <a:extLst>
              <a:ext uri="{FF2B5EF4-FFF2-40B4-BE49-F238E27FC236}">
                <a16:creationId xmlns:a16="http://schemas.microsoft.com/office/drawing/2014/main" id="{3E9EB6DB-D2A6-470B-83D7-0ADE04C1201A}"/>
              </a:ext>
            </a:extLst>
          </p:cNvPr>
          <p:cNvCxnSpPr>
            <a:cxnSpLocks/>
            <a:stCxn id="165" idx="3"/>
          </p:cNvCxnSpPr>
          <p:nvPr/>
        </p:nvCxnSpPr>
        <p:spPr>
          <a:xfrm flipV="1">
            <a:off x="2138096" y="6151317"/>
            <a:ext cx="630678" cy="11913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996142"/>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fr-FR" altLang="en-US" sz="4000" dirty="0"/>
              <a:t>How to check-in to a meeting ? (4)</a:t>
            </a:r>
            <a:endParaRPr lang="en-GB" altLang="en-US" sz="40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10" name="TextBox 9">
            <a:extLst>
              <a:ext uri="{FF2B5EF4-FFF2-40B4-BE49-F238E27FC236}">
                <a16:creationId xmlns:a16="http://schemas.microsoft.com/office/drawing/2014/main" id="{9B6452F4-4B70-4043-84D7-85E2645E3804}"/>
              </a:ext>
            </a:extLst>
          </p:cNvPr>
          <p:cNvSpPr txBox="1"/>
          <p:nvPr/>
        </p:nvSpPr>
        <p:spPr>
          <a:xfrm>
            <a:off x="513240" y="1836592"/>
            <a:ext cx="10618625" cy="3213187"/>
          </a:xfrm>
          <a:prstGeom prst="rect">
            <a:avLst/>
          </a:prstGeom>
          <a:noFill/>
        </p:spPr>
        <p:txBody>
          <a:bodyPr wrap="square">
            <a:spAutoFit/>
          </a:bodyPr>
          <a:lstStyle/>
          <a:p>
            <a:pPr marL="355600" indent="-355600">
              <a:spcBef>
                <a:spcPct val="50000"/>
              </a:spcBef>
              <a:buBlip>
                <a:blip r:embed="rId3"/>
              </a:buBlip>
            </a:pPr>
            <a:r>
              <a:rPr lang="en-GB" sz="2000" dirty="0">
                <a:effectLst/>
                <a:latin typeface="Calibri (Body)"/>
                <a:ea typeface="Times New Roman" panose="02020603050405020304" pitchFamily="18" charset="0"/>
              </a:rPr>
              <a:t>Option 3: Through the 3GU portal (</a:t>
            </a:r>
            <a:r>
              <a:rPr lang="en-GB" sz="2000" dirty="0">
                <a:solidFill>
                  <a:srgbClr val="FF0000"/>
                </a:solidFill>
                <a:effectLst/>
                <a:latin typeface="Calibri (Body)"/>
                <a:ea typeface="Times New Roman" panose="02020603050405020304" pitchFamily="18" charset="0"/>
              </a:rPr>
              <a:t>You need to be logged in</a:t>
            </a:r>
            <a:r>
              <a:rPr lang="en-GB" sz="2000" dirty="0">
                <a:effectLst/>
                <a:latin typeface="Calibri (Body)"/>
                <a:ea typeface="Times New Roman" panose="02020603050405020304" pitchFamily="18" charset="0"/>
              </a:rPr>
              <a:t>)</a:t>
            </a:r>
          </a:p>
          <a:p>
            <a:pPr marL="800100" lvl="1" indent="-342900">
              <a:spcBef>
                <a:spcPct val="50000"/>
              </a:spcBef>
              <a:buFont typeface="Arial" panose="020B0604020202020204" pitchFamily="34" charset="0"/>
              <a:buChar char="•"/>
            </a:pPr>
            <a:r>
              <a:rPr lang="en-GB" dirty="0">
                <a:latin typeface="Calibri (Body)"/>
                <a:ea typeface="Times New Roman" panose="02020603050405020304" pitchFamily="18" charset="0"/>
              </a:rPr>
              <a:t>Click on the meeting you wish to check-in to:</a:t>
            </a:r>
          </a:p>
          <a:p>
            <a:pPr lvl="1">
              <a:lnSpc>
                <a:spcPct val="90000"/>
              </a:lnSpc>
              <a:spcBef>
                <a:spcPct val="50000"/>
              </a:spcBef>
            </a:pPr>
            <a:endParaRPr lang="en-GB" sz="3200" dirty="0">
              <a:latin typeface="Calibri (Body)"/>
              <a:ea typeface="Times New Roman" panose="02020603050405020304" pitchFamily="18" charset="0"/>
            </a:endParaRPr>
          </a:p>
          <a:p>
            <a:pPr marL="800100" lvl="1" indent="-342900">
              <a:lnSpc>
                <a:spcPct val="90000"/>
              </a:lnSpc>
              <a:spcBef>
                <a:spcPct val="50000"/>
              </a:spcBef>
              <a:buFont typeface="Arial" panose="020B0604020202020204" pitchFamily="34" charset="0"/>
              <a:buChar char="•"/>
            </a:pPr>
            <a:r>
              <a:rPr lang="en-GB" dirty="0">
                <a:effectLst/>
                <a:latin typeface="Calibri (Body)"/>
                <a:ea typeface="Times New Roman" panose="02020603050405020304" pitchFamily="18" charset="0"/>
              </a:rPr>
              <a:t>then, click on “Presence Token” link:</a:t>
            </a:r>
          </a:p>
          <a:p>
            <a:pPr marL="355600" indent="-355600">
              <a:lnSpc>
                <a:spcPct val="90000"/>
              </a:lnSpc>
              <a:spcBef>
                <a:spcPct val="50000"/>
              </a:spcBef>
              <a:buBlip>
                <a:blip r:embed="rId3"/>
              </a:buBlip>
            </a:pPr>
            <a:endParaRPr lang="en-GB" sz="2000" dirty="0">
              <a:latin typeface="Calibri (Body)"/>
              <a:ea typeface="Times New Roman" panose="02020603050405020304" pitchFamily="18" charset="0"/>
            </a:endParaRPr>
          </a:p>
          <a:p>
            <a:pPr marL="355600" indent="-355600">
              <a:lnSpc>
                <a:spcPct val="90000"/>
              </a:lnSpc>
              <a:spcBef>
                <a:spcPct val="50000"/>
              </a:spcBef>
              <a:buBlip>
                <a:blip r:embed="rId3"/>
              </a:buBlip>
            </a:pPr>
            <a:endParaRPr lang="en-GB" sz="2000" dirty="0">
              <a:effectLst/>
              <a:latin typeface="Calibri (Body)"/>
              <a:ea typeface="Times New Roman" panose="02020603050405020304" pitchFamily="18" charset="0"/>
            </a:endParaRPr>
          </a:p>
          <a:p>
            <a:pPr>
              <a:lnSpc>
                <a:spcPct val="90000"/>
              </a:lnSpc>
              <a:spcBef>
                <a:spcPct val="50000"/>
              </a:spcBef>
            </a:pPr>
            <a:endParaRPr lang="en-GB" sz="2000" dirty="0">
              <a:latin typeface="Calibri (Body)"/>
              <a:ea typeface="Times New Roman" panose="02020603050405020304" pitchFamily="18" charset="0"/>
            </a:endParaRPr>
          </a:p>
        </p:txBody>
      </p:sp>
      <p:pic>
        <p:nvPicPr>
          <p:cNvPr id="3" name="Picture 2">
            <a:extLst>
              <a:ext uri="{FF2B5EF4-FFF2-40B4-BE49-F238E27FC236}">
                <a16:creationId xmlns:a16="http://schemas.microsoft.com/office/drawing/2014/main" id="{0B568373-9E92-45E0-80E4-20C2CD7DD7EA}"/>
              </a:ext>
            </a:extLst>
          </p:cNvPr>
          <p:cNvPicPr>
            <a:picLocks noChangeAspect="1"/>
          </p:cNvPicPr>
          <p:nvPr/>
        </p:nvPicPr>
        <p:blipFill>
          <a:blip r:embed="rId4"/>
          <a:stretch>
            <a:fillRect/>
          </a:stretch>
        </p:blipFill>
        <p:spPr>
          <a:xfrm>
            <a:off x="1209994" y="2798913"/>
            <a:ext cx="9607420" cy="303096"/>
          </a:xfrm>
          <a:prstGeom prst="rect">
            <a:avLst/>
          </a:prstGeom>
        </p:spPr>
      </p:pic>
      <p:pic>
        <p:nvPicPr>
          <p:cNvPr id="6" name="Picture 5">
            <a:extLst>
              <a:ext uri="{FF2B5EF4-FFF2-40B4-BE49-F238E27FC236}">
                <a16:creationId xmlns:a16="http://schemas.microsoft.com/office/drawing/2014/main" id="{224DD8C3-D53F-446A-B161-88F65A82D000}"/>
              </a:ext>
            </a:extLst>
          </p:cNvPr>
          <p:cNvPicPr>
            <a:picLocks noChangeAspect="1"/>
          </p:cNvPicPr>
          <p:nvPr/>
        </p:nvPicPr>
        <p:blipFill rotWithShape="1">
          <a:blip r:embed="rId5"/>
          <a:srcRect b="7655"/>
          <a:stretch/>
        </p:blipFill>
        <p:spPr>
          <a:xfrm>
            <a:off x="673936" y="3895344"/>
            <a:ext cx="10393867" cy="2270034"/>
          </a:xfrm>
          <a:prstGeom prst="rect">
            <a:avLst/>
          </a:prstGeom>
        </p:spPr>
      </p:pic>
    </p:spTree>
    <p:extLst>
      <p:ext uri="{BB962C8B-B14F-4D97-AF65-F5344CB8AC3E}">
        <p14:creationId xmlns:p14="http://schemas.microsoft.com/office/powerpoint/2010/main" val="1131620192"/>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fr-FR" altLang="en-US" sz="4000" dirty="0"/>
              <a:t>How to check-in to a meeting ? (5)</a:t>
            </a:r>
            <a:endParaRPr lang="en-GB" altLang="en-US" sz="40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9" name="TextBox 8">
            <a:extLst>
              <a:ext uri="{FF2B5EF4-FFF2-40B4-BE49-F238E27FC236}">
                <a16:creationId xmlns:a16="http://schemas.microsoft.com/office/drawing/2014/main" id="{D951B030-6B5D-464C-B39C-F1974F47177F}"/>
              </a:ext>
            </a:extLst>
          </p:cNvPr>
          <p:cNvSpPr txBox="1"/>
          <p:nvPr/>
        </p:nvSpPr>
        <p:spPr>
          <a:xfrm>
            <a:off x="449178" y="1845736"/>
            <a:ext cx="11374014" cy="1437317"/>
          </a:xfrm>
          <a:prstGeom prst="rect">
            <a:avLst/>
          </a:prstGeom>
          <a:noFill/>
        </p:spPr>
        <p:txBody>
          <a:bodyPr wrap="square">
            <a:spAutoFit/>
          </a:bodyPr>
          <a:lstStyle/>
          <a:p>
            <a:pPr marL="355600" indent="-355600">
              <a:lnSpc>
                <a:spcPct val="90000"/>
              </a:lnSpc>
              <a:spcBef>
                <a:spcPct val="50000"/>
              </a:spcBef>
              <a:buBlip>
                <a:blip r:embed="rId3"/>
              </a:buBlip>
            </a:pPr>
            <a:r>
              <a:rPr lang="en-US" sz="2000" dirty="0"/>
              <a:t>All three options work for both electronic and face to face meetings</a:t>
            </a:r>
          </a:p>
          <a:p>
            <a:pPr marL="355600" indent="-355600">
              <a:lnSpc>
                <a:spcPct val="90000"/>
              </a:lnSpc>
              <a:spcBef>
                <a:spcPct val="50000"/>
              </a:spcBef>
              <a:buBlip>
                <a:blip r:embed="rId3"/>
              </a:buBlip>
            </a:pPr>
            <a:endParaRPr lang="en-US" sz="2000" dirty="0">
              <a:effectLst/>
              <a:latin typeface="Calibri (Body)"/>
              <a:ea typeface="Times New Roman" panose="02020603050405020304" pitchFamily="18" charset="0"/>
            </a:endParaRPr>
          </a:p>
          <a:p>
            <a:pPr marL="355600" indent="-355600">
              <a:lnSpc>
                <a:spcPct val="90000"/>
              </a:lnSpc>
              <a:spcBef>
                <a:spcPct val="50000"/>
              </a:spcBef>
              <a:buBlip>
                <a:blip r:embed="rId3"/>
              </a:buBlip>
            </a:pPr>
            <a:r>
              <a:rPr lang="en-US" sz="1800" dirty="0">
                <a:effectLst/>
                <a:latin typeface="Calibri (Body)"/>
                <a:ea typeface="Calibri" panose="020F0502020204030204" pitchFamily="34" charset="0"/>
              </a:rPr>
              <a:t>The delegates need to check in themselves </a:t>
            </a:r>
            <a:r>
              <a:rPr lang="en-US" sz="1800" dirty="0">
                <a:solidFill>
                  <a:srgbClr val="FF0000"/>
                </a:solidFill>
                <a:effectLst/>
                <a:latin typeface="Calibri (Body)"/>
                <a:ea typeface="Calibri" panose="020F0502020204030204" pitchFamily="34" charset="0"/>
              </a:rPr>
              <a:t>between </a:t>
            </a:r>
            <a:r>
              <a:rPr lang="en-US" sz="1800" b="1" u="sng" dirty="0">
                <a:solidFill>
                  <a:srgbClr val="FF0000"/>
                </a:solidFill>
                <a:effectLst/>
                <a:latin typeface="Calibri (Body)"/>
                <a:ea typeface="Calibri" panose="020F0502020204030204" pitchFamily="34" charset="0"/>
              </a:rPr>
              <a:t>the start</a:t>
            </a:r>
            <a:r>
              <a:rPr lang="en-US" sz="1800" dirty="0">
                <a:solidFill>
                  <a:srgbClr val="FF0000"/>
                </a:solidFill>
                <a:effectLst/>
                <a:latin typeface="Calibri (Body)"/>
                <a:ea typeface="Calibri" panose="020F0502020204030204" pitchFamily="34" charset="0"/>
              </a:rPr>
              <a:t> and </a:t>
            </a:r>
            <a:r>
              <a:rPr lang="en-US" sz="1800" b="1" u="sng" dirty="0">
                <a:solidFill>
                  <a:srgbClr val="FF0000"/>
                </a:solidFill>
                <a:effectLst/>
                <a:latin typeface="Calibri (Body)"/>
                <a:ea typeface="Calibri" panose="020F0502020204030204" pitchFamily="34" charset="0"/>
              </a:rPr>
              <a:t>the end</a:t>
            </a:r>
            <a:r>
              <a:rPr lang="en-US" sz="1800" dirty="0">
                <a:solidFill>
                  <a:srgbClr val="FF0000"/>
                </a:solidFill>
                <a:effectLst/>
                <a:latin typeface="Calibri (Body)"/>
                <a:ea typeface="Calibri" panose="020F0502020204030204" pitchFamily="34" charset="0"/>
              </a:rPr>
              <a:t> of the meeting</a:t>
            </a:r>
            <a:r>
              <a:rPr lang="en-US" sz="1800" dirty="0">
                <a:effectLst/>
                <a:latin typeface="Calibri (Body)"/>
                <a:ea typeface="Calibri" panose="020F0502020204030204" pitchFamily="34" charset="0"/>
              </a:rPr>
              <a:t>. If a delegate submits their token outside of the meeting’s dates/times, their participation will not be taken into account.</a:t>
            </a:r>
          </a:p>
        </p:txBody>
      </p:sp>
    </p:spTree>
    <p:extLst>
      <p:ext uri="{BB962C8B-B14F-4D97-AF65-F5344CB8AC3E}">
        <p14:creationId xmlns:p14="http://schemas.microsoft.com/office/powerpoint/2010/main" val="2755273992"/>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fr-FR" altLang="en-US" sz="4000" dirty="0"/>
              <a:t>MHSG F2F_DM#2 </a:t>
            </a:r>
            <a:r>
              <a:rPr lang="fr-FR" altLang="en-US" sz="4000" dirty="0" err="1"/>
              <a:t>outcome</a:t>
            </a:r>
            <a:endParaRPr lang="en-GB" altLang="en-US" sz="40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9" name="TextBox 8">
            <a:extLst>
              <a:ext uri="{FF2B5EF4-FFF2-40B4-BE49-F238E27FC236}">
                <a16:creationId xmlns:a16="http://schemas.microsoft.com/office/drawing/2014/main" id="{D951B030-6B5D-464C-B39C-F1974F47177F}"/>
              </a:ext>
            </a:extLst>
          </p:cNvPr>
          <p:cNvSpPr txBox="1"/>
          <p:nvPr/>
        </p:nvSpPr>
        <p:spPr>
          <a:xfrm>
            <a:off x="449178" y="1845736"/>
            <a:ext cx="11419734" cy="4142673"/>
          </a:xfrm>
          <a:prstGeom prst="rect">
            <a:avLst/>
          </a:prstGeom>
          <a:noFill/>
        </p:spPr>
        <p:txBody>
          <a:bodyPr wrap="square">
            <a:spAutoFit/>
          </a:bodyPr>
          <a:lstStyle/>
          <a:p>
            <a:pPr marL="355600" indent="-355600">
              <a:lnSpc>
                <a:spcPct val="114000"/>
              </a:lnSpc>
              <a:spcBef>
                <a:spcPct val="50000"/>
              </a:spcBef>
              <a:buBlip>
                <a:blip r:embed="rId3"/>
              </a:buBlip>
            </a:pPr>
            <a:r>
              <a:rPr lang="en-US" sz="2000" b="1" dirty="0"/>
              <a:t>The June TSGs (i.e. TSGs#96) are confirmed to be held face-to-face</a:t>
            </a:r>
            <a:r>
              <a:rPr lang="en-US" sz="2000" dirty="0"/>
              <a:t>, as agreed by all 3GPP OPs and the leadership. The meeting will be held, as planned, in Budapest/Hungary on the week of 6-10 of June 2022.</a:t>
            </a:r>
          </a:p>
          <a:p>
            <a:pPr>
              <a:lnSpc>
                <a:spcPct val="114000"/>
              </a:lnSpc>
              <a:spcBef>
                <a:spcPct val="50000"/>
              </a:spcBef>
            </a:pPr>
            <a:endParaRPr lang="en-GB" sz="2000" dirty="0"/>
          </a:p>
          <a:p>
            <a:pPr marL="355600" indent="-355600">
              <a:lnSpc>
                <a:spcPct val="114000"/>
              </a:lnSpc>
              <a:spcBef>
                <a:spcPct val="50000"/>
              </a:spcBef>
              <a:buBlip>
                <a:blip r:embed="rId3"/>
              </a:buBlip>
            </a:pPr>
            <a:r>
              <a:rPr lang="en-US" sz="2000" dirty="0"/>
              <a:t>The SA3bis meeting in the end of June, and the SA3 LI meeting in July are decided to be held Electronically.</a:t>
            </a:r>
          </a:p>
          <a:p>
            <a:pPr>
              <a:lnSpc>
                <a:spcPct val="114000"/>
              </a:lnSpc>
              <a:spcBef>
                <a:spcPct val="50000"/>
              </a:spcBef>
            </a:pPr>
            <a:endParaRPr lang="en-GB" sz="2000" dirty="0"/>
          </a:p>
          <a:p>
            <a:pPr marL="355600" indent="-355600">
              <a:lnSpc>
                <a:spcPct val="114000"/>
              </a:lnSpc>
              <a:spcBef>
                <a:spcPct val="50000"/>
              </a:spcBef>
              <a:buBlip>
                <a:blip r:embed="rId3"/>
              </a:buBlip>
            </a:pPr>
            <a:r>
              <a:rPr lang="en-US" sz="2000" dirty="0"/>
              <a:t>Formal decision regarding the August WGs (currently planned as F2F) is to be undertaken at F2F_DM#3 on the 10</a:t>
            </a:r>
            <a:r>
              <a:rPr lang="en-US" sz="2000" baseline="30000" dirty="0"/>
              <a:t>th</a:t>
            </a:r>
            <a:r>
              <a:rPr lang="en-US" sz="2000" dirty="0"/>
              <a:t> of May.</a:t>
            </a:r>
            <a:endParaRPr lang="en-GB" sz="2000" dirty="0"/>
          </a:p>
          <a:p>
            <a:pPr marL="457200"/>
            <a:r>
              <a:rPr lang="en-US" sz="1800" dirty="0">
                <a:effectLst/>
                <a:latin typeface="Calibri" panose="020F0502020204030204" pitchFamily="34" charset="0"/>
                <a:ea typeface="Calibri" panose="020F0502020204030204" pitchFamily="34" charset="0"/>
              </a:rPr>
              <a:t> </a:t>
            </a:r>
            <a:endParaRPr lang="en-GB" sz="18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3231507871"/>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802F8E-AB0F-4695-863F-AFD33B6DDDCE}"/>
              </a:ext>
            </a:extLst>
          </p:cNvPr>
          <p:cNvSpPr>
            <a:spLocks noGrp="1"/>
          </p:cNvSpPr>
          <p:nvPr>
            <p:ph type="title"/>
          </p:nvPr>
        </p:nvSpPr>
        <p:spPr/>
        <p:txBody>
          <a:bodyPr>
            <a:normAutofit/>
          </a:bodyPr>
          <a:lstStyle/>
          <a:p>
            <a:r>
              <a:rPr lang="en-GB" dirty="0"/>
              <a:t>Official/Voting contacts</a:t>
            </a:r>
          </a:p>
        </p:txBody>
      </p:sp>
      <p:sp>
        <p:nvSpPr>
          <p:cNvPr id="3" name="Content Placeholder 2">
            <a:extLst>
              <a:ext uri="{FF2B5EF4-FFF2-40B4-BE49-F238E27FC236}">
                <a16:creationId xmlns:a16="http://schemas.microsoft.com/office/drawing/2014/main" id="{83067CFE-A15D-40D4-8FCB-0296AA764F27}"/>
              </a:ext>
            </a:extLst>
          </p:cNvPr>
          <p:cNvSpPr>
            <a:spLocks noGrp="1"/>
          </p:cNvSpPr>
          <p:nvPr>
            <p:ph idx="1"/>
          </p:nvPr>
        </p:nvSpPr>
        <p:spPr>
          <a:xfrm>
            <a:off x="628650" y="1825625"/>
            <a:ext cx="10725150" cy="4351338"/>
          </a:xfrm>
        </p:spPr>
        <p:txBody>
          <a:bodyPr>
            <a:normAutofit/>
          </a:bodyPr>
          <a:lstStyle/>
          <a:p>
            <a:pPr marL="355600" indent="-355600">
              <a:spcBef>
                <a:spcPct val="50000"/>
              </a:spcBef>
            </a:pPr>
            <a:r>
              <a:rPr lang="en-GB" sz="2000" dirty="0">
                <a:latin typeface="Calibri (Body)"/>
              </a:rPr>
              <a:t>In order for MCC (or PCG, OPs, …) to make official communications with 3GPP members, </a:t>
            </a:r>
            <a:r>
              <a:rPr lang="en-GB" sz="2000" b="1" dirty="0">
                <a:latin typeface="Calibri (Body)"/>
              </a:rPr>
              <a:t>it is essential that all organizations identify at least one person to act as the designated contact point for all matters relating to 3GPP business</a:t>
            </a:r>
            <a:r>
              <a:rPr lang="en-GB" sz="2000" dirty="0">
                <a:latin typeface="Calibri (Body)"/>
              </a:rPr>
              <a:t>, and that this be regularly reviewed by members and kept up to date in case of personnel moves and departures.</a:t>
            </a:r>
          </a:p>
          <a:p>
            <a:pPr marL="355600" indent="-355600">
              <a:spcBef>
                <a:spcPct val="50000"/>
              </a:spcBef>
            </a:pPr>
            <a:r>
              <a:rPr lang="en-GB" sz="2000" dirty="0">
                <a:latin typeface="Calibri (Body)"/>
              </a:rPr>
              <a:t>Also, once the voting resumes, the </a:t>
            </a:r>
            <a:r>
              <a:rPr lang="en-GB" sz="2000" b="1" dirty="0">
                <a:latin typeface="Calibri (Body)"/>
              </a:rPr>
              <a:t>issuing of proxy votes</a:t>
            </a:r>
            <a:r>
              <a:rPr lang="en-GB" sz="2000" dirty="0">
                <a:latin typeface="Calibri (Body)"/>
              </a:rPr>
              <a:t> (When proxied are applicable) will be the privilege of companies’ "official contact" or "voting contact" </a:t>
            </a:r>
            <a:r>
              <a:rPr lang="en-GB" sz="2000" b="1" dirty="0">
                <a:latin typeface="Calibri (Body)"/>
              </a:rPr>
              <a:t>as recorded in our database</a:t>
            </a:r>
            <a:r>
              <a:rPr lang="en-GB" sz="2000" dirty="0">
                <a:latin typeface="Calibri (Body)"/>
              </a:rPr>
              <a:t>.</a:t>
            </a:r>
          </a:p>
          <a:p>
            <a:pPr marL="355600" indent="-355600">
              <a:spcBef>
                <a:spcPct val="50000"/>
              </a:spcBef>
            </a:pPr>
            <a:r>
              <a:rPr lang="en-GB" sz="2000" dirty="0">
                <a:latin typeface="Calibri (Body)"/>
              </a:rPr>
              <a:t>Unfortunately, Europe’s General Data Protection Regulations prevent us from publishing on the 3GPP web site or in a </a:t>
            </a:r>
            <a:r>
              <a:rPr lang="en-GB" sz="2000" dirty="0" err="1">
                <a:latin typeface="Calibri (Body)"/>
              </a:rPr>
              <a:t>TDoc</a:t>
            </a:r>
            <a:r>
              <a:rPr lang="en-GB" sz="2000" dirty="0">
                <a:latin typeface="Calibri (Body)"/>
              </a:rPr>
              <a:t> the identity of those people. If you are not sure who are </a:t>
            </a:r>
            <a:r>
              <a:rPr lang="en-GB" sz="2000" u="sng" dirty="0">
                <a:latin typeface="Calibri (Body)"/>
              </a:rPr>
              <a:t>your</a:t>
            </a:r>
            <a:r>
              <a:rPr lang="en-GB" sz="2000" dirty="0">
                <a:latin typeface="Calibri (Body)"/>
              </a:rPr>
              <a:t> company’s contact people, please ask! We will be happy to tell you. And if our records are out of date, we will be happy to add or remove such people. There is no limit to how many contact people a company may have, and all have equal rights.</a:t>
            </a:r>
          </a:p>
          <a:p>
            <a:pPr marL="355600" indent="-355600">
              <a:spcBef>
                <a:spcPct val="50000"/>
              </a:spcBef>
            </a:pPr>
            <a:r>
              <a:rPr lang="en-GB" sz="2000" dirty="0">
                <a:latin typeface="Calibri (Body)"/>
              </a:rPr>
              <a:t>To request or update this information, contact:</a:t>
            </a:r>
            <a:br>
              <a:rPr lang="en-GB" sz="2000" dirty="0">
                <a:latin typeface="Calibri (Body)"/>
              </a:rPr>
            </a:br>
            <a:r>
              <a:rPr lang="en-GB" sz="2000" dirty="0">
                <a:latin typeface="Calibri (Body)"/>
                <a:hlinkClick r:id="rId2"/>
              </a:rPr>
              <a:t>3gppMembership@etsi.org</a:t>
            </a:r>
            <a:r>
              <a:rPr lang="en-GB" sz="2000" dirty="0">
                <a:latin typeface="Calibri (Body)"/>
              </a:rPr>
              <a:t> </a:t>
            </a:r>
          </a:p>
        </p:txBody>
      </p:sp>
      <p:sp>
        <p:nvSpPr>
          <p:cNvPr id="4" name="Date Placeholder 3">
            <a:extLst>
              <a:ext uri="{FF2B5EF4-FFF2-40B4-BE49-F238E27FC236}">
                <a16:creationId xmlns:a16="http://schemas.microsoft.com/office/drawing/2014/main" id="{4AB9F046-764D-47CE-AC33-07229BB26841}"/>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3/21/2022</a:t>
            </a:fld>
            <a:endParaRPr lang="en-US" dirty="0"/>
          </a:p>
        </p:txBody>
      </p:sp>
      <p:sp>
        <p:nvSpPr>
          <p:cNvPr id="5" name="Slide Number Placeholder 4">
            <a:extLst>
              <a:ext uri="{FF2B5EF4-FFF2-40B4-BE49-F238E27FC236}">
                <a16:creationId xmlns:a16="http://schemas.microsoft.com/office/drawing/2014/main" id="{AB00CAB8-8F7C-4FBC-BB8D-CD98621DB167}"/>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33</a:t>
            </a:fld>
            <a:endParaRPr lang="en-US" dirty="0"/>
          </a:p>
        </p:txBody>
      </p:sp>
    </p:spTree>
    <p:extLst>
      <p:ext uri="{BB962C8B-B14F-4D97-AF65-F5344CB8AC3E}">
        <p14:creationId xmlns:p14="http://schemas.microsoft.com/office/powerpoint/2010/main" val="382170620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EE3193-6C38-4BA6-BDD2-9FA39D8D4CD8}"/>
              </a:ext>
            </a:extLst>
          </p:cNvPr>
          <p:cNvSpPr>
            <a:spLocks noGrp="1"/>
          </p:cNvSpPr>
          <p:nvPr>
            <p:ph type="title"/>
          </p:nvPr>
        </p:nvSpPr>
        <p:spPr/>
        <p:txBody>
          <a:bodyPr/>
          <a:lstStyle/>
          <a:p>
            <a:r>
              <a:rPr lang="en-GB" altLang="en-US" dirty="0">
                <a:solidFill>
                  <a:srgbClr val="C00000"/>
                </a:solidFill>
                <a:latin typeface="Century Gothic" panose="020B0502020202020204" pitchFamily="34" charset="0"/>
              </a:rPr>
              <a:t>3GPP Support Team</a:t>
            </a:r>
            <a:endParaRPr lang="en-GB" dirty="0"/>
          </a:p>
        </p:txBody>
      </p:sp>
      <p:sp>
        <p:nvSpPr>
          <p:cNvPr id="82" name="Line 33">
            <a:extLst>
              <a:ext uri="{FF2B5EF4-FFF2-40B4-BE49-F238E27FC236}">
                <a16:creationId xmlns:a16="http://schemas.microsoft.com/office/drawing/2014/main" id="{3EB9B253-3305-4E19-A91B-809F7A9AA69D}"/>
              </a:ext>
            </a:extLst>
          </p:cNvPr>
          <p:cNvSpPr>
            <a:spLocks noChangeShapeType="1"/>
          </p:cNvSpPr>
          <p:nvPr/>
        </p:nvSpPr>
        <p:spPr bwMode="auto">
          <a:xfrm flipV="1">
            <a:off x="7408690" y="2753673"/>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3" name="Line 33">
            <a:extLst>
              <a:ext uri="{FF2B5EF4-FFF2-40B4-BE49-F238E27FC236}">
                <a16:creationId xmlns:a16="http://schemas.microsoft.com/office/drawing/2014/main" id="{44DBF2EC-C74E-4CEA-A15E-ACDC2229B355}"/>
              </a:ext>
            </a:extLst>
          </p:cNvPr>
          <p:cNvSpPr>
            <a:spLocks noChangeShapeType="1"/>
          </p:cNvSpPr>
          <p:nvPr/>
        </p:nvSpPr>
        <p:spPr bwMode="auto">
          <a:xfrm flipV="1">
            <a:off x="7355854" y="333041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4" name="Line 33">
            <a:extLst>
              <a:ext uri="{FF2B5EF4-FFF2-40B4-BE49-F238E27FC236}">
                <a16:creationId xmlns:a16="http://schemas.microsoft.com/office/drawing/2014/main" id="{FC9175DF-FA79-41EF-93FE-95EC82366F77}"/>
              </a:ext>
            </a:extLst>
          </p:cNvPr>
          <p:cNvSpPr>
            <a:spLocks noChangeShapeType="1"/>
          </p:cNvSpPr>
          <p:nvPr/>
        </p:nvSpPr>
        <p:spPr bwMode="auto">
          <a:xfrm flipV="1">
            <a:off x="7520958" y="4720562"/>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5" name="Line 33">
            <a:extLst>
              <a:ext uri="{FF2B5EF4-FFF2-40B4-BE49-F238E27FC236}">
                <a16:creationId xmlns:a16="http://schemas.microsoft.com/office/drawing/2014/main" id="{BC97D9A3-7A2F-4AFB-B506-0A7E2F714919}"/>
              </a:ext>
            </a:extLst>
          </p:cNvPr>
          <p:cNvSpPr>
            <a:spLocks noChangeShapeType="1"/>
          </p:cNvSpPr>
          <p:nvPr/>
        </p:nvSpPr>
        <p:spPr bwMode="auto">
          <a:xfrm flipV="1">
            <a:off x="7382135" y="4327621"/>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cxnSp>
        <p:nvCxnSpPr>
          <p:cNvPr id="86" name="Straight Connector 85">
            <a:extLst>
              <a:ext uri="{FF2B5EF4-FFF2-40B4-BE49-F238E27FC236}">
                <a16:creationId xmlns:a16="http://schemas.microsoft.com/office/drawing/2014/main" id="{3514F9B2-34B8-4FA1-8409-387E932C71D5}"/>
              </a:ext>
            </a:extLst>
          </p:cNvPr>
          <p:cNvCxnSpPr/>
          <p:nvPr/>
        </p:nvCxnSpPr>
        <p:spPr>
          <a:xfrm>
            <a:off x="2604182" y="278056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7" name="Straight Connector 86">
            <a:extLst>
              <a:ext uri="{FF2B5EF4-FFF2-40B4-BE49-F238E27FC236}">
                <a16:creationId xmlns:a16="http://schemas.microsoft.com/office/drawing/2014/main" id="{48CECA5E-91E8-4EFA-BFCB-827467B500D3}"/>
              </a:ext>
            </a:extLst>
          </p:cNvPr>
          <p:cNvCxnSpPr/>
          <p:nvPr/>
        </p:nvCxnSpPr>
        <p:spPr>
          <a:xfrm>
            <a:off x="2313563" y="412848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8" name="Straight Connector 87">
            <a:extLst>
              <a:ext uri="{FF2B5EF4-FFF2-40B4-BE49-F238E27FC236}">
                <a16:creationId xmlns:a16="http://schemas.microsoft.com/office/drawing/2014/main" id="{531B62A2-683F-4726-928D-D35FBE5ADB5C}"/>
              </a:ext>
            </a:extLst>
          </p:cNvPr>
          <p:cNvCxnSpPr/>
          <p:nvPr/>
        </p:nvCxnSpPr>
        <p:spPr>
          <a:xfrm>
            <a:off x="2598589" y="3565332"/>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Straight Connector 88">
            <a:extLst>
              <a:ext uri="{FF2B5EF4-FFF2-40B4-BE49-F238E27FC236}">
                <a16:creationId xmlns:a16="http://schemas.microsoft.com/office/drawing/2014/main" id="{E5F2E33B-2E6A-4B14-97CA-88BFCAEA256C}"/>
              </a:ext>
            </a:extLst>
          </p:cNvPr>
          <p:cNvCxnSpPr/>
          <p:nvPr/>
        </p:nvCxnSpPr>
        <p:spPr>
          <a:xfrm>
            <a:off x="2598599" y="4130454"/>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Straight Connector 89">
            <a:extLst>
              <a:ext uri="{FF2B5EF4-FFF2-40B4-BE49-F238E27FC236}">
                <a16:creationId xmlns:a16="http://schemas.microsoft.com/office/drawing/2014/main" id="{26041D7E-D26B-405A-8BA9-7B7796FB7C7F}"/>
              </a:ext>
            </a:extLst>
          </p:cNvPr>
          <p:cNvCxnSpPr/>
          <p:nvPr/>
        </p:nvCxnSpPr>
        <p:spPr>
          <a:xfrm>
            <a:off x="2609815" y="5000877"/>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 name="Straight Connector 90">
            <a:extLst>
              <a:ext uri="{FF2B5EF4-FFF2-40B4-BE49-F238E27FC236}">
                <a16:creationId xmlns:a16="http://schemas.microsoft.com/office/drawing/2014/main" id="{BF113935-E4C4-4DD7-B511-036267387DA3}"/>
              </a:ext>
            </a:extLst>
          </p:cNvPr>
          <p:cNvCxnSpPr/>
          <p:nvPr/>
        </p:nvCxnSpPr>
        <p:spPr>
          <a:xfrm>
            <a:off x="2598599" y="5544749"/>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 name="Line 57">
            <a:extLst>
              <a:ext uri="{FF2B5EF4-FFF2-40B4-BE49-F238E27FC236}">
                <a16:creationId xmlns:a16="http://schemas.microsoft.com/office/drawing/2014/main" id="{BDE16648-DB44-4E41-B3CF-B9073DE12229}"/>
              </a:ext>
            </a:extLst>
          </p:cNvPr>
          <p:cNvSpPr>
            <a:spLocks noChangeShapeType="1"/>
          </p:cNvSpPr>
          <p:nvPr/>
        </p:nvSpPr>
        <p:spPr bwMode="auto">
          <a:xfrm rot="5400000">
            <a:off x="1218206" y="4160959"/>
            <a:ext cx="2772000" cy="1121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3" name="Line 42">
            <a:extLst>
              <a:ext uri="{FF2B5EF4-FFF2-40B4-BE49-F238E27FC236}">
                <a16:creationId xmlns:a16="http://schemas.microsoft.com/office/drawing/2014/main" id="{0E80E78F-F47D-4A16-9685-3807E1E3B17F}"/>
              </a:ext>
            </a:extLst>
          </p:cNvPr>
          <p:cNvSpPr>
            <a:spLocks noChangeShapeType="1"/>
          </p:cNvSpPr>
          <p:nvPr/>
        </p:nvSpPr>
        <p:spPr bwMode="auto">
          <a:xfrm flipV="1">
            <a:off x="3625534" y="4425266"/>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4" name="Line 57">
            <a:extLst>
              <a:ext uri="{FF2B5EF4-FFF2-40B4-BE49-F238E27FC236}">
                <a16:creationId xmlns:a16="http://schemas.microsoft.com/office/drawing/2014/main" id="{56C44D5B-CF26-4D68-A2FA-2B4836044943}"/>
              </a:ext>
            </a:extLst>
          </p:cNvPr>
          <p:cNvSpPr>
            <a:spLocks noChangeShapeType="1"/>
          </p:cNvSpPr>
          <p:nvPr/>
        </p:nvSpPr>
        <p:spPr bwMode="auto">
          <a:xfrm>
            <a:off x="3630845" y="3296354"/>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5" name="Line 51">
            <a:extLst>
              <a:ext uri="{FF2B5EF4-FFF2-40B4-BE49-F238E27FC236}">
                <a16:creationId xmlns:a16="http://schemas.microsoft.com/office/drawing/2014/main" id="{6AF15D1C-4CCB-4243-A270-BD901662386F}"/>
              </a:ext>
            </a:extLst>
          </p:cNvPr>
          <p:cNvSpPr>
            <a:spLocks noChangeShapeType="1"/>
          </p:cNvSpPr>
          <p:nvPr/>
        </p:nvSpPr>
        <p:spPr bwMode="auto">
          <a:xfrm flipV="1">
            <a:off x="3637521" y="6100042"/>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6" name="Line 51">
            <a:extLst>
              <a:ext uri="{FF2B5EF4-FFF2-40B4-BE49-F238E27FC236}">
                <a16:creationId xmlns:a16="http://schemas.microsoft.com/office/drawing/2014/main" id="{A6CDCB40-B57B-4EAC-AC62-0F8C864902CA}"/>
              </a:ext>
            </a:extLst>
          </p:cNvPr>
          <p:cNvSpPr>
            <a:spLocks noChangeShapeType="1"/>
          </p:cNvSpPr>
          <p:nvPr/>
        </p:nvSpPr>
        <p:spPr bwMode="auto">
          <a:xfrm flipV="1">
            <a:off x="3574837" y="5824083"/>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7" name="Line 55">
            <a:extLst>
              <a:ext uri="{FF2B5EF4-FFF2-40B4-BE49-F238E27FC236}">
                <a16:creationId xmlns:a16="http://schemas.microsoft.com/office/drawing/2014/main" id="{85AA9361-B3C3-46AE-9E07-2C64589A268B}"/>
              </a:ext>
            </a:extLst>
          </p:cNvPr>
          <p:cNvSpPr>
            <a:spLocks noChangeShapeType="1"/>
          </p:cNvSpPr>
          <p:nvPr/>
        </p:nvSpPr>
        <p:spPr bwMode="auto">
          <a:xfrm>
            <a:off x="3676299" y="2529805"/>
            <a:ext cx="3682370"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8" name="Line 3">
            <a:extLst>
              <a:ext uri="{FF2B5EF4-FFF2-40B4-BE49-F238E27FC236}">
                <a16:creationId xmlns:a16="http://schemas.microsoft.com/office/drawing/2014/main" id="{F55267C3-5071-40B1-84A8-FE2FAFFC27F1}"/>
              </a:ext>
            </a:extLst>
          </p:cNvPr>
          <p:cNvSpPr>
            <a:spLocks noChangeShapeType="1"/>
          </p:cNvSpPr>
          <p:nvPr/>
        </p:nvSpPr>
        <p:spPr bwMode="auto">
          <a:xfrm>
            <a:off x="7298845" y="1917224"/>
            <a:ext cx="20679" cy="4335442"/>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AutoShape 5">
            <a:extLst>
              <a:ext uri="{FF2B5EF4-FFF2-40B4-BE49-F238E27FC236}">
                <a16:creationId xmlns:a16="http://schemas.microsoft.com/office/drawing/2014/main" id="{877D4B7D-7D10-47F7-8862-76D0CFE64421}"/>
              </a:ext>
            </a:extLst>
          </p:cNvPr>
          <p:cNvSpPr>
            <a:spLocks noChangeArrowheads="1"/>
          </p:cNvSpPr>
          <p:nvPr/>
        </p:nvSpPr>
        <p:spPr bwMode="auto">
          <a:xfrm>
            <a:off x="7773228" y="2115809"/>
            <a:ext cx="1470846" cy="362315"/>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b="1" dirty="0"/>
              <a:t>Issam Toufik</a:t>
            </a:r>
          </a:p>
          <a:p>
            <a:pPr algn="ctr"/>
            <a:r>
              <a:rPr lang="en-US" sz="800" dirty="0"/>
              <a:t>Director MCC, ETSI</a:t>
            </a:r>
          </a:p>
        </p:txBody>
      </p:sp>
      <p:sp>
        <p:nvSpPr>
          <p:cNvPr id="100" name="AutoShape 6">
            <a:extLst>
              <a:ext uri="{FF2B5EF4-FFF2-40B4-BE49-F238E27FC236}">
                <a16:creationId xmlns:a16="http://schemas.microsoft.com/office/drawing/2014/main" id="{FDD16FCD-BF65-4F8F-B068-77F44E6BA73A}"/>
              </a:ext>
            </a:extLst>
          </p:cNvPr>
          <p:cNvSpPr>
            <a:spLocks noChangeArrowheads="1"/>
          </p:cNvSpPr>
          <p:nvPr/>
        </p:nvSpPr>
        <p:spPr bwMode="auto">
          <a:xfrm>
            <a:off x="7808056" y="3146531"/>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101" name="Rectangle 7">
            <a:extLst>
              <a:ext uri="{FF2B5EF4-FFF2-40B4-BE49-F238E27FC236}">
                <a16:creationId xmlns:a16="http://schemas.microsoft.com/office/drawing/2014/main" id="{83C2A78A-B5A0-4A7A-8BFB-501CDF189B38}"/>
              </a:ext>
            </a:extLst>
          </p:cNvPr>
          <p:cNvSpPr>
            <a:spLocks noChangeArrowheads="1"/>
          </p:cNvSpPr>
          <p:nvPr/>
        </p:nvSpPr>
        <p:spPr bwMode="auto">
          <a:xfrm>
            <a:off x="7760775" y="5130742"/>
            <a:ext cx="1616619" cy="1178606"/>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02" name="AutoShape 8">
            <a:extLst>
              <a:ext uri="{FF2B5EF4-FFF2-40B4-BE49-F238E27FC236}">
                <a16:creationId xmlns:a16="http://schemas.microsoft.com/office/drawing/2014/main" id="{FFB8C58D-8B05-4017-99A1-C45ECB192D1A}"/>
              </a:ext>
            </a:extLst>
          </p:cNvPr>
          <p:cNvSpPr>
            <a:spLocks noChangeArrowheads="1"/>
          </p:cNvSpPr>
          <p:nvPr/>
        </p:nvSpPr>
        <p:spPr bwMode="auto">
          <a:xfrm>
            <a:off x="7760775" y="4948245"/>
            <a:ext cx="1616619" cy="19509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03" name="AutoShape 9">
            <a:extLst>
              <a:ext uri="{FF2B5EF4-FFF2-40B4-BE49-F238E27FC236}">
                <a16:creationId xmlns:a16="http://schemas.microsoft.com/office/drawing/2014/main" id="{1AC5A7EC-2D40-409C-8FB2-5391F7576531}"/>
              </a:ext>
            </a:extLst>
          </p:cNvPr>
          <p:cNvSpPr>
            <a:spLocks noChangeArrowheads="1"/>
          </p:cNvSpPr>
          <p:nvPr/>
        </p:nvSpPr>
        <p:spPr bwMode="auto">
          <a:xfrm>
            <a:off x="7846137" y="5210458"/>
            <a:ext cx="1472160" cy="2550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 membership, …)</a:t>
            </a:r>
          </a:p>
        </p:txBody>
      </p:sp>
      <p:sp>
        <p:nvSpPr>
          <p:cNvPr id="104" name="AutoShape 10">
            <a:extLst>
              <a:ext uri="{FF2B5EF4-FFF2-40B4-BE49-F238E27FC236}">
                <a16:creationId xmlns:a16="http://schemas.microsoft.com/office/drawing/2014/main" id="{3CFD7365-0AE8-481A-AAC0-3E0527A213CB}"/>
              </a:ext>
            </a:extLst>
          </p:cNvPr>
          <p:cNvSpPr>
            <a:spLocks noChangeArrowheads="1"/>
          </p:cNvSpPr>
          <p:nvPr/>
        </p:nvSpPr>
        <p:spPr bwMode="auto">
          <a:xfrm>
            <a:off x="7838258" y="5571827"/>
            <a:ext cx="1472160" cy="261646"/>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Elisabetta Comin</a:t>
            </a:r>
            <a:br>
              <a:rPr lang="en-US" sz="800" dirty="0"/>
            </a:br>
            <a:r>
              <a:rPr lang="en-US" sz="800" dirty="0"/>
              <a:t>(general admin)</a:t>
            </a:r>
          </a:p>
        </p:txBody>
      </p:sp>
      <p:sp>
        <p:nvSpPr>
          <p:cNvPr id="105" name="AutoShape 11">
            <a:extLst>
              <a:ext uri="{FF2B5EF4-FFF2-40B4-BE49-F238E27FC236}">
                <a16:creationId xmlns:a16="http://schemas.microsoft.com/office/drawing/2014/main" id="{AD891A1E-E53F-45D7-954F-99948D1B8C6D}"/>
              </a:ext>
            </a:extLst>
          </p:cNvPr>
          <p:cNvSpPr>
            <a:spLocks noChangeArrowheads="1"/>
          </p:cNvSpPr>
          <p:nvPr/>
        </p:nvSpPr>
        <p:spPr bwMode="auto">
          <a:xfrm>
            <a:off x="7825328" y="5938549"/>
            <a:ext cx="1472160" cy="2439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(EF3, meetings, …)</a:t>
            </a:r>
          </a:p>
        </p:txBody>
      </p:sp>
      <p:sp>
        <p:nvSpPr>
          <p:cNvPr id="106" name="Line 13">
            <a:extLst>
              <a:ext uri="{FF2B5EF4-FFF2-40B4-BE49-F238E27FC236}">
                <a16:creationId xmlns:a16="http://schemas.microsoft.com/office/drawing/2014/main" id="{4361D057-F9C3-464C-8F40-89EDCBB1A975}"/>
              </a:ext>
            </a:extLst>
          </p:cNvPr>
          <p:cNvSpPr>
            <a:spLocks noChangeShapeType="1"/>
          </p:cNvSpPr>
          <p:nvPr/>
        </p:nvSpPr>
        <p:spPr bwMode="auto">
          <a:xfrm flipV="1">
            <a:off x="3607870" y="5262865"/>
            <a:ext cx="3677116"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7" name="AutoShape 14">
            <a:extLst>
              <a:ext uri="{FF2B5EF4-FFF2-40B4-BE49-F238E27FC236}">
                <a16:creationId xmlns:a16="http://schemas.microsoft.com/office/drawing/2014/main" id="{9835A81C-A345-405D-BE4C-EEB974CC69B2}"/>
              </a:ext>
            </a:extLst>
          </p:cNvPr>
          <p:cNvSpPr>
            <a:spLocks noChangeArrowheads="1"/>
          </p:cNvSpPr>
          <p:nvPr/>
        </p:nvSpPr>
        <p:spPr bwMode="auto">
          <a:xfrm>
            <a:off x="5129935" y="522162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08" name="AutoShape 17">
            <a:extLst>
              <a:ext uri="{FF2B5EF4-FFF2-40B4-BE49-F238E27FC236}">
                <a16:creationId xmlns:a16="http://schemas.microsoft.com/office/drawing/2014/main" id="{A955D2EE-EE19-403E-964D-E3A419ED9C79}"/>
              </a:ext>
            </a:extLst>
          </p:cNvPr>
          <p:cNvSpPr>
            <a:spLocks noChangeArrowheads="1"/>
          </p:cNvSpPr>
          <p:nvPr/>
        </p:nvSpPr>
        <p:spPr bwMode="auto">
          <a:xfrm>
            <a:off x="2801277" y="518598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Jayeeta Saha</a:t>
            </a:r>
          </a:p>
        </p:txBody>
      </p:sp>
      <p:sp>
        <p:nvSpPr>
          <p:cNvPr id="109" name="Line 19">
            <a:extLst>
              <a:ext uri="{FF2B5EF4-FFF2-40B4-BE49-F238E27FC236}">
                <a16:creationId xmlns:a16="http://schemas.microsoft.com/office/drawing/2014/main" id="{3669EDD0-CCE8-4E23-B6AD-CCBAE1BC7EBE}"/>
              </a:ext>
            </a:extLst>
          </p:cNvPr>
          <p:cNvSpPr>
            <a:spLocks noChangeShapeType="1"/>
          </p:cNvSpPr>
          <p:nvPr/>
        </p:nvSpPr>
        <p:spPr bwMode="auto">
          <a:xfrm>
            <a:off x="3526166" y="3841416"/>
            <a:ext cx="3767198" cy="63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0" name="AutoShape 20">
            <a:extLst>
              <a:ext uri="{FF2B5EF4-FFF2-40B4-BE49-F238E27FC236}">
                <a16:creationId xmlns:a16="http://schemas.microsoft.com/office/drawing/2014/main" id="{325E79C2-8E82-4ABA-840A-B598572290B6}"/>
              </a:ext>
            </a:extLst>
          </p:cNvPr>
          <p:cNvSpPr>
            <a:spLocks noChangeArrowheads="1"/>
          </p:cNvSpPr>
          <p:nvPr/>
        </p:nvSpPr>
        <p:spPr bwMode="auto">
          <a:xfrm>
            <a:off x="2801277" y="4350078"/>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Andrijana Brekalo</a:t>
            </a:r>
            <a:endParaRPr lang="en-US" sz="800" dirty="0"/>
          </a:p>
        </p:txBody>
      </p:sp>
      <p:sp>
        <p:nvSpPr>
          <p:cNvPr id="111" name="Line 27">
            <a:extLst>
              <a:ext uri="{FF2B5EF4-FFF2-40B4-BE49-F238E27FC236}">
                <a16:creationId xmlns:a16="http://schemas.microsoft.com/office/drawing/2014/main" id="{1790DA3E-0945-4164-8B57-D576D1BAC333}"/>
              </a:ext>
            </a:extLst>
          </p:cNvPr>
          <p:cNvSpPr>
            <a:spLocks noChangeShapeType="1"/>
          </p:cNvSpPr>
          <p:nvPr/>
        </p:nvSpPr>
        <p:spPr bwMode="auto">
          <a:xfrm>
            <a:off x="3598227" y="5001702"/>
            <a:ext cx="354689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2" name="AutoShape 28">
            <a:extLst>
              <a:ext uri="{FF2B5EF4-FFF2-40B4-BE49-F238E27FC236}">
                <a16:creationId xmlns:a16="http://schemas.microsoft.com/office/drawing/2014/main" id="{EDE33FEB-5828-480D-84BE-7BDB00D98AE4}"/>
              </a:ext>
            </a:extLst>
          </p:cNvPr>
          <p:cNvSpPr>
            <a:spLocks noChangeArrowheads="1"/>
          </p:cNvSpPr>
          <p:nvPr/>
        </p:nvSpPr>
        <p:spPr bwMode="auto">
          <a:xfrm>
            <a:off x="2801279" y="4925590"/>
            <a:ext cx="996076"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13" name="Line 29">
            <a:extLst>
              <a:ext uri="{FF2B5EF4-FFF2-40B4-BE49-F238E27FC236}">
                <a16:creationId xmlns:a16="http://schemas.microsoft.com/office/drawing/2014/main" id="{5DD22FE3-82A8-4190-BA76-B6D0F66BC795}"/>
              </a:ext>
            </a:extLst>
          </p:cNvPr>
          <p:cNvSpPr>
            <a:spLocks noChangeShapeType="1"/>
          </p:cNvSpPr>
          <p:nvPr/>
        </p:nvSpPr>
        <p:spPr bwMode="auto">
          <a:xfrm flipV="1">
            <a:off x="3565493" y="4732999"/>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4" name="AutoShape 30">
            <a:extLst>
              <a:ext uri="{FF2B5EF4-FFF2-40B4-BE49-F238E27FC236}">
                <a16:creationId xmlns:a16="http://schemas.microsoft.com/office/drawing/2014/main" id="{8D63BEE2-54C5-456E-9759-A3D8A6C08E62}"/>
              </a:ext>
            </a:extLst>
          </p:cNvPr>
          <p:cNvSpPr>
            <a:spLocks noChangeArrowheads="1"/>
          </p:cNvSpPr>
          <p:nvPr/>
        </p:nvSpPr>
        <p:spPr bwMode="auto">
          <a:xfrm>
            <a:off x="2801277" y="465464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15" name="AutoShape 31">
            <a:extLst>
              <a:ext uri="{FF2B5EF4-FFF2-40B4-BE49-F238E27FC236}">
                <a16:creationId xmlns:a16="http://schemas.microsoft.com/office/drawing/2014/main" id="{3D214867-FE34-43E3-BC84-1891C683A369}"/>
              </a:ext>
            </a:extLst>
          </p:cNvPr>
          <p:cNvSpPr>
            <a:spLocks noChangeArrowheads="1"/>
          </p:cNvSpPr>
          <p:nvPr/>
        </p:nvSpPr>
        <p:spPr bwMode="auto">
          <a:xfrm>
            <a:off x="5805909" y="469286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16" name="AutoShape 32">
            <a:extLst>
              <a:ext uri="{FF2B5EF4-FFF2-40B4-BE49-F238E27FC236}">
                <a16:creationId xmlns:a16="http://schemas.microsoft.com/office/drawing/2014/main" id="{75485AE0-4900-4A10-927B-9C27732C9C59}"/>
              </a:ext>
            </a:extLst>
          </p:cNvPr>
          <p:cNvSpPr>
            <a:spLocks noChangeArrowheads="1"/>
          </p:cNvSpPr>
          <p:nvPr/>
        </p:nvSpPr>
        <p:spPr bwMode="auto">
          <a:xfrm>
            <a:off x="5804597" y="478961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17" name="Line 33">
            <a:extLst>
              <a:ext uri="{FF2B5EF4-FFF2-40B4-BE49-F238E27FC236}">
                <a16:creationId xmlns:a16="http://schemas.microsoft.com/office/drawing/2014/main" id="{E91C2240-E73D-4142-9F3D-2F3FE015C2EC}"/>
              </a:ext>
            </a:extLst>
          </p:cNvPr>
          <p:cNvSpPr>
            <a:spLocks noChangeShapeType="1"/>
          </p:cNvSpPr>
          <p:nvPr/>
        </p:nvSpPr>
        <p:spPr bwMode="auto">
          <a:xfrm flipV="1">
            <a:off x="7269227" y="382364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8" name="AutoShape 34">
            <a:extLst>
              <a:ext uri="{FF2B5EF4-FFF2-40B4-BE49-F238E27FC236}">
                <a16:creationId xmlns:a16="http://schemas.microsoft.com/office/drawing/2014/main" id="{9D51D869-1E80-4C84-9A13-D5D56897FD1D}"/>
              </a:ext>
            </a:extLst>
          </p:cNvPr>
          <p:cNvSpPr>
            <a:spLocks noChangeArrowheads="1"/>
          </p:cNvSpPr>
          <p:nvPr/>
        </p:nvSpPr>
        <p:spPr bwMode="auto">
          <a:xfrm>
            <a:off x="7823814" y="4588436"/>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19" name="Line 35">
            <a:extLst>
              <a:ext uri="{FF2B5EF4-FFF2-40B4-BE49-F238E27FC236}">
                <a16:creationId xmlns:a16="http://schemas.microsoft.com/office/drawing/2014/main" id="{9C5CFCBD-98CF-4575-92C6-AD1BBCE0694D}"/>
              </a:ext>
            </a:extLst>
          </p:cNvPr>
          <p:cNvSpPr>
            <a:spLocks noChangeShapeType="1"/>
          </p:cNvSpPr>
          <p:nvPr/>
        </p:nvSpPr>
        <p:spPr bwMode="auto">
          <a:xfrm>
            <a:off x="3557965" y="4130454"/>
            <a:ext cx="371126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0" name="AutoShape 37">
            <a:extLst>
              <a:ext uri="{FF2B5EF4-FFF2-40B4-BE49-F238E27FC236}">
                <a16:creationId xmlns:a16="http://schemas.microsoft.com/office/drawing/2014/main" id="{FC966BF8-183D-4018-B150-3A752EC6A1CE}"/>
              </a:ext>
            </a:extLst>
          </p:cNvPr>
          <p:cNvSpPr>
            <a:spLocks noChangeArrowheads="1"/>
          </p:cNvSpPr>
          <p:nvPr/>
        </p:nvSpPr>
        <p:spPr bwMode="auto">
          <a:xfrm>
            <a:off x="2801277" y="406259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21" name="AutoShape 38">
            <a:extLst>
              <a:ext uri="{FF2B5EF4-FFF2-40B4-BE49-F238E27FC236}">
                <a16:creationId xmlns:a16="http://schemas.microsoft.com/office/drawing/2014/main" id="{DFAC8F92-22B3-49FA-B133-CF473D91B880}"/>
              </a:ext>
            </a:extLst>
          </p:cNvPr>
          <p:cNvSpPr>
            <a:spLocks noChangeArrowheads="1"/>
          </p:cNvSpPr>
          <p:nvPr/>
        </p:nvSpPr>
        <p:spPr bwMode="auto">
          <a:xfrm>
            <a:off x="3912547" y="4093709"/>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22" name="Line 39">
            <a:extLst>
              <a:ext uri="{FF2B5EF4-FFF2-40B4-BE49-F238E27FC236}">
                <a16:creationId xmlns:a16="http://schemas.microsoft.com/office/drawing/2014/main" id="{18BE037E-3D31-44B9-82A4-821ED016B54C}"/>
              </a:ext>
            </a:extLst>
          </p:cNvPr>
          <p:cNvSpPr>
            <a:spLocks noChangeShapeType="1"/>
          </p:cNvSpPr>
          <p:nvPr/>
        </p:nvSpPr>
        <p:spPr bwMode="auto">
          <a:xfrm>
            <a:off x="3574784" y="3577346"/>
            <a:ext cx="3713888"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3" name="AutoShape 41">
            <a:extLst>
              <a:ext uri="{FF2B5EF4-FFF2-40B4-BE49-F238E27FC236}">
                <a16:creationId xmlns:a16="http://schemas.microsoft.com/office/drawing/2014/main" id="{A6B4A80C-745F-4BB4-968E-F05B82EE3294}"/>
              </a:ext>
            </a:extLst>
          </p:cNvPr>
          <p:cNvSpPr>
            <a:spLocks noChangeArrowheads="1"/>
          </p:cNvSpPr>
          <p:nvPr/>
        </p:nvSpPr>
        <p:spPr bwMode="auto">
          <a:xfrm>
            <a:off x="5821349" y="6073610"/>
            <a:ext cx="735422" cy="80587"/>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24" name="AutoShape 45">
            <a:extLst>
              <a:ext uri="{FF2B5EF4-FFF2-40B4-BE49-F238E27FC236}">
                <a16:creationId xmlns:a16="http://schemas.microsoft.com/office/drawing/2014/main" id="{E9D2C101-20B2-4A64-8C8C-3AA5FC3E279D}"/>
              </a:ext>
            </a:extLst>
          </p:cNvPr>
          <p:cNvSpPr>
            <a:spLocks noChangeArrowheads="1"/>
          </p:cNvSpPr>
          <p:nvPr/>
        </p:nvSpPr>
        <p:spPr bwMode="auto">
          <a:xfrm>
            <a:off x="5802707" y="4882627"/>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25" name="AutoShape 48">
            <a:extLst>
              <a:ext uri="{FF2B5EF4-FFF2-40B4-BE49-F238E27FC236}">
                <a16:creationId xmlns:a16="http://schemas.microsoft.com/office/drawing/2014/main" id="{94039395-F56A-40C6-A8DD-5BC0D88CAADE}"/>
              </a:ext>
            </a:extLst>
          </p:cNvPr>
          <p:cNvSpPr>
            <a:spLocks noChangeArrowheads="1"/>
          </p:cNvSpPr>
          <p:nvPr/>
        </p:nvSpPr>
        <p:spPr bwMode="auto">
          <a:xfrm>
            <a:off x="5155645" y="3799470"/>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26" name="AutoShape 49">
            <a:extLst>
              <a:ext uri="{FF2B5EF4-FFF2-40B4-BE49-F238E27FC236}">
                <a16:creationId xmlns:a16="http://schemas.microsoft.com/office/drawing/2014/main" id="{1395CA41-9552-486E-9FF9-46963F99F687}"/>
              </a:ext>
            </a:extLst>
          </p:cNvPr>
          <p:cNvSpPr>
            <a:spLocks noChangeArrowheads="1"/>
          </p:cNvSpPr>
          <p:nvPr/>
        </p:nvSpPr>
        <p:spPr bwMode="auto">
          <a:xfrm>
            <a:off x="2801277" y="377186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27" name="AutoShape 50">
            <a:extLst>
              <a:ext uri="{FF2B5EF4-FFF2-40B4-BE49-F238E27FC236}">
                <a16:creationId xmlns:a16="http://schemas.microsoft.com/office/drawing/2014/main" id="{9DC57589-A75F-4118-91F5-3AB6FE0D3CF4}"/>
              </a:ext>
            </a:extLst>
          </p:cNvPr>
          <p:cNvSpPr>
            <a:spLocks noChangeArrowheads="1"/>
          </p:cNvSpPr>
          <p:nvPr/>
        </p:nvSpPr>
        <p:spPr bwMode="auto">
          <a:xfrm>
            <a:off x="5155119" y="3900229"/>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28" name="Line 51">
            <a:extLst>
              <a:ext uri="{FF2B5EF4-FFF2-40B4-BE49-F238E27FC236}">
                <a16:creationId xmlns:a16="http://schemas.microsoft.com/office/drawing/2014/main" id="{5FBEDF98-8C06-409E-AD10-4D9FDF145008}"/>
              </a:ext>
            </a:extLst>
          </p:cNvPr>
          <p:cNvSpPr>
            <a:spLocks noChangeShapeType="1"/>
          </p:cNvSpPr>
          <p:nvPr/>
        </p:nvSpPr>
        <p:spPr bwMode="auto">
          <a:xfrm flipV="1">
            <a:off x="3520842" y="5535544"/>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9" name="AutoShape 52">
            <a:extLst>
              <a:ext uri="{FF2B5EF4-FFF2-40B4-BE49-F238E27FC236}">
                <a16:creationId xmlns:a16="http://schemas.microsoft.com/office/drawing/2014/main" id="{BD7D9E49-1310-4E11-82D1-5D647D124C3E}"/>
              </a:ext>
            </a:extLst>
          </p:cNvPr>
          <p:cNvSpPr>
            <a:spLocks noChangeArrowheads="1"/>
          </p:cNvSpPr>
          <p:nvPr/>
        </p:nvSpPr>
        <p:spPr bwMode="auto">
          <a:xfrm>
            <a:off x="2801277" y="546612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0" name="AutoShape 53">
            <a:extLst>
              <a:ext uri="{FF2B5EF4-FFF2-40B4-BE49-F238E27FC236}">
                <a16:creationId xmlns:a16="http://schemas.microsoft.com/office/drawing/2014/main" id="{7A75D7B4-9E1E-439B-BC3D-0F6BD0D998F6}"/>
              </a:ext>
            </a:extLst>
          </p:cNvPr>
          <p:cNvSpPr>
            <a:spLocks noChangeArrowheads="1"/>
          </p:cNvSpPr>
          <p:nvPr/>
        </p:nvSpPr>
        <p:spPr bwMode="auto">
          <a:xfrm>
            <a:off x="3929973" y="5508241"/>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131" name="AutoShape 54">
            <a:extLst>
              <a:ext uri="{FF2B5EF4-FFF2-40B4-BE49-F238E27FC236}">
                <a16:creationId xmlns:a16="http://schemas.microsoft.com/office/drawing/2014/main" id="{86739FEF-65CC-43D0-977F-36D2F245A886}"/>
              </a:ext>
            </a:extLst>
          </p:cNvPr>
          <p:cNvSpPr>
            <a:spLocks noChangeArrowheads="1"/>
          </p:cNvSpPr>
          <p:nvPr/>
        </p:nvSpPr>
        <p:spPr bwMode="auto">
          <a:xfrm>
            <a:off x="2816872" y="245550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2" name="AutoShape 56">
            <a:extLst>
              <a:ext uri="{FF2B5EF4-FFF2-40B4-BE49-F238E27FC236}">
                <a16:creationId xmlns:a16="http://schemas.microsoft.com/office/drawing/2014/main" id="{8DFF2D95-953E-4167-B8B8-38EDC2D4BA8A}"/>
              </a:ext>
            </a:extLst>
          </p:cNvPr>
          <p:cNvSpPr>
            <a:spLocks noChangeArrowheads="1"/>
          </p:cNvSpPr>
          <p:nvPr/>
        </p:nvSpPr>
        <p:spPr bwMode="auto">
          <a:xfrm>
            <a:off x="5144218" y="2496922"/>
            <a:ext cx="736738"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 name="Line 57">
            <a:extLst>
              <a:ext uri="{FF2B5EF4-FFF2-40B4-BE49-F238E27FC236}">
                <a16:creationId xmlns:a16="http://schemas.microsoft.com/office/drawing/2014/main" id="{CBFD780F-9D47-4D93-9D00-4D2CF25133F1}"/>
              </a:ext>
            </a:extLst>
          </p:cNvPr>
          <p:cNvSpPr>
            <a:spLocks noChangeShapeType="1"/>
          </p:cNvSpPr>
          <p:nvPr/>
        </p:nvSpPr>
        <p:spPr bwMode="auto">
          <a:xfrm>
            <a:off x="3582757" y="304252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4" name="AutoShape 58">
            <a:extLst>
              <a:ext uri="{FF2B5EF4-FFF2-40B4-BE49-F238E27FC236}">
                <a16:creationId xmlns:a16="http://schemas.microsoft.com/office/drawing/2014/main" id="{6BF9CAE8-6763-462D-B1E0-61F9BFC80FBB}"/>
              </a:ext>
            </a:extLst>
          </p:cNvPr>
          <p:cNvSpPr>
            <a:spLocks noChangeArrowheads="1"/>
          </p:cNvSpPr>
          <p:nvPr/>
        </p:nvSpPr>
        <p:spPr bwMode="auto">
          <a:xfrm>
            <a:off x="2816872" y="296850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5" name="AutoShape 59">
            <a:extLst>
              <a:ext uri="{FF2B5EF4-FFF2-40B4-BE49-F238E27FC236}">
                <a16:creationId xmlns:a16="http://schemas.microsoft.com/office/drawing/2014/main" id="{B61B19E1-40D2-4D97-BBEC-61E8117EA14E}"/>
              </a:ext>
            </a:extLst>
          </p:cNvPr>
          <p:cNvSpPr>
            <a:spLocks noChangeArrowheads="1"/>
          </p:cNvSpPr>
          <p:nvPr/>
        </p:nvSpPr>
        <p:spPr bwMode="auto">
          <a:xfrm>
            <a:off x="5171240" y="3065988"/>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6" name="AutoShape 60">
            <a:extLst>
              <a:ext uri="{FF2B5EF4-FFF2-40B4-BE49-F238E27FC236}">
                <a16:creationId xmlns:a16="http://schemas.microsoft.com/office/drawing/2014/main" id="{026B81AE-6585-4C43-A19B-FCEB435CBDED}"/>
              </a:ext>
            </a:extLst>
          </p:cNvPr>
          <p:cNvSpPr>
            <a:spLocks noChangeArrowheads="1"/>
          </p:cNvSpPr>
          <p:nvPr/>
        </p:nvSpPr>
        <p:spPr bwMode="auto">
          <a:xfrm>
            <a:off x="5171240" y="2962413"/>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37" name="AutoShape 61">
            <a:extLst>
              <a:ext uri="{FF2B5EF4-FFF2-40B4-BE49-F238E27FC236}">
                <a16:creationId xmlns:a16="http://schemas.microsoft.com/office/drawing/2014/main" id="{4C491ED7-AB21-42AE-9BDB-178BA34E4109}"/>
              </a:ext>
            </a:extLst>
          </p:cNvPr>
          <p:cNvSpPr>
            <a:spLocks noChangeArrowheads="1"/>
          </p:cNvSpPr>
          <p:nvPr/>
        </p:nvSpPr>
        <p:spPr bwMode="auto">
          <a:xfrm>
            <a:off x="7808056" y="3623398"/>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8" name="AutoShape 62">
            <a:extLst>
              <a:ext uri="{FF2B5EF4-FFF2-40B4-BE49-F238E27FC236}">
                <a16:creationId xmlns:a16="http://schemas.microsoft.com/office/drawing/2014/main" id="{99B50A5D-B2FF-4691-9808-D4257EF3D2E3}"/>
              </a:ext>
            </a:extLst>
          </p:cNvPr>
          <p:cNvSpPr>
            <a:spLocks noChangeArrowheads="1"/>
          </p:cNvSpPr>
          <p:nvPr/>
        </p:nvSpPr>
        <p:spPr bwMode="auto">
          <a:xfrm>
            <a:off x="3898758" y="4963808"/>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9" name="AutoShape 63">
            <a:extLst>
              <a:ext uri="{FF2B5EF4-FFF2-40B4-BE49-F238E27FC236}">
                <a16:creationId xmlns:a16="http://schemas.microsoft.com/office/drawing/2014/main" id="{83F84BDB-D0BB-45AF-A849-FF090F1AE625}"/>
              </a:ext>
            </a:extLst>
          </p:cNvPr>
          <p:cNvSpPr>
            <a:spLocks noChangeArrowheads="1"/>
          </p:cNvSpPr>
          <p:nvPr/>
        </p:nvSpPr>
        <p:spPr bwMode="auto">
          <a:xfrm>
            <a:off x="5804595" y="4387662"/>
            <a:ext cx="736738"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40" name="Line 64">
            <a:extLst>
              <a:ext uri="{FF2B5EF4-FFF2-40B4-BE49-F238E27FC236}">
                <a16:creationId xmlns:a16="http://schemas.microsoft.com/office/drawing/2014/main" id="{BC76DEB0-7913-4517-9C1A-F6AF1279BCFD}"/>
              </a:ext>
            </a:extLst>
          </p:cNvPr>
          <p:cNvSpPr>
            <a:spLocks noChangeShapeType="1"/>
          </p:cNvSpPr>
          <p:nvPr/>
        </p:nvSpPr>
        <p:spPr bwMode="auto">
          <a:xfrm>
            <a:off x="3526637" y="2759905"/>
            <a:ext cx="3728334" cy="9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41" name="AutoShape 65">
            <a:extLst>
              <a:ext uri="{FF2B5EF4-FFF2-40B4-BE49-F238E27FC236}">
                <a16:creationId xmlns:a16="http://schemas.microsoft.com/office/drawing/2014/main" id="{39E89B7D-95D1-4297-BC6D-D95A130AEF78}"/>
              </a:ext>
            </a:extLst>
          </p:cNvPr>
          <p:cNvSpPr>
            <a:spLocks noChangeArrowheads="1"/>
          </p:cNvSpPr>
          <p:nvPr/>
        </p:nvSpPr>
        <p:spPr bwMode="auto">
          <a:xfrm>
            <a:off x="3915969" y="2727649"/>
            <a:ext cx="735422"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142" name="AutoShape 71">
            <a:extLst>
              <a:ext uri="{FF2B5EF4-FFF2-40B4-BE49-F238E27FC236}">
                <a16:creationId xmlns:a16="http://schemas.microsoft.com/office/drawing/2014/main" id="{966F907E-6A0A-4336-9FF7-5D04A563C66B}"/>
              </a:ext>
            </a:extLst>
          </p:cNvPr>
          <p:cNvSpPr>
            <a:spLocks noChangeArrowheads="1"/>
          </p:cNvSpPr>
          <p:nvPr/>
        </p:nvSpPr>
        <p:spPr bwMode="auto">
          <a:xfrm>
            <a:off x="2816872" y="2712031"/>
            <a:ext cx="1001662" cy="1544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43" name="AutoShape 72">
            <a:extLst>
              <a:ext uri="{FF2B5EF4-FFF2-40B4-BE49-F238E27FC236}">
                <a16:creationId xmlns:a16="http://schemas.microsoft.com/office/drawing/2014/main" id="{67B14B0D-ECE4-4342-B3E5-D4A8D65766D3}"/>
              </a:ext>
            </a:extLst>
          </p:cNvPr>
          <p:cNvSpPr>
            <a:spLocks noChangeArrowheads="1"/>
          </p:cNvSpPr>
          <p:nvPr/>
        </p:nvSpPr>
        <p:spPr bwMode="auto">
          <a:xfrm>
            <a:off x="2801277" y="546483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Young Ik Jo</a:t>
            </a:r>
          </a:p>
        </p:txBody>
      </p:sp>
      <p:sp>
        <p:nvSpPr>
          <p:cNvPr id="144" name="AutoShape 75">
            <a:extLst>
              <a:ext uri="{FF2B5EF4-FFF2-40B4-BE49-F238E27FC236}">
                <a16:creationId xmlns:a16="http://schemas.microsoft.com/office/drawing/2014/main" id="{0C4C0C77-C55D-48CE-B44C-5FCDC6BAC089}"/>
              </a:ext>
            </a:extLst>
          </p:cNvPr>
          <p:cNvSpPr>
            <a:spLocks noChangeArrowheads="1"/>
          </p:cNvSpPr>
          <p:nvPr/>
        </p:nvSpPr>
        <p:spPr bwMode="auto">
          <a:xfrm>
            <a:off x="2816872" y="295948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145" name="AutoShape 76">
            <a:extLst>
              <a:ext uri="{FF2B5EF4-FFF2-40B4-BE49-F238E27FC236}">
                <a16:creationId xmlns:a16="http://schemas.microsoft.com/office/drawing/2014/main" id="{4A54F57F-C69D-4E0F-B28C-104B0424D69F}"/>
              </a:ext>
            </a:extLst>
          </p:cNvPr>
          <p:cNvSpPr>
            <a:spLocks noChangeArrowheads="1"/>
          </p:cNvSpPr>
          <p:nvPr/>
        </p:nvSpPr>
        <p:spPr bwMode="auto">
          <a:xfrm>
            <a:off x="7830381" y="4167866"/>
            <a:ext cx="1470846" cy="3181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Mathieu Mangion</a:t>
            </a:r>
            <a:br>
              <a:rPr lang="en-US" sz="800" dirty="0"/>
            </a:br>
            <a:r>
              <a:rPr lang="en-US" sz="800" dirty="0"/>
              <a:t>IT Systems Administrator</a:t>
            </a:r>
            <a:r>
              <a:rPr lang="en-GB" sz="800" dirty="0"/>
              <a:t> </a:t>
            </a:r>
            <a:endParaRPr lang="en-US" sz="800" dirty="0"/>
          </a:p>
        </p:txBody>
      </p:sp>
      <p:sp>
        <p:nvSpPr>
          <p:cNvPr id="146" name="AutoShape 23">
            <a:extLst>
              <a:ext uri="{FF2B5EF4-FFF2-40B4-BE49-F238E27FC236}">
                <a16:creationId xmlns:a16="http://schemas.microsoft.com/office/drawing/2014/main" id="{882EF732-AF13-44B1-AF2F-032359BBEF25}"/>
              </a:ext>
            </a:extLst>
          </p:cNvPr>
          <p:cNvSpPr>
            <a:spLocks noChangeArrowheads="1"/>
          </p:cNvSpPr>
          <p:nvPr/>
        </p:nvSpPr>
        <p:spPr bwMode="auto">
          <a:xfrm>
            <a:off x="3945038" y="3534652"/>
            <a:ext cx="735509"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147" name="AutoShape 74">
            <a:extLst>
              <a:ext uri="{FF2B5EF4-FFF2-40B4-BE49-F238E27FC236}">
                <a16:creationId xmlns:a16="http://schemas.microsoft.com/office/drawing/2014/main" id="{81B77ADF-67A6-4794-B7EA-98443546A14C}"/>
              </a:ext>
            </a:extLst>
          </p:cNvPr>
          <p:cNvSpPr>
            <a:spLocks noChangeArrowheads="1"/>
          </p:cNvSpPr>
          <p:nvPr/>
        </p:nvSpPr>
        <p:spPr bwMode="auto">
          <a:xfrm>
            <a:off x="2807629" y="349155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Yong-Jun Chung</a:t>
            </a:r>
          </a:p>
        </p:txBody>
      </p:sp>
      <p:sp>
        <p:nvSpPr>
          <p:cNvPr id="148" name="AutoShape 34">
            <a:extLst>
              <a:ext uri="{FF2B5EF4-FFF2-40B4-BE49-F238E27FC236}">
                <a16:creationId xmlns:a16="http://schemas.microsoft.com/office/drawing/2014/main" id="{EF08708A-513C-424B-8974-F749DACFC7D0}"/>
              </a:ext>
            </a:extLst>
          </p:cNvPr>
          <p:cNvSpPr>
            <a:spLocks noChangeArrowheads="1"/>
          </p:cNvSpPr>
          <p:nvPr/>
        </p:nvSpPr>
        <p:spPr bwMode="auto">
          <a:xfrm>
            <a:off x="7851393" y="4590368"/>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Support</a:t>
            </a:r>
          </a:p>
        </p:txBody>
      </p:sp>
      <p:sp>
        <p:nvSpPr>
          <p:cNvPr id="149" name="AutoShape 72">
            <a:extLst>
              <a:ext uri="{FF2B5EF4-FFF2-40B4-BE49-F238E27FC236}">
                <a16:creationId xmlns:a16="http://schemas.microsoft.com/office/drawing/2014/main" id="{B715D504-440D-4AEB-B1BC-D096800ADA81}"/>
              </a:ext>
            </a:extLst>
          </p:cNvPr>
          <p:cNvSpPr>
            <a:spLocks noChangeArrowheads="1"/>
          </p:cNvSpPr>
          <p:nvPr/>
        </p:nvSpPr>
        <p:spPr bwMode="auto">
          <a:xfrm>
            <a:off x="2801277" y="573922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150" name="Line 57">
            <a:extLst>
              <a:ext uri="{FF2B5EF4-FFF2-40B4-BE49-F238E27FC236}">
                <a16:creationId xmlns:a16="http://schemas.microsoft.com/office/drawing/2014/main" id="{8437E655-FF22-4868-A9EF-339E45DEFD61}"/>
              </a:ext>
            </a:extLst>
          </p:cNvPr>
          <p:cNvSpPr>
            <a:spLocks noChangeShapeType="1"/>
          </p:cNvSpPr>
          <p:nvPr/>
        </p:nvSpPr>
        <p:spPr bwMode="auto">
          <a:xfrm>
            <a:off x="3663270" y="1992180"/>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1" name="AutoShape 78">
            <a:extLst>
              <a:ext uri="{FF2B5EF4-FFF2-40B4-BE49-F238E27FC236}">
                <a16:creationId xmlns:a16="http://schemas.microsoft.com/office/drawing/2014/main" id="{0F60B983-1AEE-47AD-B1DE-104B6AAC5C11}"/>
              </a:ext>
            </a:extLst>
          </p:cNvPr>
          <p:cNvSpPr>
            <a:spLocks noChangeArrowheads="1"/>
          </p:cNvSpPr>
          <p:nvPr/>
        </p:nvSpPr>
        <p:spPr bwMode="auto">
          <a:xfrm>
            <a:off x="4550627" y="1959150"/>
            <a:ext cx="735422" cy="81179"/>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52" name="AutoShape 25">
            <a:extLst>
              <a:ext uri="{FF2B5EF4-FFF2-40B4-BE49-F238E27FC236}">
                <a16:creationId xmlns:a16="http://schemas.microsoft.com/office/drawing/2014/main" id="{67A22FD6-FC14-40D4-AC3D-1CE1477DF24F}"/>
              </a:ext>
            </a:extLst>
          </p:cNvPr>
          <p:cNvSpPr>
            <a:spLocks noChangeArrowheads="1"/>
          </p:cNvSpPr>
          <p:nvPr/>
        </p:nvSpPr>
        <p:spPr bwMode="auto">
          <a:xfrm>
            <a:off x="2797477" y="1858647"/>
            <a:ext cx="1001662" cy="22377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153" name="Line 57">
            <a:extLst>
              <a:ext uri="{FF2B5EF4-FFF2-40B4-BE49-F238E27FC236}">
                <a16:creationId xmlns:a16="http://schemas.microsoft.com/office/drawing/2014/main" id="{FD3EB23A-4602-4A7D-8CF8-D2EDBE445066}"/>
              </a:ext>
            </a:extLst>
          </p:cNvPr>
          <p:cNvSpPr>
            <a:spLocks noChangeShapeType="1"/>
          </p:cNvSpPr>
          <p:nvPr/>
        </p:nvSpPr>
        <p:spPr bwMode="auto">
          <a:xfrm>
            <a:off x="3619981" y="2292342"/>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4" name="AutoShape 24">
            <a:extLst>
              <a:ext uri="{FF2B5EF4-FFF2-40B4-BE49-F238E27FC236}">
                <a16:creationId xmlns:a16="http://schemas.microsoft.com/office/drawing/2014/main" id="{C4B57CD4-9785-4412-8662-930AEC310DA5}"/>
              </a:ext>
            </a:extLst>
          </p:cNvPr>
          <p:cNvSpPr>
            <a:spLocks noChangeArrowheads="1"/>
          </p:cNvSpPr>
          <p:nvPr/>
        </p:nvSpPr>
        <p:spPr bwMode="auto">
          <a:xfrm>
            <a:off x="2816874" y="2213480"/>
            <a:ext cx="1001780" cy="15378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55" name="AutoShape 66">
            <a:extLst>
              <a:ext uri="{FF2B5EF4-FFF2-40B4-BE49-F238E27FC236}">
                <a16:creationId xmlns:a16="http://schemas.microsoft.com/office/drawing/2014/main" id="{3D0B0CA1-FEC5-4A28-936C-7F7949DF425A}"/>
              </a:ext>
            </a:extLst>
          </p:cNvPr>
          <p:cNvSpPr>
            <a:spLocks noChangeArrowheads="1"/>
          </p:cNvSpPr>
          <p:nvPr/>
        </p:nvSpPr>
        <p:spPr bwMode="auto">
          <a:xfrm>
            <a:off x="3936269" y="2254571"/>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156" name="AutoShape 14">
            <a:extLst>
              <a:ext uri="{FF2B5EF4-FFF2-40B4-BE49-F238E27FC236}">
                <a16:creationId xmlns:a16="http://schemas.microsoft.com/office/drawing/2014/main" id="{09B85780-55F4-4625-9139-1B88ED69D64B}"/>
              </a:ext>
            </a:extLst>
          </p:cNvPr>
          <p:cNvSpPr>
            <a:spLocks noChangeArrowheads="1"/>
          </p:cNvSpPr>
          <p:nvPr/>
        </p:nvSpPr>
        <p:spPr bwMode="auto">
          <a:xfrm>
            <a:off x="5133850" y="577689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157" name="AutoShape 59">
            <a:extLst>
              <a:ext uri="{FF2B5EF4-FFF2-40B4-BE49-F238E27FC236}">
                <a16:creationId xmlns:a16="http://schemas.microsoft.com/office/drawing/2014/main" id="{0F08822D-59B7-49A8-9B72-41BE3A692C45}"/>
              </a:ext>
            </a:extLst>
          </p:cNvPr>
          <p:cNvSpPr>
            <a:spLocks noChangeArrowheads="1"/>
          </p:cNvSpPr>
          <p:nvPr/>
        </p:nvSpPr>
        <p:spPr bwMode="auto">
          <a:xfrm>
            <a:off x="5500069" y="3262717"/>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158" name="AutoShape 75">
            <a:extLst>
              <a:ext uri="{FF2B5EF4-FFF2-40B4-BE49-F238E27FC236}">
                <a16:creationId xmlns:a16="http://schemas.microsoft.com/office/drawing/2014/main" id="{8E0C73AB-58EE-4821-AA69-3FEF98481956}"/>
              </a:ext>
            </a:extLst>
          </p:cNvPr>
          <p:cNvSpPr>
            <a:spLocks noChangeArrowheads="1"/>
          </p:cNvSpPr>
          <p:nvPr/>
        </p:nvSpPr>
        <p:spPr bwMode="auto">
          <a:xfrm>
            <a:off x="2818173" y="3213313"/>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159" name="AutoShape 72">
            <a:extLst>
              <a:ext uri="{FF2B5EF4-FFF2-40B4-BE49-F238E27FC236}">
                <a16:creationId xmlns:a16="http://schemas.microsoft.com/office/drawing/2014/main" id="{35BDA808-6CF0-44DC-8DD7-360B04908DDA}"/>
              </a:ext>
            </a:extLst>
          </p:cNvPr>
          <p:cNvSpPr>
            <a:spLocks noChangeArrowheads="1"/>
          </p:cNvSpPr>
          <p:nvPr/>
        </p:nvSpPr>
        <p:spPr bwMode="auto">
          <a:xfrm>
            <a:off x="2803702" y="349216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Carolyn Taylor</a:t>
            </a:r>
          </a:p>
        </p:txBody>
      </p:sp>
      <p:sp>
        <p:nvSpPr>
          <p:cNvPr id="160" name="AutoShape 24">
            <a:extLst>
              <a:ext uri="{FF2B5EF4-FFF2-40B4-BE49-F238E27FC236}">
                <a16:creationId xmlns:a16="http://schemas.microsoft.com/office/drawing/2014/main" id="{56D02A29-3879-4F04-8D27-9D0184D1C446}"/>
              </a:ext>
            </a:extLst>
          </p:cNvPr>
          <p:cNvSpPr>
            <a:spLocks noChangeArrowheads="1"/>
          </p:cNvSpPr>
          <p:nvPr/>
        </p:nvSpPr>
        <p:spPr bwMode="auto">
          <a:xfrm rot="16200000">
            <a:off x="1814156" y="4036013"/>
            <a:ext cx="983147" cy="1567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Achraf Khsiba</a:t>
            </a:r>
          </a:p>
        </p:txBody>
      </p:sp>
      <p:sp>
        <p:nvSpPr>
          <p:cNvPr id="161" name="AutoShape 5">
            <a:extLst>
              <a:ext uri="{FF2B5EF4-FFF2-40B4-BE49-F238E27FC236}">
                <a16:creationId xmlns:a16="http://schemas.microsoft.com/office/drawing/2014/main" id="{B8AA91AA-90A5-4FAF-8CCE-1D2CD2934ABC}"/>
              </a:ext>
            </a:extLst>
          </p:cNvPr>
          <p:cNvSpPr>
            <a:spLocks noChangeArrowheads="1"/>
          </p:cNvSpPr>
          <p:nvPr/>
        </p:nvSpPr>
        <p:spPr bwMode="auto">
          <a:xfrm>
            <a:off x="7786003" y="2611474"/>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a:p>
            <a:pPr algn="ctr"/>
            <a:r>
              <a:rPr lang="en-US" sz="800" dirty="0"/>
              <a:t>Specifications Manager</a:t>
            </a:r>
          </a:p>
        </p:txBody>
      </p:sp>
      <p:sp>
        <p:nvSpPr>
          <p:cNvPr id="162" name="AutoShape 20">
            <a:extLst>
              <a:ext uri="{FF2B5EF4-FFF2-40B4-BE49-F238E27FC236}">
                <a16:creationId xmlns:a16="http://schemas.microsoft.com/office/drawing/2014/main" id="{2DC077F6-77AC-4570-8A87-680772804667}"/>
              </a:ext>
            </a:extLst>
          </p:cNvPr>
          <p:cNvSpPr>
            <a:spLocks noChangeArrowheads="1"/>
          </p:cNvSpPr>
          <p:nvPr/>
        </p:nvSpPr>
        <p:spPr bwMode="auto">
          <a:xfrm>
            <a:off x="2796362" y="6026482"/>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Dongwook Kim</a:t>
            </a:r>
          </a:p>
        </p:txBody>
      </p:sp>
      <p:sp>
        <p:nvSpPr>
          <p:cNvPr id="164" name="Oval 163">
            <a:extLst>
              <a:ext uri="{FF2B5EF4-FFF2-40B4-BE49-F238E27FC236}">
                <a16:creationId xmlns:a16="http://schemas.microsoft.com/office/drawing/2014/main" id="{65719CEF-5D19-4AEA-BEB4-38E1B3BC3F08}"/>
              </a:ext>
            </a:extLst>
          </p:cNvPr>
          <p:cNvSpPr/>
          <p:nvPr/>
        </p:nvSpPr>
        <p:spPr>
          <a:xfrm>
            <a:off x="2228548" y="3633518"/>
            <a:ext cx="155534" cy="952117"/>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dirty="0" err="1"/>
          </a:p>
        </p:txBody>
      </p:sp>
      <p:sp>
        <p:nvSpPr>
          <p:cNvPr id="169" name="Oval 168">
            <a:extLst>
              <a:ext uri="{FF2B5EF4-FFF2-40B4-BE49-F238E27FC236}">
                <a16:creationId xmlns:a16="http://schemas.microsoft.com/office/drawing/2014/main" id="{17C5DADE-661B-4808-975E-8984FA62D5D9}"/>
              </a:ext>
            </a:extLst>
          </p:cNvPr>
          <p:cNvSpPr/>
          <p:nvPr/>
        </p:nvSpPr>
        <p:spPr>
          <a:xfrm>
            <a:off x="2782989" y="6032239"/>
            <a:ext cx="1014366" cy="166652"/>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1" dirty="0" err="1"/>
          </a:p>
        </p:txBody>
      </p:sp>
    </p:spTree>
    <p:extLst>
      <p:ext uri="{BB962C8B-B14F-4D97-AF65-F5344CB8AC3E}">
        <p14:creationId xmlns:p14="http://schemas.microsoft.com/office/powerpoint/2010/main" val="123536431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a sign&#10;&#10;Description automatically generated">
            <a:extLst>
              <a:ext uri="{FF2B5EF4-FFF2-40B4-BE49-F238E27FC236}">
                <a16:creationId xmlns:a16="http://schemas.microsoft.com/office/drawing/2014/main" id="{20A89781-7C25-4806-A677-7A0F30308D4A}"/>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652982" y="2344882"/>
            <a:ext cx="4886037" cy="3450764"/>
          </a:xfrm>
          <a:prstGeom prst="rect">
            <a:avLst/>
          </a:prstGeom>
        </p:spPr>
      </p:pic>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solidFill>
                  <a:srgbClr val="C00000"/>
                </a:solidFill>
                <a:latin typeface="Century Gothic" panose="020B0502020202020204" pitchFamily="34" charset="0"/>
              </a:rPr>
              <a:t>Statistics</a:t>
            </a:r>
            <a:endParaRPr lang="en-GB" dirty="0">
              <a:solidFill>
                <a:srgbClr val="C00000"/>
              </a:solidFill>
              <a:latin typeface="Century Gothic" panose="020B0502020202020204" pitchFamily="34" charset="0"/>
            </a:endParaRPr>
          </a:p>
        </p:txBody>
      </p:sp>
    </p:spTree>
    <p:extLst>
      <p:ext uri="{BB962C8B-B14F-4D97-AF65-F5344CB8AC3E}">
        <p14:creationId xmlns:p14="http://schemas.microsoft.com/office/powerpoint/2010/main" val="341933910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22A2A-8D3E-4704-BA16-7696E9F6E08F}"/>
              </a:ext>
            </a:extLst>
          </p:cNvPr>
          <p:cNvSpPr>
            <a:spLocks noGrp="1"/>
          </p:cNvSpPr>
          <p:nvPr>
            <p:ph type="title"/>
          </p:nvPr>
        </p:nvSpPr>
        <p:spPr/>
        <p:txBody>
          <a:bodyPr/>
          <a:lstStyle/>
          <a:p>
            <a:r>
              <a:rPr lang="en-GB" dirty="0"/>
              <a:t>Approved CRs per year</a:t>
            </a:r>
          </a:p>
        </p:txBody>
      </p:sp>
      <p:graphicFrame>
        <p:nvGraphicFramePr>
          <p:cNvPr id="7" name="Chart 6">
            <a:extLst>
              <a:ext uri="{FF2B5EF4-FFF2-40B4-BE49-F238E27FC236}">
                <a16:creationId xmlns:a16="http://schemas.microsoft.com/office/drawing/2014/main" id="{AF51E184-7F98-454D-BA06-6FBE37DA9A5F}"/>
              </a:ext>
            </a:extLst>
          </p:cNvPr>
          <p:cNvGraphicFramePr>
            <a:graphicFrameLocks/>
          </p:cNvGraphicFramePr>
          <p:nvPr>
            <p:extLst>
              <p:ext uri="{D42A27DB-BD31-4B8C-83A1-F6EECF244321}">
                <p14:modId xmlns:p14="http://schemas.microsoft.com/office/powerpoint/2010/main" val="1489670961"/>
              </p:ext>
            </p:extLst>
          </p:nvPr>
        </p:nvGraphicFramePr>
        <p:xfrm>
          <a:off x="2406967" y="2065032"/>
          <a:ext cx="7378065" cy="408622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9515304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BF5BC8-0422-4430-A34C-740A1B22F04A}"/>
              </a:ext>
            </a:extLst>
          </p:cNvPr>
          <p:cNvSpPr>
            <a:spLocks noGrp="1"/>
          </p:cNvSpPr>
          <p:nvPr>
            <p:ph type="title"/>
          </p:nvPr>
        </p:nvSpPr>
        <p:spPr>
          <a:xfrm>
            <a:off x="443753" y="114113"/>
            <a:ext cx="10515600" cy="1325563"/>
          </a:xfrm>
        </p:spPr>
        <p:txBody>
          <a:bodyPr/>
          <a:lstStyle/>
          <a:p>
            <a:r>
              <a:rPr lang="en-GB" sz="4000" dirty="0"/>
              <a:t>Approved CRs per group - 2021</a:t>
            </a:r>
          </a:p>
        </p:txBody>
      </p:sp>
      <p:graphicFrame>
        <p:nvGraphicFramePr>
          <p:cNvPr id="4" name="Chart 3">
            <a:extLst>
              <a:ext uri="{FF2B5EF4-FFF2-40B4-BE49-F238E27FC236}">
                <a16:creationId xmlns:a16="http://schemas.microsoft.com/office/drawing/2014/main" id="{1E9A77BB-DFA0-40CA-9CA4-1518AD512003}"/>
              </a:ext>
            </a:extLst>
          </p:cNvPr>
          <p:cNvGraphicFramePr>
            <a:graphicFrameLocks/>
          </p:cNvGraphicFramePr>
          <p:nvPr>
            <p:extLst>
              <p:ext uri="{D42A27DB-BD31-4B8C-83A1-F6EECF244321}">
                <p14:modId xmlns:p14="http://schemas.microsoft.com/office/powerpoint/2010/main" val="2759205354"/>
              </p:ext>
            </p:extLst>
          </p:nvPr>
        </p:nvGraphicFramePr>
        <p:xfrm>
          <a:off x="1136549" y="1828800"/>
          <a:ext cx="9822803" cy="451713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8549959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73C922-5651-434E-A2C1-43687712B5D5}"/>
              </a:ext>
            </a:extLst>
          </p:cNvPr>
          <p:cNvSpPr>
            <a:spLocks noGrp="1"/>
          </p:cNvSpPr>
          <p:nvPr>
            <p:ph type="title"/>
          </p:nvPr>
        </p:nvSpPr>
        <p:spPr/>
        <p:txBody>
          <a:bodyPr/>
          <a:lstStyle/>
          <a:p>
            <a:r>
              <a:rPr lang="en-GB" dirty="0"/>
              <a:t>Approved CRs per TSG</a:t>
            </a:r>
          </a:p>
        </p:txBody>
      </p:sp>
      <p:sp>
        <p:nvSpPr>
          <p:cNvPr id="5" name="Rectangle 4">
            <a:extLst>
              <a:ext uri="{FF2B5EF4-FFF2-40B4-BE49-F238E27FC236}">
                <a16:creationId xmlns:a16="http://schemas.microsoft.com/office/drawing/2014/main" id="{24EBE684-9554-43D5-884F-8259FED5C566}"/>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graphicFrame>
        <p:nvGraphicFramePr>
          <p:cNvPr id="6" name="Chart 5">
            <a:extLst>
              <a:ext uri="{FF2B5EF4-FFF2-40B4-BE49-F238E27FC236}">
                <a16:creationId xmlns:a16="http://schemas.microsoft.com/office/drawing/2014/main" id="{E49F2562-71B8-40E7-B4D8-C4DEBE4F0A50}"/>
              </a:ext>
            </a:extLst>
          </p:cNvPr>
          <p:cNvGraphicFramePr>
            <a:graphicFrameLocks/>
          </p:cNvGraphicFramePr>
          <p:nvPr>
            <p:extLst>
              <p:ext uri="{D42A27DB-BD31-4B8C-83A1-F6EECF244321}">
                <p14:modId xmlns:p14="http://schemas.microsoft.com/office/powerpoint/2010/main" val="1160463216"/>
              </p:ext>
            </p:extLst>
          </p:nvPr>
        </p:nvGraphicFramePr>
        <p:xfrm>
          <a:off x="2511251" y="2158724"/>
          <a:ext cx="6745029" cy="424207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6191327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3/21/2022</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9</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10" name="Title 2">
            <a:extLst>
              <a:ext uri="{FF2B5EF4-FFF2-40B4-BE49-F238E27FC236}">
                <a16:creationId xmlns:a16="http://schemas.microsoft.com/office/drawing/2014/main" id="{AF8F3875-063D-4D54-8B65-1D45E36A46FB}"/>
              </a:ext>
            </a:extLst>
          </p:cNvPr>
          <p:cNvSpPr>
            <a:spLocks noGrp="1"/>
          </p:cNvSpPr>
          <p:nvPr>
            <p:ph type="title"/>
          </p:nvPr>
        </p:nvSpPr>
        <p:spPr>
          <a:xfrm>
            <a:off x="443753" y="114113"/>
            <a:ext cx="10515600" cy="1325563"/>
          </a:xfrm>
        </p:spPr>
        <p:txBody>
          <a:bodyPr/>
          <a:lstStyle/>
          <a:p>
            <a:r>
              <a:rPr lang="en-GB" dirty="0"/>
              <a:t>Approved CRs per TSG (CT)</a:t>
            </a:r>
          </a:p>
        </p:txBody>
      </p:sp>
      <p:graphicFrame>
        <p:nvGraphicFramePr>
          <p:cNvPr id="8" name="Chart 7">
            <a:extLst>
              <a:ext uri="{FF2B5EF4-FFF2-40B4-BE49-F238E27FC236}">
                <a16:creationId xmlns:a16="http://schemas.microsoft.com/office/drawing/2014/main" id="{800F9579-37B0-4A83-BC55-5C23AD57116E}"/>
              </a:ext>
            </a:extLst>
          </p:cNvPr>
          <p:cNvGraphicFramePr>
            <a:graphicFrameLocks/>
          </p:cNvGraphicFramePr>
          <p:nvPr>
            <p:extLst>
              <p:ext uri="{D42A27DB-BD31-4B8C-83A1-F6EECF244321}">
                <p14:modId xmlns:p14="http://schemas.microsoft.com/office/powerpoint/2010/main" val="3159017373"/>
              </p:ext>
            </p:extLst>
          </p:nvPr>
        </p:nvGraphicFramePr>
        <p:xfrm>
          <a:off x="2283976" y="2265389"/>
          <a:ext cx="7624045" cy="396718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26873881"/>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340F517-45A4-486D-BDBB-01E4DE03B032}">
  <ds:schemaRefs>
    <ds:schemaRef ds:uri="http://purl.org/dc/elements/1.1/"/>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2006/documentManagement/types"/>
    <ds:schemaRef ds:uri="http://schemas.microsoft.com/office/infopath/2007/PartnerControls"/>
    <ds:schemaRef ds:uri="280d8efa-eff2-4910-88d2-79ca146720c4"/>
    <ds:schemaRef ds:uri="http://www.w3.org/XML/1998/namespace"/>
  </ds:schemaRefs>
</ds:datastoreItem>
</file>

<file path=customXml/itemProps2.xml><?xml version="1.0" encoding="utf-8"?>
<ds:datastoreItem xmlns:ds="http://schemas.openxmlformats.org/officeDocument/2006/customXml" ds:itemID="{3728A70F-161F-4FA9-B193-C97FB71CE39B}">
  <ds:schemaRefs>
    <ds:schemaRef ds:uri="http://schemas.microsoft.com/sharepoint/v3/contenttype/forms"/>
  </ds:schemaRefs>
</ds:datastoreItem>
</file>

<file path=customXml/itemProps3.xml><?xml version="1.0" encoding="utf-8"?>
<ds:datastoreItem xmlns:ds="http://schemas.openxmlformats.org/officeDocument/2006/customXml" ds:itemID="{9F458B13-1493-454A-A724-E63BBA19DD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12792</TotalTime>
  <Words>1761</Words>
  <Application>Microsoft Office PowerPoint</Application>
  <PresentationFormat>Widescreen</PresentationFormat>
  <Paragraphs>345</Paragraphs>
  <Slides>33</Slides>
  <Notes>10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33</vt:i4>
      </vt:variant>
    </vt:vector>
  </HeadingPairs>
  <TitlesOfParts>
    <vt:vector size="43" baseType="lpstr">
      <vt:lpstr>Arial</vt:lpstr>
      <vt:lpstr>Arial</vt:lpstr>
      <vt:lpstr>Arial </vt:lpstr>
      <vt:lpstr>Calibri</vt:lpstr>
      <vt:lpstr>Calibri (Body)</vt:lpstr>
      <vt:lpstr>Calibri Light</vt:lpstr>
      <vt:lpstr>Century Gothic</vt:lpstr>
      <vt:lpstr>inherit</vt:lpstr>
      <vt:lpstr>Times New Roman</vt:lpstr>
      <vt:lpstr>Office Theme</vt:lpstr>
      <vt:lpstr>MCC Support Team Report</vt:lpstr>
      <vt:lpstr>Changes of personnel</vt:lpstr>
      <vt:lpstr>3GPP Support Team</vt:lpstr>
      <vt:lpstr>3GPP Support Team</vt:lpstr>
      <vt:lpstr>Statistics</vt:lpstr>
      <vt:lpstr>Approved CRs per year</vt:lpstr>
      <vt:lpstr>Approved CRs per group - 2021</vt:lpstr>
      <vt:lpstr>Approved CRs per TSG</vt:lpstr>
      <vt:lpstr>Approved CRs per TSG (CT)</vt:lpstr>
      <vt:lpstr>Approved CRs per TSG (RAN)</vt:lpstr>
      <vt:lpstr>Approved CRs per TSG (SA)</vt:lpstr>
      <vt:lpstr>Agreed CRs for TSG#94e</vt:lpstr>
      <vt:lpstr>Agreed CRs for TSG#94e (CT)</vt:lpstr>
      <vt:lpstr>Agreed CRs for TSG#94e (RAN)</vt:lpstr>
      <vt:lpstr>Agreed CRs for TSG#94e (SA)</vt:lpstr>
      <vt:lpstr>Affected specs per release (CT)</vt:lpstr>
      <vt:lpstr>Affected specs per release (RAN)</vt:lpstr>
      <vt:lpstr>Affected specs per release (SA)</vt:lpstr>
      <vt:lpstr>3GPP Membership</vt:lpstr>
      <vt:lpstr>3GPP Membership</vt:lpstr>
      <vt:lpstr>3GPP Membership</vt:lpstr>
      <vt:lpstr>Marketing and communications</vt:lpstr>
      <vt:lpstr>Marketing matters</vt:lpstr>
      <vt:lpstr>Other</vt:lpstr>
      <vt:lpstr>Changes to the Working Procedures (1)</vt:lpstr>
      <vt:lpstr>Changes to the Working Procedures (2)</vt:lpstr>
      <vt:lpstr>How to check-in to a meeting ? (1)</vt:lpstr>
      <vt:lpstr>How to check-in to a meeting ? (2)</vt:lpstr>
      <vt:lpstr>How to check-in to a meeting ? (3)</vt:lpstr>
      <vt:lpstr>How to check-in to a meeting ? (4)</vt:lpstr>
      <vt:lpstr>How to check-in to a meeting ? (5)</vt:lpstr>
      <vt:lpstr>MHSG F2F_DM#2 outcome</vt:lpstr>
      <vt:lpstr>Official/Voting contacts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Issam</cp:lastModifiedBy>
  <cp:revision>1022</cp:revision>
  <cp:lastPrinted>2019-09-25T11:24:01Z</cp:lastPrinted>
  <dcterms:created xsi:type="dcterms:W3CDTF">2010-02-05T13:52:04Z</dcterms:created>
  <dcterms:modified xsi:type="dcterms:W3CDTF">2022-03-21T11:10:14Z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