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3"/>
  </p:notesMasterIdLst>
  <p:handoutMasterIdLst>
    <p:handoutMasterId r:id="rId14"/>
  </p:handoutMasterIdLst>
  <p:sldIdLst>
    <p:sldId id="303" r:id="rId5"/>
    <p:sldId id="933" r:id="rId6"/>
    <p:sldId id="934" r:id="rId7"/>
    <p:sldId id="935" r:id="rId8"/>
    <p:sldId id="938" r:id="rId9"/>
    <p:sldId id="936" r:id="rId10"/>
    <p:sldId id="937" r:id="rId11"/>
    <p:sldId id="939" r:id="rId1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Huawei" initials="HW" lastIdx="3" clrIdx="1">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84" d="100"/>
          <a:sy n="84" d="100"/>
        </p:scale>
        <p:origin x="1589"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9" d="100"/>
          <a:sy n="79" d="100"/>
        </p:scale>
        <p:origin x="395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ostolis" userId="9f491a27-377d-413f-891f-789b81b4b825" providerId="ADAL" clId="{77CAFFF5-06B7-4DA5-A376-20412DE9BAC4}"/>
    <pc:docChg chg="undo custSel modSld modMainMaster">
      <pc:chgData name="Apostolis" userId="9f491a27-377d-413f-891f-789b81b4b825" providerId="ADAL" clId="{77CAFFF5-06B7-4DA5-A376-20412DE9BAC4}" dt="2021-09-08T07:51:57.408" v="16" actId="20577"/>
      <pc:docMkLst>
        <pc:docMk/>
      </pc:docMkLst>
      <pc:sldChg chg="modSp mod">
        <pc:chgData name="Apostolis" userId="9f491a27-377d-413f-891f-789b81b4b825" providerId="ADAL" clId="{77CAFFF5-06B7-4DA5-A376-20412DE9BAC4}" dt="2021-09-08T07:31:40.315" v="2" actId="20577"/>
        <pc:sldMkLst>
          <pc:docMk/>
          <pc:sldMk cId="0" sldId="303"/>
        </pc:sldMkLst>
        <pc:spChg chg="mod">
          <ac:chgData name="Apostolis" userId="9f491a27-377d-413f-891f-789b81b4b825" providerId="ADAL" clId="{77CAFFF5-06B7-4DA5-A376-20412DE9BAC4}" dt="2021-09-08T07:31:40.315" v="2" actId="20577"/>
          <ac:spMkLst>
            <pc:docMk/>
            <pc:sldMk cId="0" sldId="303"/>
            <ac:spMk id="6147" creationId="{00000000-0000-0000-0000-000000000000}"/>
          </ac:spMkLst>
        </pc:spChg>
      </pc:sldChg>
      <pc:sldMasterChg chg="modSldLayout">
        <pc:chgData name="Apostolis" userId="9f491a27-377d-413f-891f-789b81b4b825" providerId="ADAL" clId="{77CAFFF5-06B7-4DA5-A376-20412DE9BAC4}" dt="2021-09-08T07:51:57.408" v="16" actId="20577"/>
        <pc:sldMasterMkLst>
          <pc:docMk/>
          <pc:sldMasterMk cId="0" sldId="2147483729"/>
        </pc:sldMasterMkLst>
        <pc:sldLayoutChg chg="modSp mod">
          <pc:chgData name="Apostolis" userId="9f491a27-377d-413f-891f-789b81b4b825" providerId="ADAL" clId="{77CAFFF5-06B7-4DA5-A376-20412DE9BAC4}" dt="2021-09-08T07:51:57.408" v="16" actId="20577"/>
          <pc:sldLayoutMkLst>
            <pc:docMk/>
            <pc:sldMasterMk cId="0" sldId="2147483729"/>
            <pc:sldLayoutMk cId="719417900" sldId="2147483770"/>
          </pc:sldLayoutMkLst>
          <pc:spChg chg="mod">
            <ac:chgData name="Apostolis" userId="9f491a27-377d-413f-891f-789b81b4b825" providerId="ADAL" clId="{77CAFFF5-06B7-4DA5-A376-20412DE9BAC4}" dt="2021-09-08T07:51:57.408" v="16" actId="20577"/>
            <ac:spMkLst>
              <pc:docMk/>
              <pc:sldMasterMk cId="0" sldId="2147483729"/>
              <pc:sldLayoutMk cId="719417900" sldId="2147483770"/>
              <ac:spMk id="4" creationId="{00000000-0000-0000-0000-000000000000}"/>
            </ac:spMkLst>
          </pc:spChg>
          <pc:spChg chg="mod">
            <ac:chgData name="Apostolis" userId="9f491a27-377d-413f-891f-789b81b4b825" providerId="ADAL" clId="{77CAFFF5-06B7-4DA5-A376-20412DE9BAC4}" dt="2021-09-08T07:50:59.323" v="5"/>
            <ac:spMkLst>
              <pc:docMk/>
              <pc:sldMasterMk cId="0" sldId="2147483729"/>
              <pc:sldLayoutMk cId="719417900" sldId="2147483770"/>
              <ac:spMk id="5" creationId="{00000000-0000-0000-0000-000000000000}"/>
            </ac:spMkLst>
          </pc:spChg>
        </pc:sldLayoutChg>
      </pc:sldMasterChg>
    </pc:docChg>
  </pc:docChgLst>
  <pc:docChgLst>
    <pc:chgData name="Apostolis" userId="9f491a27-377d-413f-891f-789b81b4b825" providerId="ADAL" clId="{3442ADD6-645C-4BBF-8EE1-EC94FDDC8A84}"/>
    <pc:docChg chg="undo custSel addSld delSld modSld sldOrd modMainMaster">
      <pc:chgData name="Apostolis" userId="9f491a27-377d-413f-891f-789b81b4b825" providerId="ADAL" clId="{3442ADD6-645C-4BBF-8EE1-EC94FDDC8A84}" dt="2021-05-07T13:27:01.536" v="7089" actId="20577"/>
      <pc:docMkLst>
        <pc:docMk/>
      </pc:docMkLst>
      <pc:sldChg chg="modSp mod">
        <pc:chgData name="Apostolis" userId="9f491a27-377d-413f-891f-789b81b4b825" providerId="ADAL" clId="{3442ADD6-645C-4BBF-8EE1-EC94FDDC8A84}" dt="2021-05-05T13:55:18.924" v="6593" actId="1038"/>
        <pc:sldMkLst>
          <pc:docMk/>
          <pc:sldMk cId="0" sldId="303"/>
        </pc:sldMkLst>
        <pc:spChg chg="mod">
          <ac:chgData name="Apostolis" userId="9f491a27-377d-413f-891f-789b81b4b825" providerId="ADAL" clId="{3442ADD6-645C-4BBF-8EE1-EC94FDDC8A84}" dt="2021-05-04T13:18:37.124" v="26" actId="20577"/>
          <ac:spMkLst>
            <pc:docMk/>
            <pc:sldMk cId="0" sldId="303"/>
            <ac:spMk id="6147" creationId="{00000000-0000-0000-0000-000000000000}"/>
          </ac:spMkLst>
        </pc:spChg>
        <pc:spChg chg="mod">
          <ac:chgData name="Apostolis" userId="9f491a27-377d-413f-891f-789b81b4b825" providerId="ADAL" clId="{3442ADD6-645C-4BBF-8EE1-EC94FDDC8A84}" dt="2021-05-05T13:55:18.924" v="6593" actId="1038"/>
          <ac:spMkLst>
            <pc:docMk/>
            <pc:sldMk cId="0" sldId="303"/>
            <ac:spMk id="9219" creationId="{00000000-0000-0000-0000-000000000000}"/>
          </ac:spMkLst>
        </pc:spChg>
      </pc:sldChg>
      <pc:sldChg chg="del">
        <pc:chgData name="Apostolis" userId="9f491a27-377d-413f-891f-789b81b4b825" providerId="ADAL" clId="{3442ADD6-645C-4BBF-8EE1-EC94FDDC8A84}" dt="2021-05-04T13:49:55.352" v="226" actId="47"/>
        <pc:sldMkLst>
          <pc:docMk/>
          <pc:sldMk cId="4070822263" sldId="790"/>
        </pc:sldMkLst>
      </pc:sldChg>
      <pc:sldChg chg="del">
        <pc:chgData name="Apostolis" userId="9f491a27-377d-413f-891f-789b81b4b825" providerId="ADAL" clId="{3442ADD6-645C-4BBF-8EE1-EC94FDDC8A84}" dt="2021-05-04T13:49:56.607" v="227" actId="47"/>
        <pc:sldMkLst>
          <pc:docMk/>
          <pc:sldMk cId="4020491300" sldId="812"/>
        </pc:sldMkLst>
      </pc:sldChg>
      <pc:sldChg chg="del">
        <pc:chgData name="Apostolis" userId="9f491a27-377d-413f-891f-789b81b4b825" providerId="ADAL" clId="{3442ADD6-645C-4BBF-8EE1-EC94FDDC8A84}" dt="2021-05-04T13:49:57.288" v="228" actId="47"/>
        <pc:sldMkLst>
          <pc:docMk/>
          <pc:sldMk cId="629247961" sldId="813"/>
        </pc:sldMkLst>
      </pc:sldChg>
      <pc:sldChg chg="del">
        <pc:chgData name="Apostolis" userId="9f491a27-377d-413f-891f-789b81b4b825" providerId="ADAL" clId="{3442ADD6-645C-4BBF-8EE1-EC94FDDC8A84}" dt="2021-05-04T13:49:58.258" v="229" actId="47"/>
        <pc:sldMkLst>
          <pc:docMk/>
          <pc:sldMk cId="2106786411" sldId="814"/>
        </pc:sldMkLst>
      </pc:sldChg>
      <pc:sldChg chg="addSp delSp modSp mod">
        <pc:chgData name="Apostolis" userId="9f491a27-377d-413f-891f-789b81b4b825" providerId="ADAL" clId="{3442ADD6-645C-4BBF-8EE1-EC94FDDC8A84}" dt="2021-05-07T13:27:01.536" v="7089" actId="20577"/>
        <pc:sldMkLst>
          <pc:docMk/>
          <pc:sldMk cId="1840623528" sldId="914"/>
        </pc:sldMkLst>
        <pc:spChg chg="mod">
          <ac:chgData name="Apostolis" userId="9f491a27-377d-413f-891f-789b81b4b825" providerId="ADAL" clId="{3442ADD6-645C-4BBF-8EE1-EC94FDDC8A84}" dt="2021-05-04T16:47:00.508" v="4124" actId="20577"/>
          <ac:spMkLst>
            <pc:docMk/>
            <pc:sldMk cId="1840623528" sldId="914"/>
            <ac:spMk id="2" creationId="{00000000-0000-0000-0000-000000000000}"/>
          </ac:spMkLst>
        </pc:spChg>
        <pc:spChg chg="del">
          <ac:chgData name="Apostolis" userId="9f491a27-377d-413f-891f-789b81b4b825" providerId="ADAL" clId="{3442ADD6-645C-4BBF-8EE1-EC94FDDC8A84}" dt="2021-05-04T15:00:06.483" v="1394" actId="478"/>
          <ac:spMkLst>
            <pc:docMk/>
            <pc:sldMk cId="1840623528" sldId="914"/>
            <ac:spMk id="3" creationId="{00000000-0000-0000-0000-000000000000}"/>
          </ac:spMkLst>
        </pc:spChg>
        <pc:spChg chg="mod">
          <ac:chgData name="Apostolis" userId="9f491a27-377d-413f-891f-789b81b4b825" providerId="ADAL" clId="{3442ADD6-645C-4BBF-8EE1-EC94FDDC8A84}" dt="2021-05-04T16:59:10.642" v="4484" actId="20577"/>
          <ac:spMkLst>
            <pc:docMk/>
            <pc:sldMk cId="1840623528" sldId="914"/>
            <ac:spMk id="4" creationId="{00000000-0000-0000-0000-000000000000}"/>
          </ac:spMkLst>
        </pc:spChg>
        <pc:spChg chg="mod">
          <ac:chgData name="Apostolis" userId="9f491a27-377d-413f-891f-789b81b4b825" providerId="ADAL" clId="{3442ADD6-645C-4BBF-8EE1-EC94FDDC8A84}" dt="2021-05-04T16:58:46.229" v="4459" actId="1038"/>
          <ac:spMkLst>
            <pc:docMk/>
            <pc:sldMk cId="1840623528" sldId="914"/>
            <ac:spMk id="5" creationId="{00000000-0000-0000-0000-000000000000}"/>
          </ac:spMkLst>
        </pc:spChg>
        <pc:spChg chg="del">
          <ac:chgData name="Apostolis" userId="9f491a27-377d-413f-891f-789b81b4b825" providerId="ADAL" clId="{3442ADD6-645C-4BBF-8EE1-EC94FDDC8A84}" dt="2021-05-04T15:00:06.483" v="1394" actId="478"/>
          <ac:spMkLst>
            <pc:docMk/>
            <pc:sldMk cId="1840623528" sldId="914"/>
            <ac:spMk id="6" creationId="{00000000-0000-0000-0000-000000000000}"/>
          </ac:spMkLst>
        </pc:spChg>
        <pc:spChg chg="del">
          <ac:chgData name="Apostolis" userId="9f491a27-377d-413f-891f-789b81b4b825" providerId="ADAL" clId="{3442ADD6-645C-4BBF-8EE1-EC94FDDC8A84}" dt="2021-05-04T15:00:06.483" v="1394" actId="478"/>
          <ac:spMkLst>
            <pc:docMk/>
            <pc:sldMk cId="1840623528" sldId="914"/>
            <ac:spMk id="7" creationId="{C9DB43E2-A97C-4AA4-A37F-92B15B80BED4}"/>
          </ac:spMkLst>
        </pc:spChg>
        <pc:spChg chg="del">
          <ac:chgData name="Apostolis" userId="9f491a27-377d-413f-891f-789b81b4b825" providerId="ADAL" clId="{3442ADD6-645C-4BBF-8EE1-EC94FDDC8A84}" dt="2021-05-04T15:00:06.483" v="1394" actId="478"/>
          <ac:spMkLst>
            <pc:docMk/>
            <pc:sldMk cId="1840623528" sldId="914"/>
            <ac:spMk id="8" creationId="{36C5B029-45D1-477E-9793-3BE85E93B388}"/>
          </ac:spMkLst>
        </pc:spChg>
        <pc:spChg chg="add mod">
          <ac:chgData name="Apostolis" userId="9f491a27-377d-413f-891f-789b81b4b825" providerId="ADAL" clId="{3442ADD6-645C-4BBF-8EE1-EC94FDDC8A84}" dt="2021-05-04T16:58:46.229" v="4459" actId="1038"/>
          <ac:spMkLst>
            <pc:docMk/>
            <pc:sldMk cId="1840623528" sldId="914"/>
            <ac:spMk id="9" creationId="{779992A6-4B52-42EA-A993-8746433ED2E9}"/>
          </ac:spMkLst>
        </pc:spChg>
        <pc:spChg chg="add mod">
          <ac:chgData name="Apostolis" userId="9f491a27-377d-413f-891f-789b81b4b825" providerId="ADAL" clId="{3442ADD6-645C-4BBF-8EE1-EC94FDDC8A84}" dt="2021-05-05T12:56:06.351" v="5187" actId="20577"/>
          <ac:spMkLst>
            <pc:docMk/>
            <pc:sldMk cId="1840623528" sldId="914"/>
            <ac:spMk id="10" creationId="{29F3A020-8B07-422E-9219-3507CD05519F}"/>
          </ac:spMkLst>
        </pc:spChg>
        <pc:spChg chg="add mod">
          <ac:chgData name="Apostolis" userId="9f491a27-377d-413f-891f-789b81b4b825" providerId="ADAL" clId="{3442ADD6-645C-4BBF-8EE1-EC94FDDC8A84}" dt="2021-05-04T16:58:46.229" v="4459" actId="1038"/>
          <ac:spMkLst>
            <pc:docMk/>
            <pc:sldMk cId="1840623528" sldId="914"/>
            <ac:spMk id="11" creationId="{74DB1E0A-04B3-45E1-85FD-9EC4DDB4948E}"/>
          </ac:spMkLst>
        </pc:spChg>
        <pc:spChg chg="add mod">
          <ac:chgData name="Apostolis" userId="9f491a27-377d-413f-891f-789b81b4b825" providerId="ADAL" clId="{3442ADD6-645C-4BBF-8EE1-EC94FDDC8A84}" dt="2021-05-07T13:27:01.536" v="7089" actId="20577"/>
          <ac:spMkLst>
            <pc:docMk/>
            <pc:sldMk cId="1840623528" sldId="914"/>
            <ac:spMk id="12" creationId="{D9D4B327-D6EA-4E53-B0C9-4828F2D689D4}"/>
          </ac:spMkLst>
        </pc:spChg>
        <pc:spChg chg="add del mod">
          <ac:chgData name="Apostolis" userId="9f491a27-377d-413f-891f-789b81b4b825" providerId="ADAL" clId="{3442ADD6-645C-4BBF-8EE1-EC94FDDC8A84}" dt="2021-05-05T12:58:58.631" v="5242" actId="478"/>
          <ac:spMkLst>
            <pc:docMk/>
            <pc:sldMk cId="1840623528" sldId="914"/>
            <ac:spMk id="13" creationId="{E8A4EDA3-DE73-4916-847B-F29F2CC33160}"/>
          </ac:spMkLst>
        </pc:spChg>
      </pc:sldChg>
      <pc:sldChg chg="del">
        <pc:chgData name="Apostolis" userId="9f491a27-377d-413f-891f-789b81b4b825" providerId="ADAL" clId="{3442ADD6-645C-4BBF-8EE1-EC94FDDC8A84}" dt="2021-05-04T13:49:50.899" v="224" actId="47"/>
        <pc:sldMkLst>
          <pc:docMk/>
          <pc:sldMk cId="1351245740" sldId="915"/>
        </pc:sldMkLst>
      </pc:sldChg>
      <pc:sldChg chg="del">
        <pc:chgData name="Apostolis" userId="9f491a27-377d-413f-891f-789b81b4b825" providerId="ADAL" clId="{3442ADD6-645C-4BBF-8EE1-EC94FDDC8A84}" dt="2021-05-04T13:49:48.962" v="223" actId="47"/>
        <pc:sldMkLst>
          <pc:docMk/>
          <pc:sldMk cId="3552263722" sldId="918"/>
        </pc:sldMkLst>
      </pc:sldChg>
      <pc:sldChg chg="addSp delSp modSp mod">
        <pc:chgData name="Apostolis" userId="9f491a27-377d-413f-891f-789b81b4b825" providerId="ADAL" clId="{3442ADD6-645C-4BBF-8EE1-EC94FDDC8A84}" dt="2021-05-05T13:03:54.530" v="5285" actId="255"/>
        <pc:sldMkLst>
          <pc:docMk/>
          <pc:sldMk cId="1055104644" sldId="919"/>
        </pc:sldMkLst>
        <pc:spChg chg="mod">
          <ac:chgData name="Apostolis" userId="9f491a27-377d-413f-891f-789b81b4b825" providerId="ADAL" clId="{3442ADD6-645C-4BBF-8EE1-EC94FDDC8A84}" dt="2021-05-04T16:51:21.728" v="4247" actId="20577"/>
          <ac:spMkLst>
            <pc:docMk/>
            <pc:sldMk cId="1055104644" sldId="919"/>
            <ac:spMk id="2"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5"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6"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8"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10"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11"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12"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14"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15"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16"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17"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19" creationId="{00000000-0000-0000-0000-000000000000}"/>
          </ac:spMkLst>
        </pc:spChg>
        <pc:spChg chg="mod">
          <ac:chgData name="Apostolis" userId="9f491a27-377d-413f-891f-789b81b4b825" providerId="ADAL" clId="{3442ADD6-645C-4BBF-8EE1-EC94FDDC8A84}" dt="2021-05-05T13:03:54.530" v="5285" actId="255"/>
          <ac:spMkLst>
            <pc:docMk/>
            <pc:sldMk cId="1055104644" sldId="919"/>
            <ac:spMk id="20"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21"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22" creationId="{00000000-0000-0000-0000-000000000000}"/>
          </ac:spMkLst>
        </pc:spChg>
        <pc:spChg chg="del">
          <ac:chgData name="Apostolis" userId="9f491a27-377d-413f-891f-789b81b4b825" providerId="ADAL" clId="{3442ADD6-645C-4BBF-8EE1-EC94FDDC8A84}" dt="2021-05-04T13:20:13.253" v="75" actId="478"/>
          <ac:spMkLst>
            <pc:docMk/>
            <pc:sldMk cId="1055104644" sldId="919"/>
            <ac:spMk id="25" creationId="{EB23AA45-9EE1-4272-85CC-AC60DE424C1A}"/>
          </ac:spMkLst>
        </pc:spChg>
        <pc:spChg chg="add mod">
          <ac:chgData name="Apostolis" userId="9f491a27-377d-413f-891f-789b81b4b825" providerId="ADAL" clId="{3442ADD6-645C-4BBF-8EE1-EC94FDDC8A84}" dt="2021-05-05T13:02:39.380" v="5270" actId="208"/>
          <ac:spMkLst>
            <pc:docMk/>
            <pc:sldMk cId="1055104644" sldId="919"/>
            <ac:spMk id="31" creationId="{18D5B7C3-C67E-4067-B548-4ECE55C3705E}"/>
          </ac:spMkLst>
        </pc:spChg>
        <pc:picChg chg="del">
          <ac:chgData name="Apostolis" userId="9f491a27-377d-413f-891f-789b81b4b825" providerId="ADAL" clId="{3442ADD6-645C-4BBF-8EE1-EC94FDDC8A84}" dt="2021-05-04T13:20:13.253" v="75" actId="478"/>
          <ac:picMkLst>
            <pc:docMk/>
            <pc:sldMk cId="1055104644" sldId="919"/>
            <ac:picMk id="3" creationId="{00000000-0000-0000-0000-000000000000}"/>
          </ac:picMkLst>
        </pc:picChg>
        <pc:picChg chg="del mod">
          <ac:chgData name="Apostolis" userId="9f491a27-377d-413f-891f-789b81b4b825" providerId="ADAL" clId="{3442ADD6-645C-4BBF-8EE1-EC94FDDC8A84}" dt="2021-05-04T15:46:54.208" v="2246" actId="478"/>
          <ac:picMkLst>
            <pc:docMk/>
            <pc:sldMk cId="1055104644" sldId="919"/>
            <ac:picMk id="4" creationId="{AA5DE4F3-EC81-482B-9222-51EEBF702DD2}"/>
          </ac:picMkLst>
        </pc:picChg>
        <pc:picChg chg="del mod">
          <ac:chgData name="Apostolis" userId="9f491a27-377d-413f-891f-789b81b4b825" providerId="ADAL" clId="{3442ADD6-645C-4BBF-8EE1-EC94FDDC8A84}" dt="2021-05-04T16:14:34.129" v="2889" actId="478"/>
          <ac:picMkLst>
            <pc:docMk/>
            <pc:sldMk cId="1055104644" sldId="919"/>
            <ac:picMk id="9" creationId="{E80D3163-9312-4950-9EF2-9AC1E69551EE}"/>
          </ac:picMkLst>
        </pc:picChg>
        <pc:picChg chg="add del">
          <ac:chgData name="Apostolis" userId="9f491a27-377d-413f-891f-789b81b4b825" providerId="ADAL" clId="{3442ADD6-645C-4BBF-8EE1-EC94FDDC8A84}" dt="2021-05-04T16:14:21.575" v="2885"/>
          <ac:picMkLst>
            <pc:docMk/>
            <pc:sldMk cId="1055104644" sldId="919"/>
            <ac:picMk id="13" creationId="{665E6D44-0E1F-4D49-9CC8-52D3EA48031F}"/>
          </ac:picMkLst>
        </pc:picChg>
        <pc:picChg chg="del">
          <ac:chgData name="Apostolis" userId="9f491a27-377d-413f-891f-789b81b4b825" providerId="ADAL" clId="{3442ADD6-645C-4BBF-8EE1-EC94FDDC8A84}" dt="2021-05-04T13:20:13.253" v="75" actId="478"/>
          <ac:picMkLst>
            <pc:docMk/>
            <pc:sldMk cId="1055104644" sldId="919"/>
            <ac:picMk id="18" creationId="{00000000-0000-0000-0000-000000000000}"/>
          </ac:picMkLst>
        </pc:picChg>
        <pc:picChg chg="del">
          <ac:chgData name="Apostolis" userId="9f491a27-377d-413f-891f-789b81b4b825" providerId="ADAL" clId="{3442ADD6-645C-4BBF-8EE1-EC94FDDC8A84}" dt="2021-05-04T13:20:13.253" v="75" actId="478"/>
          <ac:picMkLst>
            <pc:docMk/>
            <pc:sldMk cId="1055104644" sldId="919"/>
            <ac:picMk id="23" creationId="{00000000-0000-0000-0000-000000000000}"/>
          </ac:picMkLst>
        </pc:picChg>
        <pc:picChg chg="add del">
          <ac:chgData name="Apostolis" userId="9f491a27-377d-413f-891f-789b81b4b825" providerId="ADAL" clId="{3442ADD6-645C-4BBF-8EE1-EC94FDDC8A84}" dt="2021-05-04T16:14:25.289" v="2887"/>
          <ac:picMkLst>
            <pc:docMk/>
            <pc:sldMk cId="1055104644" sldId="919"/>
            <ac:picMk id="24" creationId="{98CBDDB4-C6A0-4850-96D8-07C1389F0EF0}"/>
          </ac:picMkLst>
        </pc:picChg>
        <pc:picChg chg="del mod">
          <ac:chgData name="Apostolis" userId="9f491a27-377d-413f-891f-789b81b4b825" providerId="ADAL" clId="{3442ADD6-645C-4BBF-8EE1-EC94FDDC8A84}" dt="2021-05-04T16:15:26.262" v="2928" actId="478"/>
          <ac:picMkLst>
            <pc:docMk/>
            <pc:sldMk cId="1055104644" sldId="919"/>
            <ac:picMk id="26" creationId="{8ED0BB5B-42A1-4A1D-896D-C224346FCFA6}"/>
          </ac:picMkLst>
        </pc:picChg>
        <pc:picChg chg="del mod">
          <ac:chgData name="Apostolis" userId="9f491a27-377d-413f-891f-789b81b4b825" providerId="ADAL" clId="{3442ADD6-645C-4BBF-8EE1-EC94FDDC8A84}" dt="2021-05-04T16:23:12.775" v="3160" actId="478"/>
          <ac:picMkLst>
            <pc:docMk/>
            <pc:sldMk cId="1055104644" sldId="919"/>
            <ac:picMk id="27" creationId="{537C9598-6F80-469E-A4FD-5FA7915E2C3C}"/>
          </ac:picMkLst>
        </pc:picChg>
        <pc:picChg chg="del mod">
          <ac:chgData name="Apostolis" userId="9f491a27-377d-413f-891f-789b81b4b825" providerId="ADAL" clId="{3442ADD6-645C-4BBF-8EE1-EC94FDDC8A84}" dt="2021-05-05T08:37:59.703" v="5152" actId="478"/>
          <ac:picMkLst>
            <pc:docMk/>
            <pc:sldMk cId="1055104644" sldId="919"/>
            <ac:picMk id="28" creationId="{E1E4A5D8-4E0B-4529-9383-2DF4CC3171E7}"/>
          </ac:picMkLst>
        </pc:picChg>
        <pc:picChg chg="del mod">
          <ac:chgData name="Apostolis" userId="9f491a27-377d-413f-891f-789b81b4b825" providerId="ADAL" clId="{3442ADD6-645C-4BBF-8EE1-EC94FDDC8A84}" dt="2021-05-05T08:46:03.166" v="5181" actId="478"/>
          <ac:picMkLst>
            <pc:docMk/>
            <pc:sldMk cId="1055104644" sldId="919"/>
            <ac:picMk id="29" creationId="{A4EB8B63-CF7D-468A-8729-ACF0B8E765F2}"/>
          </ac:picMkLst>
        </pc:picChg>
        <pc:picChg chg="add del mod">
          <ac:chgData name="Apostolis" userId="9f491a27-377d-413f-891f-789b81b4b825" providerId="ADAL" clId="{3442ADD6-645C-4BBF-8EE1-EC94FDDC8A84}" dt="2021-05-05T13:01:25.414" v="5255" actId="478"/>
          <ac:picMkLst>
            <pc:docMk/>
            <pc:sldMk cId="1055104644" sldId="919"/>
            <ac:picMk id="30" creationId="{A8015011-98FD-4C09-9692-F96C955CACE8}"/>
          </ac:picMkLst>
        </pc:picChg>
        <pc:cxnChg chg="del">
          <ac:chgData name="Apostolis" userId="9f491a27-377d-413f-891f-789b81b4b825" providerId="ADAL" clId="{3442ADD6-645C-4BBF-8EE1-EC94FDDC8A84}" dt="2021-05-04T13:20:13.253" v="75" actId="478"/>
          <ac:cxnSpMkLst>
            <pc:docMk/>
            <pc:sldMk cId="1055104644" sldId="919"/>
            <ac:cxnSpMk id="7" creationId="{00000000-0000-0000-0000-000000000000}"/>
          </ac:cxnSpMkLst>
        </pc:cxnChg>
      </pc:sldChg>
      <pc:sldChg chg="del">
        <pc:chgData name="Apostolis" userId="9f491a27-377d-413f-891f-789b81b4b825" providerId="ADAL" clId="{3442ADD6-645C-4BBF-8EE1-EC94FDDC8A84}" dt="2021-05-04T13:49:53.265" v="225" actId="47"/>
        <pc:sldMkLst>
          <pc:docMk/>
          <pc:sldMk cId="17543733" sldId="920"/>
        </pc:sldMkLst>
      </pc:sldChg>
      <pc:sldChg chg="addSp modSp new del mod ord modTransition">
        <pc:chgData name="Apostolis" userId="9f491a27-377d-413f-891f-789b81b4b825" providerId="ADAL" clId="{3442ADD6-645C-4BBF-8EE1-EC94FDDC8A84}" dt="2021-05-04T15:01:14.295" v="1427" actId="47"/>
        <pc:sldMkLst>
          <pc:docMk/>
          <pc:sldMk cId="837394012" sldId="921"/>
        </pc:sldMkLst>
        <pc:spChg chg="mod">
          <ac:chgData name="Apostolis" userId="9f491a27-377d-413f-891f-789b81b4b825" providerId="ADAL" clId="{3442ADD6-645C-4BBF-8EE1-EC94FDDC8A84}" dt="2021-05-04T13:32:54.548" v="218" actId="14100"/>
          <ac:spMkLst>
            <pc:docMk/>
            <pc:sldMk cId="837394012" sldId="921"/>
            <ac:spMk id="2" creationId="{6F70EA09-0256-4D56-89A2-2650BDA01E63}"/>
          </ac:spMkLst>
        </pc:spChg>
        <pc:spChg chg="add mod">
          <ac:chgData name="Apostolis" userId="9f491a27-377d-413f-891f-789b81b4b825" providerId="ADAL" clId="{3442ADD6-645C-4BBF-8EE1-EC94FDDC8A84}" dt="2021-05-04T13:32:57.188" v="219" actId="14100"/>
          <ac:spMkLst>
            <pc:docMk/>
            <pc:sldMk cId="837394012" sldId="921"/>
            <ac:spMk id="3" creationId="{60237EE9-FE01-4CB4-931C-D58D307AFAF1}"/>
          </ac:spMkLst>
        </pc:spChg>
      </pc:sldChg>
      <pc:sldChg chg="delSp modSp add mod">
        <pc:chgData name="Apostolis" userId="9f491a27-377d-413f-891f-789b81b4b825" providerId="ADAL" clId="{3442ADD6-645C-4BBF-8EE1-EC94FDDC8A84}" dt="2021-05-05T18:25:18.744" v="7086" actId="27636"/>
        <pc:sldMkLst>
          <pc:docMk/>
          <pc:sldMk cId="4195028531" sldId="922"/>
        </pc:sldMkLst>
        <pc:spChg chg="mod">
          <ac:chgData name="Apostolis" userId="9f491a27-377d-413f-891f-789b81b4b825" providerId="ADAL" clId="{3442ADD6-645C-4BBF-8EE1-EC94FDDC8A84}" dt="2021-05-04T16:54:00.059" v="4389" actId="20577"/>
          <ac:spMkLst>
            <pc:docMk/>
            <pc:sldMk cId="4195028531" sldId="922"/>
            <ac:spMk id="2" creationId="{00000000-0000-0000-0000-000000000000}"/>
          </ac:spMkLst>
        </pc:spChg>
        <pc:spChg chg="mod ord">
          <ac:chgData name="Apostolis" userId="9f491a27-377d-413f-891f-789b81b4b825" providerId="ADAL" clId="{3442ADD6-645C-4BBF-8EE1-EC94FDDC8A84}" dt="2021-05-05T18:25:18.744" v="7086" actId="27636"/>
          <ac:spMkLst>
            <pc:docMk/>
            <pc:sldMk cId="4195028531" sldId="922"/>
            <ac:spMk id="20" creationId="{00000000-0000-0000-0000-000000000000}"/>
          </ac:spMkLst>
        </pc:spChg>
        <pc:picChg chg="del mod">
          <ac:chgData name="Apostolis" userId="9f491a27-377d-413f-891f-789b81b4b825" providerId="ADAL" clId="{3442ADD6-645C-4BBF-8EE1-EC94FDDC8A84}" dt="2021-05-04T14:51:32.156" v="1203" actId="478"/>
          <ac:picMkLst>
            <pc:docMk/>
            <pc:sldMk cId="4195028531" sldId="922"/>
            <ac:picMk id="3" creationId="{D913F6FF-E771-4DF2-A0F3-0E93A97C06FB}"/>
          </ac:picMkLst>
        </pc:picChg>
        <pc:picChg chg="del">
          <ac:chgData name="Apostolis" userId="9f491a27-377d-413f-891f-789b81b4b825" providerId="ADAL" clId="{3442ADD6-645C-4BBF-8EE1-EC94FDDC8A84}" dt="2021-05-04T13:50:13.250" v="232" actId="478"/>
          <ac:picMkLst>
            <pc:docMk/>
            <pc:sldMk cId="4195028531" sldId="922"/>
            <ac:picMk id="4" creationId="{AA5DE4F3-EC81-482B-9222-51EEBF702DD2}"/>
          </ac:picMkLst>
        </pc:picChg>
        <pc:picChg chg="mod">
          <ac:chgData name="Apostolis" userId="9f491a27-377d-413f-891f-789b81b4b825" providerId="ADAL" clId="{3442ADD6-645C-4BBF-8EE1-EC94FDDC8A84}" dt="2021-05-04T16:56:16.889" v="4424" actId="1076"/>
          <ac:picMkLst>
            <pc:docMk/>
            <pc:sldMk cId="4195028531" sldId="922"/>
            <ac:picMk id="5" creationId="{B001C1CC-EE87-4920-B3D1-BEEE07590A7A}"/>
          </ac:picMkLst>
        </pc:picChg>
      </pc:sldChg>
      <pc:sldChg chg="delSp modSp add mod">
        <pc:chgData name="Apostolis" userId="9f491a27-377d-413f-891f-789b81b4b825" providerId="ADAL" clId="{3442ADD6-645C-4BBF-8EE1-EC94FDDC8A84}" dt="2021-05-05T16:57:25.558" v="7056" actId="20577"/>
        <pc:sldMkLst>
          <pc:docMk/>
          <pc:sldMk cId="2916672497" sldId="923"/>
        </pc:sldMkLst>
        <pc:spChg chg="mod">
          <ac:chgData name="Apostolis" userId="9f491a27-377d-413f-891f-789b81b4b825" providerId="ADAL" clId="{3442ADD6-645C-4BBF-8EE1-EC94FDDC8A84}" dt="2021-05-04T16:54:19.146" v="4390" actId="20577"/>
          <ac:spMkLst>
            <pc:docMk/>
            <pc:sldMk cId="2916672497" sldId="923"/>
            <ac:spMk id="2" creationId="{00000000-0000-0000-0000-000000000000}"/>
          </ac:spMkLst>
        </pc:spChg>
        <pc:spChg chg="mod">
          <ac:chgData name="Apostolis" userId="9f491a27-377d-413f-891f-789b81b4b825" providerId="ADAL" clId="{3442ADD6-645C-4BBF-8EE1-EC94FDDC8A84}" dt="2021-05-05T16:57:25.558" v="7056" actId="20577"/>
          <ac:spMkLst>
            <pc:docMk/>
            <pc:sldMk cId="2916672497" sldId="923"/>
            <ac:spMk id="20" creationId="{00000000-0000-0000-0000-000000000000}"/>
          </ac:spMkLst>
        </pc:spChg>
        <pc:picChg chg="del mod">
          <ac:chgData name="Apostolis" userId="9f491a27-377d-413f-891f-789b81b4b825" providerId="ADAL" clId="{3442ADD6-645C-4BBF-8EE1-EC94FDDC8A84}" dt="2021-05-05T13:31:42.842" v="5966" actId="478"/>
          <ac:picMkLst>
            <pc:docMk/>
            <pc:sldMk cId="2916672497" sldId="923"/>
            <ac:picMk id="3" creationId="{F210076E-8505-469F-BE34-DFB236B2D2B9}"/>
          </ac:picMkLst>
        </pc:picChg>
        <pc:picChg chg="mod">
          <ac:chgData name="Apostolis" userId="9f491a27-377d-413f-891f-789b81b4b825" providerId="ADAL" clId="{3442ADD6-645C-4BBF-8EE1-EC94FDDC8A84}" dt="2021-05-05T13:33:53.810" v="5970" actId="1076"/>
          <ac:picMkLst>
            <pc:docMk/>
            <pc:sldMk cId="2916672497" sldId="923"/>
            <ac:picMk id="4" creationId="{CB2F81E9-0EA4-4A4B-B427-12C5DD7B0551}"/>
          </ac:picMkLst>
        </pc:picChg>
        <pc:picChg chg="del">
          <ac:chgData name="Apostolis" userId="9f491a27-377d-413f-891f-789b81b4b825" providerId="ADAL" clId="{3442ADD6-645C-4BBF-8EE1-EC94FDDC8A84}" dt="2021-05-04T15:55:01.277" v="2453" actId="478"/>
          <ac:picMkLst>
            <pc:docMk/>
            <pc:sldMk cId="2916672497" sldId="923"/>
            <ac:picMk id="5" creationId="{B001C1CC-EE87-4920-B3D1-BEEE07590A7A}"/>
          </ac:picMkLst>
        </pc:picChg>
      </pc:sldChg>
      <pc:sldChg chg="addSp delSp modSp add mod">
        <pc:chgData name="Apostolis" userId="9f491a27-377d-413f-891f-789b81b4b825" providerId="ADAL" clId="{3442ADD6-645C-4BBF-8EE1-EC94FDDC8A84}" dt="2021-05-05T16:50:53.106" v="7004" actId="20577"/>
        <pc:sldMkLst>
          <pc:docMk/>
          <pc:sldMk cId="1769289413" sldId="924"/>
        </pc:sldMkLst>
        <pc:spChg chg="mod">
          <ac:chgData name="Apostolis" userId="9f491a27-377d-413f-891f-789b81b4b825" providerId="ADAL" clId="{3442ADD6-645C-4BBF-8EE1-EC94FDDC8A84}" dt="2021-05-04T16:53:39.644" v="4388" actId="20577"/>
          <ac:spMkLst>
            <pc:docMk/>
            <pc:sldMk cId="1769289413" sldId="924"/>
            <ac:spMk id="2" creationId="{00000000-0000-0000-0000-000000000000}"/>
          </ac:spMkLst>
        </pc:spChg>
        <pc:spChg chg="add del mod">
          <ac:chgData name="Apostolis" userId="9f491a27-377d-413f-891f-789b81b4b825" providerId="ADAL" clId="{3442ADD6-645C-4BBF-8EE1-EC94FDDC8A84}" dt="2021-05-05T13:08:02.835" v="5431"/>
          <ac:spMkLst>
            <pc:docMk/>
            <pc:sldMk cId="1769289413" sldId="924"/>
            <ac:spMk id="5" creationId="{785672BE-AD17-4063-B6A6-33E2B00B675A}"/>
          </ac:spMkLst>
        </pc:spChg>
        <pc:spChg chg="mod ord">
          <ac:chgData name="Apostolis" userId="9f491a27-377d-413f-891f-789b81b4b825" providerId="ADAL" clId="{3442ADD6-645C-4BBF-8EE1-EC94FDDC8A84}" dt="2021-05-05T16:50:53.106" v="7004" actId="20577"/>
          <ac:spMkLst>
            <pc:docMk/>
            <pc:sldMk cId="1769289413" sldId="924"/>
            <ac:spMk id="20" creationId="{00000000-0000-0000-0000-000000000000}"/>
          </ac:spMkLst>
        </pc:spChg>
        <pc:picChg chg="mod">
          <ac:chgData name="Apostolis" userId="9f491a27-377d-413f-891f-789b81b4b825" providerId="ADAL" clId="{3442ADD6-645C-4BBF-8EE1-EC94FDDC8A84}" dt="2021-05-05T13:12:47.822" v="5581" actId="1076"/>
          <ac:picMkLst>
            <pc:docMk/>
            <pc:sldMk cId="1769289413" sldId="924"/>
            <ac:picMk id="3" creationId="{BA25D20F-5CE3-4DA9-AA29-28814C0E0A65}"/>
          </ac:picMkLst>
        </pc:picChg>
        <pc:picChg chg="del">
          <ac:chgData name="Apostolis" userId="9f491a27-377d-413f-891f-789b81b4b825" providerId="ADAL" clId="{3442ADD6-645C-4BBF-8EE1-EC94FDDC8A84}" dt="2021-05-05T13:11:45.139" v="5580" actId="478"/>
          <ac:picMkLst>
            <pc:docMk/>
            <pc:sldMk cId="1769289413" sldId="924"/>
            <ac:picMk id="9" creationId="{E80D3163-9312-4950-9EF2-9AC1E69551EE}"/>
          </ac:picMkLst>
        </pc:picChg>
      </pc:sldChg>
      <pc:sldChg chg="delSp modSp add mod">
        <pc:chgData name="Apostolis" userId="9f491a27-377d-413f-891f-789b81b4b825" providerId="ADAL" clId="{3442ADD6-645C-4BBF-8EE1-EC94FDDC8A84}" dt="2021-05-05T16:14:05.498" v="6659" actId="20577"/>
        <pc:sldMkLst>
          <pc:docMk/>
          <pc:sldMk cId="3595943552" sldId="925"/>
        </pc:sldMkLst>
        <pc:spChg chg="mod">
          <ac:chgData name="Apostolis" userId="9f491a27-377d-413f-891f-789b81b4b825" providerId="ADAL" clId="{3442ADD6-645C-4BBF-8EE1-EC94FDDC8A84}" dt="2021-05-04T16:51:32.057" v="4249" actId="20577"/>
          <ac:spMkLst>
            <pc:docMk/>
            <pc:sldMk cId="3595943552" sldId="925"/>
            <ac:spMk id="2" creationId="{00000000-0000-0000-0000-000000000000}"/>
          </ac:spMkLst>
        </pc:spChg>
        <pc:spChg chg="mod">
          <ac:chgData name="Apostolis" userId="9f491a27-377d-413f-891f-789b81b4b825" providerId="ADAL" clId="{3442ADD6-645C-4BBF-8EE1-EC94FDDC8A84}" dt="2021-05-05T16:14:05.498" v="6659" actId="20577"/>
          <ac:spMkLst>
            <pc:docMk/>
            <pc:sldMk cId="3595943552" sldId="925"/>
            <ac:spMk id="20" creationId="{00000000-0000-0000-0000-000000000000}"/>
          </ac:spMkLst>
        </pc:spChg>
        <pc:picChg chg="del">
          <ac:chgData name="Apostolis" userId="9f491a27-377d-413f-891f-789b81b4b825" providerId="ADAL" clId="{3442ADD6-645C-4BBF-8EE1-EC94FDDC8A84}" dt="2021-05-04T16:51:35.045" v="4250" actId="478"/>
          <ac:picMkLst>
            <pc:docMk/>
            <pc:sldMk cId="3595943552" sldId="925"/>
            <ac:picMk id="28" creationId="{E1E4A5D8-4E0B-4529-9383-2DF4CC3171E7}"/>
          </ac:picMkLst>
        </pc:picChg>
      </pc:sldChg>
      <pc:sldChg chg="delSp modSp add mod">
        <pc:chgData name="Apostolis" userId="9f491a27-377d-413f-891f-789b81b4b825" providerId="ADAL" clId="{3442ADD6-645C-4BBF-8EE1-EC94FDDC8A84}" dt="2021-05-05T13:30:49.793" v="5965" actId="20577"/>
        <pc:sldMkLst>
          <pc:docMk/>
          <pc:sldMk cId="2715539170" sldId="926"/>
        </pc:sldMkLst>
        <pc:spChg chg="mod">
          <ac:chgData name="Apostolis" userId="9f491a27-377d-413f-891f-789b81b4b825" providerId="ADAL" clId="{3442ADD6-645C-4BBF-8EE1-EC94FDDC8A84}" dt="2021-05-05T13:20:10.814" v="5660" actId="20577"/>
          <ac:spMkLst>
            <pc:docMk/>
            <pc:sldMk cId="2715539170" sldId="926"/>
            <ac:spMk id="2" creationId="{00000000-0000-0000-0000-000000000000}"/>
          </ac:spMkLst>
        </pc:spChg>
        <pc:spChg chg="mod">
          <ac:chgData name="Apostolis" userId="9f491a27-377d-413f-891f-789b81b4b825" providerId="ADAL" clId="{3442ADD6-645C-4BBF-8EE1-EC94FDDC8A84}" dt="2021-05-05T13:30:49.793" v="5965" actId="20577"/>
          <ac:spMkLst>
            <pc:docMk/>
            <pc:sldMk cId="2715539170" sldId="926"/>
            <ac:spMk id="20" creationId="{00000000-0000-0000-0000-000000000000}"/>
          </ac:spMkLst>
        </pc:spChg>
        <pc:picChg chg="del mod">
          <ac:chgData name="Apostolis" userId="9f491a27-377d-413f-891f-789b81b4b825" providerId="ADAL" clId="{3442ADD6-645C-4BBF-8EE1-EC94FDDC8A84}" dt="2021-05-05T13:20:14.215" v="5662" actId="478"/>
          <ac:picMkLst>
            <pc:docMk/>
            <pc:sldMk cId="2715539170" sldId="926"/>
            <ac:picMk id="5" creationId="{B001C1CC-EE87-4920-B3D1-BEEE07590A7A}"/>
          </ac:picMkLst>
        </pc:picChg>
      </pc:sldChg>
      <pc:sldChg chg="addSp delSp modSp add mod">
        <pc:chgData name="Apostolis" userId="9f491a27-377d-413f-891f-789b81b4b825" providerId="ADAL" clId="{3442ADD6-645C-4BBF-8EE1-EC94FDDC8A84}" dt="2021-05-05T13:54:44.921" v="6574" actId="27636"/>
        <pc:sldMkLst>
          <pc:docMk/>
          <pc:sldMk cId="3682839127" sldId="927"/>
        </pc:sldMkLst>
        <pc:spChg chg="mod">
          <ac:chgData name="Apostolis" userId="9f491a27-377d-413f-891f-789b81b4b825" providerId="ADAL" clId="{3442ADD6-645C-4BBF-8EE1-EC94FDDC8A84}" dt="2021-05-05T13:44:37.445" v="6200" actId="20577"/>
          <ac:spMkLst>
            <pc:docMk/>
            <pc:sldMk cId="3682839127" sldId="927"/>
            <ac:spMk id="2" creationId="{00000000-0000-0000-0000-000000000000}"/>
          </ac:spMkLst>
        </pc:spChg>
        <pc:spChg chg="mod">
          <ac:chgData name="Apostolis" userId="9f491a27-377d-413f-891f-789b81b4b825" providerId="ADAL" clId="{3442ADD6-645C-4BBF-8EE1-EC94FDDC8A84}" dt="2021-05-05T13:54:44.921" v="6574" actId="27636"/>
          <ac:spMkLst>
            <pc:docMk/>
            <pc:sldMk cId="3682839127" sldId="927"/>
            <ac:spMk id="20" creationId="{00000000-0000-0000-0000-000000000000}"/>
          </ac:spMkLst>
        </pc:spChg>
        <pc:picChg chg="add del mod">
          <ac:chgData name="Apostolis" userId="9f491a27-377d-413f-891f-789b81b4b825" providerId="ADAL" clId="{3442ADD6-645C-4BBF-8EE1-EC94FDDC8A84}" dt="2021-05-05T13:44:40.672" v="6202" actId="478"/>
          <ac:picMkLst>
            <pc:docMk/>
            <pc:sldMk cId="3682839127" sldId="927"/>
            <ac:picMk id="3" creationId="{E3A156C9-8EF6-41E5-99CA-A1CADABDD9C9}"/>
          </ac:picMkLst>
        </pc:picChg>
        <pc:picChg chg="del">
          <ac:chgData name="Apostolis" userId="9f491a27-377d-413f-891f-789b81b4b825" providerId="ADAL" clId="{3442ADD6-645C-4BBF-8EE1-EC94FDDC8A84}" dt="2021-05-05T13:36:06.971" v="5980" actId="478"/>
          <ac:picMkLst>
            <pc:docMk/>
            <pc:sldMk cId="3682839127" sldId="927"/>
            <ac:picMk id="4" creationId="{CB2F81E9-0EA4-4A4B-B427-12C5DD7B0551}"/>
          </ac:picMkLst>
        </pc:picChg>
        <pc:picChg chg="add mod">
          <ac:chgData name="Apostolis" userId="9f491a27-377d-413f-891f-789b81b4b825" providerId="ADAL" clId="{3442ADD6-645C-4BBF-8EE1-EC94FDDC8A84}" dt="2021-05-05T13:44:53.289" v="6204" actId="1076"/>
          <ac:picMkLst>
            <pc:docMk/>
            <pc:sldMk cId="3682839127" sldId="927"/>
            <ac:picMk id="5" creationId="{C2515792-EDC7-48B5-9815-6A7D0413A41D}"/>
          </ac:picMkLst>
        </pc:picChg>
      </pc:sldChg>
      <pc:sldChg chg="modSp add mod ord">
        <pc:chgData name="Apostolis" userId="9f491a27-377d-413f-891f-789b81b4b825" providerId="ADAL" clId="{3442ADD6-645C-4BBF-8EE1-EC94FDDC8A84}" dt="2021-05-05T13:48:47.271" v="6328" actId="27636"/>
        <pc:sldMkLst>
          <pc:docMk/>
          <pc:sldMk cId="2696942541" sldId="928"/>
        </pc:sldMkLst>
        <pc:spChg chg="mod">
          <ac:chgData name="Apostolis" userId="9f491a27-377d-413f-891f-789b81b4b825" providerId="ADAL" clId="{3442ADD6-645C-4BBF-8EE1-EC94FDDC8A84}" dt="2021-05-05T13:44:31.226" v="6199" actId="20577"/>
          <ac:spMkLst>
            <pc:docMk/>
            <pc:sldMk cId="2696942541" sldId="928"/>
            <ac:spMk id="2" creationId="{00000000-0000-0000-0000-000000000000}"/>
          </ac:spMkLst>
        </pc:spChg>
        <pc:spChg chg="mod">
          <ac:chgData name="Apostolis" userId="9f491a27-377d-413f-891f-789b81b4b825" providerId="ADAL" clId="{3442ADD6-645C-4BBF-8EE1-EC94FDDC8A84}" dt="2021-05-05T13:48:47.271" v="6328" actId="27636"/>
          <ac:spMkLst>
            <pc:docMk/>
            <pc:sldMk cId="2696942541" sldId="928"/>
            <ac:spMk id="20" creationId="{00000000-0000-0000-0000-000000000000}"/>
          </ac:spMkLst>
        </pc:spChg>
      </pc:sldChg>
      <pc:sldMasterChg chg="modSp mod delSldLayout modSldLayout">
        <pc:chgData name="Apostolis" userId="9f491a27-377d-413f-891f-789b81b4b825" providerId="ADAL" clId="{3442ADD6-645C-4BBF-8EE1-EC94FDDC8A84}" dt="2021-05-04T16:08:06.496" v="2820" actId="6549"/>
        <pc:sldMasterMkLst>
          <pc:docMk/>
          <pc:sldMasterMk cId="0" sldId="2147483729"/>
        </pc:sldMasterMkLst>
        <pc:spChg chg="mod">
          <ac:chgData name="Apostolis" userId="9f491a27-377d-413f-891f-789b81b4b825" providerId="ADAL" clId="{3442ADD6-645C-4BBF-8EE1-EC94FDDC8A84}" dt="2021-05-04T16:08:06.496" v="2820" actId="6549"/>
          <ac:spMkLst>
            <pc:docMk/>
            <pc:sldMasterMk cId="0" sldId="2147483729"/>
            <ac:spMk id="10" creationId="{00000000-0000-0000-0000-000000000000}"/>
          </ac:spMkLst>
        </pc:spChg>
        <pc:spChg chg="mod">
          <ac:chgData name="Apostolis" userId="9f491a27-377d-413f-891f-789b81b4b825" providerId="ADAL" clId="{3442ADD6-645C-4BBF-8EE1-EC94FDDC8A84}" dt="2021-05-04T14:45:30.638" v="1188" actId="14100"/>
          <ac:spMkLst>
            <pc:docMk/>
            <pc:sldMasterMk cId="0" sldId="2147483729"/>
            <ac:spMk id="1027" creationId="{00000000-0000-0000-0000-000000000000}"/>
          </ac:spMkLst>
        </pc:spChg>
        <pc:spChg chg="mod">
          <ac:chgData name="Apostolis" userId="9f491a27-377d-413f-891f-789b81b4b825" providerId="ADAL" clId="{3442ADD6-645C-4BBF-8EE1-EC94FDDC8A84}" dt="2021-05-04T14:45:43.218" v="1190"/>
          <ac:spMkLst>
            <pc:docMk/>
            <pc:sldMasterMk cId="0" sldId="2147483729"/>
            <ac:spMk id="1028" creationId="{00000000-0000-0000-0000-000000000000}"/>
          </ac:spMkLst>
        </pc:spChg>
        <pc:picChg chg="mod">
          <ac:chgData name="Apostolis" userId="9f491a27-377d-413f-891f-789b81b4b825" providerId="ADAL" clId="{3442ADD6-645C-4BBF-8EE1-EC94FDDC8A84}" dt="2021-05-04T14:45:26.365" v="1187" actId="1076"/>
          <ac:picMkLst>
            <pc:docMk/>
            <pc:sldMasterMk cId="0" sldId="2147483729"/>
            <ac:picMk id="1033" creationId="{00000000-0000-0000-0000-000000000000}"/>
          </ac:picMkLst>
        </pc:picChg>
        <pc:sldLayoutChg chg="del">
          <pc:chgData name="Apostolis" userId="9f491a27-377d-413f-891f-789b81b4b825" providerId="ADAL" clId="{3442ADD6-645C-4BBF-8EE1-EC94FDDC8A84}" dt="2021-05-04T13:49:58.258" v="229" actId="47"/>
          <pc:sldLayoutMkLst>
            <pc:docMk/>
            <pc:sldMasterMk cId="0" sldId="2147483729"/>
            <pc:sldLayoutMk cId="302977723" sldId="2147483769"/>
          </pc:sldLayoutMkLst>
        </pc:sldLayoutChg>
        <pc:sldLayoutChg chg="modSp mod">
          <pc:chgData name="Apostolis" userId="9f491a27-377d-413f-891f-789b81b4b825" providerId="ADAL" clId="{3442ADD6-645C-4BBF-8EE1-EC94FDDC8A84}" dt="2021-05-04T16:07:52.780" v="2819" actId="20577"/>
          <pc:sldLayoutMkLst>
            <pc:docMk/>
            <pc:sldMasterMk cId="0" sldId="2147483729"/>
            <pc:sldLayoutMk cId="719417900" sldId="2147483770"/>
          </pc:sldLayoutMkLst>
          <pc:spChg chg="mod">
            <ac:chgData name="Apostolis" userId="9f491a27-377d-413f-891f-789b81b4b825" providerId="ADAL" clId="{3442ADD6-645C-4BBF-8EE1-EC94FDDC8A84}" dt="2021-05-04T16:07:52.780" v="2819" actId="20577"/>
            <ac:spMkLst>
              <pc:docMk/>
              <pc:sldMasterMk cId="0" sldId="2147483729"/>
              <pc:sldLayoutMk cId="719417900" sldId="2147483770"/>
              <ac:spMk id="4" creationId="{00000000-0000-0000-0000-000000000000}"/>
            </ac:spMkLst>
          </pc:spChg>
          <pc:spChg chg="mod">
            <ac:chgData name="Apostolis" userId="9f491a27-377d-413f-891f-789b81b4b825" providerId="ADAL" clId="{3442ADD6-645C-4BBF-8EE1-EC94FDDC8A84}" dt="2021-05-04T16:07:28.947" v="2806" actId="20577"/>
            <ac:spMkLst>
              <pc:docMk/>
              <pc:sldMasterMk cId="0" sldId="2147483729"/>
              <pc:sldLayoutMk cId="719417900" sldId="2147483770"/>
              <ac:spMk id="5" creationId="{00000000-0000-0000-0000-000000000000}"/>
            </ac:spMkLst>
          </pc:spChg>
        </pc:sldLayoutChg>
      </pc:sldMasterChg>
    </pc:docChg>
  </pc:docChgLst>
  <pc:docChgLst>
    <pc:chgData name="Apostolis" userId="9f491a27-377d-413f-891f-789b81b4b825" providerId="ADAL" clId="{104074D2-6DA2-48EC-BC4E-EF94F61ED812}"/>
    <pc:docChg chg="modSld modMainMaster">
      <pc:chgData name="Apostolis" userId="9f491a27-377d-413f-891f-789b81b4b825" providerId="ADAL" clId="{104074D2-6DA2-48EC-BC4E-EF94F61ED812}" dt="2021-05-10T14:44:47.674" v="58" actId="20577"/>
      <pc:docMkLst>
        <pc:docMk/>
      </pc:docMkLst>
      <pc:sldChg chg="modSp mod">
        <pc:chgData name="Apostolis" userId="9f491a27-377d-413f-891f-789b81b4b825" providerId="ADAL" clId="{104074D2-6DA2-48EC-BC4E-EF94F61ED812}" dt="2021-05-10T14:13:24.277" v="7" actId="113"/>
        <pc:sldMkLst>
          <pc:docMk/>
          <pc:sldMk cId="0" sldId="303"/>
        </pc:sldMkLst>
        <pc:spChg chg="mod">
          <ac:chgData name="Apostolis" userId="9f491a27-377d-413f-891f-789b81b4b825" providerId="ADAL" clId="{104074D2-6DA2-48EC-BC4E-EF94F61ED812}" dt="2021-05-10T14:13:24.277" v="7" actId="113"/>
          <ac:spMkLst>
            <pc:docMk/>
            <pc:sldMk cId="0" sldId="303"/>
            <ac:spMk id="9219" creationId="{00000000-0000-0000-0000-000000000000}"/>
          </ac:spMkLst>
        </pc:spChg>
      </pc:sldChg>
      <pc:sldChg chg="modSp mod">
        <pc:chgData name="Apostolis" userId="9f491a27-377d-413f-891f-789b81b4b825" providerId="ADAL" clId="{104074D2-6DA2-48EC-BC4E-EF94F61ED812}" dt="2021-05-10T14:44:47.674" v="58" actId="20577"/>
        <pc:sldMkLst>
          <pc:docMk/>
          <pc:sldMk cId="1840623528" sldId="914"/>
        </pc:sldMkLst>
        <pc:spChg chg="mod">
          <ac:chgData name="Apostolis" userId="9f491a27-377d-413f-891f-789b81b4b825" providerId="ADAL" clId="{104074D2-6DA2-48EC-BC4E-EF94F61ED812}" dt="2021-05-10T14:44:47.674" v="58" actId="20577"/>
          <ac:spMkLst>
            <pc:docMk/>
            <pc:sldMk cId="1840623528" sldId="914"/>
            <ac:spMk id="12" creationId="{D9D4B327-D6EA-4E53-B0C9-4828F2D689D4}"/>
          </ac:spMkLst>
        </pc:spChg>
      </pc:sldChg>
      <pc:sldChg chg="modSp mod">
        <pc:chgData name="Apostolis" userId="9f491a27-377d-413f-891f-789b81b4b825" providerId="ADAL" clId="{104074D2-6DA2-48EC-BC4E-EF94F61ED812}" dt="2021-05-10T14:15:17.512" v="57" actId="20577"/>
        <pc:sldMkLst>
          <pc:docMk/>
          <pc:sldMk cId="2715539170" sldId="926"/>
        </pc:sldMkLst>
        <pc:spChg chg="mod">
          <ac:chgData name="Apostolis" userId="9f491a27-377d-413f-891f-789b81b4b825" providerId="ADAL" clId="{104074D2-6DA2-48EC-BC4E-EF94F61ED812}" dt="2021-05-10T14:15:17.512" v="57" actId="20577"/>
          <ac:spMkLst>
            <pc:docMk/>
            <pc:sldMk cId="2715539170" sldId="926"/>
            <ac:spMk id="20" creationId="{00000000-0000-0000-0000-000000000000}"/>
          </ac:spMkLst>
        </pc:spChg>
      </pc:sldChg>
      <pc:sldMasterChg chg="modSldLayout">
        <pc:chgData name="Apostolis" userId="9f491a27-377d-413f-891f-789b81b4b825" providerId="ADAL" clId="{104074D2-6DA2-48EC-BC4E-EF94F61ED812}" dt="2021-05-10T14:12:41.184" v="4" actId="6549"/>
        <pc:sldMasterMkLst>
          <pc:docMk/>
          <pc:sldMasterMk cId="0" sldId="2147483729"/>
        </pc:sldMasterMkLst>
        <pc:sldLayoutChg chg="modSp mod">
          <pc:chgData name="Apostolis" userId="9f491a27-377d-413f-891f-789b81b4b825" providerId="ADAL" clId="{104074D2-6DA2-48EC-BC4E-EF94F61ED812}" dt="2021-05-10T14:12:41.184" v="4" actId="6549"/>
          <pc:sldLayoutMkLst>
            <pc:docMk/>
            <pc:sldMasterMk cId="0" sldId="2147483729"/>
            <pc:sldLayoutMk cId="719417900" sldId="2147483770"/>
          </pc:sldLayoutMkLst>
          <pc:spChg chg="mod">
            <ac:chgData name="Apostolis" userId="9f491a27-377d-413f-891f-789b81b4b825" providerId="ADAL" clId="{104074D2-6DA2-48EC-BC4E-EF94F61ED812}" dt="2021-05-10T14:12:41.184" v="4" actId="6549"/>
            <ac:spMkLst>
              <pc:docMk/>
              <pc:sldMasterMk cId="0" sldId="2147483729"/>
              <pc:sldLayoutMk cId="719417900" sldId="2147483770"/>
              <ac:spMk id="5" creationId="{00000000-0000-0000-0000-000000000000}"/>
            </ac:spMkLst>
          </pc:spChg>
        </pc:sldLayoutChg>
      </pc:sldMasterChg>
    </pc:docChg>
  </pc:docChgLst>
  <pc:docChgLst>
    <pc:chgData name="Apostolis Salkintzis" userId="9f491a27-377d-413f-891f-789b81b4b825" providerId="ADAL" clId="{104074D2-6DA2-48EC-BC4E-EF94F61ED812}"/>
    <pc:docChg chg="modSld">
      <pc:chgData name="Apostolis Salkintzis" userId="9f491a27-377d-413f-891f-789b81b4b825" providerId="ADAL" clId="{104074D2-6DA2-48EC-BC4E-EF94F61ED812}" dt="2021-05-21T13:03:40.023" v="4" actId="20577"/>
      <pc:docMkLst>
        <pc:docMk/>
      </pc:docMkLst>
      <pc:sldChg chg="modSp mod">
        <pc:chgData name="Apostolis Salkintzis" userId="9f491a27-377d-413f-891f-789b81b4b825" providerId="ADAL" clId="{104074D2-6DA2-48EC-BC4E-EF94F61ED812}" dt="2021-05-21T13:03:40.023" v="4" actId="20577"/>
        <pc:sldMkLst>
          <pc:docMk/>
          <pc:sldMk cId="1769289413" sldId="924"/>
        </pc:sldMkLst>
        <pc:spChg chg="mod">
          <ac:chgData name="Apostolis Salkintzis" userId="9f491a27-377d-413f-891f-789b81b4b825" providerId="ADAL" clId="{104074D2-6DA2-48EC-BC4E-EF94F61ED812}" dt="2021-05-21T13:03:40.023" v="4" actId="20577"/>
          <ac:spMkLst>
            <pc:docMk/>
            <pc:sldMk cId="1769289413" sldId="924"/>
            <ac:spMk id="20" creationId="{00000000-0000-0000-0000-000000000000}"/>
          </ac:spMkLst>
        </pc:spChg>
      </pc:sldChg>
    </pc:docChg>
  </pc:docChgLst>
  <pc:docChgLst>
    <pc:chgData name="Apostolis Salkintzis" userId="9f491a27-377d-413f-891f-789b81b4b825" providerId="ADAL" clId="{C227716B-0387-430C-9740-6D44EE9030EA}"/>
    <pc:docChg chg="modSld">
      <pc:chgData name="Apostolis Salkintzis" userId="9f491a27-377d-413f-891f-789b81b4b825" providerId="ADAL" clId="{C227716B-0387-430C-9740-6D44EE9030EA}" dt="2021-09-06T10:09:10.833" v="29" actId="20577"/>
      <pc:docMkLst>
        <pc:docMk/>
      </pc:docMkLst>
      <pc:sldChg chg="modSp mod">
        <pc:chgData name="Apostolis Salkintzis" userId="9f491a27-377d-413f-891f-789b81b4b825" providerId="ADAL" clId="{C227716B-0387-430C-9740-6D44EE9030EA}" dt="2021-09-06T10:09:10.833" v="29" actId="20577"/>
        <pc:sldMkLst>
          <pc:docMk/>
          <pc:sldMk cId="0" sldId="303"/>
        </pc:sldMkLst>
        <pc:spChg chg="mod">
          <ac:chgData name="Apostolis Salkintzis" userId="9f491a27-377d-413f-891f-789b81b4b825" providerId="ADAL" clId="{C227716B-0387-430C-9740-6D44EE9030EA}" dt="2021-09-06T10:09:10.833" v="29" actId="20577"/>
          <ac:spMkLst>
            <pc:docMk/>
            <pc:sldMk cId="0" sldId="303"/>
            <ac:spMk id="6147" creationId="{00000000-0000-0000-0000-000000000000}"/>
          </ac:spMkLst>
        </pc:spChg>
      </pc:sldChg>
    </pc:docChg>
  </pc:docChgLst>
  <pc:docChgLst>
    <pc:chgData name="Apostolis Salkintzis" userId="9f491a27-377d-413f-891f-789b81b4b825" providerId="ADAL" clId="{D5C7AD88-101C-4CAB-A60C-2CF42AB5A53F}"/>
    <pc:docChg chg="modSld">
      <pc:chgData name="Apostolis Salkintzis" userId="9f491a27-377d-413f-891f-789b81b4b825" providerId="ADAL" clId="{D5C7AD88-101C-4CAB-A60C-2CF42AB5A53F}" dt="2021-09-08T13:07:29.795" v="1"/>
      <pc:docMkLst>
        <pc:docMk/>
      </pc:docMkLst>
      <pc:sldChg chg="modSp mod">
        <pc:chgData name="Apostolis Salkintzis" userId="9f491a27-377d-413f-891f-789b81b4b825" providerId="ADAL" clId="{D5C7AD88-101C-4CAB-A60C-2CF42AB5A53F}" dt="2021-09-08T13:07:29.795" v="1"/>
        <pc:sldMkLst>
          <pc:docMk/>
          <pc:sldMk cId="0" sldId="303"/>
        </pc:sldMkLst>
        <pc:spChg chg="mod">
          <ac:chgData name="Apostolis Salkintzis" userId="9f491a27-377d-413f-891f-789b81b4b825" providerId="ADAL" clId="{D5C7AD88-101C-4CAB-A60C-2CF42AB5A53F}" dt="2021-09-08T13:07:29.795" v="1"/>
          <ac:spMkLst>
            <pc:docMk/>
            <pc:sldMk cId="0" sldId="303"/>
            <ac:spMk id="6147"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9/8/2021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739110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en-US" altLang="ko-KR" sz="1200" b="1" kern="1200">
                <a:solidFill>
                  <a:schemeClr val="tx1"/>
                </a:solidFill>
                <a:latin typeface="Arial" panose="020B0604020202020204" pitchFamily="34" charset="0"/>
                <a:ea typeface="+mn-ea"/>
                <a:cs typeface="Arial" panose="020B0604020202020204" pitchFamily="34" charset="0"/>
              </a:rPr>
              <a:t>3GPP TSG SA Meeting #93E (e-meeting)</a:t>
            </a:r>
          </a:p>
          <a:p>
            <a:r>
              <a:rPr lang="en-GB" sz="1200" b="1" kern="1200">
                <a:solidFill>
                  <a:schemeClr val="tx1"/>
                </a:solidFill>
                <a:latin typeface="Arial" panose="020B0604020202020204" pitchFamily="34" charset="0"/>
                <a:ea typeface="+mn-ea"/>
                <a:cs typeface="Arial" panose="020B0604020202020204" pitchFamily="34" charset="0"/>
              </a:rPr>
              <a:t>Sep 14 – 17, 2021, Elbonia</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4732867" y="324480"/>
            <a:ext cx="23353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n-US" sz="1400" b="1" i="0" kern="1200">
                <a:solidFill>
                  <a:schemeClr val="tx1"/>
                </a:solidFill>
                <a:effectLst/>
                <a:latin typeface="Arial" panose="020B0604020202020204" pitchFamily="34" charset="0"/>
                <a:ea typeface="+mn-ea"/>
                <a:cs typeface="Arial" panose="020B0604020202020204" pitchFamily="34" charset="0"/>
              </a:rPr>
              <a:t>SP-210998</a:t>
            </a:r>
            <a:endParaRPr lang="en-US" altLang="zh-CN" sz="1400" b="1" kern="1200" dirty="0">
              <a:solidFill>
                <a:schemeClr val="tx1"/>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572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82432"/>
            <a:ext cx="8388350" cy="5202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664450" y="177800"/>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590550" y="6462713"/>
            <a:ext cx="5473170" cy="242887"/>
          </a:xfrm>
          <a:prstGeom prst="rect">
            <a:avLst/>
          </a:prstGeom>
          <a:noFill/>
        </p:spPr>
        <p:txBody>
          <a:bodyPr anchor="ctr">
            <a:normAutofit fontScale="92500" lnSpcReduction="20000"/>
          </a:bodyPr>
          <a:lstStyle/>
          <a:p>
            <a:r>
              <a:rPr lang="en-US" altLang="en-US" sz="1300" kern="1200" baseline="0">
                <a:solidFill>
                  <a:schemeClr val="bg1"/>
                </a:solidFill>
                <a:latin typeface="+mn-lt"/>
                <a:ea typeface="+mn-ea"/>
                <a:cs typeface="Arial" panose="020B0604020202020204" pitchFamily="34" charset="0"/>
              </a:rPr>
              <a:t>3GPP SA Rel-18 Workshop, 9-10 September 2021</a:t>
            </a:r>
          </a:p>
          <a:p>
            <a:endParaRPr lang="sv-SE" altLang="en-US" sz="1300" kern="1200" baseline="0" dirty="0">
              <a:solidFill>
                <a:schemeClr val="bg1"/>
              </a:solidFill>
              <a:latin typeface="+mn-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427920" y="1746738"/>
            <a:ext cx="6201254" cy="1548961"/>
          </a:xfrm>
        </p:spPr>
        <p:txBody>
          <a:bodyPr>
            <a:noAutofit/>
          </a:bodyPr>
          <a:lstStyle/>
          <a:p>
            <a:pPr>
              <a:defRPr/>
            </a:pPr>
            <a:r>
              <a:rPr lang="en-US" b="1"/>
              <a:t>Rel-18 Requirements for </a:t>
            </a:r>
            <a:br>
              <a:rPr lang="en-US" b="1"/>
            </a:br>
            <a:r>
              <a:rPr lang="en-US" b="1"/>
              <a:t>Access Traffic Steering, Switching &amp; Splitting (ATSSS)</a:t>
            </a:r>
            <a:endParaRPr lang="en-GB" sz="3600" b="1" dirty="0"/>
          </a:p>
        </p:txBody>
      </p:sp>
      <p:sp>
        <p:nvSpPr>
          <p:cNvPr id="6147" name="Subtitle 6"/>
          <p:cNvSpPr>
            <a:spLocks noGrp="1"/>
          </p:cNvSpPr>
          <p:nvPr>
            <p:ph type="subTitle" idx="1"/>
          </p:nvPr>
        </p:nvSpPr>
        <p:spPr>
          <a:xfrm>
            <a:off x="1179576" y="4006360"/>
            <a:ext cx="6620256" cy="1644632"/>
          </a:xfrm>
        </p:spPr>
        <p:txBody>
          <a:bodyPr>
            <a:noAutofit/>
          </a:bodyPr>
          <a:lstStyle/>
          <a:p>
            <a:pPr>
              <a:lnSpc>
                <a:spcPct val="80000"/>
              </a:lnSpc>
            </a:pPr>
            <a:r>
              <a:rPr lang="en-US" altLang="en-US" sz="2000" b="1"/>
              <a:t>Lenovo, Motorola Mobility, ZTE, Broadcom, Apple, Alibaba, Tencent, China Mobile, Convida Wireless, Deutsche Telekom, Nokia, Nokia Shanghai Bell, Samsung, Interdigital, Matrixx, Cisco Systems, Charter Communications, CableLabs, Comcast, CATT, Intelsat, Vivo, BT, Thales, HPE, Tessares, Telefonica</a:t>
            </a:r>
          </a:p>
          <a:p>
            <a:pPr>
              <a:lnSpc>
                <a:spcPct val="80000"/>
              </a:lnSpc>
            </a:pPr>
            <a:r>
              <a:rPr lang="en-US" altLang="zh-CN" sz="2000" b="1">
                <a:latin typeface="Arial" charset="0"/>
              </a:rPr>
              <a:t> </a:t>
            </a:r>
            <a:endParaRPr lang="en-GB" sz="2000" b="1" dirty="0">
              <a:latin typeface="Arial" charset="0"/>
            </a:endParaRP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0EF6D2BD-FCCE-4FA5-99D2-74F7EEE317AC}"/>
              </a:ext>
            </a:extLst>
          </p:cNvPr>
          <p:cNvSpPr>
            <a:spLocks noGrp="1"/>
          </p:cNvSpPr>
          <p:nvPr>
            <p:ph idx="1"/>
          </p:nvPr>
        </p:nvSpPr>
        <p:spPr>
          <a:xfrm>
            <a:off x="118873" y="835544"/>
            <a:ext cx="3355302" cy="3663304"/>
          </a:xfrm>
        </p:spPr>
        <p:txBody>
          <a:bodyPr>
            <a:noAutofit/>
          </a:bodyPr>
          <a:lstStyle/>
          <a:p>
            <a:r>
              <a:rPr lang="en-US" sz="1900"/>
              <a:t>The ATSSS feature was introduced in Rel-16 &amp; enhanced in Rel-17</a:t>
            </a:r>
          </a:p>
          <a:p>
            <a:r>
              <a:rPr lang="en-US" sz="1900"/>
              <a:t>Enables multi-access communication between UE and UPF using </a:t>
            </a:r>
            <a:r>
              <a:rPr lang="en-US" sz="1900" u="sng"/>
              <a:t>one 3GPP access path</a:t>
            </a:r>
            <a:r>
              <a:rPr lang="en-US" sz="1900"/>
              <a:t> and </a:t>
            </a:r>
            <a:r>
              <a:rPr lang="en-US" sz="1900" u="sng"/>
              <a:t>one non-3GPP access path</a:t>
            </a:r>
          </a:p>
          <a:p>
            <a:r>
              <a:rPr lang="en-US" sz="1900" kern="0"/>
              <a:t>Traffic distributed to the access paths based on policy (multi-access rules) created by PCF</a:t>
            </a:r>
          </a:p>
        </p:txBody>
      </p:sp>
      <p:pic>
        <p:nvPicPr>
          <p:cNvPr id="11" name="Picture 10">
            <a:extLst>
              <a:ext uri="{FF2B5EF4-FFF2-40B4-BE49-F238E27FC236}">
                <a16:creationId xmlns:a16="http://schemas.microsoft.com/office/drawing/2014/main" id="{38AC5D89-7A40-4734-AD10-3082953D6E78}"/>
              </a:ext>
            </a:extLst>
          </p:cNvPr>
          <p:cNvPicPr>
            <a:picLocks noChangeAspect="1"/>
          </p:cNvPicPr>
          <p:nvPr/>
        </p:nvPicPr>
        <p:blipFill>
          <a:blip r:embed="rId2"/>
          <a:stretch>
            <a:fillRect/>
          </a:stretch>
        </p:blipFill>
        <p:spPr>
          <a:xfrm>
            <a:off x="3338788" y="141732"/>
            <a:ext cx="5796204" cy="6263640"/>
          </a:xfrm>
          <a:prstGeom prst="rect">
            <a:avLst/>
          </a:prstGeom>
        </p:spPr>
      </p:pic>
      <p:sp>
        <p:nvSpPr>
          <p:cNvPr id="9" name="Content Placeholder 3">
            <a:extLst>
              <a:ext uri="{FF2B5EF4-FFF2-40B4-BE49-F238E27FC236}">
                <a16:creationId xmlns:a16="http://schemas.microsoft.com/office/drawing/2014/main" id="{D1991C28-C73A-46EB-BB0A-3D413778C9E2}"/>
              </a:ext>
            </a:extLst>
          </p:cNvPr>
          <p:cNvSpPr txBox="1">
            <a:spLocks/>
          </p:cNvSpPr>
          <p:nvPr/>
        </p:nvSpPr>
        <p:spPr bwMode="auto">
          <a:xfrm>
            <a:off x="118873" y="4498848"/>
            <a:ext cx="5020055" cy="190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1900" kern="0"/>
              <a:t>SDF traffic distributed based on a steering mode: Active-Standby, Load Balancing, Priority-based, or Smallest delay</a:t>
            </a:r>
          </a:p>
          <a:p>
            <a:r>
              <a:rPr lang="en-US" sz="1900" kern="0"/>
              <a:t>Two steering functionalities: Multi-Path TCP (MP-TCP) and ATSSS-Low Layer (ATSSS-LL)</a:t>
            </a:r>
          </a:p>
        </p:txBody>
      </p:sp>
      <p:sp>
        <p:nvSpPr>
          <p:cNvPr id="3" name="Title 2">
            <a:extLst>
              <a:ext uri="{FF2B5EF4-FFF2-40B4-BE49-F238E27FC236}">
                <a16:creationId xmlns:a16="http://schemas.microsoft.com/office/drawing/2014/main" id="{C296D63A-DF3C-4235-82F0-58434EAB7BB9}"/>
              </a:ext>
            </a:extLst>
          </p:cNvPr>
          <p:cNvSpPr>
            <a:spLocks noGrp="1"/>
          </p:cNvSpPr>
          <p:nvPr>
            <p:ph type="title"/>
          </p:nvPr>
        </p:nvSpPr>
        <p:spPr/>
        <p:txBody>
          <a:bodyPr/>
          <a:lstStyle/>
          <a:p>
            <a:r>
              <a:rPr lang="en-US"/>
              <a:t>ATSSS Overview</a:t>
            </a:r>
          </a:p>
        </p:txBody>
      </p:sp>
    </p:spTree>
    <p:extLst>
      <p:ext uri="{BB962C8B-B14F-4D97-AF65-F5344CB8AC3E}">
        <p14:creationId xmlns:p14="http://schemas.microsoft.com/office/powerpoint/2010/main" val="258124776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0B7331-00D2-4408-8D9E-D91085A82053}"/>
              </a:ext>
            </a:extLst>
          </p:cNvPr>
          <p:cNvPicPr>
            <a:picLocks noChangeAspect="1"/>
          </p:cNvPicPr>
          <p:nvPr/>
        </p:nvPicPr>
        <p:blipFill>
          <a:blip r:embed="rId2"/>
          <a:stretch>
            <a:fillRect/>
          </a:stretch>
        </p:blipFill>
        <p:spPr>
          <a:xfrm>
            <a:off x="2980944" y="1946326"/>
            <a:ext cx="6191630" cy="4426660"/>
          </a:xfrm>
          <a:prstGeom prst="rect">
            <a:avLst/>
          </a:prstGeom>
        </p:spPr>
      </p:pic>
      <p:sp>
        <p:nvSpPr>
          <p:cNvPr id="3" name="Title 2">
            <a:extLst>
              <a:ext uri="{FF2B5EF4-FFF2-40B4-BE49-F238E27FC236}">
                <a16:creationId xmlns:a16="http://schemas.microsoft.com/office/drawing/2014/main" id="{C296D63A-DF3C-4235-82F0-58434EAB7BB9}"/>
              </a:ext>
            </a:extLst>
          </p:cNvPr>
          <p:cNvSpPr>
            <a:spLocks noGrp="1"/>
          </p:cNvSpPr>
          <p:nvPr>
            <p:ph type="title"/>
          </p:nvPr>
        </p:nvSpPr>
        <p:spPr/>
        <p:txBody>
          <a:bodyPr/>
          <a:lstStyle/>
          <a:p>
            <a:r>
              <a:rPr lang="en-US"/>
              <a:t>What is missing?</a:t>
            </a:r>
          </a:p>
        </p:txBody>
      </p:sp>
      <p:sp>
        <p:nvSpPr>
          <p:cNvPr id="4" name="Content Placeholder 3">
            <a:extLst>
              <a:ext uri="{FF2B5EF4-FFF2-40B4-BE49-F238E27FC236}">
                <a16:creationId xmlns:a16="http://schemas.microsoft.com/office/drawing/2014/main" id="{0EF6D2BD-FCCE-4FA5-99D2-74F7EEE317AC}"/>
              </a:ext>
            </a:extLst>
          </p:cNvPr>
          <p:cNvSpPr>
            <a:spLocks noGrp="1"/>
          </p:cNvSpPr>
          <p:nvPr>
            <p:ph idx="1"/>
          </p:nvPr>
        </p:nvSpPr>
        <p:spPr>
          <a:xfrm>
            <a:off x="246888" y="914400"/>
            <a:ext cx="8627237" cy="1243584"/>
          </a:xfrm>
        </p:spPr>
        <p:txBody>
          <a:bodyPr>
            <a:normAutofit/>
          </a:bodyPr>
          <a:lstStyle/>
          <a:p>
            <a:r>
              <a:rPr lang="en-US" sz="2200"/>
              <a:t>Streamlining the ATSSS solution to support </a:t>
            </a:r>
            <a:r>
              <a:rPr lang="en-US" sz="2200" u="sng"/>
              <a:t>a new steering functionality for non-TCP traffic</a:t>
            </a:r>
            <a:r>
              <a:rPr lang="en-US" sz="2200"/>
              <a:t> based on well-known IETF protocols, e.g., QUIC and/or DCCP.</a:t>
            </a:r>
          </a:p>
          <a:p>
            <a:endParaRPr lang="en-US" sz="2200"/>
          </a:p>
        </p:txBody>
      </p:sp>
      <p:sp>
        <p:nvSpPr>
          <p:cNvPr id="8" name="Content Placeholder 3">
            <a:extLst>
              <a:ext uri="{FF2B5EF4-FFF2-40B4-BE49-F238E27FC236}">
                <a16:creationId xmlns:a16="http://schemas.microsoft.com/office/drawing/2014/main" id="{EF024476-D0C5-4489-8185-E0922A0C8376}"/>
              </a:ext>
            </a:extLst>
          </p:cNvPr>
          <p:cNvSpPr txBox="1">
            <a:spLocks/>
          </p:cNvSpPr>
          <p:nvPr/>
        </p:nvSpPr>
        <p:spPr bwMode="auto">
          <a:xfrm>
            <a:off x="246888" y="2176272"/>
            <a:ext cx="2889504" cy="281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2200" kern="0"/>
              <a:t>ATSSS already supports MP-TCP, but it can only be applied to TCP traffic.</a:t>
            </a:r>
          </a:p>
          <a:p>
            <a:r>
              <a:rPr lang="en-US" sz="2200" kern="0"/>
              <a:t>Similar support is needed for non-TCP traffic.</a:t>
            </a:r>
          </a:p>
        </p:txBody>
      </p:sp>
      <p:sp>
        <p:nvSpPr>
          <p:cNvPr id="9" name="Content Placeholder 3">
            <a:extLst>
              <a:ext uri="{FF2B5EF4-FFF2-40B4-BE49-F238E27FC236}">
                <a16:creationId xmlns:a16="http://schemas.microsoft.com/office/drawing/2014/main" id="{1F821582-1C02-4873-9427-A33D50ACF55C}"/>
              </a:ext>
            </a:extLst>
          </p:cNvPr>
          <p:cNvSpPr txBox="1">
            <a:spLocks/>
          </p:cNvSpPr>
          <p:nvPr/>
        </p:nvSpPr>
        <p:spPr bwMode="auto">
          <a:xfrm>
            <a:off x="246887" y="5087504"/>
            <a:ext cx="4636009" cy="1176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2200" kern="0"/>
              <a:t>ATSSS-LL can be used for non-TCP traffic, but it is only a scheduler; not a transport protocol.</a:t>
            </a:r>
          </a:p>
        </p:txBody>
      </p:sp>
    </p:spTree>
    <p:extLst>
      <p:ext uri="{BB962C8B-B14F-4D97-AF65-F5344CB8AC3E}">
        <p14:creationId xmlns:p14="http://schemas.microsoft.com/office/powerpoint/2010/main" val="309395584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901874E-B79E-4F0C-9A36-3AE23FA24FF9}"/>
              </a:ext>
            </a:extLst>
          </p:cNvPr>
          <p:cNvPicPr>
            <a:picLocks noChangeAspect="1"/>
          </p:cNvPicPr>
          <p:nvPr/>
        </p:nvPicPr>
        <p:blipFill>
          <a:blip r:embed="rId2"/>
          <a:stretch>
            <a:fillRect/>
          </a:stretch>
        </p:blipFill>
        <p:spPr>
          <a:xfrm>
            <a:off x="1830275" y="850392"/>
            <a:ext cx="7130845" cy="5486400"/>
          </a:xfrm>
          <a:prstGeom prst="rect">
            <a:avLst/>
          </a:prstGeom>
        </p:spPr>
      </p:pic>
      <p:sp>
        <p:nvSpPr>
          <p:cNvPr id="9" name="Content Placeholder 3">
            <a:extLst>
              <a:ext uri="{FF2B5EF4-FFF2-40B4-BE49-F238E27FC236}">
                <a16:creationId xmlns:a16="http://schemas.microsoft.com/office/drawing/2014/main" id="{1F821582-1C02-4873-9427-A33D50ACF55C}"/>
              </a:ext>
            </a:extLst>
          </p:cNvPr>
          <p:cNvSpPr txBox="1">
            <a:spLocks/>
          </p:cNvSpPr>
          <p:nvPr/>
        </p:nvSpPr>
        <p:spPr bwMode="auto">
          <a:xfrm>
            <a:off x="5760721" y="4855464"/>
            <a:ext cx="3282695" cy="13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2200" kern="0"/>
              <a:t>This can enable ATSSS towards edge services and towards cloud services</a:t>
            </a:r>
          </a:p>
        </p:txBody>
      </p:sp>
      <p:sp>
        <p:nvSpPr>
          <p:cNvPr id="3" name="Title 2">
            <a:extLst>
              <a:ext uri="{FF2B5EF4-FFF2-40B4-BE49-F238E27FC236}">
                <a16:creationId xmlns:a16="http://schemas.microsoft.com/office/drawing/2014/main" id="{C296D63A-DF3C-4235-82F0-58434EAB7BB9}"/>
              </a:ext>
            </a:extLst>
          </p:cNvPr>
          <p:cNvSpPr>
            <a:spLocks noGrp="1"/>
          </p:cNvSpPr>
          <p:nvPr>
            <p:ph type="title"/>
          </p:nvPr>
        </p:nvSpPr>
        <p:spPr/>
        <p:txBody>
          <a:bodyPr/>
          <a:lstStyle/>
          <a:p>
            <a:r>
              <a:rPr lang="en-US"/>
              <a:t>What is missing?</a:t>
            </a:r>
          </a:p>
        </p:txBody>
      </p:sp>
      <p:sp>
        <p:nvSpPr>
          <p:cNvPr id="4" name="Content Placeholder 3">
            <a:extLst>
              <a:ext uri="{FF2B5EF4-FFF2-40B4-BE49-F238E27FC236}">
                <a16:creationId xmlns:a16="http://schemas.microsoft.com/office/drawing/2014/main" id="{0EF6D2BD-FCCE-4FA5-99D2-74F7EEE317AC}"/>
              </a:ext>
            </a:extLst>
          </p:cNvPr>
          <p:cNvSpPr>
            <a:spLocks noGrp="1"/>
          </p:cNvSpPr>
          <p:nvPr>
            <p:ph idx="1"/>
          </p:nvPr>
        </p:nvSpPr>
        <p:spPr>
          <a:xfrm>
            <a:off x="246889" y="1009280"/>
            <a:ext cx="5513832" cy="1176136"/>
          </a:xfrm>
        </p:spPr>
        <p:txBody>
          <a:bodyPr>
            <a:normAutofit/>
          </a:bodyPr>
          <a:lstStyle/>
          <a:p>
            <a:r>
              <a:rPr lang="en-US" sz="2200"/>
              <a:t>Supporting ATSSS when the user plane contains a Branching Point (BP) or UL Classifier (ULCL)</a:t>
            </a:r>
          </a:p>
        </p:txBody>
      </p:sp>
      <p:sp>
        <p:nvSpPr>
          <p:cNvPr id="10" name="Content Placeholder 3">
            <a:extLst>
              <a:ext uri="{FF2B5EF4-FFF2-40B4-BE49-F238E27FC236}">
                <a16:creationId xmlns:a16="http://schemas.microsoft.com/office/drawing/2014/main" id="{5847D058-D80E-47F0-AA2A-BDB3E0AC6279}"/>
              </a:ext>
            </a:extLst>
          </p:cNvPr>
          <p:cNvSpPr txBox="1">
            <a:spLocks/>
          </p:cNvSpPr>
          <p:nvPr/>
        </p:nvSpPr>
        <p:spPr bwMode="auto">
          <a:xfrm>
            <a:off x="265177" y="4445508"/>
            <a:ext cx="3282695"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2200" kern="0"/>
              <a:t>Presently, </a:t>
            </a:r>
          </a:p>
          <a:p>
            <a:pPr marL="0" indent="0">
              <a:buNone/>
            </a:pPr>
            <a:r>
              <a:rPr lang="en-US" sz="2200" kern="0"/>
              <a:t>the ATSSS functionality </a:t>
            </a:r>
          </a:p>
          <a:p>
            <a:pPr marL="0" indent="0">
              <a:buNone/>
            </a:pPr>
            <a:r>
              <a:rPr lang="en-US" sz="2200" kern="0"/>
              <a:t>is assumed to be at the central UPF (PSA)</a:t>
            </a:r>
            <a:endParaRPr lang="en-US" sz="2200"/>
          </a:p>
        </p:txBody>
      </p:sp>
    </p:spTree>
    <p:extLst>
      <p:ext uri="{BB962C8B-B14F-4D97-AF65-F5344CB8AC3E}">
        <p14:creationId xmlns:p14="http://schemas.microsoft.com/office/powerpoint/2010/main" val="123220852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96D63A-DF3C-4235-82F0-58434EAB7BB9}"/>
              </a:ext>
            </a:extLst>
          </p:cNvPr>
          <p:cNvSpPr>
            <a:spLocks noGrp="1"/>
          </p:cNvSpPr>
          <p:nvPr>
            <p:ph type="title"/>
          </p:nvPr>
        </p:nvSpPr>
        <p:spPr/>
        <p:txBody>
          <a:bodyPr/>
          <a:lstStyle/>
          <a:p>
            <a:r>
              <a:rPr lang="en-US"/>
              <a:t>What is missing?</a:t>
            </a:r>
          </a:p>
        </p:txBody>
      </p:sp>
      <p:sp>
        <p:nvSpPr>
          <p:cNvPr id="4" name="Content Placeholder 3">
            <a:extLst>
              <a:ext uri="{FF2B5EF4-FFF2-40B4-BE49-F238E27FC236}">
                <a16:creationId xmlns:a16="http://schemas.microsoft.com/office/drawing/2014/main" id="{0EF6D2BD-FCCE-4FA5-99D2-74F7EEE317AC}"/>
              </a:ext>
            </a:extLst>
          </p:cNvPr>
          <p:cNvSpPr>
            <a:spLocks noGrp="1"/>
          </p:cNvSpPr>
          <p:nvPr>
            <p:ph idx="1"/>
          </p:nvPr>
        </p:nvSpPr>
        <p:spPr>
          <a:xfrm>
            <a:off x="246888" y="941831"/>
            <a:ext cx="8268462" cy="1315594"/>
          </a:xfrm>
        </p:spPr>
        <p:txBody>
          <a:bodyPr>
            <a:noAutofit/>
          </a:bodyPr>
          <a:lstStyle/>
          <a:p>
            <a:r>
              <a:rPr lang="en-US" sz="2200"/>
              <a:t>Supporting use cases, which require ATSSS to support </a:t>
            </a:r>
            <a:r>
              <a:rPr lang="en-US" sz="2200" u="sng"/>
              <a:t>two 3GPP access paths</a:t>
            </a:r>
          </a:p>
          <a:p>
            <a:r>
              <a:rPr lang="en-US" sz="2200"/>
              <a:t>A non-3GPP access path may also be needed, resulting in three access paths between the UE and UPF</a:t>
            </a:r>
          </a:p>
        </p:txBody>
      </p:sp>
      <p:pic>
        <p:nvPicPr>
          <p:cNvPr id="7" name="Picture 6">
            <a:extLst>
              <a:ext uri="{FF2B5EF4-FFF2-40B4-BE49-F238E27FC236}">
                <a16:creationId xmlns:a16="http://schemas.microsoft.com/office/drawing/2014/main" id="{F70F6258-6C97-4795-B0C0-37CBEFA00A3B}"/>
              </a:ext>
            </a:extLst>
          </p:cNvPr>
          <p:cNvPicPr>
            <a:picLocks noChangeAspect="1"/>
          </p:cNvPicPr>
          <p:nvPr/>
        </p:nvPicPr>
        <p:blipFill>
          <a:blip r:embed="rId2"/>
          <a:stretch>
            <a:fillRect/>
          </a:stretch>
        </p:blipFill>
        <p:spPr>
          <a:xfrm>
            <a:off x="532239" y="2429980"/>
            <a:ext cx="8268463" cy="3856520"/>
          </a:xfrm>
          <a:prstGeom prst="rect">
            <a:avLst/>
          </a:prstGeom>
        </p:spPr>
      </p:pic>
    </p:spTree>
    <p:extLst>
      <p:ext uri="{BB962C8B-B14F-4D97-AF65-F5344CB8AC3E}">
        <p14:creationId xmlns:p14="http://schemas.microsoft.com/office/powerpoint/2010/main" val="366679197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96D63A-DF3C-4235-82F0-58434EAB7BB9}"/>
              </a:ext>
            </a:extLst>
          </p:cNvPr>
          <p:cNvSpPr>
            <a:spLocks noGrp="1"/>
          </p:cNvSpPr>
          <p:nvPr>
            <p:ph type="title"/>
          </p:nvPr>
        </p:nvSpPr>
        <p:spPr/>
        <p:txBody>
          <a:bodyPr/>
          <a:lstStyle/>
          <a:p>
            <a:r>
              <a:rPr lang="en-US"/>
              <a:t>What is missing?</a:t>
            </a:r>
          </a:p>
        </p:txBody>
      </p:sp>
      <p:sp>
        <p:nvSpPr>
          <p:cNvPr id="4" name="Content Placeholder 3">
            <a:extLst>
              <a:ext uri="{FF2B5EF4-FFF2-40B4-BE49-F238E27FC236}">
                <a16:creationId xmlns:a16="http://schemas.microsoft.com/office/drawing/2014/main" id="{0EF6D2BD-FCCE-4FA5-99D2-74F7EEE317AC}"/>
              </a:ext>
            </a:extLst>
          </p:cNvPr>
          <p:cNvSpPr>
            <a:spLocks noGrp="1"/>
          </p:cNvSpPr>
          <p:nvPr>
            <p:ph idx="1"/>
          </p:nvPr>
        </p:nvSpPr>
        <p:spPr>
          <a:xfrm>
            <a:off x="246888" y="941831"/>
            <a:ext cx="8268462" cy="1391794"/>
          </a:xfrm>
        </p:spPr>
        <p:txBody>
          <a:bodyPr>
            <a:normAutofit fontScale="92500"/>
          </a:bodyPr>
          <a:lstStyle/>
          <a:p>
            <a:r>
              <a:rPr lang="en-US" sz="2200"/>
              <a:t>Supporting use cases, which require ATSSS to support </a:t>
            </a:r>
            <a:r>
              <a:rPr lang="en-US" sz="2200" u="sng"/>
              <a:t>two Non-3GPP access paths</a:t>
            </a:r>
            <a:r>
              <a:rPr lang="en-US" sz="2200"/>
              <a:t> (e.g. NWu &amp; NWt) and, at least, Active-Stanby steering.</a:t>
            </a:r>
          </a:p>
          <a:p>
            <a:r>
              <a:rPr lang="en-US" sz="2200"/>
              <a:t>A 3GPP access path may not always be present, so it should be possible to tranfer traffic directly between NWu and NWt access paths.</a:t>
            </a:r>
          </a:p>
        </p:txBody>
      </p:sp>
      <p:pic>
        <p:nvPicPr>
          <p:cNvPr id="6" name="Picture 5">
            <a:extLst>
              <a:ext uri="{FF2B5EF4-FFF2-40B4-BE49-F238E27FC236}">
                <a16:creationId xmlns:a16="http://schemas.microsoft.com/office/drawing/2014/main" id="{7F2E9E27-3808-4917-A57F-B905C9FDAE08}"/>
              </a:ext>
            </a:extLst>
          </p:cNvPr>
          <p:cNvPicPr>
            <a:picLocks noChangeAspect="1"/>
          </p:cNvPicPr>
          <p:nvPr/>
        </p:nvPicPr>
        <p:blipFill>
          <a:blip r:embed="rId2"/>
          <a:stretch>
            <a:fillRect/>
          </a:stretch>
        </p:blipFill>
        <p:spPr>
          <a:xfrm>
            <a:off x="488950" y="2419349"/>
            <a:ext cx="8455554" cy="3800475"/>
          </a:xfrm>
          <a:prstGeom prst="rect">
            <a:avLst/>
          </a:prstGeom>
        </p:spPr>
      </p:pic>
      <p:pic>
        <p:nvPicPr>
          <p:cNvPr id="7" name="Graphic 6" descr="Cell Tower">
            <a:extLst>
              <a:ext uri="{FF2B5EF4-FFF2-40B4-BE49-F238E27FC236}">
                <a16:creationId xmlns:a16="http://schemas.microsoft.com/office/drawing/2014/main" id="{35051205-91CD-4D14-8CF1-536FB3B8A98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70048" y="3840480"/>
            <a:ext cx="594360" cy="594360"/>
          </a:xfrm>
          <a:prstGeom prst="rect">
            <a:avLst/>
          </a:prstGeom>
        </p:spPr>
      </p:pic>
      <p:cxnSp>
        <p:nvCxnSpPr>
          <p:cNvPr id="8" name="Straight Connector 7">
            <a:extLst>
              <a:ext uri="{FF2B5EF4-FFF2-40B4-BE49-F238E27FC236}">
                <a16:creationId xmlns:a16="http://schemas.microsoft.com/office/drawing/2014/main" id="{D324DA28-20D4-40CD-BA1A-50A47D841BA5}"/>
              </a:ext>
            </a:extLst>
          </p:cNvPr>
          <p:cNvCxnSpPr>
            <a:cxnSpLocks/>
          </p:cNvCxnSpPr>
          <p:nvPr/>
        </p:nvCxnSpPr>
        <p:spPr bwMode="auto">
          <a:xfrm flipH="1">
            <a:off x="1883664" y="4224528"/>
            <a:ext cx="941832" cy="95058"/>
          </a:xfrm>
          <a:prstGeom prst="line">
            <a:avLst/>
          </a:prstGeom>
          <a:solidFill>
            <a:schemeClr val="accent1"/>
          </a:solidFill>
          <a:ln w="57150" cap="flat" cmpd="sng" algn="ctr">
            <a:solidFill>
              <a:schemeClr val="accent1">
                <a:lumMod val="40000"/>
                <a:lumOff val="60000"/>
              </a:schemeClr>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9209B84E-9CE6-48DE-960A-0ADD1EB1CB68}"/>
              </a:ext>
            </a:extLst>
          </p:cNvPr>
          <p:cNvCxnSpPr>
            <a:cxnSpLocks/>
          </p:cNvCxnSpPr>
          <p:nvPr/>
        </p:nvCxnSpPr>
        <p:spPr bwMode="auto">
          <a:xfrm flipH="1" flipV="1">
            <a:off x="3140964" y="4232718"/>
            <a:ext cx="3881628" cy="39339"/>
          </a:xfrm>
          <a:prstGeom prst="line">
            <a:avLst/>
          </a:prstGeom>
          <a:solidFill>
            <a:schemeClr val="accent1"/>
          </a:solidFill>
          <a:ln w="57150" cap="flat" cmpd="sng" algn="ctr">
            <a:solidFill>
              <a:schemeClr val="accent1">
                <a:lumMod val="40000"/>
                <a:lumOff val="60000"/>
              </a:schemeClr>
            </a:solidFill>
            <a:prstDash val="solid"/>
            <a:round/>
            <a:headEnd type="none" w="med" len="med"/>
            <a:tailEnd type="none" w="med" len="med"/>
          </a:ln>
          <a:effectLst/>
        </p:spPr>
      </p:cxnSp>
      <p:sp>
        <p:nvSpPr>
          <p:cNvPr id="11" name="TextBox 10">
            <a:extLst>
              <a:ext uri="{FF2B5EF4-FFF2-40B4-BE49-F238E27FC236}">
                <a16:creationId xmlns:a16="http://schemas.microsoft.com/office/drawing/2014/main" id="{001E8EC5-7965-4B57-9140-4AEF41BCE6FA}"/>
              </a:ext>
            </a:extLst>
          </p:cNvPr>
          <p:cNvSpPr txBox="1"/>
          <p:nvPr/>
        </p:nvSpPr>
        <p:spPr>
          <a:xfrm>
            <a:off x="4160963" y="3986497"/>
            <a:ext cx="348172" cy="246221"/>
          </a:xfrm>
          <a:prstGeom prst="rect">
            <a:avLst/>
          </a:prstGeom>
          <a:noFill/>
        </p:spPr>
        <p:txBody>
          <a:bodyPr wrap="none" rtlCol="0">
            <a:spAutoFit/>
          </a:bodyPr>
          <a:lstStyle/>
          <a:p>
            <a:r>
              <a:rPr lang="en-US" dirty="0"/>
              <a:t>N3</a:t>
            </a:r>
          </a:p>
        </p:txBody>
      </p:sp>
      <p:sp>
        <p:nvSpPr>
          <p:cNvPr id="12" name="TextBox 11">
            <a:extLst>
              <a:ext uri="{FF2B5EF4-FFF2-40B4-BE49-F238E27FC236}">
                <a16:creationId xmlns:a16="http://schemas.microsoft.com/office/drawing/2014/main" id="{F67A9B19-9141-4AE1-8B08-B21199615B26}"/>
              </a:ext>
            </a:extLst>
          </p:cNvPr>
          <p:cNvSpPr txBox="1"/>
          <p:nvPr/>
        </p:nvSpPr>
        <p:spPr>
          <a:xfrm>
            <a:off x="3090322" y="3863386"/>
            <a:ext cx="691215" cy="246221"/>
          </a:xfrm>
          <a:prstGeom prst="rect">
            <a:avLst/>
          </a:prstGeom>
          <a:noFill/>
        </p:spPr>
        <p:txBody>
          <a:bodyPr wrap="none" rtlCol="0">
            <a:spAutoFit/>
          </a:bodyPr>
          <a:lstStyle/>
          <a:p>
            <a:r>
              <a:rPr lang="en-US" dirty="0"/>
              <a:t>NG-RAN</a:t>
            </a:r>
          </a:p>
        </p:txBody>
      </p:sp>
      <p:sp>
        <p:nvSpPr>
          <p:cNvPr id="13" name="Oval 12">
            <a:extLst>
              <a:ext uri="{FF2B5EF4-FFF2-40B4-BE49-F238E27FC236}">
                <a16:creationId xmlns:a16="http://schemas.microsoft.com/office/drawing/2014/main" id="{551CF5B2-461E-4F04-90B8-138FA2F19CB1}"/>
              </a:ext>
            </a:extLst>
          </p:cNvPr>
          <p:cNvSpPr/>
          <p:nvPr/>
        </p:nvSpPr>
        <p:spPr bwMode="auto">
          <a:xfrm>
            <a:off x="6176278" y="2843784"/>
            <a:ext cx="123938" cy="1591056"/>
          </a:xfrm>
          <a:prstGeom prst="ellipse">
            <a:avLst/>
          </a:prstGeom>
          <a:noFill/>
          <a:ln w="952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4" name="Oval 13">
            <a:extLst>
              <a:ext uri="{FF2B5EF4-FFF2-40B4-BE49-F238E27FC236}">
                <a16:creationId xmlns:a16="http://schemas.microsoft.com/office/drawing/2014/main" id="{92C4B2CA-6B60-4DB4-8B36-577D22C16D4E}"/>
              </a:ext>
            </a:extLst>
          </p:cNvPr>
          <p:cNvSpPr/>
          <p:nvPr/>
        </p:nvSpPr>
        <p:spPr bwMode="auto">
          <a:xfrm>
            <a:off x="6464808" y="4096512"/>
            <a:ext cx="123937" cy="1591056"/>
          </a:xfrm>
          <a:prstGeom prst="ellipse">
            <a:avLst/>
          </a:prstGeom>
          <a:noFill/>
          <a:ln w="952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5" name="TextBox 14">
            <a:extLst>
              <a:ext uri="{FF2B5EF4-FFF2-40B4-BE49-F238E27FC236}">
                <a16:creationId xmlns:a16="http://schemas.microsoft.com/office/drawing/2014/main" id="{4DD5770A-0845-4996-81B1-F57BCD5BCDC9}"/>
              </a:ext>
            </a:extLst>
          </p:cNvPr>
          <p:cNvSpPr txBox="1"/>
          <p:nvPr/>
        </p:nvSpPr>
        <p:spPr>
          <a:xfrm>
            <a:off x="5663514" y="2795159"/>
            <a:ext cx="441146" cy="246221"/>
          </a:xfrm>
          <a:prstGeom prst="rect">
            <a:avLst/>
          </a:prstGeom>
          <a:noFill/>
        </p:spPr>
        <p:txBody>
          <a:bodyPr wrap="none" rtlCol="0">
            <a:spAutoFit/>
          </a:bodyPr>
          <a:lstStyle/>
          <a:p>
            <a:r>
              <a:rPr lang="en-US" dirty="0" err="1"/>
              <a:t>Nwu</a:t>
            </a:r>
            <a:endParaRPr lang="en-US" dirty="0"/>
          </a:p>
        </p:txBody>
      </p:sp>
      <p:sp>
        <p:nvSpPr>
          <p:cNvPr id="16" name="TextBox 15">
            <a:extLst>
              <a:ext uri="{FF2B5EF4-FFF2-40B4-BE49-F238E27FC236}">
                <a16:creationId xmlns:a16="http://schemas.microsoft.com/office/drawing/2014/main" id="{8AD1A9ED-FDB5-4447-8C4A-61A0E9A871A3}"/>
              </a:ext>
            </a:extLst>
          </p:cNvPr>
          <p:cNvSpPr txBox="1"/>
          <p:nvPr/>
        </p:nvSpPr>
        <p:spPr>
          <a:xfrm>
            <a:off x="5446669" y="5414770"/>
            <a:ext cx="405880" cy="246221"/>
          </a:xfrm>
          <a:prstGeom prst="rect">
            <a:avLst/>
          </a:prstGeom>
          <a:noFill/>
        </p:spPr>
        <p:txBody>
          <a:bodyPr wrap="none" rtlCol="0">
            <a:spAutoFit/>
          </a:bodyPr>
          <a:lstStyle/>
          <a:p>
            <a:r>
              <a:rPr lang="en-US" dirty="0" err="1"/>
              <a:t>Nwt</a:t>
            </a:r>
            <a:endParaRPr lang="en-US" dirty="0"/>
          </a:p>
        </p:txBody>
      </p:sp>
      <p:cxnSp>
        <p:nvCxnSpPr>
          <p:cNvPr id="17" name="Straight Arrow Connector 16">
            <a:extLst>
              <a:ext uri="{FF2B5EF4-FFF2-40B4-BE49-F238E27FC236}">
                <a16:creationId xmlns:a16="http://schemas.microsoft.com/office/drawing/2014/main" id="{AA3CCBA7-9263-4303-BF95-1D97C5B54B8A}"/>
              </a:ext>
            </a:extLst>
          </p:cNvPr>
          <p:cNvCxnSpPr>
            <a:endCxn id="14" idx="0"/>
          </p:cNvCxnSpPr>
          <p:nvPr/>
        </p:nvCxnSpPr>
        <p:spPr bwMode="auto">
          <a:xfrm>
            <a:off x="6300216" y="3947158"/>
            <a:ext cx="226561" cy="149354"/>
          </a:xfrm>
          <a:prstGeom prst="straightConnector1">
            <a:avLst/>
          </a:prstGeom>
          <a:solidFill>
            <a:schemeClr val="accent1"/>
          </a:solidFill>
          <a:ln w="9525" cap="flat" cmpd="sng" algn="ctr">
            <a:solidFill>
              <a:schemeClr val="accent2"/>
            </a:solidFill>
            <a:prstDash val="solid"/>
            <a:round/>
            <a:headEnd type="triangle"/>
            <a:tailEnd type="triangle"/>
          </a:ln>
          <a:effectLst/>
        </p:spPr>
      </p:cxnSp>
    </p:spTree>
    <p:extLst>
      <p:ext uri="{BB962C8B-B14F-4D97-AF65-F5344CB8AC3E}">
        <p14:creationId xmlns:p14="http://schemas.microsoft.com/office/powerpoint/2010/main" val="397280456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DB962FA-E514-4F92-9E1F-5CEA7717D20E}"/>
              </a:ext>
            </a:extLst>
          </p:cNvPr>
          <p:cNvSpPr/>
          <p:nvPr/>
        </p:nvSpPr>
        <p:spPr bwMode="auto">
          <a:xfrm>
            <a:off x="7392872" y="82296"/>
            <a:ext cx="1678178" cy="8595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pic>
        <p:nvPicPr>
          <p:cNvPr id="5" name="Picture 4">
            <a:extLst>
              <a:ext uri="{FF2B5EF4-FFF2-40B4-BE49-F238E27FC236}">
                <a16:creationId xmlns:a16="http://schemas.microsoft.com/office/drawing/2014/main" id="{EE19F35D-B1F2-4AC6-BDB0-8667C31C3BBD}"/>
              </a:ext>
            </a:extLst>
          </p:cNvPr>
          <p:cNvPicPr>
            <a:picLocks noChangeAspect="1"/>
          </p:cNvPicPr>
          <p:nvPr/>
        </p:nvPicPr>
        <p:blipFill>
          <a:blip r:embed="rId2"/>
          <a:stretch>
            <a:fillRect/>
          </a:stretch>
        </p:blipFill>
        <p:spPr>
          <a:xfrm>
            <a:off x="3416906" y="347472"/>
            <a:ext cx="5675364" cy="5989320"/>
          </a:xfrm>
          <a:prstGeom prst="rect">
            <a:avLst/>
          </a:prstGeom>
        </p:spPr>
      </p:pic>
      <p:sp>
        <p:nvSpPr>
          <p:cNvPr id="3" name="Title 2">
            <a:extLst>
              <a:ext uri="{FF2B5EF4-FFF2-40B4-BE49-F238E27FC236}">
                <a16:creationId xmlns:a16="http://schemas.microsoft.com/office/drawing/2014/main" id="{C296D63A-DF3C-4235-82F0-58434EAB7BB9}"/>
              </a:ext>
            </a:extLst>
          </p:cNvPr>
          <p:cNvSpPr>
            <a:spLocks noGrp="1"/>
          </p:cNvSpPr>
          <p:nvPr>
            <p:ph type="title"/>
          </p:nvPr>
        </p:nvSpPr>
        <p:spPr/>
        <p:txBody>
          <a:bodyPr/>
          <a:lstStyle/>
          <a:p>
            <a:r>
              <a:rPr lang="en-US"/>
              <a:t>What is missing?</a:t>
            </a:r>
          </a:p>
        </p:txBody>
      </p:sp>
      <p:sp>
        <p:nvSpPr>
          <p:cNvPr id="4" name="Content Placeholder 3">
            <a:extLst>
              <a:ext uri="{FF2B5EF4-FFF2-40B4-BE49-F238E27FC236}">
                <a16:creationId xmlns:a16="http://schemas.microsoft.com/office/drawing/2014/main" id="{0EF6D2BD-FCCE-4FA5-99D2-74F7EEE317AC}"/>
              </a:ext>
            </a:extLst>
          </p:cNvPr>
          <p:cNvSpPr>
            <a:spLocks noGrp="1"/>
          </p:cNvSpPr>
          <p:nvPr>
            <p:ph idx="1"/>
          </p:nvPr>
        </p:nvSpPr>
        <p:spPr>
          <a:xfrm>
            <a:off x="246889" y="1033272"/>
            <a:ext cx="6922007" cy="859536"/>
          </a:xfrm>
        </p:spPr>
        <p:txBody>
          <a:bodyPr>
            <a:normAutofit/>
          </a:bodyPr>
          <a:lstStyle/>
          <a:p>
            <a:r>
              <a:rPr lang="en-US" sz="2200"/>
              <a:t>Supporting ATSSS for traffic to Local Area Data Networks (LADNs)</a:t>
            </a:r>
          </a:p>
        </p:txBody>
      </p:sp>
      <p:sp>
        <p:nvSpPr>
          <p:cNvPr id="10" name="Content Placeholder 3">
            <a:extLst>
              <a:ext uri="{FF2B5EF4-FFF2-40B4-BE49-F238E27FC236}">
                <a16:creationId xmlns:a16="http://schemas.microsoft.com/office/drawing/2014/main" id="{1DBFD6FD-6237-4B3F-9190-760297E2562B}"/>
              </a:ext>
            </a:extLst>
          </p:cNvPr>
          <p:cNvSpPr txBox="1">
            <a:spLocks/>
          </p:cNvSpPr>
          <p:nvPr/>
        </p:nvSpPr>
        <p:spPr bwMode="auto">
          <a:xfrm>
            <a:off x="246889" y="1898904"/>
            <a:ext cx="3170017" cy="257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2200" kern="0"/>
              <a:t>Data traffic to an LADN is only allowed when the UE is located in a specific area called “LADN service area”.</a:t>
            </a:r>
          </a:p>
        </p:txBody>
      </p:sp>
      <p:sp>
        <p:nvSpPr>
          <p:cNvPr id="11" name="Content Placeholder 3">
            <a:extLst>
              <a:ext uri="{FF2B5EF4-FFF2-40B4-BE49-F238E27FC236}">
                <a16:creationId xmlns:a16="http://schemas.microsoft.com/office/drawing/2014/main" id="{6D319E88-4879-4680-BAF1-C1E4DA5A6151}"/>
              </a:ext>
            </a:extLst>
          </p:cNvPr>
          <p:cNvSpPr txBox="1">
            <a:spLocks/>
          </p:cNvSpPr>
          <p:nvPr/>
        </p:nvSpPr>
        <p:spPr bwMode="auto">
          <a:xfrm>
            <a:off x="246888" y="4160520"/>
            <a:ext cx="4846320" cy="2176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US" sz="2200" kern="0"/>
              <a:t>Rel-17 specs do not allow the UE to establish a MA PDU Session towards an LADN because it cannot be guaranteed that, when the UE gets outside the LADN service area, the user-plane traffic will be prohibited.</a:t>
            </a:r>
          </a:p>
        </p:txBody>
      </p:sp>
    </p:spTree>
    <p:extLst>
      <p:ext uri="{BB962C8B-B14F-4D97-AF65-F5344CB8AC3E}">
        <p14:creationId xmlns:p14="http://schemas.microsoft.com/office/powerpoint/2010/main" val="207273171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96D63A-DF3C-4235-82F0-58434EAB7BB9}"/>
              </a:ext>
            </a:extLst>
          </p:cNvPr>
          <p:cNvSpPr>
            <a:spLocks noGrp="1"/>
          </p:cNvSpPr>
          <p:nvPr>
            <p:ph type="title"/>
          </p:nvPr>
        </p:nvSpPr>
        <p:spPr/>
        <p:txBody>
          <a:bodyPr/>
          <a:lstStyle/>
          <a:p>
            <a:r>
              <a:rPr lang="en-US"/>
              <a:t>What is missing?</a:t>
            </a:r>
          </a:p>
        </p:txBody>
      </p:sp>
      <p:sp>
        <p:nvSpPr>
          <p:cNvPr id="4" name="Content Placeholder 3">
            <a:extLst>
              <a:ext uri="{FF2B5EF4-FFF2-40B4-BE49-F238E27FC236}">
                <a16:creationId xmlns:a16="http://schemas.microsoft.com/office/drawing/2014/main" id="{0EF6D2BD-FCCE-4FA5-99D2-74F7EEE317AC}"/>
              </a:ext>
            </a:extLst>
          </p:cNvPr>
          <p:cNvSpPr>
            <a:spLocks noGrp="1"/>
          </p:cNvSpPr>
          <p:nvPr>
            <p:ph idx="1"/>
          </p:nvPr>
        </p:nvSpPr>
        <p:spPr>
          <a:xfrm>
            <a:off x="246888" y="941832"/>
            <a:ext cx="8627237" cy="5266944"/>
          </a:xfrm>
        </p:spPr>
        <p:txBody>
          <a:bodyPr>
            <a:noAutofit/>
          </a:bodyPr>
          <a:lstStyle/>
          <a:p>
            <a:r>
              <a:rPr lang="en-US" altLang="zh-CN" sz="2000" dirty="0"/>
              <a:t>Support redundant steering functionality for guaranteeing </a:t>
            </a:r>
            <a:r>
              <a:rPr lang="en-US" altLang="zh-CN" sz="2000" dirty="0" err="1"/>
              <a:t>QoE</a:t>
            </a:r>
            <a:r>
              <a:rPr lang="en-US" altLang="zh-CN" sz="2000" dirty="0"/>
              <a:t> (e.g</a:t>
            </a:r>
            <a:r>
              <a:rPr lang="en-US" altLang="zh-CN" sz="2000"/>
              <a:t>. Improved Reliability)</a:t>
            </a:r>
            <a:r>
              <a:rPr lang="en-US" sz="2000"/>
              <a:t>. </a:t>
            </a:r>
          </a:p>
          <a:p>
            <a:r>
              <a:rPr lang="en-US" sz="2000"/>
              <a:t>Redundant transmission is critical for ensuring the QoE via guaranteeing latency and packet loss ratio for live video streaming.</a:t>
            </a:r>
          </a:p>
          <a:p>
            <a:r>
              <a:rPr lang="en-US" sz="2000">
                <a:solidFill>
                  <a:srgbClr val="000000"/>
                </a:solidFill>
                <a:effectLst/>
                <a:ea typeface="SimSun" panose="02010600030101010101" pitchFamily="2" charset="-122"/>
              </a:rPr>
              <a:t>The Rel-17 ATSSS study considered the redundant steering mode; see solution 4 in TR 23.700-93. In this solution, the transmitter (UE or UPF) decides to activate or deactivate packet transmission redundancy (i.e. replication of packets on both accesses) based on performance measurements and thresholds.</a:t>
            </a:r>
          </a:p>
          <a:p>
            <a:r>
              <a:rPr lang="en-US" sz="2000" kern="0"/>
              <a:t>However, the solution in Rel-17 was not fully specified, e.g., it was not fully specified what types of ATSSS rules are required for redundant operation and how the UE/UPF operate in detail. Also, additional mechanisms for the activation / deactivation of packet transmission redundancy (e.g., triggers from an AF/streaming server) were not considered.</a:t>
            </a:r>
          </a:p>
          <a:p>
            <a:r>
              <a:rPr lang="en-US" altLang="zh-CN" sz="2000"/>
              <a:t>Now, there is a revitalized interest in redundant steering, specifically, for improving the reliability and latency of live video streams.</a:t>
            </a:r>
            <a:endParaRPr lang="zh-CN" altLang="en-US" sz="2000"/>
          </a:p>
        </p:txBody>
      </p:sp>
    </p:spTree>
    <p:extLst>
      <p:ext uri="{BB962C8B-B14F-4D97-AF65-F5344CB8AC3E}">
        <p14:creationId xmlns:p14="http://schemas.microsoft.com/office/powerpoint/2010/main" val="60607779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A41F864BF9E047AC9D98AA3A92DCA2" ma:contentTypeVersion="13" ma:contentTypeDescription="Create a new document." ma:contentTypeScope="" ma:versionID="b25bcc4ba47422d025582b925f8d75cc">
  <xsd:schema xmlns:xsd="http://www.w3.org/2001/XMLSchema" xmlns:xs="http://www.w3.org/2001/XMLSchema" xmlns:p="http://schemas.microsoft.com/office/2006/metadata/properties" xmlns:ns3="9fcd8246-0349-4f28-bf6f-1f0b2b4b9468" xmlns:ns4="26cfccf3-d9f9-43bb-aadf-58351eb1ba08" targetNamespace="http://schemas.microsoft.com/office/2006/metadata/properties" ma:root="true" ma:fieldsID="8a69f492b6e436bc0ae5a29485c0af4d" ns3:_="" ns4:_="">
    <xsd:import namespace="9fcd8246-0349-4f28-bf6f-1f0b2b4b9468"/>
    <xsd:import namespace="26cfccf3-d9f9-43bb-aadf-58351eb1ba0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cd8246-0349-4f28-bf6f-1f0b2b4b946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6cfccf3-d9f9-43bb-aadf-58351eb1ba0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3EFFD72-0A4B-40CB-BF43-2F7843CAD8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fcd8246-0349-4f28-bf6f-1f0b2b4b9468"/>
    <ds:schemaRef ds:uri="26cfccf3-d9f9-43bb-aadf-58351eb1ba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C3DC8A1-98BA-4AF8-8B30-F1D3E1D80CC7}">
  <ds:schemaRefs>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purl.org/dc/elements/1.1/"/>
    <ds:schemaRef ds:uri="http://www.w3.org/XML/1998/namespace"/>
    <ds:schemaRef ds:uri="26cfccf3-d9f9-43bb-aadf-58351eb1ba08"/>
    <ds:schemaRef ds:uri="9fcd8246-0349-4f28-bf6f-1f0b2b4b9468"/>
    <ds:schemaRef ds:uri="http://schemas.microsoft.com/office/2006/metadata/properties"/>
  </ds:schemaRefs>
</ds:datastoreItem>
</file>

<file path=customXml/itemProps3.xml><?xml version="1.0" encoding="utf-8"?>
<ds:datastoreItem xmlns:ds="http://schemas.openxmlformats.org/officeDocument/2006/customXml" ds:itemID="{3D73BE1B-3156-4F35-9F0D-A8205F0F09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23891</TotalTime>
  <Words>650</Words>
  <Application>Microsoft Office PowerPoint</Application>
  <PresentationFormat>On-screen Show (4:3)</PresentationFormat>
  <Paragraphs>41</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Arial </vt:lpstr>
      <vt:lpstr>Calibri</vt:lpstr>
      <vt:lpstr>Times New Roman</vt:lpstr>
      <vt:lpstr>Office Theme</vt:lpstr>
      <vt:lpstr>Rel-18 Requirements for  Access Traffic Steering, Switching &amp; Splitting (ATSSS)</vt:lpstr>
      <vt:lpstr>ATSSS Overview</vt:lpstr>
      <vt:lpstr>What is missing?</vt:lpstr>
      <vt:lpstr>What is missing?</vt:lpstr>
      <vt:lpstr>What is missing?</vt:lpstr>
      <vt:lpstr>What is missing?</vt:lpstr>
      <vt:lpstr>What is missing?</vt:lpstr>
      <vt:lpstr>What is missing?</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Apostolis-v2</cp:lastModifiedBy>
  <cp:revision>1859</cp:revision>
  <dcterms:created xsi:type="dcterms:W3CDTF">2008-08-30T09:32:10Z</dcterms:created>
  <dcterms:modified xsi:type="dcterms:W3CDTF">2021-09-08T17:53:16Z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2020-02-07 13:13:00Z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(3)kPATSWBlQRahx25CmabXTd2nEyPGhIC12xEi+3Tp6lWoM6naeWtKGZO2itljTJHL7XXnC5pT
UM25n38FjFo6cW6VOounanq3zzaYvl/97IBdeMC+tonfpYn5oaIEB1Yqys0OkkgyZSTLBbeF
yEz+HmSBchUQE7jFmclw/ybhonnSXmMyAsenEjhWNI0yfye0imH64hoDVoTL2jw3UbICw1S4
U+RVJEE+JHvI6GYjGx</vt:lpwstr>
  </property>
  <property fmtid="{D5CDD505-2E9C-101B-9397-08002B2CF9AE}" pid="9" name="_2015_ms_pID_7253431">
    <vt:lpwstr>s4jxZKGCMLKQ7rV+IiOqOudr0QnN4wfQ7Pr6D3ntL7eFLavqbY8g1O
7zahP1J8Q37O96h9uEJoNNPZXAjoDFolM3hTsBboe42GXyEyMn1VXW6OVdYhp5gtLVyFEPRX
DXUpYprr3Svz/BJ2m/p9OCXe/tlTxUcMSwp0uFRN5J57dAmokw2+KEh2fhItCBhF/+8zoc7e
jd/QyVZCSinZU3/amlhwkAHTABPX48K6SPkJ</vt:lpwstr>
  </property>
  <property fmtid="{D5CDD505-2E9C-101B-9397-08002B2CF9AE}" pid="10" name="_2015_ms_pID_7253432">
    <vt:lpwstr>5g==</vt:lpwstr>
  </property>
  <property fmtid="{D5CDD505-2E9C-101B-9397-08002B2CF9AE}" pid="11" name="ContentTypeId">
    <vt:lpwstr>0x01010000A41F864BF9E047AC9D98AA3A92DCA2</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1614579968</vt:lpwstr>
  </property>
</Properties>
</file>