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1" d="100"/>
          <a:sy n="71" d="100"/>
        </p:scale>
        <p:origin x="-51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TSG-SA 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  <p:sp>
        <p:nvSpPr>
          <p:cNvPr id="15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SP-191327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 smtClean="0"/>
              <a:t>ToR</a:t>
            </a:r>
            <a:r>
              <a:rPr lang="en-GB" altLang="en-US" dirty="0" smtClean="0"/>
              <a:t> template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ut-of-date TSG structure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 smtClean="0"/>
              <a:t>Does not really reflect what we are doing</a:t>
            </a:r>
          </a:p>
          <a:p>
            <a:r>
              <a:rPr lang="en-US" dirty="0" smtClean="0"/>
              <a:t>Low visibility</a:t>
            </a:r>
          </a:p>
          <a:p>
            <a:pPr lvl="1"/>
            <a:r>
              <a:rPr lang="en-US" dirty="0" smtClean="0"/>
              <a:t>for external people</a:t>
            </a:r>
          </a:p>
          <a:p>
            <a:pPr lvl="1"/>
            <a:r>
              <a:rPr lang="en-US" dirty="0" smtClean="0"/>
              <a:t>newcomers</a:t>
            </a:r>
          </a:p>
          <a:p>
            <a:pPr lvl="1"/>
            <a:r>
              <a:rPr lang="en-US" dirty="0" smtClean="0"/>
              <a:t>even for other 3GPP delegates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788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Out-of-date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latest terms of reference were approved </a:t>
            </a:r>
            <a:endParaRPr lang="en-US" dirty="0" smtClean="0"/>
          </a:p>
          <a:p>
            <a:pPr lvl="1"/>
            <a:r>
              <a:rPr lang="en-US" dirty="0" smtClean="0"/>
              <a:t>CT#58 (12/2012) for CT1 and CT6</a:t>
            </a:r>
          </a:p>
          <a:p>
            <a:pPr lvl="1"/>
            <a:r>
              <a:rPr lang="en-US" dirty="0" smtClean="0"/>
              <a:t>CT#72 (06/2016) for CT3 and CT4</a:t>
            </a:r>
          </a:p>
          <a:p>
            <a:pPr lvl="1"/>
            <a:r>
              <a:rPr lang="en-US" dirty="0" smtClean="0"/>
              <a:t>… and CT#36 (05/2007) for CT!</a:t>
            </a:r>
          </a:p>
          <a:p>
            <a:r>
              <a:rPr lang="en-US" dirty="0" smtClean="0"/>
              <a:t>Scopes of work are not accurate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 working group working on API, </a:t>
            </a:r>
            <a:r>
              <a:rPr lang="en-US" dirty="0" err="1" smtClean="0"/>
              <a:t>IoT</a:t>
            </a:r>
            <a:r>
              <a:rPr lang="en-US" dirty="0" smtClean="0"/>
              <a:t> or… 5G!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Descriptions are heterogeneous </a:t>
            </a:r>
          </a:p>
          <a:p>
            <a:pPr lvl="1"/>
            <a:r>
              <a:rPr lang="en-US" dirty="0" smtClean="0"/>
              <a:t>style, content, level of details, etc.</a:t>
            </a:r>
          </a:p>
        </p:txBody>
      </p:sp>
    </p:spTree>
    <p:extLst>
      <p:ext uri="{BB962C8B-B14F-4D97-AF65-F5344CB8AC3E}">
        <p14:creationId xmlns:p14="http://schemas.microsoft.com/office/powerpoint/2010/main" val="41992583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the 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Work on a common description form for all working groups</a:t>
            </a:r>
          </a:p>
          <a:p>
            <a:pPr lvl="1"/>
            <a:r>
              <a:rPr lang="en-US" dirty="0" smtClean="0"/>
              <a:t>Starting with CT and SA, then RAN</a:t>
            </a:r>
          </a:p>
          <a:p>
            <a:r>
              <a:rPr lang="en-US" dirty="0" smtClean="0"/>
              <a:t> Work on a common style for all working groups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ToR</a:t>
            </a:r>
            <a:r>
              <a:rPr lang="en-US" dirty="0" smtClean="0"/>
              <a:t> template provided to the WG Chairs</a:t>
            </a:r>
          </a:p>
          <a:p>
            <a:pPr lvl="1"/>
            <a:r>
              <a:rPr lang="en-US" dirty="0" smtClean="0"/>
              <a:t>Attached in the zip file</a:t>
            </a:r>
          </a:p>
          <a:p>
            <a:pPr lvl="1"/>
            <a:r>
              <a:rPr lang="en-US" dirty="0" smtClean="0"/>
              <a:t>Two goals</a:t>
            </a:r>
          </a:p>
          <a:p>
            <a:pPr lvl="2"/>
            <a:r>
              <a:rPr lang="en-US" dirty="0" smtClean="0"/>
              <a:t>Provide a simple and understandable overview of each WG</a:t>
            </a:r>
          </a:p>
          <a:p>
            <a:pPr lvl="2"/>
            <a:r>
              <a:rPr lang="en-US" dirty="0" smtClean="0"/>
              <a:t>Clarify the scope of responsibilities of each WG (and not modify them)</a:t>
            </a:r>
          </a:p>
          <a:p>
            <a:r>
              <a:rPr lang="en-US" dirty="0" smtClean="0"/>
              <a:t>Target for completion: CT/SA#87</a:t>
            </a:r>
          </a:p>
        </p:txBody>
      </p:sp>
    </p:spTree>
    <p:extLst>
      <p:ext uri="{BB962C8B-B14F-4D97-AF65-F5344CB8AC3E}">
        <p14:creationId xmlns:p14="http://schemas.microsoft.com/office/powerpoint/2010/main" val="2563345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steps</a:t>
            </a:r>
            <a:r>
              <a:rPr lang="fr-FR" dirty="0" smtClean="0"/>
              <a:t> (</a:t>
            </a:r>
            <a:r>
              <a:rPr lang="fr-FR" dirty="0" err="1" smtClean="0"/>
              <a:t>Proposed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Deadline </a:t>
            </a:r>
            <a:r>
              <a:rPr lang="en-US" dirty="0"/>
              <a:t>for comments on the template:		</a:t>
            </a:r>
            <a:r>
              <a:rPr lang="en-US" dirty="0" smtClean="0"/>
              <a:t>‘20</a:t>
            </a:r>
            <a:r>
              <a:rPr lang="en-US" dirty="0"/>
              <a:t>, Jan </a:t>
            </a:r>
            <a:r>
              <a:rPr lang="fr-FR" dirty="0"/>
              <a:t>17</a:t>
            </a:r>
          </a:p>
          <a:p>
            <a:r>
              <a:rPr lang="en-US" dirty="0"/>
              <a:t>Final version of the template: 			</a:t>
            </a:r>
            <a:r>
              <a:rPr lang="en-US" dirty="0" smtClean="0"/>
              <a:t>‘20</a:t>
            </a:r>
            <a:r>
              <a:rPr lang="en-US" dirty="0"/>
              <a:t>, Jan </a:t>
            </a:r>
            <a:r>
              <a:rPr lang="fr-FR" dirty="0"/>
              <a:t>24</a:t>
            </a:r>
          </a:p>
          <a:p>
            <a:r>
              <a:rPr lang="fr-FR" dirty="0" err="1"/>
              <a:t>Draft</a:t>
            </a:r>
            <a:r>
              <a:rPr lang="fr-FR" dirty="0"/>
              <a:t> version of the WG </a:t>
            </a:r>
            <a:r>
              <a:rPr lang="fr-FR" dirty="0" err="1"/>
              <a:t>ToR</a:t>
            </a:r>
            <a:r>
              <a:rPr lang="fr-FR" dirty="0"/>
              <a:t>:				</a:t>
            </a:r>
            <a:r>
              <a:rPr lang="fr-FR" dirty="0" smtClean="0"/>
              <a:t>‘20</a:t>
            </a:r>
            <a:r>
              <a:rPr lang="fr-FR" dirty="0"/>
              <a:t>, </a:t>
            </a:r>
            <a:r>
              <a:rPr lang="fr-FR" dirty="0" err="1"/>
              <a:t>Feb</a:t>
            </a:r>
            <a:r>
              <a:rPr lang="fr-FR" dirty="0"/>
              <a:t> 21</a:t>
            </a:r>
          </a:p>
          <a:p>
            <a:r>
              <a:rPr lang="fr-FR" dirty="0" err="1"/>
              <a:t>Confcall</a:t>
            </a:r>
            <a:r>
              <a:rPr lang="fr-FR" dirty="0"/>
              <a:t> </a:t>
            </a:r>
            <a:r>
              <a:rPr lang="fr-FR" dirty="0" err="1" smtClean="0"/>
              <a:t>btw</a:t>
            </a:r>
            <a:r>
              <a:rPr lang="fr-FR" dirty="0" smtClean="0"/>
              <a:t> </a:t>
            </a:r>
            <a:r>
              <a:rPr lang="fr-FR" dirty="0"/>
              <a:t>TSG/WG chairs for consolidation: 	</a:t>
            </a:r>
            <a:r>
              <a:rPr lang="fr-FR" dirty="0" smtClean="0"/>
              <a:t>‘20</a:t>
            </a:r>
            <a:r>
              <a:rPr lang="fr-FR" dirty="0"/>
              <a:t>, </a:t>
            </a:r>
            <a:r>
              <a:rPr lang="fr-FR" dirty="0" err="1"/>
              <a:t>week</a:t>
            </a:r>
            <a:r>
              <a:rPr lang="fr-FR" dirty="0"/>
              <a:t> 10</a:t>
            </a:r>
          </a:p>
          <a:p>
            <a:r>
              <a:rPr lang="fr-FR" dirty="0" err="1" smtClean="0"/>
              <a:t>ToR</a:t>
            </a:r>
            <a:r>
              <a:rPr lang="fr-FR" dirty="0" smtClean="0"/>
              <a:t> </a:t>
            </a:r>
            <a:r>
              <a:rPr lang="fr-FR" dirty="0"/>
              <a:t>sent to TSG for </a:t>
            </a:r>
            <a:r>
              <a:rPr lang="fr-FR" dirty="0" err="1"/>
              <a:t>approval</a:t>
            </a:r>
            <a:r>
              <a:rPr lang="fr-FR" dirty="0"/>
              <a:t>:		</a:t>
            </a:r>
            <a:r>
              <a:rPr lang="fr-FR" dirty="0" smtClean="0"/>
              <a:t>	</a:t>
            </a:r>
            <a:r>
              <a:rPr lang="fr-FR" dirty="0"/>
              <a:t>	</a:t>
            </a:r>
            <a:r>
              <a:rPr lang="fr-FR" dirty="0" smtClean="0"/>
              <a:t>SA/CT#87</a:t>
            </a:r>
            <a:endParaRPr lang="fr-FR" dirty="0"/>
          </a:p>
          <a:p>
            <a:pPr lvl="1"/>
            <a:r>
              <a:rPr lang="fr-FR" dirty="0" smtClean="0"/>
              <a:t>As a </a:t>
            </a:r>
            <a:r>
              <a:rPr lang="fr-FR" dirty="0" err="1" smtClean="0"/>
              <a:t>target</a:t>
            </a:r>
            <a:r>
              <a:rPr lang="fr-FR" dirty="0"/>
              <a:t>			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147046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Recommendations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activity is meant to be done as much as possible </a:t>
            </a:r>
            <a:r>
              <a:rPr lang="en-US" dirty="0" smtClean="0"/>
              <a:t>offline</a:t>
            </a:r>
          </a:p>
          <a:p>
            <a:r>
              <a:rPr lang="en-US" dirty="0" smtClean="0"/>
              <a:t>This activity is NOT meant to consume meeting time</a:t>
            </a:r>
          </a:p>
          <a:p>
            <a:pPr lvl="1"/>
            <a:r>
              <a:rPr lang="en-US" dirty="0" smtClean="0"/>
              <a:t>Even if the output of the work as to be agreed by the WG</a:t>
            </a:r>
          </a:p>
          <a:p>
            <a:r>
              <a:rPr lang="en-US" dirty="0" smtClean="0"/>
              <a:t>The level of the details to put in the “scope of responsibilities” is left to each WG</a:t>
            </a:r>
          </a:p>
          <a:p>
            <a:pPr lvl="1"/>
            <a:r>
              <a:rPr lang="en-US" dirty="0" smtClean="0"/>
              <a:t>But it is not intended to list every single activity done in the group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162604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953988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12047</TotalTime>
  <Words>265</Words>
  <Application>Microsoft Office PowerPoint</Application>
  <PresentationFormat>Personnalisé</PresentationFormat>
  <Paragraphs>54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Office Theme</vt:lpstr>
      <vt:lpstr>ToR template</vt:lpstr>
      <vt:lpstr>Out-of-date TSG structure description</vt:lpstr>
      <vt:lpstr>Out-of-date ToR</vt:lpstr>
      <vt:lpstr>Updating the ToR</vt:lpstr>
      <vt:lpstr>Next steps (Proposed)</vt:lpstr>
      <vt:lpstr>Recommendations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635</cp:revision>
  <dcterms:created xsi:type="dcterms:W3CDTF">2010-02-05T13:52:04Z</dcterms:created>
  <dcterms:modified xsi:type="dcterms:W3CDTF">2019-12-12T07:23:24Z</dcterms:modified>
  <cp:contentStatus>Template 2017</cp:contentStatus>
</cp:coreProperties>
</file>