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charts/chart1.xml" ContentType="application/vnd.openxmlformats-officedocument.drawingml.char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theme/theme4.xml" ContentType="application/vnd.openxmlformats-officedocument.theme+xml"/>
  <Override PartName="/ppt/slideLayouts/slideLayout18.xml" ContentType="application/vnd.openxmlformats-officedocument.presentationml.slideLayout+xml"/>
  <Override PartName="/ppt/theme/theme5.xml" ContentType="application/vnd.openxmlformats-officedocument.theme+xml"/>
  <Override PartName="/ppt/slideLayouts/slideLayout19.xml" ContentType="application/vnd.openxmlformats-officedocument.presentationml.slideLayout+xml"/>
  <Override PartName="/ppt/theme/theme6.xml" ContentType="application/vnd.openxmlformats-officedocument.theme+xml"/>
  <Override PartName="/ppt/slideLayouts/slideLayout20.xml" ContentType="application/vnd.openxmlformats-officedocument.presentationml.slideLayout+xml"/>
  <Override PartName="/ppt/theme/theme7.xml" ContentType="application/vnd.openxmlformats-officedocument.theme+xml"/>
  <Override PartName="/ppt/slideLayouts/slideLayout21.xml" ContentType="application/vnd.openxmlformats-officedocument.presentationml.slideLayout+xml"/>
  <Override PartName="/ppt/theme/theme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  <p:sldMasterId id="2147483664" r:id="rId5"/>
    <p:sldMasterId id="2147483666" r:id="rId6"/>
    <p:sldMasterId id="2147483668" r:id="rId7"/>
    <p:sldMasterId id="2147483670" r:id="rId8"/>
    <p:sldMasterId id="2147483672" r:id="rId9"/>
    <p:sldMasterId id="2147483680" r:id="rId10"/>
    <p:sldMasterId id="2147483682" r:id="rId11"/>
  </p:sldMasterIdLst>
  <p:sldIdLst>
    <p:sldId id="261" r:id="rId12"/>
    <p:sldId id="290" r:id="rId13"/>
    <p:sldId id="303" r:id="rId14"/>
    <p:sldId id="301" r:id="rId15"/>
  </p:sldIdLst>
  <p:sldSz cx="12192000" cy="6858000"/>
  <p:notesSz cx="6858000" cy="9144000"/>
  <p:embeddedFontLst>
    <p:embeddedFont>
      <p:font typeface="MS PGothic" panose="020B0600070205080204" pitchFamily="34" charset="-128"/>
      <p:regular r:id="rId16"/>
    </p:embeddedFont>
    <p:embeddedFont>
      <p:font typeface="MS PGothic" panose="020B0600070205080204" pitchFamily="34" charset="-128"/>
      <p:regular r:id="rId16"/>
    </p:embeddedFont>
    <p:embeddedFont>
      <p:font typeface="Franklin Gothic Demi" panose="020B0703020102020204" pitchFamily="34" charset="0"/>
      <p:regular r:id="rId17"/>
      <p:italic r:id="rId18"/>
    </p:embeddedFont>
    <p:embeddedFont>
      <p:font typeface="Franklin Gothic Medium" panose="020B0603020102020204" pitchFamily="34" charset="0"/>
      <p:regular r:id="rId19"/>
      <p:italic r:id="rId20"/>
    </p:embeddedFont>
    <p:embeddedFont>
      <p:font typeface="FS Me" panose="020B0604020202020204" charset="0"/>
      <p:regular r:id="rId21"/>
      <p:bold r:id="rId22"/>
      <p:italic r:id="rId23"/>
      <p:boldItalic r:id="rId24"/>
    </p:embeddedFont>
    <p:embeddedFont>
      <p:font typeface="Segoe UI Semilight" panose="020B0402040204020203" pitchFamily="34" charset="0"/>
      <p:regular r:id="rId25"/>
      <p:italic r:id="rId26"/>
    </p:embeddedFont>
    <p:embeddedFont>
      <p:font typeface="TIM Sans" panose="02020503040602060503" pitchFamily="18" charset="0"/>
      <p:regular r:id="rId27"/>
      <p:bold r:id="rId28"/>
      <p:italic r:id="rId29"/>
      <p:boldItalic r:id="rId30"/>
    </p:embeddedFont>
    <p:embeddedFont>
      <p:font typeface="TIM Sans Light" panose="02020503040602060503" pitchFamily="18" charset="0"/>
      <p:regular r:id="rId31"/>
      <p:italic r:id="rId32"/>
    </p:embeddedFont>
    <p:embeddedFont>
      <p:font typeface="TIM Sans Medium" panose="02020503040602060503" pitchFamily="18" charset="0"/>
      <p:regular r:id="rId33"/>
      <p:italic r:id="rId34"/>
    </p:embeddedFont>
    <p:embeddedFont>
      <p:font typeface="Webdings" panose="05030102010509060703" pitchFamily="18" charset="2"/>
      <p:regular r:id="rId35"/>
    </p:embeddedFont>
  </p:embeddedFontLst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2570" userDrawn="1">
          <p15:clr>
            <a:srgbClr val="A4A3A4"/>
          </p15:clr>
        </p15:guide>
        <p15:guide id="3" pos="3840" userDrawn="1">
          <p15:clr>
            <a:srgbClr val="A4A3A4"/>
          </p15:clr>
        </p15:guide>
        <p15:guide id="4" pos="2167" userDrawn="1">
          <p15:clr>
            <a:srgbClr val="A4A3A4"/>
          </p15:clr>
        </p15:guide>
        <p15:guide id="5" pos="71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0A0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4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38" y="180"/>
      </p:cViewPr>
      <p:guideLst>
        <p:guide orient="horz" pos="2160"/>
        <p:guide orient="horz" pos="2570"/>
        <p:guide pos="3840"/>
        <p:guide pos="2167"/>
        <p:guide pos="71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9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font" Target="fonts/font6.fntdata"/><Relationship Id="rId34" Type="http://schemas.openxmlformats.org/officeDocument/2006/relationships/font" Target="fonts/font19.fntdata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font" Target="fonts/font18.fntdata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font" Target="fonts/font9.fntdata"/><Relationship Id="rId32" Type="http://schemas.openxmlformats.org/officeDocument/2006/relationships/font" Target="fonts/font17.fntdata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4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36" Type="http://schemas.openxmlformats.org/officeDocument/2006/relationships/presProps" Target="presProps.xml"/><Relationship Id="rId10" Type="http://schemas.openxmlformats.org/officeDocument/2006/relationships/slideMaster" Target="slideMasters/slideMaster7.xml"/><Relationship Id="rId19" Type="http://schemas.openxmlformats.org/officeDocument/2006/relationships/font" Target="fonts/font4.fntdata"/><Relationship Id="rId31" Type="http://schemas.openxmlformats.org/officeDocument/2006/relationships/font" Target="fonts/font16.fntdata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font" Target="fonts/font15.fntdata"/><Relationship Id="rId35" Type="http://schemas.openxmlformats.org/officeDocument/2006/relationships/font" Target="fonts/font20.fntdata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768115942028986"/>
          <c:y val="5.7446808510638298E-2"/>
          <c:w val="0.63043478260869568"/>
          <c:h val="0.7617021276595744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Est</c:v>
                </c:pt>
              </c:strCache>
            </c:strRef>
          </c:tx>
          <c:spPr>
            <a:solidFill>
              <a:schemeClr val="tx2"/>
            </a:solidFill>
            <a:ln w="25382"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25382">
                <a:noFill/>
              </a:ln>
            </c:spPr>
            <c:extLst>
              <c:ext xmlns:c16="http://schemas.microsoft.com/office/drawing/2014/chart" uri="{C3380CC4-5D6E-409C-BE32-E72D297353CC}">
                <c16:uniqueId val="{00000001-0C5F-426D-B8C3-CF94710582A6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 w="25382">
                <a:noFill/>
              </a:ln>
            </c:spPr>
            <c:extLst>
              <c:ext xmlns:c16="http://schemas.microsoft.com/office/drawing/2014/chart" uri="{C3380CC4-5D6E-409C-BE32-E72D297353CC}">
                <c16:uniqueId val="{00000003-0C5F-426D-B8C3-CF94710582A6}"/>
              </c:ext>
            </c:extLst>
          </c:dPt>
          <c:dPt>
            <c:idx val="2"/>
            <c:invertIfNegative val="0"/>
            <c:bubble3D val="0"/>
            <c:spPr>
              <a:solidFill>
                <a:schemeClr val="folHlink"/>
              </a:solidFill>
              <a:ln w="25382">
                <a:noFill/>
              </a:ln>
            </c:spPr>
            <c:extLst>
              <c:ext xmlns:c16="http://schemas.microsoft.com/office/drawing/2014/chart" uri="{C3380CC4-5D6E-409C-BE32-E72D297353CC}">
                <c16:uniqueId val="{00000005-0C5F-426D-B8C3-CF94710582A6}"/>
              </c:ext>
            </c:extLst>
          </c:dPt>
          <c:dPt>
            <c:idx val="3"/>
            <c:invertIfNegative val="0"/>
            <c:bubble3D val="0"/>
            <c:spPr>
              <a:solidFill>
                <a:schemeClr val="hlink"/>
              </a:solidFill>
              <a:ln w="25382">
                <a:noFill/>
              </a:ln>
            </c:spPr>
            <c:extLst>
              <c:ext xmlns:c16="http://schemas.microsoft.com/office/drawing/2014/chart" uri="{C3380CC4-5D6E-409C-BE32-E72D297353CC}">
                <c16:uniqueId val="{00000007-0C5F-426D-B8C3-CF94710582A6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8-0C5F-426D-B8C3-CF94710582A6}"/>
              </c:ext>
            </c:extLst>
          </c:dPt>
          <c:dPt>
            <c:idx val="5"/>
            <c:invertIfNegative val="0"/>
            <c:bubble3D val="0"/>
            <c:spPr>
              <a:solidFill>
                <a:schemeClr val="bg2"/>
              </a:solidFill>
              <a:ln w="25382">
                <a:noFill/>
              </a:ln>
            </c:spPr>
            <c:extLst>
              <c:ext xmlns:c16="http://schemas.microsoft.com/office/drawing/2014/chart" uri="{C3380CC4-5D6E-409C-BE32-E72D297353CC}">
                <c16:uniqueId val="{0000000A-0C5F-426D-B8C3-CF94710582A6}"/>
              </c:ext>
            </c:extLst>
          </c:dPt>
          <c:dPt>
            <c:idx val="6"/>
            <c:invertIfNegative val="0"/>
            <c:bubble3D val="0"/>
            <c:spPr>
              <a:solidFill>
                <a:srgbClr val="505050"/>
              </a:solidFill>
              <a:ln w="25382">
                <a:noFill/>
              </a:ln>
            </c:spPr>
            <c:extLst>
              <c:ext xmlns:c16="http://schemas.microsoft.com/office/drawing/2014/chart" uri="{C3380CC4-5D6E-409C-BE32-E72D297353CC}">
                <c16:uniqueId val="{0000000C-0C5F-426D-B8C3-CF94710582A6}"/>
              </c:ext>
            </c:extLst>
          </c:dPt>
          <c:dPt>
            <c:idx val="7"/>
            <c:invertIfNegative val="0"/>
            <c:bubble3D val="0"/>
            <c:spPr>
              <a:solidFill>
                <a:srgbClr val="AFAFAF"/>
              </a:solidFill>
              <a:ln w="25382">
                <a:noFill/>
              </a:ln>
            </c:spPr>
            <c:extLst>
              <c:ext xmlns:c16="http://schemas.microsoft.com/office/drawing/2014/chart" uri="{C3380CC4-5D6E-409C-BE32-E72D297353CC}">
                <c16:uniqueId val="{0000000E-0C5F-426D-B8C3-CF94710582A6}"/>
              </c:ext>
            </c:extLst>
          </c:dPt>
          <c:cat>
            <c:strRef>
              <c:f>Sheet1!$B$1:$I$1</c:f>
              <c:strCache>
                <c:ptCount val="8"/>
                <c:pt idx="0">
                  <c:v>1° Trim.</c:v>
                </c:pt>
                <c:pt idx="1">
                  <c:v>2° Trim.</c:v>
                </c:pt>
                <c:pt idx="2">
                  <c:v>3° Trim.</c:v>
                </c:pt>
                <c:pt idx="3">
                  <c:v>4° Trim.</c:v>
                </c:pt>
                <c:pt idx="4">
                  <c:v>2007</c:v>
                </c:pt>
                <c:pt idx="5">
                  <c:v>2006</c:v>
                </c:pt>
                <c:pt idx="6">
                  <c:v>2005</c:v>
                </c:pt>
                <c:pt idx="7">
                  <c:v>2004</c:v>
                </c:pt>
              </c:strCache>
            </c:strRef>
          </c:cat>
          <c:val>
            <c:numRef>
              <c:f>Sheet1!$B$2:$I$2</c:f>
              <c:numCache>
                <c:formatCode>General</c:formatCode>
                <c:ptCount val="8"/>
                <c:pt idx="0">
                  <c:v>20.399999999999999</c:v>
                </c:pt>
                <c:pt idx="1">
                  <c:v>27.4</c:v>
                </c:pt>
                <c:pt idx="2">
                  <c:v>90</c:v>
                </c:pt>
                <c:pt idx="3">
                  <c:v>20.399999999999999</c:v>
                </c:pt>
                <c:pt idx="4">
                  <c:v>15</c:v>
                </c:pt>
                <c:pt idx="5">
                  <c:v>11</c:v>
                </c:pt>
                <c:pt idx="6">
                  <c:v>45</c:v>
                </c:pt>
                <c:pt idx="7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0C5F-426D-B8C3-CF94710582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3161344"/>
        <c:axId val="93162880"/>
      </c:barChart>
      <c:catAx>
        <c:axId val="931613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3">
            <a:solidFill>
              <a:schemeClr val="tx1"/>
            </a:solidFill>
            <a:prstDash val="solid"/>
          </a:ln>
        </c:spPr>
        <c:txPr>
          <a:bodyPr rot="-2700000" vert="horz"/>
          <a:lstStyle/>
          <a:p>
            <a:pPr>
              <a:defRPr sz="800" b="0" i="0" u="none" strike="noStrike" baseline="0">
                <a:solidFill>
                  <a:schemeClr val="tx1"/>
                </a:solidFill>
                <a:latin typeface="TIM Sans Light" panose="00000400000000000000" pitchFamily="50" charset="0"/>
                <a:ea typeface="Franklin Gothic Medium"/>
                <a:cs typeface="Franklin Gothic Medium"/>
              </a:defRPr>
            </a:pPr>
            <a:endParaRPr lang="it-IT"/>
          </a:p>
        </c:txPr>
        <c:crossAx val="9316288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3162880"/>
        <c:scaling>
          <c:orientation val="minMax"/>
        </c:scaling>
        <c:delete val="0"/>
        <c:axPos val="l"/>
        <c:majorGridlines>
          <c:spPr>
            <a:ln w="12691">
              <a:solidFill>
                <a:srgbClr val="C0C0C0"/>
              </a:solidFill>
              <a:prstDash val="solid"/>
            </a:ln>
          </c:spPr>
        </c:majorGridlines>
        <c:numFmt formatCode="General" sourceLinked="1"/>
        <c:majorTickMark val="cross"/>
        <c:minorTickMark val="none"/>
        <c:tickLblPos val="nextTo"/>
        <c:spPr>
          <a:ln w="3173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 rtl="1">
              <a:defRPr sz="800" b="0" i="0" u="none" strike="noStrike" baseline="0">
                <a:solidFill>
                  <a:schemeClr val="tx1"/>
                </a:solidFill>
                <a:latin typeface="TIM Sans Light" panose="00000400000000000000" pitchFamily="50" charset="0"/>
                <a:ea typeface="Franklin Gothic Medium"/>
                <a:cs typeface="Franklin Gothic Medium"/>
              </a:defRPr>
            </a:pPr>
            <a:endParaRPr lang="it-IT"/>
          </a:p>
        </c:txPr>
        <c:crossAx val="93161344"/>
        <c:crosses val="autoZero"/>
        <c:crossBetween val="between"/>
      </c:valAx>
      <c:spPr>
        <a:noFill/>
        <a:ln w="12691">
          <a:solidFill>
            <a:srgbClr val="AFAFAF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79227053140096615"/>
          <c:y val="0.22340425531914893"/>
          <c:w val="0.20048309178743962"/>
          <c:h val="0.42765957446808511"/>
        </c:manualLayout>
      </c:layout>
      <c:overlay val="0"/>
      <c:spPr>
        <a:noFill/>
        <a:ln w="25382">
          <a:noFill/>
        </a:ln>
      </c:spPr>
      <c:txPr>
        <a:bodyPr/>
        <a:lstStyle/>
        <a:p>
          <a:pPr>
            <a:defRPr sz="1000" b="0" i="0" u="none" strike="noStrike" baseline="0">
              <a:solidFill>
                <a:schemeClr val="tx1"/>
              </a:solidFill>
              <a:latin typeface="TIM Sans Light" panose="00000400000000000000" pitchFamily="50" charset="0"/>
              <a:ea typeface="Franklin Gothic Medium"/>
              <a:cs typeface="Franklin Gothic Medium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199" b="1" i="0" u="none" strike="noStrike" baseline="0">
          <a:solidFill>
            <a:schemeClr val="tx1"/>
          </a:solidFill>
          <a:latin typeface="Franklin Gothic Demi"/>
          <a:ea typeface="Franklin Gothic Demi"/>
          <a:cs typeface="Franklin Gothic Demi"/>
        </a:defRPr>
      </a:pPr>
      <a:endParaRPr lang="it-IT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12751" y="360363"/>
            <a:ext cx="11279717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it-IT" dirty="0"/>
          </a:p>
        </p:txBody>
      </p:sp>
      <p:sp>
        <p:nvSpPr>
          <p:cNvPr id="11" name="Content Placeholder 3"/>
          <p:cNvSpPr>
            <a:spLocks noGrp="1" noChangeArrowheads="1"/>
          </p:cNvSpPr>
          <p:nvPr>
            <p:ph idx="1"/>
          </p:nvPr>
        </p:nvSpPr>
        <p:spPr bwMode="auto">
          <a:xfrm>
            <a:off x="412749" y="952501"/>
            <a:ext cx="11267016" cy="522232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>
            <a:lvl1pPr>
              <a:defRPr>
                <a:solidFill>
                  <a:schemeClr val="accent5"/>
                </a:solidFill>
                <a:latin typeface="TIM Sans" panose="00000500000000000000" pitchFamily="50" charset="0"/>
              </a:defRPr>
            </a:lvl1pPr>
            <a:lvl2pPr>
              <a:defRPr>
                <a:solidFill>
                  <a:schemeClr val="accent5"/>
                </a:solidFill>
                <a:latin typeface="TIM Sans" panose="00000500000000000000" pitchFamily="50" charset="0"/>
              </a:defRPr>
            </a:lvl2pPr>
            <a:lvl3pPr>
              <a:defRPr>
                <a:solidFill>
                  <a:schemeClr val="accent5"/>
                </a:solidFill>
                <a:latin typeface="TIM Sans" panose="00000500000000000000" pitchFamily="50" charset="0"/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egnaposto data 7"/>
          <p:cNvSpPr>
            <a:spLocks noGrp="1"/>
          </p:cNvSpPr>
          <p:nvPr>
            <p:ph type="dt" sz="quarter" idx="2"/>
          </p:nvPr>
        </p:nvSpPr>
        <p:spPr>
          <a:xfrm>
            <a:off x="5491089" y="6323015"/>
            <a:ext cx="5689600" cy="211137"/>
          </a:xfrm>
          <a:prstGeom prst="rect">
            <a:avLst/>
          </a:prstGeom>
        </p:spPr>
        <p:txBody>
          <a:bodyPr/>
          <a:lstStyle>
            <a:lvl1pPr algn="r">
              <a:defRPr sz="80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r>
              <a:rPr lang="it-IT" dirty="0"/>
              <a:t>Titolo della Relazione</a:t>
            </a:r>
          </a:p>
        </p:txBody>
      </p:sp>
      <p:sp>
        <p:nvSpPr>
          <p:cNvPr id="7" name="Segnaposto piè di pagina 8"/>
          <p:cNvSpPr>
            <a:spLocks noGrp="1"/>
          </p:cNvSpPr>
          <p:nvPr>
            <p:ph type="ftr" sz="quarter" idx="3"/>
          </p:nvPr>
        </p:nvSpPr>
        <p:spPr>
          <a:xfrm>
            <a:off x="5491089" y="6467477"/>
            <a:ext cx="5689600" cy="220663"/>
          </a:xfrm>
          <a:prstGeom prst="rect">
            <a:avLst/>
          </a:prstGeom>
        </p:spPr>
        <p:txBody>
          <a:bodyPr/>
          <a:lstStyle>
            <a:lvl1pPr algn="r">
              <a:defRPr sz="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it-IT"/>
              <a:t>Nome del Relatore, Nome Struttura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833467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co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graphicFrame>
        <p:nvGraphicFramePr>
          <p:cNvPr id="8" name="Oggetto 16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477837083"/>
              </p:ext>
            </p:extLst>
          </p:nvPr>
        </p:nvGraphicFramePr>
        <p:xfrm>
          <a:off x="486834" y="1757979"/>
          <a:ext cx="5441951" cy="4467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Segnaposto contenuto 3"/>
          <p:cNvSpPr>
            <a:spLocks noGrp="1"/>
          </p:cNvSpPr>
          <p:nvPr>
            <p:ph sz="half" idx="2"/>
          </p:nvPr>
        </p:nvSpPr>
        <p:spPr>
          <a:xfrm>
            <a:off x="6052610" y="1513053"/>
            <a:ext cx="5527972" cy="4353347"/>
          </a:xfrm>
          <a:prstGeom prst="rect">
            <a:avLst/>
          </a:prstGeom>
        </p:spPr>
        <p:txBody>
          <a:bodyPr>
            <a:noAutofit/>
          </a:bodyPr>
          <a:lstStyle>
            <a:lvl1pPr marL="285750" indent="-285750">
              <a:buClr>
                <a:srgbClr val="EB0028"/>
              </a:buClr>
              <a:buSzPct val="150000"/>
              <a:buFont typeface="Arial" panose="020B0604020202020204" pitchFamily="34" charset="0"/>
              <a:buChar char="•"/>
              <a:defRPr sz="1400">
                <a:solidFill>
                  <a:schemeClr val="accent5"/>
                </a:solidFill>
                <a:latin typeface="TIM Sans" panose="00000500000000000000" pitchFamily="50" charset="0"/>
              </a:defRPr>
            </a:lvl1pPr>
            <a:lvl2pPr marL="788988" indent="-342900">
              <a:buClr>
                <a:srgbClr val="EB0028"/>
              </a:buClr>
              <a:buSzPct val="150000"/>
              <a:buFont typeface="Arial" panose="020B0604020202020204" pitchFamily="34" charset="0"/>
              <a:buChar char="•"/>
              <a:defRPr sz="1200" baseline="0">
                <a:solidFill>
                  <a:schemeClr val="accent5"/>
                </a:solidFill>
                <a:latin typeface="TIM Sans" panose="00000500000000000000" pitchFamily="50" charset="0"/>
              </a:defRPr>
            </a:lvl2pPr>
            <a:lvl3pPr marL="1179513" indent="-285750">
              <a:buClr>
                <a:srgbClr val="EB0028"/>
              </a:buClr>
              <a:buSzPct val="100000"/>
              <a:buFont typeface="TIM Sans" panose="00000500000000000000" pitchFamily="50" charset="0"/>
              <a:buChar char="–"/>
              <a:defRPr sz="1000">
                <a:solidFill>
                  <a:schemeClr val="accent5"/>
                </a:solidFill>
                <a:latin typeface="TIM Sans" panose="00000500000000000000" pitchFamily="50" charset="0"/>
              </a:defRPr>
            </a:lvl3pPr>
            <a:lvl4pPr>
              <a:defRPr sz="1600">
                <a:solidFill>
                  <a:schemeClr val="accent1"/>
                </a:solidFill>
              </a:defRPr>
            </a:lvl4pPr>
            <a:lvl5pPr>
              <a:defRPr sz="1600">
                <a:solidFill>
                  <a:schemeClr val="accent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Segnaposto testo 7"/>
          <p:cNvSpPr>
            <a:spLocks noGrp="1"/>
          </p:cNvSpPr>
          <p:nvPr>
            <p:ph type="body" sz="quarter" idx="12"/>
          </p:nvPr>
        </p:nvSpPr>
        <p:spPr>
          <a:xfrm>
            <a:off x="412751" y="1081002"/>
            <a:ext cx="5521191" cy="552780"/>
          </a:xfrm>
          <a:noFill/>
          <a:ln>
            <a:noFill/>
          </a:ln>
          <a:effectLst/>
          <a:extLst/>
        </p:spPr>
        <p:txBody>
          <a:bodyPr wrap="none">
            <a:noAutofit/>
          </a:bodyPr>
          <a:lstStyle>
            <a:lvl1pPr>
              <a:defRPr lang="it-IT" sz="1400" kern="1200" dirty="0">
                <a:solidFill>
                  <a:srgbClr val="EB0028"/>
                </a:solidFill>
                <a:latin typeface="TIM Sans Medium" panose="00000600000000000000" pitchFamily="2" charset="0"/>
                <a:ea typeface="+mj-ea"/>
                <a:cs typeface="TIM Sans Medium" panose="00000600000000000000" pitchFamily="2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Segnaposto testo 7"/>
          <p:cNvSpPr>
            <a:spLocks noGrp="1"/>
          </p:cNvSpPr>
          <p:nvPr>
            <p:ph type="body" sz="quarter" idx="13"/>
          </p:nvPr>
        </p:nvSpPr>
        <p:spPr>
          <a:xfrm>
            <a:off x="6052610" y="1079443"/>
            <a:ext cx="5521191" cy="552780"/>
          </a:xfrm>
          <a:noFill/>
          <a:ln>
            <a:noFill/>
          </a:ln>
          <a:effectLst/>
          <a:extLst/>
        </p:spPr>
        <p:txBody>
          <a:bodyPr wrap="none">
            <a:noAutofit/>
          </a:bodyPr>
          <a:lstStyle>
            <a:lvl1pPr>
              <a:defRPr lang="it-IT" sz="1400" kern="1200" dirty="0">
                <a:solidFill>
                  <a:srgbClr val="EB0028"/>
                </a:solidFill>
                <a:latin typeface="TIM Sans Medium" panose="00000600000000000000" pitchFamily="2" charset="0"/>
                <a:ea typeface="+mj-ea"/>
                <a:cs typeface="TIM Sans Medium" panose="00000600000000000000" pitchFamily="2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egnaposto data 7"/>
          <p:cNvSpPr>
            <a:spLocks noGrp="1"/>
          </p:cNvSpPr>
          <p:nvPr>
            <p:ph type="dt" sz="quarter" idx="14"/>
          </p:nvPr>
        </p:nvSpPr>
        <p:spPr>
          <a:xfrm>
            <a:off x="5491089" y="6323015"/>
            <a:ext cx="5689600" cy="211137"/>
          </a:xfrm>
          <a:prstGeom prst="rect">
            <a:avLst/>
          </a:prstGeom>
        </p:spPr>
        <p:txBody>
          <a:bodyPr/>
          <a:lstStyle>
            <a:lvl1pPr algn="r">
              <a:defRPr sz="80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r>
              <a:rPr lang="it-IT" dirty="0"/>
              <a:t>Titolo della Relazione</a:t>
            </a:r>
          </a:p>
        </p:txBody>
      </p:sp>
      <p:sp>
        <p:nvSpPr>
          <p:cNvPr id="11" name="Segnaposto piè di pagina 8"/>
          <p:cNvSpPr>
            <a:spLocks noGrp="1"/>
          </p:cNvSpPr>
          <p:nvPr>
            <p:ph type="ftr" sz="quarter" idx="3"/>
          </p:nvPr>
        </p:nvSpPr>
        <p:spPr>
          <a:xfrm>
            <a:off x="5491089" y="6467477"/>
            <a:ext cx="5689600" cy="220663"/>
          </a:xfrm>
          <a:prstGeom prst="rect">
            <a:avLst/>
          </a:prstGeom>
        </p:spPr>
        <p:txBody>
          <a:bodyPr/>
          <a:lstStyle>
            <a:lvl1pPr algn="r">
              <a:defRPr sz="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it-IT"/>
              <a:t>Nome del Relatore, Nome Struttura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271749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zio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 userDrawn="1"/>
        </p:nvSpPr>
        <p:spPr>
          <a:xfrm>
            <a:off x="3407701" y="2132856"/>
            <a:ext cx="8784299" cy="1944216"/>
          </a:xfrm>
          <a:prstGeom prst="rect">
            <a:avLst/>
          </a:prstGeom>
          <a:solidFill>
            <a:srgbClr val="0046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sp>
        <p:nvSpPr>
          <p:cNvPr id="6" name="Segnaposto testo 7"/>
          <p:cNvSpPr>
            <a:spLocks noGrp="1"/>
          </p:cNvSpPr>
          <p:nvPr>
            <p:ph type="body" sz="quarter" idx="12"/>
          </p:nvPr>
        </p:nvSpPr>
        <p:spPr>
          <a:xfrm>
            <a:off x="3983766" y="2529226"/>
            <a:ext cx="7745743" cy="1151483"/>
          </a:xfrm>
        </p:spPr>
        <p:txBody>
          <a:bodyPr anchor="ctr"/>
          <a:lstStyle>
            <a:lvl1pPr>
              <a:lnSpc>
                <a:spcPct val="100000"/>
              </a:lnSpc>
              <a:defRPr sz="3600">
                <a:solidFill>
                  <a:schemeClr val="bg1"/>
                </a:solidFill>
                <a:latin typeface="TIM Sans Medium" panose="02020503040602060503" pitchFamily="18" charset="0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Segnaposto data 7"/>
          <p:cNvSpPr>
            <a:spLocks noGrp="1"/>
          </p:cNvSpPr>
          <p:nvPr>
            <p:ph type="dt" sz="quarter" idx="2"/>
          </p:nvPr>
        </p:nvSpPr>
        <p:spPr>
          <a:xfrm>
            <a:off x="5491089" y="6323015"/>
            <a:ext cx="5689600" cy="211137"/>
          </a:xfrm>
          <a:prstGeom prst="rect">
            <a:avLst/>
          </a:prstGeom>
        </p:spPr>
        <p:txBody>
          <a:bodyPr/>
          <a:lstStyle>
            <a:lvl1pPr algn="r">
              <a:defRPr sz="80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r>
              <a:rPr lang="it-IT" dirty="0"/>
              <a:t>Titolo della Relazione</a:t>
            </a:r>
          </a:p>
        </p:txBody>
      </p:sp>
      <p:sp>
        <p:nvSpPr>
          <p:cNvPr id="7" name="Segnaposto piè di pagina 8"/>
          <p:cNvSpPr>
            <a:spLocks noGrp="1"/>
          </p:cNvSpPr>
          <p:nvPr>
            <p:ph type="ftr" sz="quarter" idx="3"/>
          </p:nvPr>
        </p:nvSpPr>
        <p:spPr>
          <a:xfrm>
            <a:off x="5491089" y="6467477"/>
            <a:ext cx="5689600" cy="220663"/>
          </a:xfrm>
          <a:prstGeom prst="rect">
            <a:avLst/>
          </a:prstGeom>
        </p:spPr>
        <p:txBody>
          <a:bodyPr/>
          <a:lstStyle>
            <a:lvl1pPr algn="r">
              <a:defRPr sz="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it-IT"/>
              <a:t>Nome del Relatore, Nome Struttura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0869339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magine con Bord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immagine 2"/>
          <p:cNvSpPr>
            <a:spLocks noGrp="1"/>
          </p:cNvSpPr>
          <p:nvPr>
            <p:ph type="pic" sz="quarter" idx="12"/>
          </p:nvPr>
        </p:nvSpPr>
        <p:spPr>
          <a:xfrm>
            <a:off x="470403" y="332656"/>
            <a:ext cx="11280000" cy="578014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defRPr i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Click icon to add picture</a:t>
            </a:r>
            <a:endParaRPr lang="it-IT" noProof="0" dirty="0"/>
          </a:p>
        </p:txBody>
      </p:sp>
      <p:sp>
        <p:nvSpPr>
          <p:cNvPr id="6" name="Segnaposto testo 9"/>
          <p:cNvSpPr>
            <a:spLocks noGrp="1"/>
          </p:cNvSpPr>
          <p:nvPr>
            <p:ph type="body" sz="quarter" idx="13"/>
          </p:nvPr>
        </p:nvSpPr>
        <p:spPr>
          <a:xfrm>
            <a:off x="3407704" y="3429000"/>
            <a:ext cx="8342699" cy="1512168"/>
          </a:xfrm>
          <a:solidFill>
            <a:srgbClr val="003264">
              <a:alpha val="80000"/>
            </a:srgbClr>
          </a:solidFill>
          <a:ln>
            <a:noFill/>
          </a:ln>
        </p:spPr>
        <p:txBody>
          <a:bodyPr lIns="108000" tIns="46800" rIns="108000" bIns="46800" anchor="ctr"/>
          <a:lstStyle>
            <a:lvl1pPr marL="360000" indent="0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4" name="Segnaposto data 7"/>
          <p:cNvSpPr>
            <a:spLocks noGrp="1"/>
          </p:cNvSpPr>
          <p:nvPr>
            <p:ph type="dt" sz="quarter" idx="2"/>
          </p:nvPr>
        </p:nvSpPr>
        <p:spPr>
          <a:xfrm>
            <a:off x="5491089" y="6323015"/>
            <a:ext cx="5689600" cy="211137"/>
          </a:xfrm>
          <a:prstGeom prst="rect">
            <a:avLst/>
          </a:prstGeom>
        </p:spPr>
        <p:txBody>
          <a:bodyPr/>
          <a:lstStyle>
            <a:lvl1pPr algn="r">
              <a:defRPr sz="80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r>
              <a:rPr lang="it-IT" dirty="0"/>
              <a:t>Titolo della Relazione</a:t>
            </a:r>
          </a:p>
        </p:txBody>
      </p:sp>
      <p:sp>
        <p:nvSpPr>
          <p:cNvPr id="7" name="Segnaposto piè di pagina 8"/>
          <p:cNvSpPr>
            <a:spLocks noGrp="1"/>
          </p:cNvSpPr>
          <p:nvPr>
            <p:ph type="ftr" sz="quarter" idx="3"/>
          </p:nvPr>
        </p:nvSpPr>
        <p:spPr>
          <a:xfrm>
            <a:off x="5491089" y="6467477"/>
            <a:ext cx="5689600" cy="220663"/>
          </a:xfrm>
          <a:prstGeom prst="rect">
            <a:avLst/>
          </a:prstGeom>
        </p:spPr>
        <p:txBody>
          <a:bodyPr/>
          <a:lstStyle>
            <a:lvl1pPr algn="r">
              <a:defRPr sz="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it-IT"/>
              <a:t>Nome del Relatore, Nome Struttura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5208414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magine al Vi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immagine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Click icon to add picture</a:t>
            </a:r>
            <a:endParaRPr lang="it-IT" noProof="0" dirty="0"/>
          </a:p>
        </p:txBody>
      </p:sp>
      <p:sp>
        <p:nvSpPr>
          <p:cNvPr id="6" name="Segnaposto testo 9"/>
          <p:cNvSpPr>
            <a:spLocks noGrp="1"/>
          </p:cNvSpPr>
          <p:nvPr>
            <p:ph type="body" sz="quarter" idx="13"/>
          </p:nvPr>
        </p:nvSpPr>
        <p:spPr>
          <a:xfrm>
            <a:off x="3407704" y="3429000"/>
            <a:ext cx="8784299" cy="1512168"/>
          </a:xfrm>
          <a:solidFill>
            <a:srgbClr val="003264">
              <a:alpha val="80000"/>
            </a:srgbClr>
          </a:solidFill>
        </p:spPr>
        <p:txBody>
          <a:bodyPr lIns="108000" tIns="46800" rIns="108000" bIns="46800" anchor="ctr"/>
          <a:lstStyle>
            <a:lvl1pPr marL="360000" indent="0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165143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magine al Vi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immagine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Click icon to add picture</a:t>
            </a:r>
            <a:endParaRPr lang="it-IT" noProof="0" dirty="0"/>
          </a:p>
        </p:txBody>
      </p:sp>
      <p:sp>
        <p:nvSpPr>
          <p:cNvPr id="6" name="Segnaposto testo 9"/>
          <p:cNvSpPr>
            <a:spLocks noGrp="1"/>
          </p:cNvSpPr>
          <p:nvPr>
            <p:ph type="body" sz="quarter" idx="13" hasCustomPrompt="1"/>
          </p:nvPr>
        </p:nvSpPr>
        <p:spPr>
          <a:xfrm>
            <a:off x="3407704" y="3429000"/>
            <a:ext cx="8784299" cy="1512168"/>
          </a:xfrm>
          <a:solidFill>
            <a:srgbClr val="003264">
              <a:alpha val="80000"/>
            </a:srgbClr>
          </a:solidFill>
        </p:spPr>
        <p:txBody>
          <a:bodyPr lIns="108000" tIns="46800" rIns="108000" bIns="46800" anchor="ctr"/>
          <a:lstStyle>
            <a:lvl1pPr marL="360000" indent="0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it-IT" noProof="0" dirty="0"/>
              <a:t>Grazie</a:t>
            </a:r>
          </a:p>
        </p:txBody>
      </p:sp>
    </p:spTree>
    <p:extLst>
      <p:ext uri="{BB962C8B-B14F-4D97-AF65-F5344CB8AC3E}">
        <p14:creationId xmlns:p14="http://schemas.microsoft.com/office/powerpoint/2010/main" val="22815077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egnaposto testo 14"/>
          <p:cNvSpPr>
            <a:spLocks noGrp="1"/>
          </p:cNvSpPr>
          <p:nvPr>
            <p:ph type="body" sz="quarter" idx="11"/>
          </p:nvPr>
        </p:nvSpPr>
        <p:spPr>
          <a:xfrm>
            <a:off x="3983767" y="1666928"/>
            <a:ext cx="7977007" cy="213936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200" b="1" i="0" baseline="0">
                <a:solidFill>
                  <a:srgbClr val="FFFFFF"/>
                </a:solidFill>
                <a:latin typeface="TIM Sans" panose="00000500000000000000" pitchFamily="50" charset="0"/>
                <a:cs typeface="Arial" panose="020B0604020202020204" pitchFamily="34" charset="0"/>
              </a:defRPr>
            </a:lvl1pPr>
            <a:lvl2pPr>
              <a:defRPr sz="1400" b="1" i="0" baseline="0">
                <a:solidFill>
                  <a:schemeClr val="accent3"/>
                </a:solidFill>
                <a:latin typeface=""/>
              </a:defRPr>
            </a:lvl2pPr>
            <a:lvl3pPr>
              <a:defRPr sz="1400" b="1" i="0" baseline="0">
                <a:solidFill>
                  <a:schemeClr val="accent3"/>
                </a:solidFill>
                <a:latin typeface=""/>
              </a:defRPr>
            </a:lvl3pPr>
            <a:lvl4pPr>
              <a:defRPr sz="1400" b="1" i="0" baseline="0">
                <a:solidFill>
                  <a:schemeClr val="accent3"/>
                </a:solidFill>
                <a:latin typeface=""/>
              </a:defRPr>
            </a:lvl4pPr>
            <a:lvl5pPr>
              <a:defRPr sz="1400" b="1" i="0" baseline="0">
                <a:solidFill>
                  <a:schemeClr val="accent3"/>
                </a:solidFill>
                <a:latin typeface="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18" name="Titolo 12"/>
          <p:cNvSpPr>
            <a:spLocks noGrp="1"/>
          </p:cNvSpPr>
          <p:nvPr>
            <p:ph type="title" hasCustomPrompt="1"/>
          </p:nvPr>
        </p:nvSpPr>
        <p:spPr>
          <a:xfrm>
            <a:off x="3983768" y="2996952"/>
            <a:ext cx="7977005" cy="482400"/>
          </a:xfrm>
          <a:prstGeom prst="rect">
            <a:avLst/>
          </a:prstGeom>
        </p:spPr>
        <p:txBody>
          <a:bodyPr vert="horz" lIns="0" tIns="0" rIns="0" bIns="0" anchor="b" anchorCtr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aseline="0">
                <a:solidFill>
                  <a:srgbClr val="FFFFFF"/>
                </a:solidFill>
                <a:latin typeface="TIM Sans" panose="02020503040602060503" pitchFamily="18" charset="0"/>
              </a:defRPr>
            </a:lvl1pPr>
          </a:lstStyle>
          <a:p>
            <a:r>
              <a:rPr lang="it-IT" dirty="0"/>
              <a:t>Fare clic per modificare</a:t>
            </a:r>
            <a:br>
              <a:rPr lang="it-IT" dirty="0"/>
            </a:br>
            <a:r>
              <a:rPr lang="it-IT" dirty="0"/>
              <a:t>lo stile del titolo</a:t>
            </a:r>
          </a:p>
        </p:txBody>
      </p:sp>
      <p:sp>
        <p:nvSpPr>
          <p:cNvPr id="19" name="Segnaposto testo 14"/>
          <p:cNvSpPr>
            <a:spLocks noGrp="1"/>
          </p:cNvSpPr>
          <p:nvPr>
            <p:ph type="body" sz="quarter" idx="10"/>
          </p:nvPr>
        </p:nvSpPr>
        <p:spPr>
          <a:xfrm>
            <a:off x="3983767" y="3583588"/>
            <a:ext cx="7977007" cy="252032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70000"/>
              </a:lnSpc>
              <a:buNone/>
              <a:defRPr sz="1400" b="0" i="0" baseline="0">
                <a:solidFill>
                  <a:srgbClr val="FFFFFF"/>
                </a:solidFill>
                <a:effectLst/>
                <a:latin typeface="+mj-lt"/>
                <a:cs typeface="Segoe UI Semilight" panose="020B0402040204020203" pitchFamily="34" charset="0"/>
              </a:defRPr>
            </a:lvl1pPr>
            <a:lvl2pPr>
              <a:defRPr sz="1400" b="1" i="0" baseline="0">
                <a:solidFill>
                  <a:schemeClr val="accent3"/>
                </a:solidFill>
                <a:latin typeface=""/>
              </a:defRPr>
            </a:lvl2pPr>
            <a:lvl3pPr>
              <a:defRPr sz="1400" b="1" i="0" baseline="0">
                <a:solidFill>
                  <a:schemeClr val="accent3"/>
                </a:solidFill>
                <a:latin typeface=""/>
              </a:defRPr>
            </a:lvl3pPr>
            <a:lvl4pPr>
              <a:defRPr sz="1400" b="1" i="0" baseline="0">
                <a:solidFill>
                  <a:schemeClr val="accent3"/>
                </a:solidFill>
                <a:latin typeface=""/>
              </a:defRPr>
            </a:lvl4pPr>
            <a:lvl5pPr>
              <a:defRPr sz="1400" b="1" i="0" baseline="0">
                <a:solidFill>
                  <a:schemeClr val="accent3"/>
                </a:solidFill>
                <a:latin typeface=""/>
              </a:defRPr>
            </a:lvl5pPr>
          </a:lstStyle>
          <a:p>
            <a:pPr lvl="0"/>
            <a:endParaRPr lang="it-IT" dirty="0"/>
          </a:p>
        </p:txBody>
      </p:sp>
      <p:sp>
        <p:nvSpPr>
          <p:cNvPr id="20" name="Segnaposto testo 20"/>
          <p:cNvSpPr>
            <a:spLocks noGrp="1"/>
          </p:cNvSpPr>
          <p:nvPr>
            <p:ph type="body" sz="quarter" idx="14"/>
          </p:nvPr>
        </p:nvSpPr>
        <p:spPr>
          <a:xfrm>
            <a:off x="3983767" y="1897491"/>
            <a:ext cx="7977007" cy="288031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200" baseline="0">
                <a:solidFill>
                  <a:srgbClr val="FFFFFF"/>
                </a:solidFill>
                <a:latin typeface="TIM Sans" panose="00000500000000000000" pitchFamily="50" charset="0"/>
              </a:defRPr>
            </a:lvl1pPr>
            <a:lvl2pPr>
              <a:defRPr sz="1400">
                <a:solidFill>
                  <a:schemeClr val="accent1"/>
                </a:solidFill>
                <a:latin typeface="Franklin Gothic Medium"/>
              </a:defRPr>
            </a:lvl2pPr>
            <a:lvl3pPr>
              <a:defRPr sz="1400">
                <a:solidFill>
                  <a:schemeClr val="accent1"/>
                </a:solidFill>
                <a:latin typeface="Franklin Gothic Medium"/>
              </a:defRPr>
            </a:lvl3pPr>
            <a:lvl4pPr>
              <a:defRPr sz="1400">
                <a:solidFill>
                  <a:schemeClr val="accent1"/>
                </a:solidFill>
                <a:latin typeface="Franklin Gothic Medium"/>
              </a:defRPr>
            </a:lvl4pPr>
            <a:lvl5pPr>
              <a:defRPr sz="1400">
                <a:solidFill>
                  <a:schemeClr val="accent1"/>
                </a:solidFill>
                <a:latin typeface="Franklin Gothic Medium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21" name="Segnaposto testo 20"/>
          <p:cNvSpPr>
            <a:spLocks noGrp="1"/>
          </p:cNvSpPr>
          <p:nvPr>
            <p:ph type="body" sz="quarter" idx="15"/>
          </p:nvPr>
        </p:nvSpPr>
        <p:spPr>
          <a:xfrm>
            <a:off x="3983767" y="2168898"/>
            <a:ext cx="7977007" cy="370411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000" baseline="0">
                <a:solidFill>
                  <a:srgbClr val="FFFFFF"/>
                </a:solidFill>
                <a:latin typeface="TIM Sans" panose="00000500000000000000" pitchFamily="50" charset="0"/>
              </a:defRPr>
            </a:lvl1pPr>
            <a:lvl2pPr>
              <a:defRPr sz="1400">
                <a:solidFill>
                  <a:schemeClr val="accent1"/>
                </a:solidFill>
                <a:latin typeface="Franklin Gothic Medium"/>
              </a:defRPr>
            </a:lvl2pPr>
            <a:lvl3pPr>
              <a:defRPr sz="1400">
                <a:solidFill>
                  <a:schemeClr val="accent1"/>
                </a:solidFill>
                <a:latin typeface="Franklin Gothic Medium"/>
              </a:defRPr>
            </a:lvl3pPr>
            <a:lvl4pPr>
              <a:defRPr sz="1400">
                <a:solidFill>
                  <a:schemeClr val="accent1"/>
                </a:solidFill>
                <a:latin typeface="Franklin Gothic Medium"/>
              </a:defRPr>
            </a:lvl4pPr>
            <a:lvl5pPr>
              <a:defRPr sz="1400">
                <a:solidFill>
                  <a:schemeClr val="accent1"/>
                </a:solidFill>
                <a:latin typeface="Franklin Gothic Medium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22" name="Segnaposto testo 23"/>
          <p:cNvSpPr>
            <a:spLocks noGrp="1"/>
          </p:cNvSpPr>
          <p:nvPr>
            <p:ph type="body" sz="quarter" idx="16"/>
          </p:nvPr>
        </p:nvSpPr>
        <p:spPr>
          <a:xfrm>
            <a:off x="3983765" y="4319531"/>
            <a:ext cx="7977008" cy="190415"/>
          </a:xfrm>
          <a:prstGeom prst="rect">
            <a:avLst/>
          </a:prstGeom>
        </p:spPr>
        <p:txBody>
          <a:bodyPr vert="horz" lIns="0" tIns="0" rIns="0" bIns="0" anchor="ctr" anchorCtr="0"/>
          <a:lstStyle>
            <a:lvl1pPr marL="0" indent="0">
              <a:buNone/>
              <a:defRPr sz="1000" baseline="0">
                <a:solidFill>
                  <a:srgbClr val="FFFFFF"/>
                </a:solidFill>
                <a:latin typeface="TIM Sans" panose="00000500000000000000" pitchFamily="50" charset="0"/>
              </a:defRPr>
            </a:lvl1pPr>
            <a:lvl2pPr>
              <a:defRPr sz="800" baseline="0">
                <a:solidFill>
                  <a:schemeClr val="accent1"/>
                </a:solidFill>
                <a:latin typeface="Arial"/>
              </a:defRPr>
            </a:lvl2pPr>
            <a:lvl3pPr>
              <a:defRPr sz="800" baseline="0">
                <a:solidFill>
                  <a:schemeClr val="accent1"/>
                </a:solidFill>
                <a:latin typeface="Arial"/>
              </a:defRPr>
            </a:lvl3pPr>
            <a:lvl4pPr>
              <a:defRPr sz="800" baseline="0">
                <a:solidFill>
                  <a:schemeClr val="accent1"/>
                </a:solidFill>
                <a:latin typeface="Arial"/>
              </a:defRPr>
            </a:lvl4pPr>
            <a:lvl5pPr>
              <a:defRPr sz="800" baseline="0">
                <a:solidFill>
                  <a:schemeClr val="accent1"/>
                </a:solidFill>
                <a:latin typeface="Arial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23" name="Segnaposto testo 23"/>
          <p:cNvSpPr>
            <a:spLocks noGrp="1"/>
          </p:cNvSpPr>
          <p:nvPr>
            <p:ph type="body" sz="quarter" idx="17"/>
          </p:nvPr>
        </p:nvSpPr>
        <p:spPr>
          <a:xfrm>
            <a:off x="3983765" y="4139534"/>
            <a:ext cx="7977008" cy="179997"/>
          </a:xfrm>
          <a:prstGeom prst="rect">
            <a:avLst/>
          </a:prstGeom>
        </p:spPr>
        <p:txBody>
          <a:bodyPr vert="horz" lIns="0" tIns="0" bIns="0" anchor="ctr" anchorCtr="0"/>
          <a:lstStyle>
            <a:lvl1pPr marL="0" indent="0">
              <a:buNone/>
              <a:defRPr sz="1000" baseline="0">
                <a:solidFill>
                  <a:schemeClr val="bg1"/>
                </a:solidFill>
                <a:latin typeface="TIM Sans" panose="00000500000000000000" pitchFamily="50" charset="0"/>
              </a:defRPr>
            </a:lvl1pPr>
            <a:lvl2pPr>
              <a:defRPr sz="800" baseline="0">
                <a:solidFill>
                  <a:schemeClr val="accent1"/>
                </a:solidFill>
                <a:latin typeface="Arial"/>
              </a:defRPr>
            </a:lvl2pPr>
            <a:lvl3pPr>
              <a:defRPr sz="800" baseline="0">
                <a:solidFill>
                  <a:schemeClr val="accent1"/>
                </a:solidFill>
                <a:latin typeface="Arial"/>
              </a:defRPr>
            </a:lvl3pPr>
            <a:lvl4pPr>
              <a:defRPr sz="800" baseline="0">
                <a:solidFill>
                  <a:schemeClr val="accent1"/>
                </a:solidFill>
                <a:latin typeface="Arial"/>
              </a:defRPr>
            </a:lvl4pPr>
            <a:lvl5pPr>
              <a:defRPr sz="800" baseline="0">
                <a:solidFill>
                  <a:schemeClr val="accent1"/>
                </a:solidFill>
                <a:latin typeface="Arial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446549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testo 14"/>
          <p:cNvSpPr>
            <a:spLocks noGrp="1"/>
          </p:cNvSpPr>
          <p:nvPr>
            <p:ph type="body" sz="quarter" idx="11"/>
          </p:nvPr>
        </p:nvSpPr>
        <p:spPr>
          <a:xfrm>
            <a:off x="4470899" y="1882954"/>
            <a:ext cx="7016900" cy="321971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200" b="1" i="0" baseline="0">
                <a:solidFill>
                  <a:srgbClr val="FFFFFF"/>
                </a:solidFill>
                <a:latin typeface="TIM Sans" panose="00000500000000000000" pitchFamily="50" charset="0"/>
                <a:cs typeface="Arial" panose="020B0604020202020204" pitchFamily="34" charset="0"/>
              </a:defRPr>
            </a:lvl1pPr>
            <a:lvl2pPr>
              <a:defRPr sz="1400" b="1" i="0" baseline="0">
                <a:solidFill>
                  <a:schemeClr val="accent3"/>
                </a:solidFill>
                <a:latin typeface=""/>
              </a:defRPr>
            </a:lvl2pPr>
            <a:lvl3pPr>
              <a:defRPr sz="1400" b="1" i="0" baseline="0">
                <a:solidFill>
                  <a:schemeClr val="accent3"/>
                </a:solidFill>
                <a:latin typeface=""/>
              </a:defRPr>
            </a:lvl3pPr>
            <a:lvl4pPr>
              <a:defRPr sz="1400" b="1" i="0" baseline="0">
                <a:solidFill>
                  <a:schemeClr val="accent3"/>
                </a:solidFill>
                <a:latin typeface=""/>
              </a:defRPr>
            </a:lvl4pPr>
            <a:lvl5pPr>
              <a:defRPr sz="1400" b="1" i="0" baseline="0">
                <a:solidFill>
                  <a:schemeClr val="accent3"/>
                </a:solidFill>
                <a:latin typeface="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11" name="Titolo 12"/>
          <p:cNvSpPr>
            <a:spLocks noGrp="1"/>
          </p:cNvSpPr>
          <p:nvPr>
            <p:ph type="title" hasCustomPrompt="1"/>
          </p:nvPr>
        </p:nvSpPr>
        <p:spPr>
          <a:xfrm>
            <a:off x="4470899" y="2996952"/>
            <a:ext cx="7016900" cy="576096"/>
          </a:xfrm>
          <a:prstGeom prst="rect">
            <a:avLst/>
          </a:prstGeom>
        </p:spPr>
        <p:txBody>
          <a:bodyPr vert="horz" lIns="0" tIns="0" rIns="0" bIns="0" anchor="b" anchorCtr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aseline="0">
                <a:solidFill>
                  <a:srgbClr val="FFFFFF"/>
                </a:solidFill>
                <a:latin typeface="TIM Sans" panose="02020503040602060503" pitchFamily="18" charset="0"/>
              </a:defRPr>
            </a:lvl1pPr>
          </a:lstStyle>
          <a:p>
            <a:r>
              <a:rPr lang="it-IT" dirty="0"/>
              <a:t>Fare clic per modificare</a:t>
            </a:r>
            <a:br>
              <a:rPr lang="it-IT" dirty="0"/>
            </a:br>
            <a:r>
              <a:rPr lang="it-IT" dirty="0"/>
              <a:t>lo stile del titolo</a:t>
            </a:r>
          </a:p>
        </p:txBody>
      </p:sp>
      <p:sp>
        <p:nvSpPr>
          <p:cNvPr id="17" name="Segnaposto testo 14"/>
          <p:cNvSpPr>
            <a:spLocks noGrp="1"/>
          </p:cNvSpPr>
          <p:nvPr>
            <p:ph type="body" sz="quarter" idx="10"/>
          </p:nvPr>
        </p:nvSpPr>
        <p:spPr>
          <a:xfrm>
            <a:off x="4470899" y="3656175"/>
            <a:ext cx="7016900" cy="290061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70000"/>
              </a:lnSpc>
              <a:buNone/>
              <a:defRPr sz="1400" b="0" i="0" baseline="0">
                <a:solidFill>
                  <a:srgbClr val="FFFFFF"/>
                </a:solidFill>
                <a:latin typeface="+mj-lt"/>
                <a:cs typeface="Arial" panose="020B0604020202020204" pitchFamily="34" charset="0"/>
              </a:defRPr>
            </a:lvl1pPr>
            <a:lvl2pPr>
              <a:defRPr sz="1400" b="1" i="0" baseline="0">
                <a:solidFill>
                  <a:schemeClr val="accent3"/>
                </a:solidFill>
                <a:latin typeface=""/>
              </a:defRPr>
            </a:lvl2pPr>
            <a:lvl3pPr>
              <a:defRPr sz="1400" b="1" i="0" baseline="0">
                <a:solidFill>
                  <a:schemeClr val="accent3"/>
                </a:solidFill>
                <a:latin typeface=""/>
              </a:defRPr>
            </a:lvl3pPr>
            <a:lvl4pPr>
              <a:defRPr sz="1400" b="1" i="0" baseline="0">
                <a:solidFill>
                  <a:schemeClr val="accent3"/>
                </a:solidFill>
                <a:latin typeface=""/>
              </a:defRPr>
            </a:lvl4pPr>
            <a:lvl5pPr>
              <a:defRPr sz="1400" b="1" i="0" baseline="0">
                <a:solidFill>
                  <a:schemeClr val="accent3"/>
                </a:solidFill>
                <a:latin typeface=""/>
              </a:defRPr>
            </a:lvl5pPr>
          </a:lstStyle>
          <a:p>
            <a:pPr lvl="0"/>
            <a:endParaRPr lang="it-IT" dirty="0"/>
          </a:p>
        </p:txBody>
      </p:sp>
      <p:sp>
        <p:nvSpPr>
          <p:cNvPr id="18" name="Segnaposto testo 20"/>
          <p:cNvSpPr>
            <a:spLocks noGrp="1"/>
          </p:cNvSpPr>
          <p:nvPr>
            <p:ph type="body" sz="quarter" idx="14"/>
          </p:nvPr>
        </p:nvSpPr>
        <p:spPr>
          <a:xfrm>
            <a:off x="4470899" y="2113513"/>
            <a:ext cx="7016900" cy="396066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200" baseline="0">
                <a:solidFill>
                  <a:srgbClr val="FFFFFF"/>
                </a:solidFill>
                <a:latin typeface="TIM Sans" panose="00000500000000000000" pitchFamily="50" charset="0"/>
              </a:defRPr>
            </a:lvl1pPr>
            <a:lvl2pPr>
              <a:defRPr sz="1400">
                <a:solidFill>
                  <a:schemeClr val="accent1"/>
                </a:solidFill>
                <a:latin typeface="Franklin Gothic Medium"/>
              </a:defRPr>
            </a:lvl2pPr>
            <a:lvl3pPr>
              <a:defRPr sz="1400">
                <a:solidFill>
                  <a:schemeClr val="accent1"/>
                </a:solidFill>
                <a:latin typeface="Franklin Gothic Medium"/>
              </a:defRPr>
            </a:lvl3pPr>
            <a:lvl4pPr>
              <a:defRPr sz="1400">
                <a:solidFill>
                  <a:schemeClr val="accent1"/>
                </a:solidFill>
                <a:latin typeface="Franklin Gothic Medium"/>
              </a:defRPr>
            </a:lvl4pPr>
            <a:lvl5pPr>
              <a:defRPr sz="1400">
                <a:solidFill>
                  <a:schemeClr val="accent1"/>
                </a:solidFill>
                <a:latin typeface="Franklin Gothic Medium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19" name="Segnaposto testo 20"/>
          <p:cNvSpPr>
            <a:spLocks noGrp="1"/>
          </p:cNvSpPr>
          <p:nvPr>
            <p:ph type="body" sz="quarter" idx="15"/>
          </p:nvPr>
        </p:nvSpPr>
        <p:spPr>
          <a:xfrm>
            <a:off x="4470899" y="2384923"/>
            <a:ext cx="7016900" cy="321971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000" baseline="0">
                <a:solidFill>
                  <a:srgbClr val="FFFFFF"/>
                </a:solidFill>
                <a:latin typeface="TIM Sans" panose="00000500000000000000" pitchFamily="50" charset="0"/>
              </a:defRPr>
            </a:lvl1pPr>
            <a:lvl2pPr>
              <a:defRPr sz="1400">
                <a:solidFill>
                  <a:schemeClr val="accent1"/>
                </a:solidFill>
                <a:latin typeface="Franklin Gothic Medium"/>
              </a:defRPr>
            </a:lvl2pPr>
            <a:lvl3pPr>
              <a:defRPr sz="1400">
                <a:solidFill>
                  <a:schemeClr val="accent1"/>
                </a:solidFill>
                <a:latin typeface="Franklin Gothic Medium"/>
              </a:defRPr>
            </a:lvl3pPr>
            <a:lvl4pPr>
              <a:defRPr sz="1400">
                <a:solidFill>
                  <a:schemeClr val="accent1"/>
                </a:solidFill>
                <a:latin typeface="Franklin Gothic Medium"/>
              </a:defRPr>
            </a:lvl4pPr>
            <a:lvl5pPr>
              <a:defRPr sz="1400">
                <a:solidFill>
                  <a:schemeClr val="accent1"/>
                </a:solidFill>
                <a:latin typeface="Franklin Gothic Medium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20" name="Segnaposto testo 23"/>
          <p:cNvSpPr>
            <a:spLocks noGrp="1"/>
          </p:cNvSpPr>
          <p:nvPr>
            <p:ph type="body" sz="quarter" idx="16"/>
          </p:nvPr>
        </p:nvSpPr>
        <p:spPr>
          <a:xfrm>
            <a:off x="4470898" y="4435046"/>
            <a:ext cx="5855947" cy="179997"/>
          </a:xfrm>
          <a:prstGeom prst="rect">
            <a:avLst/>
          </a:prstGeom>
        </p:spPr>
        <p:txBody>
          <a:bodyPr vert="horz" lIns="0" tIns="0" rIns="0" bIns="0" anchor="ctr" anchorCtr="0"/>
          <a:lstStyle>
            <a:lvl1pPr marL="0" indent="0">
              <a:buNone/>
              <a:defRPr sz="1000" baseline="0">
                <a:solidFill>
                  <a:srgbClr val="FFFFFF"/>
                </a:solidFill>
                <a:latin typeface="TIM Sans" panose="00000500000000000000" pitchFamily="50" charset="0"/>
              </a:defRPr>
            </a:lvl1pPr>
            <a:lvl2pPr>
              <a:defRPr sz="800" baseline="0">
                <a:solidFill>
                  <a:schemeClr val="accent1"/>
                </a:solidFill>
                <a:latin typeface="Arial"/>
              </a:defRPr>
            </a:lvl2pPr>
            <a:lvl3pPr>
              <a:defRPr sz="800" baseline="0">
                <a:solidFill>
                  <a:schemeClr val="accent1"/>
                </a:solidFill>
                <a:latin typeface="Arial"/>
              </a:defRPr>
            </a:lvl3pPr>
            <a:lvl4pPr>
              <a:defRPr sz="800" baseline="0">
                <a:solidFill>
                  <a:schemeClr val="accent1"/>
                </a:solidFill>
                <a:latin typeface="Arial"/>
              </a:defRPr>
            </a:lvl4pPr>
            <a:lvl5pPr>
              <a:defRPr sz="800" baseline="0">
                <a:solidFill>
                  <a:schemeClr val="accent1"/>
                </a:solidFill>
                <a:latin typeface="Arial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21" name="Segnaposto testo 23"/>
          <p:cNvSpPr>
            <a:spLocks noGrp="1"/>
          </p:cNvSpPr>
          <p:nvPr>
            <p:ph type="body" sz="quarter" idx="17"/>
          </p:nvPr>
        </p:nvSpPr>
        <p:spPr>
          <a:xfrm>
            <a:off x="4470898" y="4255049"/>
            <a:ext cx="5855947" cy="179997"/>
          </a:xfrm>
          <a:prstGeom prst="rect">
            <a:avLst/>
          </a:prstGeom>
        </p:spPr>
        <p:txBody>
          <a:bodyPr vert="horz" lIns="0" tIns="0" bIns="0" anchor="ctr" anchorCtr="0"/>
          <a:lstStyle>
            <a:lvl1pPr marL="0" indent="0">
              <a:buNone/>
              <a:defRPr sz="1000" baseline="0">
                <a:solidFill>
                  <a:schemeClr val="bg1"/>
                </a:solidFill>
                <a:latin typeface="TIM Sans" panose="00000500000000000000" pitchFamily="50" charset="0"/>
              </a:defRPr>
            </a:lvl1pPr>
            <a:lvl2pPr>
              <a:defRPr sz="800" baseline="0">
                <a:solidFill>
                  <a:schemeClr val="accent1"/>
                </a:solidFill>
                <a:latin typeface="Arial"/>
              </a:defRPr>
            </a:lvl2pPr>
            <a:lvl3pPr>
              <a:defRPr sz="800" baseline="0">
                <a:solidFill>
                  <a:schemeClr val="accent1"/>
                </a:solidFill>
                <a:latin typeface="Arial"/>
              </a:defRPr>
            </a:lvl3pPr>
            <a:lvl4pPr>
              <a:defRPr sz="800" baseline="0">
                <a:solidFill>
                  <a:schemeClr val="accent1"/>
                </a:solidFill>
                <a:latin typeface="Arial"/>
              </a:defRPr>
            </a:lvl4pPr>
            <a:lvl5pPr>
              <a:defRPr sz="800" baseline="0">
                <a:solidFill>
                  <a:schemeClr val="accent1"/>
                </a:solidFill>
                <a:latin typeface="Arial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2393865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egnaposto testo 14"/>
          <p:cNvSpPr>
            <a:spLocks noGrp="1"/>
          </p:cNvSpPr>
          <p:nvPr>
            <p:ph type="body" sz="quarter" idx="11"/>
          </p:nvPr>
        </p:nvSpPr>
        <p:spPr>
          <a:xfrm>
            <a:off x="4486664" y="1039660"/>
            <a:ext cx="7022164" cy="190974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200" b="1" i="0" baseline="0">
                <a:solidFill>
                  <a:srgbClr val="004691"/>
                </a:solidFill>
                <a:latin typeface="TIM Sans" panose="00000500000000000000" pitchFamily="50" charset="0"/>
                <a:cs typeface="Arial" panose="020B0604020202020204" pitchFamily="34" charset="0"/>
              </a:defRPr>
            </a:lvl1pPr>
            <a:lvl2pPr>
              <a:defRPr sz="1400" b="1" i="0" baseline="0">
                <a:solidFill>
                  <a:schemeClr val="accent3"/>
                </a:solidFill>
                <a:latin typeface=""/>
              </a:defRPr>
            </a:lvl2pPr>
            <a:lvl3pPr>
              <a:defRPr sz="1400" b="1" i="0" baseline="0">
                <a:solidFill>
                  <a:schemeClr val="accent3"/>
                </a:solidFill>
                <a:latin typeface=""/>
              </a:defRPr>
            </a:lvl3pPr>
            <a:lvl4pPr>
              <a:defRPr sz="1400" b="1" i="0" baseline="0">
                <a:solidFill>
                  <a:schemeClr val="accent3"/>
                </a:solidFill>
                <a:latin typeface=""/>
              </a:defRPr>
            </a:lvl4pPr>
            <a:lvl5pPr>
              <a:defRPr sz="1400" b="1" i="0" baseline="0">
                <a:solidFill>
                  <a:schemeClr val="accent3"/>
                </a:solidFill>
                <a:latin typeface="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12" name="Titolo 12"/>
          <p:cNvSpPr>
            <a:spLocks noGrp="1"/>
          </p:cNvSpPr>
          <p:nvPr>
            <p:ph type="title"/>
          </p:nvPr>
        </p:nvSpPr>
        <p:spPr>
          <a:xfrm>
            <a:off x="4486664" y="2392474"/>
            <a:ext cx="7022164" cy="507773"/>
          </a:xfrm>
          <a:prstGeom prst="rect">
            <a:avLst/>
          </a:prstGeom>
        </p:spPr>
        <p:txBody>
          <a:bodyPr vert="horz" lIns="0" tIns="0" rIns="0" bIns="0" anchor="b" anchorCtr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aseline="0">
                <a:solidFill>
                  <a:schemeClr val="accent2"/>
                </a:solidFill>
                <a:latin typeface="TIM Sans" panose="02020503040602060503" pitchFamily="18" charset="0"/>
              </a:defRPr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13" name="Segnaposto testo 14"/>
          <p:cNvSpPr>
            <a:spLocks noGrp="1"/>
          </p:cNvSpPr>
          <p:nvPr>
            <p:ph type="body" sz="quarter" idx="10"/>
          </p:nvPr>
        </p:nvSpPr>
        <p:spPr>
          <a:xfrm>
            <a:off x="4486664" y="3001688"/>
            <a:ext cx="7022164" cy="329133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70000"/>
              </a:lnSpc>
              <a:buNone/>
              <a:defRPr sz="1400"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  <a:lvl2pPr>
              <a:defRPr sz="1400" b="1" i="0" baseline="0">
                <a:solidFill>
                  <a:schemeClr val="accent3"/>
                </a:solidFill>
                <a:latin typeface=""/>
              </a:defRPr>
            </a:lvl2pPr>
            <a:lvl3pPr>
              <a:defRPr sz="1400" b="1" i="0" baseline="0">
                <a:solidFill>
                  <a:schemeClr val="accent3"/>
                </a:solidFill>
                <a:latin typeface=""/>
              </a:defRPr>
            </a:lvl3pPr>
            <a:lvl4pPr>
              <a:defRPr sz="1400" b="1" i="0" baseline="0">
                <a:solidFill>
                  <a:schemeClr val="accent3"/>
                </a:solidFill>
                <a:latin typeface=""/>
              </a:defRPr>
            </a:lvl4pPr>
            <a:lvl5pPr>
              <a:defRPr sz="1400" b="1" i="0" baseline="0">
                <a:solidFill>
                  <a:schemeClr val="accent3"/>
                </a:solidFill>
                <a:latin typeface=""/>
              </a:defRPr>
            </a:lvl5pPr>
          </a:lstStyle>
          <a:p>
            <a:pPr lvl="0"/>
            <a:endParaRPr lang="it-IT" dirty="0"/>
          </a:p>
        </p:txBody>
      </p:sp>
      <p:sp>
        <p:nvSpPr>
          <p:cNvPr id="14" name="Segnaposto testo 20"/>
          <p:cNvSpPr>
            <a:spLocks noGrp="1"/>
          </p:cNvSpPr>
          <p:nvPr>
            <p:ph type="body" sz="quarter" idx="14"/>
          </p:nvPr>
        </p:nvSpPr>
        <p:spPr>
          <a:xfrm>
            <a:off x="4486664" y="1287696"/>
            <a:ext cx="7022164" cy="26971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200" baseline="0">
                <a:solidFill>
                  <a:srgbClr val="004691"/>
                </a:solidFill>
                <a:latin typeface="TIM Sans" panose="00000500000000000000" pitchFamily="50" charset="0"/>
              </a:defRPr>
            </a:lvl1pPr>
            <a:lvl2pPr>
              <a:defRPr sz="1400">
                <a:solidFill>
                  <a:schemeClr val="accent1"/>
                </a:solidFill>
                <a:latin typeface="Franklin Gothic Medium"/>
              </a:defRPr>
            </a:lvl2pPr>
            <a:lvl3pPr>
              <a:defRPr sz="1400">
                <a:solidFill>
                  <a:schemeClr val="accent1"/>
                </a:solidFill>
                <a:latin typeface="Franklin Gothic Medium"/>
              </a:defRPr>
            </a:lvl3pPr>
            <a:lvl4pPr>
              <a:defRPr sz="1400">
                <a:solidFill>
                  <a:schemeClr val="accent1"/>
                </a:solidFill>
                <a:latin typeface="Franklin Gothic Medium"/>
              </a:defRPr>
            </a:lvl4pPr>
            <a:lvl5pPr>
              <a:defRPr sz="1400">
                <a:solidFill>
                  <a:schemeClr val="accent1"/>
                </a:solidFill>
                <a:latin typeface="Franklin Gothic Medium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15" name="Segnaposto testo 20"/>
          <p:cNvSpPr>
            <a:spLocks noGrp="1"/>
          </p:cNvSpPr>
          <p:nvPr>
            <p:ph type="body" sz="quarter" idx="15"/>
          </p:nvPr>
        </p:nvSpPr>
        <p:spPr>
          <a:xfrm>
            <a:off x="4486664" y="1559103"/>
            <a:ext cx="7022164" cy="316994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000" baseline="0">
                <a:solidFill>
                  <a:srgbClr val="004691"/>
                </a:solidFill>
                <a:latin typeface="TIM Sans" panose="00000500000000000000" pitchFamily="50" charset="0"/>
              </a:defRPr>
            </a:lvl1pPr>
            <a:lvl2pPr>
              <a:defRPr sz="1400">
                <a:solidFill>
                  <a:schemeClr val="accent1"/>
                </a:solidFill>
                <a:latin typeface="Franklin Gothic Medium"/>
              </a:defRPr>
            </a:lvl2pPr>
            <a:lvl3pPr>
              <a:defRPr sz="1400">
                <a:solidFill>
                  <a:schemeClr val="accent1"/>
                </a:solidFill>
                <a:latin typeface="Franklin Gothic Medium"/>
              </a:defRPr>
            </a:lvl3pPr>
            <a:lvl4pPr>
              <a:defRPr sz="1400">
                <a:solidFill>
                  <a:schemeClr val="accent1"/>
                </a:solidFill>
                <a:latin typeface="Franklin Gothic Medium"/>
              </a:defRPr>
            </a:lvl4pPr>
            <a:lvl5pPr>
              <a:defRPr sz="1400">
                <a:solidFill>
                  <a:schemeClr val="accent1"/>
                </a:solidFill>
                <a:latin typeface="Franklin Gothic Medium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16" name="Segnaposto testo 23"/>
          <p:cNvSpPr>
            <a:spLocks noGrp="1"/>
          </p:cNvSpPr>
          <p:nvPr>
            <p:ph type="body" sz="quarter" idx="16"/>
          </p:nvPr>
        </p:nvSpPr>
        <p:spPr>
          <a:xfrm>
            <a:off x="4486664" y="4905144"/>
            <a:ext cx="7022164" cy="187118"/>
          </a:xfrm>
          <a:prstGeom prst="rect">
            <a:avLst/>
          </a:prstGeom>
        </p:spPr>
        <p:txBody>
          <a:bodyPr vert="horz" lIns="0" tIns="0" rIns="0" bIns="0" anchor="ctr" anchorCtr="0"/>
          <a:lstStyle>
            <a:lvl1pPr marL="0" indent="0">
              <a:buNone/>
              <a:defRPr sz="1000" baseline="0">
                <a:solidFill>
                  <a:srgbClr val="004691"/>
                </a:solidFill>
                <a:latin typeface="TIM Sans" panose="00000500000000000000" pitchFamily="50" charset="0"/>
              </a:defRPr>
            </a:lvl1pPr>
            <a:lvl2pPr>
              <a:defRPr sz="800" baseline="0">
                <a:solidFill>
                  <a:schemeClr val="accent1"/>
                </a:solidFill>
                <a:latin typeface="Arial"/>
              </a:defRPr>
            </a:lvl2pPr>
            <a:lvl3pPr>
              <a:defRPr sz="800" baseline="0">
                <a:solidFill>
                  <a:schemeClr val="accent1"/>
                </a:solidFill>
                <a:latin typeface="Arial"/>
              </a:defRPr>
            </a:lvl3pPr>
            <a:lvl4pPr>
              <a:defRPr sz="800" baseline="0">
                <a:solidFill>
                  <a:schemeClr val="accent1"/>
                </a:solidFill>
                <a:latin typeface="Arial"/>
              </a:defRPr>
            </a:lvl4pPr>
            <a:lvl5pPr>
              <a:defRPr sz="800" baseline="0">
                <a:solidFill>
                  <a:schemeClr val="accent1"/>
                </a:solidFill>
                <a:latin typeface="Arial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22" name="Segnaposto testo 23"/>
          <p:cNvSpPr>
            <a:spLocks noGrp="1"/>
          </p:cNvSpPr>
          <p:nvPr>
            <p:ph type="body" sz="quarter" idx="17"/>
          </p:nvPr>
        </p:nvSpPr>
        <p:spPr>
          <a:xfrm>
            <a:off x="4486664" y="4725147"/>
            <a:ext cx="7022164" cy="179997"/>
          </a:xfrm>
          <a:prstGeom prst="rect">
            <a:avLst/>
          </a:prstGeom>
        </p:spPr>
        <p:txBody>
          <a:bodyPr vert="horz" lIns="0" tIns="0" bIns="0" anchor="ctr" anchorCtr="0"/>
          <a:lstStyle>
            <a:lvl1pPr marL="0" indent="0">
              <a:buNone/>
              <a:defRPr sz="1000" baseline="0">
                <a:solidFill>
                  <a:srgbClr val="004691"/>
                </a:solidFill>
                <a:latin typeface="TIM Sans" panose="00000500000000000000" pitchFamily="50" charset="0"/>
              </a:defRPr>
            </a:lvl1pPr>
            <a:lvl2pPr>
              <a:defRPr sz="800" baseline="0">
                <a:solidFill>
                  <a:schemeClr val="accent1"/>
                </a:solidFill>
                <a:latin typeface="Arial"/>
              </a:defRPr>
            </a:lvl2pPr>
            <a:lvl3pPr>
              <a:defRPr sz="800" baseline="0">
                <a:solidFill>
                  <a:schemeClr val="accent1"/>
                </a:solidFill>
                <a:latin typeface="Arial"/>
              </a:defRPr>
            </a:lvl3pPr>
            <a:lvl4pPr>
              <a:defRPr sz="800" baseline="0">
                <a:solidFill>
                  <a:schemeClr val="accent1"/>
                </a:solidFill>
                <a:latin typeface="Arial"/>
              </a:defRPr>
            </a:lvl4pPr>
            <a:lvl5pPr>
              <a:defRPr sz="800" baseline="0">
                <a:solidFill>
                  <a:schemeClr val="accent1"/>
                </a:solidFill>
                <a:latin typeface="Arial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41836178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testo 14"/>
          <p:cNvSpPr>
            <a:spLocks noGrp="1"/>
          </p:cNvSpPr>
          <p:nvPr>
            <p:ph type="body" sz="quarter" idx="11"/>
          </p:nvPr>
        </p:nvSpPr>
        <p:spPr>
          <a:xfrm>
            <a:off x="4751852" y="989556"/>
            <a:ext cx="6621000" cy="241076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200" b="1" i="0" baseline="0">
                <a:solidFill>
                  <a:schemeClr val="bg1"/>
                </a:solidFill>
                <a:latin typeface="TIM Sans" panose="00000500000000000000" pitchFamily="50" charset="0"/>
                <a:cs typeface="Arial" panose="020B0604020202020204" pitchFamily="34" charset="0"/>
              </a:defRPr>
            </a:lvl1pPr>
            <a:lvl2pPr>
              <a:defRPr sz="1400" b="1" i="0" baseline="0">
                <a:solidFill>
                  <a:schemeClr val="accent3"/>
                </a:solidFill>
                <a:latin typeface=""/>
              </a:defRPr>
            </a:lvl2pPr>
            <a:lvl3pPr>
              <a:defRPr sz="1400" b="1" i="0" baseline="0">
                <a:solidFill>
                  <a:schemeClr val="accent3"/>
                </a:solidFill>
                <a:latin typeface=""/>
              </a:defRPr>
            </a:lvl3pPr>
            <a:lvl4pPr>
              <a:defRPr sz="1400" b="1" i="0" baseline="0">
                <a:solidFill>
                  <a:schemeClr val="accent3"/>
                </a:solidFill>
                <a:latin typeface=""/>
              </a:defRPr>
            </a:lvl4pPr>
            <a:lvl5pPr>
              <a:defRPr sz="1400" b="1" i="0" baseline="0">
                <a:solidFill>
                  <a:schemeClr val="accent3"/>
                </a:solidFill>
                <a:latin typeface="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11" name="Titolo 12"/>
          <p:cNvSpPr>
            <a:spLocks noGrp="1"/>
          </p:cNvSpPr>
          <p:nvPr>
            <p:ph type="title"/>
          </p:nvPr>
        </p:nvSpPr>
        <p:spPr>
          <a:xfrm>
            <a:off x="4751852" y="2417526"/>
            <a:ext cx="6621000" cy="482721"/>
          </a:xfrm>
          <a:prstGeom prst="rect">
            <a:avLst/>
          </a:prstGeom>
        </p:spPr>
        <p:txBody>
          <a:bodyPr vert="horz" lIns="0" tIns="0" rIns="0" bIns="0" anchor="b" anchorCtr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aseline="0">
                <a:solidFill>
                  <a:schemeClr val="bg1"/>
                </a:solidFill>
                <a:latin typeface="TIM Sans" panose="02020503040602060503" pitchFamily="18" charset="0"/>
              </a:defRPr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17" name="Segnaposto testo 14"/>
          <p:cNvSpPr>
            <a:spLocks noGrp="1"/>
          </p:cNvSpPr>
          <p:nvPr>
            <p:ph type="body" sz="quarter" idx="10"/>
          </p:nvPr>
        </p:nvSpPr>
        <p:spPr>
          <a:xfrm>
            <a:off x="4751851" y="3022413"/>
            <a:ext cx="6621000" cy="319942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70000"/>
              </a:lnSpc>
              <a:buNone/>
              <a:defRPr sz="1400" b="0" i="0" baseline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  <a:lvl2pPr>
              <a:defRPr sz="1400" b="1" i="0" baseline="0">
                <a:solidFill>
                  <a:schemeClr val="accent3"/>
                </a:solidFill>
                <a:latin typeface=""/>
              </a:defRPr>
            </a:lvl2pPr>
            <a:lvl3pPr>
              <a:defRPr sz="1400" b="1" i="0" baseline="0">
                <a:solidFill>
                  <a:schemeClr val="accent3"/>
                </a:solidFill>
                <a:latin typeface=""/>
              </a:defRPr>
            </a:lvl3pPr>
            <a:lvl4pPr>
              <a:defRPr sz="1400" b="1" i="0" baseline="0">
                <a:solidFill>
                  <a:schemeClr val="accent3"/>
                </a:solidFill>
                <a:latin typeface=""/>
              </a:defRPr>
            </a:lvl4pPr>
            <a:lvl5pPr>
              <a:defRPr sz="1400" b="1" i="0" baseline="0">
                <a:solidFill>
                  <a:schemeClr val="accent3"/>
                </a:solidFill>
                <a:latin typeface=""/>
              </a:defRPr>
            </a:lvl5pPr>
          </a:lstStyle>
          <a:p>
            <a:pPr lvl="0"/>
            <a:endParaRPr lang="it-IT" dirty="0"/>
          </a:p>
        </p:txBody>
      </p:sp>
      <p:sp>
        <p:nvSpPr>
          <p:cNvPr id="18" name="Segnaposto testo 20"/>
          <p:cNvSpPr>
            <a:spLocks noGrp="1"/>
          </p:cNvSpPr>
          <p:nvPr>
            <p:ph type="body" sz="quarter" idx="14"/>
          </p:nvPr>
        </p:nvSpPr>
        <p:spPr>
          <a:xfrm>
            <a:off x="4751852" y="1222736"/>
            <a:ext cx="6621000" cy="31255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200" baseline="0">
                <a:solidFill>
                  <a:schemeClr val="bg1"/>
                </a:solidFill>
                <a:latin typeface="TIM Sans" panose="00000500000000000000" pitchFamily="50" charset="0"/>
              </a:defRPr>
            </a:lvl1pPr>
            <a:lvl2pPr>
              <a:defRPr sz="1400">
                <a:solidFill>
                  <a:schemeClr val="accent1"/>
                </a:solidFill>
                <a:latin typeface="Franklin Gothic Medium"/>
              </a:defRPr>
            </a:lvl2pPr>
            <a:lvl3pPr>
              <a:defRPr sz="1400">
                <a:solidFill>
                  <a:schemeClr val="accent1"/>
                </a:solidFill>
                <a:latin typeface="Franklin Gothic Medium"/>
              </a:defRPr>
            </a:lvl3pPr>
            <a:lvl4pPr>
              <a:defRPr sz="1400">
                <a:solidFill>
                  <a:schemeClr val="accent1"/>
                </a:solidFill>
                <a:latin typeface="Franklin Gothic Medium"/>
              </a:defRPr>
            </a:lvl4pPr>
            <a:lvl5pPr>
              <a:defRPr sz="1400">
                <a:solidFill>
                  <a:schemeClr val="accent1"/>
                </a:solidFill>
                <a:latin typeface="Franklin Gothic Medium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19" name="Segnaposto testo 20"/>
          <p:cNvSpPr>
            <a:spLocks noGrp="1"/>
          </p:cNvSpPr>
          <p:nvPr>
            <p:ph type="body" sz="quarter" idx="15"/>
          </p:nvPr>
        </p:nvSpPr>
        <p:spPr>
          <a:xfrm>
            <a:off x="4751852" y="1494143"/>
            <a:ext cx="6621000" cy="31255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000" baseline="0">
                <a:solidFill>
                  <a:schemeClr val="bg1"/>
                </a:solidFill>
                <a:latin typeface="TIM Sans" panose="00000500000000000000" pitchFamily="50" charset="0"/>
              </a:defRPr>
            </a:lvl1pPr>
            <a:lvl2pPr>
              <a:defRPr sz="1400">
                <a:solidFill>
                  <a:schemeClr val="accent1"/>
                </a:solidFill>
                <a:latin typeface="Franklin Gothic Medium"/>
              </a:defRPr>
            </a:lvl2pPr>
            <a:lvl3pPr>
              <a:defRPr sz="1400">
                <a:solidFill>
                  <a:schemeClr val="accent1"/>
                </a:solidFill>
                <a:latin typeface="Franklin Gothic Medium"/>
              </a:defRPr>
            </a:lvl3pPr>
            <a:lvl4pPr>
              <a:defRPr sz="1400">
                <a:solidFill>
                  <a:schemeClr val="accent1"/>
                </a:solidFill>
                <a:latin typeface="Franklin Gothic Medium"/>
              </a:defRPr>
            </a:lvl4pPr>
            <a:lvl5pPr>
              <a:defRPr sz="1400">
                <a:solidFill>
                  <a:schemeClr val="accent1"/>
                </a:solidFill>
                <a:latin typeface="Franklin Gothic Medium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20" name="Segnaposto testo 23"/>
          <p:cNvSpPr>
            <a:spLocks noGrp="1"/>
          </p:cNvSpPr>
          <p:nvPr>
            <p:ph type="body" sz="quarter" idx="16"/>
          </p:nvPr>
        </p:nvSpPr>
        <p:spPr>
          <a:xfrm>
            <a:off x="4751852" y="4905144"/>
            <a:ext cx="6620999" cy="202884"/>
          </a:xfrm>
          <a:prstGeom prst="rect">
            <a:avLst/>
          </a:prstGeom>
        </p:spPr>
        <p:txBody>
          <a:bodyPr vert="horz" lIns="0" tIns="0" rIns="0" bIns="0" anchor="ctr" anchorCtr="0"/>
          <a:lstStyle>
            <a:lvl1pPr marL="0" indent="0">
              <a:buNone/>
              <a:defRPr sz="1000" baseline="0">
                <a:solidFill>
                  <a:schemeClr val="bg1"/>
                </a:solidFill>
                <a:latin typeface="TIM Sans" panose="00000500000000000000" pitchFamily="50" charset="0"/>
              </a:defRPr>
            </a:lvl1pPr>
            <a:lvl2pPr>
              <a:defRPr sz="800" baseline="0">
                <a:solidFill>
                  <a:schemeClr val="accent1"/>
                </a:solidFill>
                <a:latin typeface="Arial"/>
              </a:defRPr>
            </a:lvl2pPr>
            <a:lvl3pPr>
              <a:defRPr sz="800" baseline="0">
                <a:solidFill>
                  <a:schemeClr val="accent1"/>
                </a:solidFill>
                <a:latin typeface="Arial"/>
              </a:defRPr>
            </a:lvl3pPr>
            <a:lvl4pPr>
              <a:defRPr sz="800" baseline="0">
                <a:solidFill>
                  <a:schemeClr val="accent1"/>
                </a:solidFill>
                <a:latin typeface="Arial"/>
              </a:defRPr>
            </a:lvl4pPr>
            <a:lvl5pPr>
              <a:defRPr sz="800" baseline="0">
                <a:solidFill>
                  <a:schemeClr val="accent1"/>
                </a:solidFill>
                <a:latin typeface="Arial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21" name="Segnaposto testo 23"/>
          <p:cNvSpPr>
            <a:spLocks noGrp="1"/>
          </p:cNvSpPr>
          <p:nvPr>
            <p:ph type="body" sz="quarter" idx="17"/>
          </p:nvPr>
        </p:nvSpPr>
        <p:spPr>
          <a:xfrm>
            <a:off x="4751852" y="4725147"/>
            <a:ext cx="6620999" cy="176239"/>
          </a:xfrm>
          <a:prstGeom prst="rect">
            <a:avLst/>
          </a:prstGeom>
        </p:spPr>
        <p:txBody>
          <a:bodyPr vert="horz" lIns="0" tIns="0" bIns="0" anchor="ctr" anchorCtr="0"/>
          <a:lstStyle>
            <a:lvl1pPr marL="0" indent="0">
              <a:buNone/>
              <a:defRPr sz="1000" baseline="0">
                <a:solidFill>
                  <a:schemeClr val="bg1"/>
                </a:solidFill>
                <a:latin typeface="TIM Sans" panose="00000500000000000000" pitchFamily="50" charset="0"/>
              </a:defRPr>
            </a:lvl1pPr>
            <a:lvl2pPr>
              <a:defRPr sz="800" baseline="0">
                <a:solidFill>
                  <a:schemeClr val="accent1"/>
                </a:solidFill>
                <a:latin typeface="Arial"/>
              </a:defRPr>
            </a:lvl2pPr>
            <a:lvl3pPr>
              <a:defRPr sz="800" baseline="0">
                <a:solidFill>
                  <a:schemeClr val="accent1"/>
                </a:solidFill>
                <a:latin typeface="Arial"/>
              </a:defRPr>
            </a:lvl3pPr>
            <a:lvl4pPr>
              <a:defRPr sz="800" baseline="0">
                <a:solidFill>
                  <a:schemeClr val="accent1"/>
                </a:solidFill>
                <a:latin typeface="Arial"/>
              </a:defRPr>
            </a:lvl4pPr>
            <a:lvl5pPr>
              <a:defRPr sz="800" baseline="0">
                <a:solidFill>
                  <a:schemeClr val="accent1"/>
                </a:solidFill>
                <a:latin typeface="Arial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12211283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Bianc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olo 12"/>
          <p:cNvSpPr>
            <a:spLocks noGrp="1"/>
          </p:cNvSpPr>
          <p:nvPr>
            <p:ph type="title" hasCustomPrompt="1"/>
          </p:nvPr>
        </p:nvSpPr>
        <p:spPr>
          <a:xfrm>
            <a:off x="1649621" y="2708920"/>
            <a:ext cx="9449304" cy="482400"/>
          </a:xfrm>
          <a:prstGeom prst="rect">
            <a:avLst/>
          </a:prstGeom>
        </p:spPr>
        <p:txBody>
          <a:bodyPr vert="horz" lIns="0" tIns="0" rIns="0" bIns="0" anchor="b" anchorCtr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aseline="0">
                <a:solidFill>
                  <a:schemeClr val="accent2"/>
                </a:solidFill>
                <a:latin typeface="TIM Sans" panose="02020503040602060503" pitchFamily="18" charset="0"/>
              </a:defRPr>
            </a:lvl1pPr>
          </a:lstStyle>
          <a:p>
            <a:r>
              <a:rPr lang="it-IT" dirty="0"/>
              <a:t>Fare clic per modificare</a:t>
            </a:r>
            <a:br>
              <a:rPr lang="it-IT" dirty="0"/>
            </a:br>
            <a:r>
              <a:rPr lang="it-IT" dirty="0"/>
              <a:t>lo stile del titolo</a:t>
            </a:r>
          </a:p>
        </p:txBody>
      </p:sp>
      <p:sp>
        <p:nvSpPr>
          <p:cNvPr id="12" name="Segnaposto testo 14"/>
          <p:cNvSpPr>
            <a:spLocks noGrp="1"/>
          </p:cNvSpPr>
          <p:nvPr>
            <p:ph type="body" sz="quarter" idx="10"/>
          </p:nvPr>
        </p:nvSpPr>
        <p:spPr>
          <a:xfrm>
            <a:off x="1649619" y="3301063"/>
            <a:ext cx="9449305" cy="397743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70000"/>
              </a:lnSpc>
              <a:buNone/>
              <a:defRPr sz="1600"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  <a:lvl2pPr>
              <a:defRPr sz="1400" b="1" i="0" baseline="0">
                <a:solidFill>
                  <a:schemeClr val="accent3"/>
                </a:solidFill>
                <a:latin typeface=""/>
              </a:defRPr>
            </a:lvl2pPr>
            <a:lvl3pPr>
              <a:defRPr sz="1400" b="1" i="0" baseline="0">
                <a:solidFill>
                  <a:schemeClr val="accent3"/>
                </a:solidFill>
                <a:latin typeface=""/>
              </a:defRPr>
            </a:lvl3pPr>
            <a:lvl4pPr>
              <a:defRPr sz="1400" b="1" i="0" baseline="0">
                <a:solidFill>
                  <a:schemeClr val="accent3"/>
                </a:solidFill>
                <a:latin typeface=""/>
              </a:defRPr>
            </a:lvl4pPr>
            <a:lvl5pPr>
              <a:defRPr sz="1400" b="1" i="0" baseline="0">
                <a:solidFill>
                  <a:schemeClr val="accent3"/>
                </a:solidFill>
                <a:latin typeface=""/>
              </a:defRPr>
            </a:lvl5pPr>
          </a:lstStyle>
          <a:p>
            <a:pPr lvl="0"/>
            <a:endParaRPr lang="it-IT" dirty="0"/>
          </a:p>
        </p:txBody>
      </p:sp>
      <p:sp>
        <p:nvSpPr>
          <p:cNvPr id="13" name="Segnaposto testo 23"/>
          <p:cNvSpPr>
            <a:spLocks noGrp="1"/>
          </p:cNvSpPr>
          <p:nvPr>
            <p:ph type="body" sz="quarter" idx="16"/>
          </p:nvPr>
        </p:nvSpPr>
        <p:spPr>
          <a:xfrm>
            <a:off x="1649621" y="5193222"/>
            <a:ext cx="9449303" cy="230116"/>
          </a:xfrm>
          <a:prstGeom prst="rect">
            <a:avLst/>
          </a:prstGeom>
        </p:spPr>
        <p:txBody>
          <a:bodyPr vert="horz" lIns="0" tIns="0" rIns="0" bIns="0" anchor="ctr" anchorCtr="0"/>
          <a:lstStyle>
            <a:lvl1pPr marL="0" indent="0">
              <a:buNone/>
              <a:defRPr sz="1000" baseline="0">
                <a:solidFill>
                  <a:srgbClr val="004691"/>
                </a:solidFill>
                <a:latin typeface="TIM Sans" panose="00000500000000000000" pitchFamily="50" charset="0"/>
              </a:defRPr>
            </a:lvl1pPr>
            <a:lvl2pPr>
              <a:defRPr sz="800" baseline="0">
                <a:solidFill>
                  <a:schemeClr val="accent1"/>
                </a:solidFill>
                <a:latin typeface="Arial"/>
              </a:defRPr>
            </a:lvl2pPr>
            <a:lvl3pPr>
              <a:defRPr sz="800" baseline="0">
                <a:solidFill>
                  <a:schemeClr val="accent1"/>
                </a:solidFill>
                <a:latin typeface="Arial"/>
              </a:defRPr>
            </a:lvl3pPr>
            <a:lvl4pPr>
              <a:defRPr sz="800" baseline="0">
                <a:solidFill>
                  <a:schemeClr val="accent1"/>
                </a:solidFill>
                <a:latin typeface="Arial"/>
              </a:defRPr>
            </a:lvl4pPr>
            <a:lvl5pPr>
              <a:defRPr sz="800" baseline="0">
                <a:solidFill>
                  <a:schemeClr val="accent1"/>
                </a:solidFill>
                <a:latin typeface="Arial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14" name="Segnaposto testo 23"/>
          <p:cNvSpPr>
            <a:spLocks noGrp="1"/>
          </p:cNvSpPr>
          <p:nvPr>
            <p:ph type="body" sz="quarter" idx="17"/>
          </p:nvPr>
        </p:nvSpPr>
        <p:spPr>
          <a:xfrm>
            <a:off x="1649621" y="5013225"/>
            <a:ext cx="9449303" cy="179997"/>
          </a:xfrm>
          <a:prstGeom prst="rect">
            <a:avLst/>
          </a:prstGeom>
        </p:spPr>
        <p:txBody>
          <a:bodyPr vert="horz" lIns="0" tIns="0" bIns="0" anchor="ctr" anchorCtr="0"/>
          <a:lstStyle>
            <a:lvl1pPr marL="0" indent="0">
              <a:buNone/>
              <a:defRPr sz="1000" baseline="0">
                <a:solidFill>
                  <a:srgbClr val="004691"/>
                </a:solidFill>
                <a:latin typeface="TIM Sans" panose="00000500000000000000" pitchFamily="50" charset="0"/>
              </a:defRPr>
            </a:lvl1pPr>
            <a:lvl2pPr>
              <a:defRPr sz="800" baseline="0">
                <a:solidFill>
                  <a:schemeClr val="accent1"/>
                </a:solidFill>
                <a:latin typeface="Arial"/>
              </a:defRPr>
            </a:lvl2pPr>
            <a:lvl3pPr>
              <a:defRPr sz="800" baseline="0">
                <a:solidFill>
                  <a:schemeClr val="accent1"/>
                </a:solidFill>
                <a:latin typeface="Arial"/>
              </a:defRPr>
            </a:lvl3pPr>
            <a:lvl4pPr>
              <a:defRPr sz="800" baseline="0">
                <a:solidFill>
                  <a:schemeClr val="accent1"/>
                </a:solidFill>
                <a:latin typeface="Arial"/>
              </a:defRPr>
            </a:lvl4pPr>
            <a:lvl5pPr>
              <a:defRPr sz="800" baseline="0">
                <a:solidFill>
                  <a:schemeClr val="accent1"/>
                </a:solidFill>
                <a:latin typeface="Arial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15" name="Segnaposto testo 14"/>
          <p:cNvSpPr>
            <a:spLocks noGrp="1"/>
          </p:cNvSpPr>
          <p:nvPr>
            <p:ph type="body" sz="quarter" idx="11"/>
          </p:nvPr>
        </p:nvSpPr>
        <p:spPr>
          <a:xfrm>
            <a:off x="1649622" y="874839"/>
            <a:ext cx="9449303" cy="355851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400" b="1" i="0" baseline="0">
                <a:solidFill>
                  <a:srgbClr val="004691"/>
                </a:solidFill>
                <a:latin typeface="TIM Sans" panose="00000500000000000000" pitchFamily="50" charset="0"/>
                <a:cs typeface="Arial" panose="020B0604020202020204" pitchFamily="34" charset="0"/>
              </a:defRPr>
            </a:lvl1pPr>
            <a:lvl2pPr>
              <a:defRPr sz="1400" b="1" i="0" baseline="0">
                <a:solidFill>
                  <a:schemeClr val="accent3"/>
                </a:solidFill>
                <a:latin typeface=""/>
              </a:defRPr>
            </a:lvl2pPr>
            <a:lvl3pPr>
              <a:defRPr sz="1400" b="1" i="0" baseline="0">
                <a:solidFill>
                  <a:schemeClr val="accent3"/>
                </a:solidFill>
                <a:latin typeface=""/>
              </a:defRPr>
            </a:lvl3pPr>
            <a:lvl4pPr>
              <a:defRPr sz="1400" b="1" i="0" baseline="0">
                <a:solidFill>
                  <a:schemeClr val="accent3"/>
                </a:solidFill>
                <a:latin typeface=""/>
              </a:defRPr>
            </a:lvl4pPr>
            <a:lvl5pPr>
              <a:defRPr sz="1400" b="1" i="0" baseline="0">
                <a:solidFill>
                  <a:schemeClr val="accent3"/>
                </a:solidFill>
                <a:latin typeface="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16" name="Segnaposto testo 20"/>
          <p:cNvSpPr>
            <a:spLocks noGrp="1"/>
          </p:cNvSpPr>
          <p:nvPr>
            <p:ph type="body" sz="quarter" idx="14"/>
          </p:nvPr>
        </p:nvSpPr>
        <p:spPr>
          <a:xfrm>
            <a:off x="1649622" y="1155906"/>
            <a:ext cx="9449303" cy="288031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200" baseline="0">
                <a:solidFill>
                  <a:srgbClr val="004691"/>
                </a:solidFill>
                <a:latin typeface="TIM Sans" panose="00000500000000000000" pitchFamily="50" charset="0"/>
              </a:defRPr>
            </a:lvl1pPr>
            <a:lvl2pPr>
              <a:defRPr sz="1400">
                <a:solidFill>
                  <a:schemeClr val="accent1"/>
                </a:solidFill>
                <a:latin typeface="Franklin Gothic Medium"/>
              </a:defRPr>
            </a:lvl2pPr>
            <a:lvl3pPr>
              <a:defRPr sz="1400">
                <a:solidFill>
                  <a:schemeClr val="accent1"/>
                </a:solidFill>
                <a:latin typeface="Franklin Gothic Medium"/>
              </a:defRPr>
            </a:lvl3pPr>
            <a:lvl4pPr>
              <a:defRPr sz="1400">
                <a:solidFill>
                  <a:schemeClr val="accent1"/>
                </a:solidFill>
                <a:latin typeface="Franklin Gothic Medium"/>
              </a:defRPr>
            </a:lvl4pPr>
            <a:lvl5pPr>
              <a:defRPr sz="1400">
                <a:solidFill>
                  <a:schemeClr val="accent1"/>
                </a:solidFill>
                <a:latin typeface="Franklin Gothic Medium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22" name="Segnaposto testo 20"/>
          <p:cNvSpPr>
            <a:spLocks noGrp="1"/>
          </p:cNvSpPr>
          <p:nvPr>
            <p:ph type="body" sz="quarter" idx="15"/>
          </p:nvPr>
        </p:nvSpPr>
        <p:spPr>
          <a:xfrm>
            <a:off x="1649622" y="1410687"/>
            <a:ext cx="9449303" cy="46621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000" baseline="0">
                <a:solidFill>
                  <a:srgbClr val="004691"/>
                </a:solidFill>
                <a:latin typeface="TIM Sans" panose="00000500000000000000" pitchFamily="50" charset="0"/>
              </a:defRPr>
            </a:lvl1pPr>
            <a:lvl2pPr>
              <a:defRPr sz="1400">
                <a:solidFill>
                  <a:schemeClr val="accent1"/>
                </a:solidFill>
                <a:latin typeface="Franklin Gothic Medium"/>
              </a:defRPr>
            </a:lvl2pPr>
            <a:lvl3pPr>
              <a:defRPr sz="1400">
                <a:solidFill>
                  <a:schemeClr val="accent1"/>
                </a:solidFill>
                <a:latin typeface="Franklin Gothic Medium"/>
              </a:defRPr>
            </a:lvl3pPr>
            <a:lvl4pPr>
              <a:defRPr sz="1400">
                <a:solidFill>
                  <a:schemeClr val="accent1"/>
                </a:solidFill>
                <a:latin typeface="Franklin Gothic Medium"/>
              </a:defRPr>
            </a:lvl4pPr>
            <a:lvl5pPr>
              <a:defRPr sz="1400">
                <a:solidFill>
                  <a:schemeClr val="accent1"/>
                </a:solidFill>
                <a:latin typeface="Franklin Gothic Medium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3552936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tto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testo 7"/>
          <p:cNvSpPr>
            <a:spLocks noGrp="1"/>
          </p:cNvSpPr>
          <p:nvPr>
            <p:ph type="body" sz="quarter" idx="10"/>
          </p:nvPr>
        </p:nvSpPr>
        <p:spPr>
          <a:xfrm>
            <a:off x="412751" y="809074"/>
            <a:ext cx="11299196" cy="396999"/>
          </a:xfrm>
          <a:noFill/>
          <a:ln>
            <a:noFill/>
          </a:ln>
          <a:effectLst/>
          <a:extLst/>
        </p:spPr>
        <p:txBody>
          <a:bodyPr wrap="none">
            <a:noAutofit/>
          </a:bodyPr>
          <a:lstStyle>
            <a:lvl1pPr>
              <a:lnSpc>
                <a:spcPct val="50000"/>
              </a:lnSpc>
              <a:defRPr lang="it-IT" sz="1400" kern="1200" dirty="0">
                <a:solidFill>
                  <a:schemeClr val="accent1"/>
                </a:solidFill>
                <a:latin typeface="TIM Sans" panose="00000500000000000000" pitchFamily="50" charset="0"/>
                <a:ea typeface="+mj-ea"/>
                <a:cs typeface="TIM Sans" panose="00000500000000000000" pitchFamily="50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12751" y="360363"/>
            <a:ext cx="11279717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it-IT" dirty="0"/>
          </a:p>
        </p:txBody>
      </p:sp>
      <p:sp>
        <p:nvSpPr>
          <p:cNvPr id="11" name="Segnaposto contenuto 2"/>
          <p:cNvSpPr>
            <a:spLocks noGrp="1"/>
          </p:cNvSpPr>
          <p:nvPr>
            <p:ph idx="1" hasCustomPrompt="1"/>
          </p:nvPr>
        </p:nvSpPr>
        <p:spPr>
          <a:xfrm>
            <a:off x="412749" y="1362252"/>
            <a:ext cx="11267016" cy="4587028"/>
          </a:xfrm>
        </p:spPr>
        <p:txBody>
          <a:bodyPr>
            <a:noAutofit/>
          </a:bodyPr>
          <a:lstStyle>
            <a:lvl1pPr>
              <a:defRPr>
                <a:solidFill>
                  <a:schemeClr val="accent5"/>
                </a:solidFill>
                <a:latin typeface="TIM Sans" panose="00000500000000000000" pitchFamily="50" charset="0"/>
              </a:defRPr>
            </a:lvl1pPr>
            <a:lvl2pPr>
              <a:defRPr>
                <a:solidFill>
                  <a:schemeClr val="accent5"/>
                </a:solidFill>
                <a:latin typeface="TIM Sans" panose="00000500000000000000" pitchFamily="50" charset="0"/>
              </a:defRPr>
            </a:lvl2pPr>
            <a:lvl3pPr>
              <a:defRPr sz="1400">
                <a:solidFill>
                  <a:schemeClr val="accent5"/>
                </a:solidFill>
                <a:latin typeface="TIM Sans" panose="00000500000000000000" pitchFamily="50" charset="0"/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</p:txBody>
      </p:sp>
      <p:sp>
        <p:nvSpPr>
          <p:cNvPr id="5" name="Segnaposto data 7"/>
          <p:cNvSpPr>
            <a:spLocks noGrp="1"/>
          </p:cNvSpPr>
          <p:nvPr>
            <p:ph type="dt" sz="quarter" idx="2"/>
          </p:nvPr>
        </p:nvSpPr>
        <p:spPr>
          <a:xfrm>
            <a:off x="5491089" y="6323015"/>
            <a:ext cx="5689600" cy="211137"/>
          </a:xfrm>
          <a:prstGeom prst="rect">
            <a:avLst/>
          </a:prstGeom>
        </p:spPr>
        <p:txBody>
          <a:bodyPr/>
          <a:lstStyle>
            <a:lvl1pPr algn="r">
              <a:defRPr sz="80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r>
              <a:rPr lang="it-IT" dirty="0"/>
              <a:t>Titolo della Relazione</a:t>
            </a:r>
          </a:p>
        </p:txBody>
      </p:sp>
      <p:sp>
        <p:nvSpPr>
          <p:cNvPr id="6" name="Segnaposto piè di pagina 8"/>
          <p:cNvSpPr>
            <a:spLocks noGrp="1"/>
          </p:cNvSpPr>
          <p:nvPr>
            <p:ph type="ftr" sz="quarter" idx="3"/>
          </p:nvPr>
        </p:nvSpPr>
        <p:spPr>
          <a:xfrm>
            <a:off x="5491089" y="6467477"/>
            <a:ext cx="5689600" cy="220663"/>
          </a:xfrm>
          <a:prstGeom prst="rect">
            <a:avLst/>
          </a:prstGeom>
        </p:spPr>
        <p:txBody>
          <a:bodyPr/>
          <a:lstStyle>
            <a:lvl1pPr algn="r">
              <a:defRPr sz="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it-IT"/>
              <a:t>Nome del Relatore, Nome Struttura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855050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zie B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72295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zie Bianc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7974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eparator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12751" y="360363"/>
            <a:ext cx="11279717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it-IT" dirty="0"/>
          </a:p>
        </p:txBody>
      </p:sp>
      <p:sp>
        <p:nvSpPr>
          <p:cNvPr id="10" name="Segnaposto testo 19"/>
          <p:cNvSpPr>
            <a:spLocks noGrp="1"/>
          </p:cNvSpPr>
          <p:nvPr>
            <p:ph type="body" sz="quarter" idx="12" hasCustomPrompt="1"/>
          </p:nvPr>
        </p:nvSpPr>
        <p:spPr>
          <a:xfrm>
            <a:off x="987632" y="1000343"/>
            <a:ext cx="10560000" cy="210244"/>
          </a:xfrm>
        </p:spPr>
        <p:txBody>
          <a:bodyPr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50000"/>
              <a:buFont typeface="Franklin Gothic Demi" pitchFamily="34" charset="0"/>
              <a:buNone/>
              <a:tabLst/>
              <a:defRPr sz="1400" b="1" i="0" baseline="0">
                <a:solidFill>
                  <a:srgbClr val="A0A0A0"/>
                </a:solidFill>
                <a:latin typeface="TIM Sans" panose="00000500000000000000" pitchFamily="50" charset="0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50000"/>
              <a:buFont typeface="Franklin Gothic Demi" pitchFamily="34" charset="0"/>
              <a:buNone/>
              <a:tabLst/>
              <a:defRPr/>
            </a:pPr>
            <a:r>
              <a:rPr lang="en-US" dirty="0" err="1"/>
              <a:t>Argomento</a:t>
            </a:r>
            <a:r>
              <a:rPr lang="en-US" dirty="0"/>
              <a:t> #1 in TIM Sans </a:t>
            </a:r>
            <a:r>
              <a:rPr lang="en-US" dirty="0" err="1"/>
              <a:t>Grassetto</a:t>
            </a:r>
            <a:r>
              <a:rPr lang="en-US" dirty="0"/>
              <a:t> 14 </a:t>
            </a:r>
            <a:r>
              <a:rPr lang="en-US" dirty="0" err="1"/>
              <a:t>pt</a:t>
            </a:r>
            <a:endParaRPr lang="en-US" dirty="0"/>
          </a:p>
          <a:p>
            <a:pPr lvl="0"/>
            <a:endParaRPr lang="it-IT" dirty="0"/>
          </a:p>
        </p:txBody>
      </p:sp>
      <p:sp>
        <p:nvSpPr>
          <p:cNvPr id="11" name="Segnaposto testo 19"/>
          <p:cNvSpPr>
            <a:spLocks noGrp="1"/>
          </p:cNvSpPr>
          <p:nvPr>
            <p:ph type="body" sz="quarter" idx="20" hasCustomPrompt="1"/>
          </p:nvPr>
        </p:nvSpPr>
        <p:spPr>
          <a:xfrm>
            <a:off x="987632" y="1232784"/>
            <a:ext cx="10560000" cy="25200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 b="0" i="0" baseline="0">
                <a:solidFill>
                  <a:srgbClr val="A0A0A0"/>
                </a:solidFill>
                <a:latin typeface="TIM Sans" panose="00000500000000000000" pitchFamily="50" charset="0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lvl="0"/>
            <a:r>
              <a:rPr lang="en-US" dirty="0" err="1"/>
              <a:t>Sottotitolo</a:t>
            </a:r>
            <a:r>
              <a:rPr lang="en-US" dirty="0"/>
              <a:t> in TIM Sans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2" name="Segnaposto testo 19"/>
          <p:cNvSpPr>
            <a:spLocks noGrp="1"/>
          </p:cNvSpPr>
          <p:nvPr>
            <p:ph type="body" sz="quarter" idx="39" hasCustomPrompt="1"/>
          </p:nvPr>
        </p:nvSpPr>
        <p:spPr>
          <a:xfrm>
            <a:off x="987632" y="2296487"/>
            <a:ext cx="10560000" cy="210244"/>
          </a:xfrm>
        </p:spPr>
        <p:txBody>
          <a:bodyPr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50000"/>
              <a:buFont typeface="Franklin Gothic Demi" pitchFamily="34" charset="0"/>
              <a:buNone/>
              <a:tabLst/>
              <a:defRPr sz="1400" b="1" i="0" baseline="0">
                <a:solidFill>
                  <a:srgbClr val="A0A0A0"/>
                </a:solidFill>
                <a:latin typeface="TIM Sans" panose="00000500000000000000" pitchFamily="50" charset="0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50000"/>
              <a:buFont typeface="Franklin Gothic Demi" pitchFamily="34" charset="0"/>
              <a:buNone/>
              <a:tabLst/>
              <a:defRPr/>
            </a:pPr>
            <a:r>
              <a:rPr lang="en-US" dirty="0" err="1"/>
              <a:t>Argomento</a:t>
            </a:r>
            <a:r>
              <a:rPr lang="en-US" dirty="0"/>
              <a:t> #2 in TIM Sans </a:t>
            </a:r>
            <a:r>
              <a:rPr lang="en-US" dirty="0" err="1"/>
              <a:t>Grassetto</a:t>
            </a:r>
            <a:r>
              <a:rPr lang="en-US" dirty="0"/>
              <a:t> 14 </a:t>
            </a:r>
            <a:r>
              <a:rPr lang="en-US" dirty="0" err="1"/>
              <a:t>pt</a:t>
            </a:r>
            <a:endParaRPr lang="en-US" dirty="0"/>
          </a:p>
          <a:p>
            <a:pPr lvl="0"/>
            <a:endParaRPr lang="it-IT" dirty="0"/>
          </a:p>
        </p:txBody>
      </p:sp>
      <p:sp>
        <p:nvSpPr>
          <p:cNvPr id="13" name="Segnaposto testo 19"/>
          <p:cNvSpPr>
            <a:spLocks noGrp="1"/>
          </p:cNvSpPr>
          <p:nvPr>
            <p:ph type="body" sz="quarter" idx="40" hasCustomPrompt="1"/>
          </p:nvPr>
        </p:nvSpPr>
        <p:spPr>
          <a:xfrm>
            <a:off x="987632" y="2528928"/>
            <a:ext cx="10560000" cy="25200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 b="0" i="0" baseline="0">
                <a:solidFill>
                  <a:srgbClr val="A0A0A0"/>
                </a:solidFill>
                <a:latin typeface="TIM Sans" panose="00000500000000000000" pitchFamily="50" charset="0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lvl="0"/>
            <a:r>
              <a:rPr lang="en-US" dirty="0" err="1"/>
              <a:t>Sottotitolo</a:t>
            </a:r>
            <a:r>
              <a:rPr lang="en-US" dirty="0"/>
              <a:t> in TIM Sans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4" name="Segnaposto testo 19"/>
          <p:cNvSpPr>
            <a:spLocks noGrp="1"/>
          </p:cNvSpPr>
          <p:nvPr>
            <p:ph type="body" sz="quarter" idx="42" hasCustomPrompt="1"/>
          </p:nvPr>
        </p:nvSpPr>
        <p:spPr>
          <a:xfrm>
            <a:off x="987632" y="3592631"/>
            <a:ext cx="10560000" cy="210244"/>
          </a:xfrm>
        </p:spPr>
        <p:txBody>
          <a:bodyPr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50000"/>
              <a:buFont typeface="Franklin Gothic Demi" pitchFamily="34" charset="0"/>
              <a:buNone/>
              <a:tabLst/>
              <a:defRPr sz="1400" b="1" i="0" baseline="0">
                <a:solidFill>
                  <a:srgbClr val="A0A0A0"/>
                </a:solidFill>
                <a:latin typeface="TIM Sans" panose="00000500000000000000" pitchFamily="50" charset="0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50000"/>
              <a:buFont typeface="Franklin Gothic Demi" pitchFamily="34" charset="0"/>
              <a:buNone/>
              <a:tabLst/>
              <a:defRPr/>
            </a:pPr>
            <a:r>
              <a:rPr lang="en-US" dirty="0" err="1"/>
              <a:t>Argomento</a:t>
            </a:r>
            <a:r>
              <a:rPr lang="en-US" dirty="0"/>
              <a:t> #3 in TIM Sans </a:t>
            </a:r>
            <a:r>
              <a:rPr lang="en-US" dirty="0" err="1"/>
              <a:t>Grassetto</a:t>
            </a:r>
            <a:r>
              <a:rPr lang="en-US" dirty="0"/>
              <a:t> 14 </a:t>
            </a:r>
            <a:r>
              <a:rPr lang="en-US" dirty="0" err="1"/>
              <a:t>pt</a:t>
            </a:r>
            <a:endParaRPr lang="en-US" dirty="0"/>
          </a:p>
          <a:p>
            <a:pPr lvl="0"/>
            <a:endParaRPr lang="it-IT" dirty="0"/>
          </a:p>
        </p:txBody>
      </p:sp>
      <p:sp>
        <p:nvSpPr>
          <p:cNvPr id="15" name="Segnaposto testo 19"/>
          <p:cNvSpPr>
            <a:spLocks noGrp="1"/>
          </p:cNvSpPr>
          <p:nvPr>
            <p:ph type="body" sz="quarter" idx="43" hasCustomPrompt="1"/>
          </p:nvPr>
        </p:nvSpPr>
        <p:spPr>
          <a:xfrm>
            <a:off x="987632" y="3825072"/>
            <a:ext cx="10560000" cy="25200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 b="0" i="0" baseline="0">
                <a:solidFill>
                  <a:srgbClr val="A0A0A0"/>
                </a:solidFill>
                <a:latin typeface="TIM Sans" panose="00000500000000000000" pitchFamily="50" charset="0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lvl="0"/>
            <a:r>
              <a:rPr lang="en-US" dirty="0" err="1"/>
              <a:t>Sottotitolo</a:t>
            </a:r>
            <a:r>
              <a:rPr lang="en-US" dirty="0"/>
              <a:t> in TIM Sans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6" name="Segnaposto testo 19"/>
          <p:cNvSpPr>
            <a:spLocks noGrp="1"/>
          </p:cNvSpPr>
          <p:nvPr>
            <p:ph type="body" sz="quarter" idx="45" hasCustomPrompt="1"/>
          </p:nvPr>
        </p:nvSpPr>
        <p:spPr>
          <a:xfrm>
            <a:off x="987632" y="4888775"/>
            <a:ext cx="10560000" cy="210244"/>
          </a:xfrm>
        </p:spPr>
        <p:txBody>
          <a:bodyPr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50000"/>
              <a:buFont typeface="Franklin Gothic Demi" pitchFamily="34" charset="0"/>
              <a:buNone/>
              <a:tabLst/>
              <a:defRPr sz="1400" b="1" i="0" baseline="0">
                <a:solidFill>
                  <a:srgbClr val="A0A0A0"/>
                </a:solidFill>
                <a:latin typeface="TIM Sans" panose="00000500000000000000" pitchFamily="50" charset="0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50000"/>
              <a:buFont typeface="Franklin Gothic Demi" pitchFamily="34" charset="0"/>
              <a:buNone/>
              <a:tabLst/>
              <a:defRPr/>
            </a:pPr>
            <a:r>
              <a:rPr lang="en-US" dirty="0" err="1"/>
              <a:t>Argomento</a:t>
            </a:r>
            <a:r>
              <a:rPr lang="en-US" dirty="0"/>
              <a:t> #4 in TIM Sans </a:t>
            </a:r>
            <a:r>
              <a:rPr lang="en-US" dirty="0" err="1"/>
              <a:t>Grassetto</a:t>
            </a:r>
            <a:r>
              <a:rPr lang="en-US" dirty="0"/>
              <a:t> 14 </a:t>
            </a:r>
            <a:r>
              <a:rPr lang="en-US" dirty="0" err="1"/>
              <a:t>pt</a:t>
            </a:r>
            <a:endParaRPr lang="en-US" dirty="0"/>
          </a:p>
          <a:p>
            <a:pPr lvl="0"/>
            <a:endParaRPr lang="it-IT" dirty="0"/>
          </a:p>
        </p:txBody>
      </p:sp>
      <p:sp>
        <p:nvSpPr>
          <p:cNvPr id="17" name="Segnaposto testo 19"/>
          <p:cNvSpPr>
            <a:spLocks noGrp="1"/>
          </p:cNvSpPr>
          <p:nvPr>
            <p:ph type="body" sz="quarter" idx="46" hasCustomPrompt="1"/>
          </p:nvPr>
        </p:nvSpPr>
        <p:spPr>
          <a:xfrm>
            <a:off x="987632" y="5121216"/>
            <a:ext cx="10560000" cy="25200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 b="0" i="0" baseline="0">
                <a:solidFill>
                  <a:srgbClr val="A0A0A0"/>
                </a:solidFill>
                <a:latin typeface="TIM Sans" panose="00000500000000000000" pitchFamily="50" charset="0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lvl="0"/>
            <a:r>
              <a:rPr lang="en-US" dirty="0" err="1"/>
              <a:t>Sottotitolo</a:t>
            </a:r>
            <a:r>
              <a:rPr lang="en-US" dirty="0"/>
              <a:t> in TIM Sans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8" name="Segnaposto testo 19"/>
          <p:cNvSpPr>
            <a:spLocks noGrp="1"/>
          </p:cNvSpPr>
          <p:nvPr>
            <p:ph type="body" sz="quarter" idx="48" hasCustomPrompt="1"/>
          </p:nvPr>
        </p:nvSpPr>
        <p:spPr>
          <a:xfrm>
            <a:off x="987632" y="1520816"/>
            <a:ext cx="10560000" cy="25200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 b="0" i="0" baseline="0">
                <a:solidFill>
                  <a:srgbClr val="A0A0A0"/>
                </a:solidFill>
                <a:latin typeface="TIM Sans Light" panose="00000400000000000000" pitchFamily="2" charset="0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lvl="0"/>
            <a:r>
              <a:rPr lang="en-US" dirty="0" err="1"/>
              <a:t>Dettaglio</a:t>
            </a:r>
            <a:r>
              <a:rPr lang="en-US" dirty="0"/>
              <a:t> TIM Sans Light 10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9" name="Segnaposto testo 19"/>
          <p:cNvSpPr>
            <a:spLocks noGrp="1"/>
          </p:cNvSpPr>
          <p:nvPr>
            <p:ph type="body" sz="quarter" idx="49" hasCustomPrompt="1"/>
          </p:nvPr>
        </p:nvSpPr>
        <p:spPr>
          <a:xfrm>
            <a:off x="987632" y="2816960"/>
            <a:ext cx="10560000" cy="25200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 b="0" i="0" baseline="0">
                <a:solidFill>
                  <a:srgbClr val="A0A0A0"/>
                </a:solidFill>
                <a:latin typeface="TIM Sans Light" panose="00000400000000000000" pitchFamily="2" charset="0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lvl="0"/>
            <a:r>
              <a:rPr lang="en-US" dirty="0" err="1"/>
              <a:t>Dettaglio</a:t>
            </a:r>
            <a:r>
              <a:rPr lang="en-US" dirty="0"/>
              <a:t> TIM Sans Light 10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20" name="Segnaposto testo 19"/>
          <p:cNvSpPr>
            <a:spLocks noGrp="1"/>
          </p:cNvSpPr>
          <p:nvPr>
            <p:ph type="body" sz="quarter" idx="50" hasCustomPrompt="1"/>
          </p:nvPr>
        </p:nvSpPr>
        <p:spPr>
          <a:xfrm>
            <a:off x="987632" y="4124221"/>
            <a:ext cx="10560000" cy="252000"/>
          </a:xfrm>
        </p:spPr>
        <p:txBody>
          <a:bodyPr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50000"/>
              <a:buFontTx/>
              <a:buNone/>
              <a:tabLst/>
              <a:defRPr sz="1000" b="0" i="0" baseline="0">
                <a:solidFill>
                  <a:srgbClr val="A0A0A0"/>
                </a:solidFill>
                <a:latin typeface="TIM Sans Light" panose="00000400000000000000" pitchFamily="2" charset="0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lvl="0"/>
            <a:r>
              <a:rPr lang="en-US" dirty="0" err="1"/>
              <a:t>Dettaglio</a:t>
            </a:r>
            <a:r>
              <a:rPr lang="en-US" dirty="0"/>
              <a:t> TIM Sans Light 10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21" name="Segnaposto testo 19"/>
          <p:cNvSpPr>
            <a:spLocks noGrp="1"/>
          </p:cNvSpPr>
          <p:nvPr>
            <p:ph type="body" sz="quarter" idx="51" hasCustomPrompt="1"/>
          </p:nvPr>
        </p:nvSpPr>
        <p:spPr>
          <a:xfrm>
            <a:off x="987632" y="5425962"/>
            <a:ext cx="10560000" cy="25200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 b="0" i="0" baseline="0">
                <a:solidFill>
                  <a:srgbClr val="A0A0A0"/>
                </a:solidFill>
                <a:latin typeface="TIM Sans Light" panose="00000400000000000000" pitchFamily="2" charset="0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lvl="0"/>
            <a:r>
              <a:rPr lang="en-US" dirty="0" err="1"/>
              <a:t>Dettaglio</a:t>
            </a:r>
            <a:r>
              <a:rPr lang="en-US" dirty="0"/>
              <a:t> TIM Sans Light 10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22" name="Segnaposto data 7"/>
          <p:cNvSpPr>
            <a:spLocks noGrp="1"/>
          </p:cNvSpPr>
          <p:nvPr>
            <p:ph type="dt" sz="quarter" idx="2"/>
          </p:nvPr>
        </p:nvSpPr>
        <p:spPr>
          <a:xfrm>
            <a:off x="5491089" y="6323015"/>
            <a:ext cx="5689600" cy="211137"/>
          </a:xfrm>
          <a:prstGeom prst="rect">
            <a:avLst/>
          </a:prstGeom>
        </p:spPr>
        <p:txBody>
          <a:bodyPr/>
          <a:lstStyle>
            <a:lvl1pPr algn="r">
              <a:defRPr sz="80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r>
              <a:rPr lang="it-IT" dirty="0"/>
              <a:t>Titolo della Relazione</a:t>
            </a:r>
          </a:p>
        </p:txBody>
      </p:sp>
      <p:sp>
        <p:nvSpPr>
          <p:cNvPr id="23" name="Segnaposto piè di pagina 8"/>
          <p:cNvSpPr>
            <a:spLocks noGrp="1"/>
          </p:cNvSpPr>
          <p:nvPr>
            <p:ph type="ftr" sz="quarter" idx="3"/>
          </p:nvPr>
        </p:nvSpPr>
        <p:spPr>
          <a:xfrm>
            <a:off x="5491089" y="6467477"/>
            <a:ext cx="5689600" cy="220663"/>
          </a:xfrm>
          <a:prstGeom prst="rect">
            <a:avLst/>
          </a:prstGeom>
        </p:spPr>
        <p:txBody>
          <a:bodyPr/>
          <a:lstStyle>
            <a:lvl1pPr algn="r">
              <a:defRPr sz="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it-IT"/>
              <a:t>Nome del Relatore, Nome Struttura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07003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eparato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12751" y="360363"/>
            <a:ext cx="11279717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it-IT" dirty="0"/>
          </a:p>
        </p:txBody>
      </p:sp>
      <p:sp>
        <p:nvSpPr>
          <p:cNvPr id="5" name="Segnaposto testo 19"/>
          <p:cNvSpPr>
            <a:spLocks noGrp="1"/>
          </p:cNvSpPr>
          <p:nvPr>
            <p:ph type="body" sz="quarter" idx="12" hasCustomPrompt="1"/>
          </p:nvPr>
        </p:nvSpPr>
        <p:spPr>
          <a:xfrm>
            <a:off x="891623" y="1000343"/>
            <a:ext cx="3284165" cy="210244"/>
          </a:xfrm>
        </p:spPr>
        <p:txBody>
          <a:bodyPr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50000"/>
              <a:buFont typeface="Franklin Gothic Demi" pitchFamily="34" charset="0"/>
              <a:buNone/>
              <a:tabLst/>
              <a:defRPr sz="1400" b="1" i="0" baseline="0">
                <a:solidFill>
                  <a:srgbClr val="A0A0A0"/>
                </a:solidFill>
                <a:latin typeface="TIM Sans" panose="00000500000000000000" pitchFamily="50" charset="0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50000"/>
              <a:buFont typeface="Franklin Gothic Demi" pitchFamily="34" charset="0"/>
              <a:buNone/>
              <a:tabLst/>
              <a:defRPr/>
            </a:pPr>
            <a:r>
              <a:rPr lang="en-US" dirty="0" err="1"/>
              <a:t>Argomento</a:t>
            </a:r>
            <a:r>
              <a:rPr lang="en-US" dirty="0"/>
              <a:t> #1</a:t>
            </a:r>
            <a:endParaRPr lang="it-IT" dirty="0"/>
          </a:p>
        </p:txBody>
      </p:sp>
      <p:sp>
        <p:nvSpPr>
          <p:cNvPr id="6" name="Segnaposto testo 19"/>
          <p:cNvSpPr>
            <a:spLocks noGrp="1"/>
          </p:cNvSpPr>
          <p:nvPr>
            <p:ph type="body" sz="quarter" idx="20" hasCustomPrompt="1"/>
          </p:nvPr>
        </p:nvSpPr>
        <p:spPr>
          <a:xfrm>
            <a:off x="891623" y="1268760"/>
            <a:ext cx="3284165" cy="25200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 b="0" i="0" baseline="0">
                <a:solidFill>
                  <a:srgbClr val="A0A0A0"/>
                </a:solidFill>
                <a:latin typeface="TIM Sans" panose="00000500000000000000" pitchFamily="50" charset="0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lvl="0"/>
            <a:r>
              <a:rPr lang="en-US" dirty="0" err="1"/>
              <a:t>Sottotitolo</a:t>
            </a:r>
            <a:r>
              <a:rPr lang="en-US" dirty="0"/>
              <a:t> in TIM Sans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7" name="Segnaposto testo 19"/>
          <p:cNvSpPr>
            <a:spLocks noGrp="1"/>
          </p:cNvSpPr>
          <p:nvPr>
            <p:ph type="body" sz="quarter" idx="26" hasCustomPrompt="1"/>
          </p:nvPr>
        </p:nvSpPr>
        <p:spPr>
          <a:xfrm>
            <a:off x="4655840" y="1000343"/>
            <a:ext cx="3284165" cy="210244"/>
          </a:xfrm>
        </p:spPr>
        <p:txBody>
          <a:bodyPr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50000"/>
              <a:buFont typeface="Franklin Gothic Demi" pitchFamily="34" charset="0"/>
              <a:buNone/>
              <a:tabLst/>
              <a:defRPr sz="1400" b="1" i="0" baseline="0">
                <a:solidFill>
                  <a:srgbClr val="A0A0A0"/>
                </a:solidFill>
                <a:latin typeface="TIM Sans" panose="00000500000000000000" pitchFamily="50" charset="0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50000"/>
              <a:buFont typeface="Franklin Gothic Demi" pitchFamily="34" charset="0"/>
              <a:buNone/>
              <a:tabLst/>
              <a:defRPr/>
            </a:pPr>
            <a:r>
              <a:rPr lang="en-US" dirty="0" err="1"/>
              <a:t>Argomento</a:t>
            </a:r>
            <a:r>
              <a:rPr lang="en-US" dirty="0"/>
              <a:t> #2</a:t>
            </a:r>
            <a:endParaRPr lang="it-IT" dirty="0"/>
          </a:p>
        </p:txBody>
      </p:sp>
      <p:sp>
        <p:nvSpPr>
          <p:cNvPr id="10" name="Segnaposto testo 19"/>
          <p:cNvSpPr>
            <a:spLocks noGrp="1"/>
          </p:cNvSpPr>
          <p:nvPr>
            <p:ph type="body" sz="quarter" idx="27" hasCustomPrompt="1"/>
          </p:nvPr>
        </p:nvSpPr>
        <p:spPr>
          <a:xfrm>
            <a:off x="4655840" y="1268760"/>
            <a:ext cx="3284165" cy="25200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 b="0" i="0" baseline="0">
                <a:solidFill>
                  <a:srgbClr val="A0A0A0"/>
                </a:solidFill>
                <a:latin typeface="TIM Sans" panose="00000500000000000000" pitchFamily="50" charset="0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lvl="0"/>
            <a:r>
              <a:rPr lang="en-US" dirty="0" err="1"/>
              <a:t>Sottotitolo</a:t>
            </a:r>
            <a:r>
              <a:rPr lang="en-US" dirty="0"/>
              <a:t> in TIM Sans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1" name="Segnaposto testo 19"/>
          <p:cNvSpPr>
            <a:spLocks noGrp="1"/>
          </p:cNvSpPr>
          <p:nvPr>
            <p:ph type="body" sz="quarter" idx="29" hasCustomPrompt="1"/>
          </p:nvPr>
        </p:nvSpPr>
        <p:spPr>
          <a:xfrm>
            <a:off x="8400256" y="1000343"/>
            <a:ext cx="3284165" cy="210244"/>
          </a:xfrm>
        </p:spPr>
        <p:txBody>
          <a:bodyPr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50000"/>
              <a:buFont typeface="Franklin Gothic Demi" pitchFamily="34" charset="0"/>
              <a:buNone/>
              <a:tabLst/>
              <a:defRPr sz="1400" b="1" i="0" baseline="0">
                <a:solidFill>
                  <a:srgbClr val="A0A0A0"/>
                </a:solidFill>
                <a:latin typeface="TIM Sans" panose="00000500000000000000" pitchFamily="50" charset="0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50000"/>
              <a:buFont typeface="Franklin Gothic Demi" pitchFamily="34" charset="0"/>
              <a:buNone/>
              <a:tabLst/>
              <a:defRPr/>
            </a:pPr>
            <a:r>
              <a:rPr lang="en-US" dirty="0" err="1"/>
              <a:t>Argomento</a:t>
            </a:r>
            <a:r>
              <a:rPr lang="en-US" dirty="0"/>
              <a:t> #3</a:t>
            </a:r>
            <a:endParaRPr lang="it-IT" dirty="0"/>
          </a:p>
        </p:txBody>
      </p:sp>
      <p:sp>
        <p:nvSpPr>
          <p:cNvPr id="12" name="Segnaposto testo 19"/>
          <p:cNvSpPr>
            <a:spLocks noGrp="1"/>
          </p:cNvSpPr>
          <p:nvPr>
            <p:ph type="body" sz="quarter" idx="30" hasCustomPrompt="1"/>
          </p:nvPr>
        </p:nvSpPr>
        <p:spPr>
          <a:xfrm>
            <a:off x="8400256" y="1268760"/>
            <a:ext cx="3284165" cy="25200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 b="0" i="0" baseline="0">
                <a:solidFill>
                  <a:srgbClr val="A0A0A0"/>
                </a:solidFill>
                <a:latin typeface="TIM Sans" panose="00000500000000000000" pitchFamily="50" charset="0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lvl="0"/>
            <a:r>
              <a:rPr lang="en-US" dirty="0" err="1"/>
              <a:t>Sottotitolo</a:t>
            </a:r>
            <a:r>
              <a:rPr lang="en-US" dirty="0"/>
              <a:t> in TIM Sans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3" name="Segnaposto testo 19"/>
          <p:cNvSpPr>
            <a:spLocks noGrp="1"/>
          </p:cNvSpPr>
          <p:nvPr>
            <p:ph type="body" sz="quarter" idx="32" hasCustomPrompt="1"/>
          </p:nvPr>
        </p:nvSpPr>
        <p:spPr>
          <a:xfrm>
            <a:off x="891623" y="2404527"/>
            <a:ext cx="3284165" cy="210244"/>
          </a:xfrm>
        </p:spPr>
        <p:txBody>
          <a:bodyPr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50000"/>
              <a:buFont typeface="Franklin Gothic Demi" pitchFamily="34" charset="0"/>
              <a:buNone/>
              <a:tabLst/>
              <a:defRPr sz="1400" b="1" i="0" baseline="0">
                <a:solidFill>
                  <a:srgbClr val="A0A0A0"/>
                </a:solidFill>
                <a:latin typeface="TIM Sans" panose="00000500000000000000" pitchFamily="50" charset="0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50000"/>
              <a:buFont typeface="Franklin Gothic Demi" pitchFamily="34" charset="0"/>
              <a:buNone/>
              <a:tabLst/>
              <a:defRPr/>
            </a:pPr>
            <a:r>
              <a:rPr lang="en-US" dirty="0" err="1"/>
              <a:t>Argomento</a:t>
            </a:r>
            <a:r>
              <a:rPr lang="en-US" dirty="0"/>
              <a:t> #1</a:t>
            </a:r>
            <a:endParaRPr lang="it-IT" dirty="0"/>
          </a:p>
        </p:txBody>
      </p:sp>
      <p:sp>
        <p:nvSpPr>
          <p:cNvPr id="14" name="Segnaposto testo 19"/>
          <p:cNvSpPr>
            <a:spLocks noGrp="1"/>
          </p:cNvSpPr>
          <p:nvPr>
            <p:ph type="body" sz="quarter" idx="33" hasCustomPrompt="1"/>
          </p:nvPr>
        </p:nvSpPr>
        <p:spPr>
          <a:xfrm>
            <a:off x="891623" y="2672944"/>
            <a:ext cx="3284165" cy="25200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 b="0" i="0" baseline="0">
                <a:solidFill>
                  <a:srgbClr val="A0A0A0"/>
                </a:solidFill>
                <a:latin typeface="TIM Sans" panose="00000500000000000000" pitchFamily="50" charset="0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lvl="0"/>
            <a:r>
              <a:rPr lang="en-US" dirty="0" err="1"/>
              <a:t>Sottotitolo</a:t>
            </a:r>
            <a:r>
              <a:rPr lang="en-US" dirty="0"/>
              <a:t> in TIM Sans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5" name="Segnaposto testo 19"/>
          <p:cNvSpPr>
            <a:spLocks noGrp="1"/>
          </p:cNvSpPr>
          <p:nvPr>
            <p:ph type="body" sz="quarter" idx="35" hasCustomPrompt="1"/>
          </p:nvPr>
        </p:nvSpPr>
        <p:spPr>
          <a:xfrm>
            <a:off x="4655840" y="2404527"/>
            <a:ext cx="3284165" cy="210244"/>
          </a:xfrm>
        </p:spPr>
        <p:txBody>
          <a:bodyPr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50000"/>
              <a:buFont typeface="Franklin Gothic Demi" pitchFamily="34" charset="0"/>
              <a:buNone/>
              <a:tabLst/>
              <a:defRPr sz="1400" b="1" i="0" baseline="0">
                <a:solidFill>
                  <a:srgbClr val="A0A0A0"/>
                </a:solidFill>
                <a:latin typeface="TIM Sans" panose="00000500000000000000" pitchFamily="50" charset="0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50000"/>
              <a:buFont typeface="Franklin Gothic Demi" pitchFamily="34" charset="0"/>
              <a:buNone/>
              <a:tabLst/>
              <a:defRPr/>
            </a:pPr>
            <a:r>
              <a:rPr lang="en-US" dirty="0" err="1"/>
              <a:t>Argomento</a:t>
            </a:r>
            <a:r>
              <a:rPr lang="en-US" dirty="0"/>
              <a:t> #2</a:t>
            </a:r>
            <a:endParaRPr lang="it-IT" dirty="0"/>
          </a:p>
        </p:txBody>
      </p:sp>
      <p:sp>
        <p:nvSpPr>
          <p:cNvPr id="16" name="Segnaposto testo 19"/>
          <p:cNvSpPr>
            <a:spLocks noGrp="1"/>
          </p:cNvSpPr>
          <p:nvPr>
            <p:ph type="body" sz="quarter" idx="36" hasCustomPrompt="1"/>
          </p:nvPr>
        </p:nvSpPr>
        <p:spPr>
          <a:xfrm>
            <a:off x="4655840" y="2672944"/>
            <a:ext cx="3284165" cy="25200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 b="0" i="0" baseline="0">
                <a:solidFill>
                  <a:srgbClr val="A0A0A0"/>
                </a:solidFill>
                <a:latin typeface="TIM Sans" panose="00000500000000000000" pitchFamily="50" charset="0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lvl="0"/>
            <a:r>
              <a:rPr lang="en-US" dirty="0" err="1"/>
              <a:t>Sottotitolo</a:t>
            </a:r>
            <a:r>
              <a:rPr lang="en-US" dirty="0"/>
              <a:t> in TIM Sans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7" name="Segnaposto testo 19"/>
          <p:cNvSpPr>
            <a:spLocks noGrp="1"/>
          </p:cNvSpPr>
          <p:nvPr>
            <p:ph type="body" sz="quarter" idx="38" hasCustomPrompt="1"/>
          </p:nvPr>
        </p:nvSpPr>
        <p:spPr>
          <a:xfrm>
            <a:off x="8400256" y="2404527"/>
            <a:ext cx="3284165" cy="210244"/>
          </a:xfrm>
        </p:spPr>
        <p:txBody>
          <a:bodyPr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50000"/>
              <a:buFont typeface="Franklin Gothic Demi" pitchFamily="34" charset="0"/>
              <a:buNone/>
              <a:tabLst/>
              <a:defRPr sz="1400" b="1" i="0" baseline="0">
                <a:solidFill>
                  <a:srgbClr val="A0A0A0"/>
                </a:solidFill>
                <a:latin typeface="TIM Sans" panose="00000500000000000000" pitchFamily="50" charset="0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50000"/>
              <a:buFont typeface="Franklin Gothic Demi" pitchFamily="34" charset="0"/>
              <a:buNone/>
              <a:tabLst/>
              <a:defRPr/>
            </a:pPr>
            <a:r>
              <a:rPr lang="en-US" dirty="0" err="1"/>
              <a:t>Argomento</a:t>
            </a:r>
            <a:r>
              <a:rPr lang="en-US" dirty="0"/>
              <a:t> #3</a:t>
            </a:r>
            <a:endParaRPr lang="it-IT" dirty="0"/>
          </a:p>
        </p:txBody>
      </p:sp>
      <p:sp>
        <p:nvSpPr>
          <p:cNvPr id="18" name="Segnaposto testo 19"/>
          <p:cNvSpPr>
            <a:spLocks noGrp="1"/>
          </p:cNvSpPr>
          <p:nvPr>
            <p:ph type="body" sz="quarter" idx="39" hasCustomPrompt="1"/>
          </p:nvPr>
        </p:nvSpPr>
        <p:spPr>
          <a:xfrm>
            <a:off x="8400256" y="2672944"/>
            <a:ext cx="3284165" cy="25200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 b="0" i="0" baseline="0">
                <a:solidFill>
                  <a:srgbClr val="A0A0A0"/>
                </a:solidFill>
                <a:latin typeface="TIM Sans" panose="00000500000000000000" pitchFamily="50" charset="0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lvl="0"/>
            <a:r>
              <a:rPr lang="en-US" dirty="0" err="1"/>
              <a:t>Sottotitolo</a:t>
            </a:r>
            <a:r>
              <a:rPr lang="en-US" dirty="0"/>
              <a:t> in TIM Sans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9" name="Segnaposto testo 19"/>
          <p:cNvSpPr>
            <a:spLocks noGrp="1"/>
          </p:cNvSpPr>
          <p:nvPr>
            <p:ph type="body" sz="quarter" idx="41" hasCustomPrompt="1"/>
          </p:nvPr>
        </p:nvSpPr>
        <p:spPr>
          <a:xfrm>
            <a:off x="891623" y="3844687"/>
            <a:ext cx="3284165" cy="210244"/>
          </a:xfrm>
        </p:spPr>
        <p:txBody>
          <a:bodyPr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50000"/>
              <a:buFont typeface="Franklin Gothic Demi" pitchFamily="34" charset="0"/>
              <a:buNone/>
              <a:tabLst/>
              <a:defRPr sz="1400" b="1" i="0" baseline="0">
                <a:solidFill>
                  <a:srgbClr val="A0A0A0"/>
                </a:solidFill>
                <a:latin typeface="TIM Sans" panose="00000500000000000000" pitchFamily="50" charset="0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50000"/>
              <a:buFont typeface="Franklin Gothic Demi" pitchFamily="34" charset="0"/>
              <a:buNone/>
              <a:tabLst/>
              <a:defRPr/>
            </a:pPr>
            <a:r>
              <a:rPr lang="en-US" dirty="0" err="1"/>
              <a:t>Argomento</a:t>
            </a:r>
            <a:r>
              <a:rPr lang="en-US" dirty="0"/>
              <a:t> #1</a:t>
            </a:r>
            <a:endParaRPr lang="it-IT" dirty="0"/>
          </a:p>
        </p:txBody>
      </p:sp>
      <p:sp>
        <p:nvSpPr>
          <p:cNvPr id="20" name="Segnaposto testo 19"/>
          <p:cNvSpPr>
            <a:spLocks noGrp="1"/>
          </p:cNvSpPr>
          <p:nvPr>
            <p:ph type="body" sz="quarter" idx="42" hasCustomPrompt="1"/>
          </p:nvPr>
        </p:nvSpPr>
        <p:spPr>
          <a:xfrm>
            <a:off x="891623" y="4113104"/>
            <a:ext cx="3284165" cy="25200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 b="0" i="0" baseline="0">
                <a:solidFill>
                  <a:srgbClr val="A0A0A0"/>
                </a:solidFill>
                <a:latin typeface="TIM Sans" panose="00000500000000000000" pitchFamily="50" charset="0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lvl="0"/>
            <a:r>
              <a:rPr lang="en-US" dirty="0" err="1"/>
              <a:t>Sottotitolo</a:t>
            </a:r>
            <a:r>
              <a:rPr lang="en-US" dirty="0"/>
              <a:t> in TIM Sans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21" name="Segnaposto testo 19"/>
          <p:cNvSpPr>
            <a:spLocks noGrp="1"/>
          </p:cNvSpPr>
          <p:nvPr>
            <p:ph type="body" sz="quarter" idx="44" hasCustomPrompt="1"/>
          </p:nvPr>
        </p:nvSpPr>
        <p:spPr>
          <a:xfrm>
            <a:off x="4655840" y="3844687"/>
            <a:ext cx="3284165" cy="210244"/>
          </a:xfrm>
        </p:spPr>
        <p:txBody>
          <a:bodyPr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50000"/>
              <a:buFont typeface="Franklin Gothic Demi" pitchFamily="34" charset="0"/>
              <a:buNone/>
              <a:tabLst/>
              <a:defRPr sz="1400" b="1" i="0" baseline="0">
                <a:solidFill>
                  <a:srgbClr val="A0A0A0"/>
                </a:solidFill>
                <a:latin typeface="TIM Sans" panose="00000500000000000000" pitchFamily="50" charset="0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50000"/>
              <a:buFont typeface="Franklin Gothic Demi" pitchFamily="34" charset="0"/>
              <a:buNone/>
              <a:tabLst/>
              <a:defRPr/>
            </a:pPr>
            <a:r>
              <a:rPr lang="en-US" dirty="0" err="1"/>
              <a:t>Argomento</a:t>
            </a:r>
            <a:r>
              <a:rPr lang="en-US" dirty="0"/>
              <a:t> #2</a:t>
            </a:r>
            <a:endParaRPr lang="it-IT" dirty="0"/>
          </a:p>
        </p:txBody>
      </p:sp>
      <p:sp>
        <p:nvSpPr>
          <p:cNvPr id="22" name="Segnaposto testo 19"/>
          <p:cNvSpPr>
            <a:spLocks noGrp="1"/>
          </p:cNvSpPr>
          <p:nvPr>
            <p:ph type="body" sz="quarter" idx="45" hasCustomPrompt="1"/>
          </p:nvPr>
        </p:nvSpPr>
        <p:spPr>
          <a:xfrm>
            <a:off x="4655840" y="4113104"/>
            <a:ext cx="3284165" cy="25200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 b="0" i="0" baseline="0">
                <a:solidFill>
                  <a:srgbClr val="A0A0A0"/>
                </a:solidFill>
                <a:latin typeface="TIM Sans" panose="00000500000000000000" pitchFamily="50" charset="0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lvl="0"/>
            <a:r>
              <a:rPr lang="en-US" dirty="0" err="1"/>
              <a:t>Sottotitolo</a:t>
            </a:r>
            <a:r>
              <a:rPr lang="en-US" dirty="0"/>
              <a:t> in TIM Sans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23" name="Segnaposto testo 19"/>
          <p:cNvSpPr>
            <a:spLocks noGrp="1"/>
          </p:cNvSpPr>
          <p:nvPr>
            <p:ph type="body" sz="quarter" idx="47" hasCustomPrompt="1"/>
          </p:nvPr>
        </p:nvSpPr>
        <p:spPr>
          <a:xfrm>
            <a:off x="8400256" y="3844687"/>
            <a:ext cx="3284165" cy="210244"/>
          </a:xfrm>
        </p:spPr>
        <p:txBody>
          <a:bodyPr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50000"/>
              <a:buFont typeface="Franklin Gothic Demi" pitchFamily="34" charset="0"/>
              <a:buNone/>
              <a:tabLst/>
              <a:defRPr sz="1400" b="1" i="0" baseline="0">
                <a:solidFill>
                  <a:srgbClr val="A0A0A0"/>
                </a:solidFill>
                <a:latin typeface="TIM Sans" panose="00000500000000000000" pitchFamily="50" charset="0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50000"/>
              <a:buFont typeface="Franklin Gothic Demi" pitchFamily="34" charset="0"/>
              <a:buNone/>
              <a:tabLst/>
              <a:defRPr/>
            </a:pPr>
            <a:r>
              <a:rPr lang="en-US" dirty="0" err="1"/>
              <a:t>Argomento</a:t>
            </a:r>
            <a:r>
              <a:rPr lang="en-US" dirty="0"/>
              <a:t> #3</a:t>
            </a:r>
            <a:endParaRPr lang="it-IT" dirty="0"/>
          </a:p>
        </p:txBody>
      </p:sp>
      <p:sp>
        <p:nvSpPr>
          <p:cNvPr id="24" name="Segnaposto testo 19"/>
          <p:cNvSpPr>
            <a:spLocks noGrp="1"/>
          </p:cNvSpPr>
          <p:nvPr>
            <p:ph type="body" sz="quarter" idx="48" hasCustomPrompt="1"/>
          </p:nvPr>
        </p:nvSpPr>
        <p:spPr>
          <a:xfrm>
            <a:off x="8400256" y="4113104"/>
            <a:ext cx="3284165" cy="25200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 b="0" i="0" baseline="0">
                <a:solidFill>
                  <a:srgbClr val="A0A0A0"/>
                </a:solidFill>
                <a:latin typeface="TIM Sans" panose="00000500000000000000" pitchFamily="50" charset="0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lvl="0"/>
            <a:r>
              <a:rPr lang="en-US" dirty="0" err="1"/>
              <a:t>Sottotitolo</a:t>
            </a:r>
            <a:r>
              <a:rPr lang="en-US" dirty="0"/>
              <a:t> in TIM Sans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25" name="Segnaposto testo 19"/>
          <p:cNvSpPr>
            <a:spLocks noGrp="1"/>
          </p:cNvSpPr>
          <p:nvPr>
            <p:ph type="body" sz="quarter" idx="50" hasCustomPrompt="1"/>
          </p:nvPr>
        </p:nvSpPr>
        <p:spPr>
          <a:xfrm>
            <a:off x="891623" y="1556522"/>
            <a:ext cx="3284165" cy="561576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 b="0" i="0" baseline="0">
                <a:solidFill>
                  <a:srgbClr val="A0A0A0"/>
                </a:solidFill>
                <a:latin typeface="TIM Sans Light" panose="00000400000000000000" pitchFamily="2" charset="0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lvl="0"/>
            <a:r>
              <a:rPr lang="en-US" dirty="0" err="1"/>
              <a:t>Dettaglio</a:t>
            </a:r>
            <a:r>
              <a:rPr lang="en-US" dirty="0"/>
              <a:t> TIM Sans Light 10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26" name="Segnaposto testo 19"/>
          <p:cNvSpPr>
            <a:spLocks noGrp="1"/>
          </p:cNvSpPr>
          <p:nvPr>
            <p:ph type="body" sz="quarter" idx="51" hasCustomPrompt="1"/>
          </p:nvPr>
        </p:nvSpPr>
        <p:spPr>
          <a:xfrm>
            <a:off x="4655840" y="1556522"/>
            <a:ext cx="3284165" cy="561576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 b="0" i="0" baseline="0">
                <a:solidFill>
                  <a:srgbClr val="A0A0A0"/>
                </a:solidFill>
                <a:latin typeface="TIM Sans Light" panose="00000400000000000000" pitchFamily="2" charset="0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lvl="0"/>
            <a:r>
              <a:rPr lang="en-US" dirty="0" err="1"/>
              <a:t>Dettaglio</a:t>
            </a:r>
            <a:r>
              <a:rPr lang="en-US" dirty="0"/>
              <a:t> TIM Sans Light 10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27" name="Segnaposto testo 19"/>
          <p:cNvSpPr>
            <a:spLocks noGrp="1"/>
          </p:cNvSpPr>
          <p:nvPr>
            <p:ph type="body" sz="quarter" idx="52" hasCustomPrompt="1"/>
          </p:nvPr>
        </p:nvSpPr>
        <p:spPr>
          <a:xfrm>
            <a:off x="8400256" y="1556522"/>
            <a:ext cx="3284165" cy="561576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 b="0" i="0" baseline="0">
                <a:solidFill>
                  <a:srgbClr val="A0A0A0"/>
                </a:solidFill>
                <a:latin typeface="TIM Sans Light" panose="00000400000000000000" pitchFamily="2" charset="0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lvl="0"/>
            <a:r>
              <a:rPr lang="en-US" dirty="0" err="1"/>
              <a:t>Dettaglio</a:t>
            </a:r>
            <a:r>
              <a:rPr lang="en-US" dirty="0"/>
              <a:t> TIM Sans Light 10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28" name="Segnaposto testo 19"/>
          <p:cNvSpPr>
            <a:spLocks noGrp="1"/>
          </p:cNvSpPr>
          <p:nvPr>
            <p:ph type="body" sz="quarter" idx="53" hasCustomPrompt="1"/>
          </p:nvPr>
        </p:nvSpPr>
        <p:spPr>
          <a:xfrm>
            <a:off x="891623" y="2959713"/>
            <a:ext cx="3284165" cy="561576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 b="0" i="0" baseline="0">
                <a:solidFill>
                  <a:srgbClr val="A0A0A0"/>
                </a:solidFill>
                <a:latin typeface="TIM Sans Light" panose="00000400000000000000" pitchFamily="2" charset="0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lvl="0"/>
            <a:r>
              <a:rPr lang="en-US" dirty="0" err="1"/>
              <a:t>Dettaglio</a:t>
            </a:r>
            <a:r>
              <a:rPr lang="en-US" dirty="0"/>
              <a:t> TIM Sans Light 10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29" name="Segnaposto testo 19"/>
          <p:cNvSpPr>
            <a:spLocks noGrp="1"/>
          </p:cNvSpPr>
          <p:nvPr>
            <p:ph type="body" sz="quarter" idx="54" hasCustomPrompt="1"/>
          </p:nvPr>
        </p:nvSpPr>
        <p:spPr>
          <a:xfrm>
            <a:off x="4655840" y="2959713"/>
            <a:ext cx="3284165" cy="561576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 b="0" i="0" baseline="0">
                <a:solidFill>
                  <a:srgbClr val="A0A0A0"/>
                </a:solidFill>
                <a:latin typeface="TIM Sans Light" panose="00000400000000000000" pitchFamily="2" charset="0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lvl="0"/>
            <a:r>
              <a:rPr lang="en-US" dirty="0" err="1"/>
              <a:t>Dettaglio</a:t>
            </a:r>
            <a:r>
              <a:rPr lang="en-US" dirty="0"/>
              <a:t> TIM Sans Light 10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0" name="Segnaposto testo 19"/>
          <p:cNvSpPr>
            <a:spLocks noGrp="1"/>
          </p:cNvSpPr>
          <p:nvPr>
            <p:ph type="body" sz="quarter" idx="55" hasCustomPrompt="1"/>
          </p:nvPr>
        </p:nvSpPr>
        <p:spPr>
          <a:xfrm>
            <a:off x="8400256" y="2959713"/>
            <a:ext cx="3284165" cy="561576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 b="0" i="0" baseline="0">
                <a:solidFill>
                  <a:srgbClr val="A0A0A0"/>
                </a:solidFill>
                <a:latin typeface="TIM Sans Light" panose="00000400000000000000" pitchFamily="2" charset="0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lvl="0"/>
            <a:r>
              <a:rPr lang="en-US" dirty="0" err="1"/>
              <a:t>Dettaglio</a:t>
            </a:r>
            <a:r>
              <a:rPr lang="en-US" dirty="0"/>
              <a:t> TIM Sans Light 10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1" name="Segnaposto testo 19"/>
          <p:cNvSpPr>
            <a:spLocks noGrp="1"/>
          </p:cNvSpPr>
          <p:nvPr>
            <p:ph type="body" sz="quarter" idx="56" hasCustomPrompt="1"/>
          </p:nvPr>
        </p:nvSpPr>
        <p:spPr>
          <a:xfrm>
            <a:off x="891623" y="4408637"/>
            <a:ext cx="3284165" cy="561576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 b="0" i="0" baseline="0">
                <a:solidFill>
                  <a:srgbClr val="A0A0A0"/>
                </a:solidFill>
                <a:latin typeface="TIM Sans Light" panose="00000400000000000000" pitchFamily="2" charset="0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lvl="0"/>
            <a:r>
              <a:rPr lang="en-US" dirty="0" err="1"/>
              <a:t>Dettaglio</a:t>
            </a:r>
            <a:r>
              <a:rPr lang="en-US" dirty="0"/>
              <a:t> TIM Sans Light 10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2" name="Segnaposto testo 19"/>
          <p:cNvSpPr>
            <a:spLocks noGrp="1"/>
          </p:cNvSpPr>
          <p:nvPr>
            <p:ph type="body" sz="quarter" idx="57" hasCustomPrompt="1"/>
          </p:nvPr>
        </p:nvSpPr>
        <p:spPr>
          <a:xfrm>
            <a:off x="4655840" y="4408637"/>
            <a:ext cx="3284165" cy="561576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 b="0" i="0" baseline="0">
                <a:solidFill>
                  <a:srgbClr val="A0A0A0"/>
                </a:solidFill>
                <a:latin typeface="TIM Sans Light" panose="00000400000000000000" pitchFamily="2" charset="0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lvl="0"/>
            <a:r>
              <a:rPr lang="en-US" dirty="0" err="1"/>
              <a:t>Dettaglio</a:t>
            </a:r>
            <a:r>
              <a:rPr lang="en-US" dirty="0"/>
              <a:t> TIM Sans Light 10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3" name="Segnaposto testo 19"/>
          <p:cNvSpPr>
            <a:spLocks noGrp="1"/>
          </p:cNvSpPr>
          <p:nvPr>
            <p:ph type="body" sz="quarter" idx="58" hasCustomPrompt="1"/>
          </p:nvPr>
        </p:nvSpPr>
        <p:spPr>
          <a:xfrm>
            <a:off x="8400256" y="4408637"/>
            <a:ext cx="3284165" cy="561576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 b="0" i="0" baseline="0">
                <a:solidFill>
                  <a:srgbClr val="A0A0A0"/>
                </a:solidFill>
                <a:latin typeface="TIM Sans Light" panose="00000400000000000000" pitchFamily="2" charset="0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lvl="0"/>
            <a:r>
              <a:rPr lang="en-US" dirty="0" err="1"/>
              <a:t>Dettaglio</a:t>
            </a:r>
            <a:r>
              <a:rPr lang="en-US" dirty="0"/>
              <a:t> TIM Sans Light 10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4" name="Segnaposto data 7"/>
          <p:cNvSpPr>
            <a:spLocks noGrp="1"/>
          </p:cNvSpPr>
          <p:nvPr>
            <p:ph type="dt" sz="quarter" idx="2"/>
          </p:nvPr>
        </p:nvSpPr>
        <p:spPr>
          <a:xfrm>
            <a:off x="5491089" y="6323015"/>
            <a:ext cx="5689600" cy="211137"/>
          </a:xfrm>
          <a:prstGeom prst="rect">
            <a:avLst/>
          </a:prstGeom>
        </p:spPr>
        <p:txBody>
          <a:bodyPr/>
          <a:lstStyle>
            <a:lvl1pPr algn="r">
              <a:defRPr sz="80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r>
              <a:rPr lang="it-IT" dirty="0"/>
              <a:t>Titolo della Relazione</a:t>
            </a:r>
          </a:p>
        </p:txBody>
      </p:sp>
      <p:sp>
        <p:nvSpPr>
          <p:cNvPr id="35" name="Segnaposto piè di pagina 8"/>
          <p:cNvSpPr>
            <a:spLocks noGrp="1"/>
          </p:cNvSpPr>
          <p:nvPr>
            <p:ph type="ftr" sz="quarter" idx="3"/>
          </p:nvPr>
        </p:nvSpPr>
        <p:spPr>
          <a:xfrm>
            <a:off x="5491089" y="6467477"/>
            <a:ext cx="5689600" cy="220663"/>
          </a:xfrm>
          <a:prstGeom prst="rect">
            <a:avLst/>
          </a:prstGeom>
        </p:spPr>
        <p:txBody>
          <a:bodyPr/>
          <a:lstStyle>
            <a:lvl1pPr algn="r">
              <a:defRPr sz="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it-IT"/>
              <a:t>Nome del Relatore, Nome Struttura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1905954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eparator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12751" y="360363"/>
            <a:ext cx="11279717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it-IT" dirty="0"/>
          </a:p>
        </p:txBody>
      </p:sp>
      <p:sp>
        <p:nvSpPr>
          <p:cNvPr id="5" name="Content Placeholder 3"/>
          <p:cNvSpPr>
            <a:spLocks noGrp="1" noChangeArrowheads="1"/>
          </p:cNvSpPr>
          <p:nvPr>
            <p:ph idx="1" hasCustomPrompt="1"/>
          </p:nvPr>
        </p:nvSpPr>
        <p:spPr bwMode="auto">
          <a:xfrm>
            <a:off x="393271" y="952501"/>
            <a:ext cx="11267016" cy="522232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>
            <a:lvl1pPr marL="285750" marR="0" indent="-28575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EB0028"/>
              </a:buClr>
              <a:buSzPct val="50000"/>
              <a:buFontTx/>
              <a:buBlip>
                <a:blip r:embed="rId2"/>
              </a:buBlip>
              <a:tabLst/>
              <a:defRPr sz="1800">
                <a:solidFill>
                  <a:schemeClr val="accent5"/>
                </a:solidFill>
                <a:latin typeface="TIM Sans" panose="00000500000000000000" pitchFamily="50" charset="0"/>
              </a:defRPr>
            </a:lvl1pPr>
            <a:lvl2pPr marL="446088" indent="-285750">
              <a:lnSpc>
                <a:spcPct val="100000"/>
              </a:lnSpc>
              <a:buClr>
                <a:schemeClr val="accent2"/>
              </a:buClr>
              <a:buSzPct val="150000"/>
              <a:buFont typeface="Arial" panose="020B0604020202020204" pitchFamily="34" charset="0"/>
              <a:buChar char="•"/>
              <a:defRPr>
                <a:solidFill>
                  <a:schemeClr val="accent4"/>
                </a:solidFill>
                <a:latin typeface="TIM Sans" panose="00000500000000000000" pitchFamily="50" charset="0"/>
              </a:defRPr>
            </a:lvl2pPr>
            <a:lvl3pPr marL="971550" indent="-285750">
              <a:buClr>
                <a:schemeClr val="accent2"/>
              </a:buClr>
              <a:buSzPct val="150000"/>
              <a:buFont typeface="Arial" panose="020B0604020202020204" pitchFamily="34" charset="0"/>
              <a:buChar char="•"/>
              <a:defRPr>
                <a:solidFill>
                  <a:schemeClr val="accent4"/>
                </a:solidFill>
                <a:latin typeface="TIM Sans" panose="00000500000000000000" pitchFamily="50" charset="0"/>
              </a:defRPr>
            </a:lvl3pPr>
          </a:lstStyle>
          <a:p>
            <a:pPr lvl="0"/>
            <a:r>
              <a:rPr lang="it-IT" dirty="0"/>
              <a:t>Argomento #1 in TIM Sans 18 </a:t>
            </a:r>
            <a:r>
              <a:rPr lang="it-IT" dirty="0" err="1"/>
              <a:t>pt</a:t>
            </a:r>
            <a:endParaRPr lang="it-IT" dirty="0"/>
          </a:p>
          <a:p>
            <a:pPr marL="285750" marR="0" lvl="0" indent="-28575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EB0028"/>
              </a:buClr>
              <a:buSzPct val="50000"/>
              <a:buFontTx/>
              <a:buBlip>
                <a:blip r:embed="rId2"/>
              </a:buBlip>
              <a:tabLst/>
              <a:defRPr/>
            </a:pPr>
            <a:r>
              <a:rPr lang="it-IT" dirty="0"/>
              <a:t>Argomento #2 in TIM Sans 18 </a:t>
            </a:r>
            <a:r>
              <a:rPr lang="it-IT" dirty="0" err="1"/>
              <a:t>pt</a:t>
            </a:r>
            <a:endParaRPr lang="it-IT" dirty="0"/>
          </a:p>
          <a:p>
            <a:pPr marL="285750" marR="0" lvl="0" indent="-28575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EB0028"/>
              </a:buClr>
              <a:buSzPct val="50000"/>
              <a:buFontTx/>
              <a:buBlip>
                <a:blip r:embed="rId2"/>
              </a:buBlip>
              <a:tabLst/>
              <a:defRPr/>
            </a:pPr>
            <a:r>
              <a:rPr lang="it-IT" dirty="0"/>
              <a:t>Argomento #3 in TIM Sans 18 </a:t>
            </a:r>
            <a:r>
              <a:rPr lang="it-IT" dirty="0" err="1"/>
              <a:t>pt</a:t>
            </a:r>
            <a:endParaRPr lang="it-IT" dirty="0"/>
          </a:p>
        </p:txBody>
      </p:sp>
      <p:sp>
        <p:nvSpPr>
          <p:cNvPr id="6" name="Segnaposto data 7"/>
          <p:cNvSpPr>
            <a:spLocks noGrp="1"/>
          </p:cNvSpPr>
          <p:nvPr>
            <p:ph type="dt" sz="quarter" idx="2"/>
          </p:nvPr>
        </p:nvSpPr>
        <p:spPr>
          <a:xfrm>
            <a:off x="5491089" y="6323015"/>
            <a:ext cx="5689600" cy="211137"/>
          </a:xfrm>
          <a:prstGeom prst="rect">
            <a:avLst/>
          </a:prstGeom>
        </p:spPr>
        <p:txBody>
          <a:bodyPr/>
          <a:lstStyle>
            <a:lvl1pPr algn="r">
              <a:defRPr sz="80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r>
              <a:rPr lang="it-IT" dirty="0"/>
              <a:t>Titolo della Relazione</a:t>
            </a:r>
          </a:p>
        </p:txBody>
      </p:sp>
      <p:sp>
        <p:nvSpPr>
          <p:cNvPr id="7" name="Segnaposto piè di pagina 8"/>
          <p:cNvSpPr>
            <a:spLocks noGrp="1"/>
          </p:cNvSpPr>
          <p:nvPr>
            <p:ph type="ftr" sz="quarter" idx="3"/>
          </p:nvPr>
        </p:nvSpPr>
        <p:spPr>
          <a:xfrm>
            <a:off x="5491089" y="6467477"/>
            <a:ext cx="5689600" cy="220663"/>
          </a:xfrm>
          <a:prstGeom prst="rect">
            <a:avLst/>
          </a:prstGeom>
        </p:spPr>
        <p:txBody>
          <a:bodyPr/>
          <a:lstStyle>
            <a:lvl1pPr algn="r">
              <a:defRPr sz="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it-IT"/>
              <a:t>Nome del Relatore, Nome Struttura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76444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 Corpo Gra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12751" y="360363"/>
            <a:ext cx="11279717" cy="355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5" name="Segnaposto testo 7"/>
          <p:cNvSpPr>
            <a:spLocks noGrp="1"/>
          </p:cNvSpPr>
          <p:nvPr>
            <p:ph type="body" sz="quarter" idx="13"/>
          </p:nvPr>
        </p:nvSpPr>
        <p:spPr>
          <a:xfrm>
            <a:off x="412749" y="952501"/>
            <a:ext cx="11266587" cy="5222329"/>
          </a:xfrm>
        </p:spPr>
        <p:txBody>
          <a:bodyPr/>
          <a:lstStyle>
            <a:lvl1pPr marL="285750" indent="-285750">
              <a:buClr>
                <a:srgbClr val="EB0028"/>
              </a:buClr>
              <a:buSzPct val="150000"/>
              <a:buFont typeface="Arial" panose="020B0604020202020204" pitchFamily="34" charset="0"/>
              <a:buChar char="•"/>
              <a:defRPr>
                <a:latin typeface="TIM Sans" panose="00000500000000000000" pitchFamily="2" charset="0"/>
              </a:defRPr>
            </a:lvl1pPr>
            <a:lvl2pPr marL="731838" indent="-285750">
              <a:buClr>
                <a:srgbClr val="EB0028"/>
              </a:buClr>
              <a:buSzPct val="150000"/>
              <a:buFont typeface="Arial" panose="020B0604020202020204" pitchFamily="34" charset="0"/>
              <a:buChar char="•"/>
              <a:defRPr>
                <a:latin typeface="TIM Sans" panose="00000500000000000000" pitchFamily="2" charset="0"/>
              </a:defRPr>
            </a:lvl2pPr>
            <a:lvl3pPr marL="1179513" indent="-285750">
              <a:buClr>
                <a:srgbClr val="EB0028"/>
              </a:buClr>
              <a:buSzPct val="100000"/>
              <a:buFont typeface="TIM Sans" panose="00000500000000000000" pitchFamily="50" charset="0"/>
              <a:buChar char="–"/>
              <a:defRPr>
                <a:latin typeface="TIM Sans" panose="00000500000000000000" pitchFamily="2" charset="0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Segnaposto data 7"/>
          <p:cNvSpPr>
            <a:spLocks noGrp="1"/>
          </p:cNvSpPr>
          <p:nvPr>
            <p:ph type="dt" sz="quarter" idx="2"/>
          </p:nvPr>
        </p:nvSpPr>
        <p:spPr>
          <a:xfrm>
            <a:off x="5491089" y="6323015"/>
            <a:ext cx="5689600" cy="211137"/>
          </a:xfrm>
          <a:prstGeom prst="rect">
            <a:avLst/>
          </a:prstGeom>
        </p:spPr>
        <p:txBody>
          <a:bodyPr/>
          <a:lstStyle>
            <a:lvl1pPr algn="r">
              <a:defRPr sz="80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r>
              <a:rPr lang="it-IT" dirty="0"/>
              <a:t>Titolo della Relazione</a:t>
            </a:r>
          </a:p>
        </p:txBody>
      </p:sp>
      <p:sp>
        <p:nvSpPr>
          <p:cNvPr id="6" name="Segnaposto piè di pagina 8"/>
          <p:cNvSpPr>
            <a:spLocks noGrp="1"/>
          </p:cNvSpPr>
          <p:nvPr>
            <p:ph type="ftr" sz="quarter" idx="3"/>
          </p:nvPr>
        </p:nvSpPr>
        <p:spPr>
          <a:xfrm>
            <a:off x="5491089" y="6467477"/>
            <a:ext cx="5689600" cy="220663"/>
          </a:xfrm>
          <a:prstGeom prst="rect">
            <a:avLst/>
          </a:prstGeom>
        </p:spPr>
        <p:txBody>
          <a:bodyPr/>
          <a:lstStyle>
            <a:lvl1pPr algn="r">
              <a:defRPr sz="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it-IT"/>
              <a:t>Nome del Relatore, Nome Struttura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0641000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 Corpo Grande -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6" name="Segnaposto testo 7"/>
          <p:cNvSpPr>
            <a:spLocks noGrp="1"/>
          </p:cNvSpPr>
          <p:nvPr>
            <p:ph type="body" sz="quarter" idx="13"/>
          </p:nvPr>
        </p:nvSpPr>
        <p:spPr>
          <a:xfrm>
            <a:off x="393701" y="1362252"/>
            <a:ext cx="11266587" cy="4797249"/>
          </a:xfrm>
        </p:spPr>
        <p:txBody>
          <a:bodyPr/>
          <a:lstStyle>
            <a:lvl1pPr marL="285750" indent="-285750">
              <a:buClr>
                <a:srgbClr val="EB0028"/>
              </a:buClr>
              <a:buSzPct val="150000"/>
              <a:buFont typeface="Arial" panose="020B0604020202020204" pitchFamily="34" charset="0"/>
              <a:buChar char="•"/>
              <a:defRPr>
                <a:latin typeface="+mn-lt"/>
              </a:defRPr>
            </a:lvl1pPr>
            <a:lvl2pPr marL="731838" indent="-285750">
              <a:buClr>
                <a:srgbClr val="EB0028"/>
              </a:buClr>
              <a:buSzPct val="150000"/>
              <a:buFont typeface="Arial" panose="020B0604020202020204" pitchFamily="34" charset="0"/>
              <a:buChar char="•"/>
              <a:defRPr>
                <a:latin typeface="+mn-lt"/>
              </a:defRPr>
            </a:lvl2pPr>
            <a:lvl3pPr marL="1179513" indent="-285750">
              <a:buClr>
                <a:srgbClr val="EB0028"/>
              </a:buClr>
              <a:buSzPct val="100000"/>
              <a:buFont typeface="TIM Sans" panose="00000500000000000000" pitchFamily="50" charset="0"/>
              <a:buChar char="–"/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egnaposto data 7"/>
          <p:cNvSpPr>
            <a:spLocks noGrp="1"/>
          </p:cNvSpPr>
          <p:nvPr>
            <p:ph type="dt" sz="quarter" idx="2"/>
          </p:nvPr>
        </p:nvSpPr>
        <p:spPr>
          <a:xfrm>
            <a:off x="5491089" y="6323015"/>
            <a:ext cx="5689600" cy="211137"/>
          </a:xfrm>
          <a:prstGeom prst="rect">
            <a:avLst/>
          </a:prstGeom>
        </p:spPr>
        <p:txBody>
          <a:bodyPr/>
          <a:lstStyle>
            <a:lvl1pPr algn="r">
              <a:defRPr sz="80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r>
              <a:rPr lang="it-IT" dirty="0"/>
              <a:t>Titolo della Relazione</a:t>
            </a:r>
          </a:p>
        </p:txBody>
      </p:sp>
      <p:sp>
        <p:nvSpPr>
          <p:cNvPr id="8" name="Segnaposto piè di pagina 8"/>
          <p:cNvSpPr>
            <a:spLocks noGrp="1"/>
          </p:cNvSpPr>
          <p:nvPr>
            <p:ph type="ftr" sz="quarter" idx="3"/>
          </p:nvPr>
        </p:nvSpPr>
        <p:spPr>
          <a:xfrm>
            <a:off x="5491089" y="6467477"/>
            <a:ext cx="5689600" cy="220663"/>
          </a:xfrm>
          <a:prstGeom prst="rect">
            <a:avLst/>
          </a:prstGeom>
        </p:spPr>
        <p:txBody>
          <a:bodyPr/>
          <a:lstStyle>
            <a:lvl1pPr algn="r">
              <a:defRPr sz="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it-IT"/>
              <a:t>Nome del Relatore, Nome Struttura</a:t>
            </a:r>
            <a:endParaRPr lang="it-IT" dirty="0"/>
          </a:p>
        </p:txBody>
      </p:sp>
      <p:sp>
        <p:nvSpPr>
          <p:cNvPr id="9" name="Segnaposto testo 7"/>
          <p:cNvSpPr>
            <a:spLocks noGrp="1"/>
          </p:cNvSpPr>
          <p:nvPr>
            <p:ph type="body" sz="quarter" idx="10"/>
          </p:nvPr>
        </p:nvSpPr>
        <p:spPr>
          <a:xfrm>
            <a:off x="412751" y="809074"/>
            <a:ext cx="11299196" cy="396999"/>
          </a:xfrm>
          <a:noFill/>
          <a:ln>
            <a:noFill/>
          </a:ln>
          <a:effectLst/>
          <a:extLst/>
        </p:spPr>
        <p:txBody>
          <a:bodyPr wrap="none">
            <a:noAutofit/>
          </a:bodyPr>
          <a:lstStyle>
            <a:lvl1pPr>
              <a:lnSpc>
                <a:spcPct val="50000"/>
              </a:lnSpc>
              <a:defRPr lang="it-IT" sz="1400" kern="1200" dirty="0">
                <a:solidFill>
                  <a:schemeClr val="accent1"/>
                </a:solidFill>
                <a:latin typeface="TIM Sans" panose="00000500000000000000" pitchFamily="50" charset="0"/>
                <a:ea typeface="+mj-ea"/>
                <a:cs typeface="TIM Sans" panose="00000500000000000000" pitchFamily="50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98521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 - Corpo Picc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12751" y="360363"/>
            <a:ext cx="11279717" cy="355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5" name="Segnaposto testo 2"/>
          <p:cNvSpPr>
            <a:spLocks noGrp="1"/>
          </p:cNvSpPr>
          <p:nvPr>
            <p:ph type="body" sz="quarter" idx="12"/>
          </p:nvPr>
        </p:nvSpPr>
        <p:spPr>
          <a:xfrm>
            <a:off x="412749" y="953839"/>
            <a:ext cx="11280000" cy="5205662"/>
          </a:xfrm>
        </p:spPr>
        <p:txBody>
          <a:bodyPr>
            <a:noAutofit/>
          </a:bodyPr>
          <a:lstStyle>
            <a:lvl1pPr marL="342900" indent="-342900" algn="l">
              <a:buClr>
                <a:srgbClr val="EB0028"/>
              </a:buClr>
              <a:buSzPct val="150000"/>
              <a:buFont typeface="Arial" panose="020B0604020202020204" pitchFamily="34" charset="0"/>
              <a:buChar char="•"/>
              <a:defRPr sz="1400">
                <a:solidFill>
                  <a:schemeClr val="accent5"/>
                </a:solidFill>
              </a:defRPr>
            </a:lvl1pPr>
            <a:lvl2pPr marL="731838" indent="-285750" algn="l">
              <a:buClr>
                <a:srgbClr val="EB0028"/>
              </a:buClr>
              <a:buSzPct val="150000"/>
              <a:buFont typeface="Arial" panose="020B0604020202020204" pitchFamily="34" charset="0"/>
              <a:buChar char="•"/>
              <a:defRPr sz="1200">
                <a:solidFill>
                  <a:schemeClr val="accent5"/>
                </a:solidFill>
              </a:defRPr>
            </a:lvl2pPr>
            <a:lvl3pPr marL="1179513" indent="-285750" algn="l">
              <a:buClr>
                <a:srgbClr val="EB0028"/>
              </a:buClr>
              <a:buSzPct val="100000"/>
              <a:buFont typeface="FS Me" panose="02000506040000020004" pitchFamily="50" charset="0"/>
              <a:buChar char="–"/>
              <a:defRPr sz="1000">
                <a:solidFill>
                  <a:schemeClr val="accent5"/>
                </a:solidFill>
              </a:defRPr>
            </a:lvl3pPr>
            <a:lvl4pPr marL="1339850" marR="0" indent="3175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  <a:buSzPct val="50000"/>
              <a:buFont typeface="Franklin Gothic Demi" charset="0"/>
              <a:buNone/>
              <a:tabLst/>
              <a:defRPr kumimoji="0" lang="it-IT" sz="1200" b="0" i="0" u="none" strike="noStrike" kern="0" cap="none" spc="0" normalizeH="0" baseline="0" noProof="0" smtClean="0">
                <a:ln>
                  <a:noFill/>
                </a:ln>
                <a:solidFill>
                  <a:srgbClr val="0D3764"/>
                </a:solidFill>
                <a:effectLst/>
                <a:uLnTx/>
                <a:uFillTx/>
                <a:latin typeface="Arial" charset="0"/>
                <a:cs typeface="ＭＳ Ｐゴシック" charset="0"/>
              </a:defRPr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Segnaposto data 7"/>
          <p:cNvSpPr>
            <a:spLocks noGrp="1"/>
          </p:cNvSpPr>
          <p:nvPr>
            <p:ph type="dt" sz="quarter" idx="2"/>
          </p:nvPr>
        </p:nvSpPr>
        <p:spPr>
          <a:xfrm>
            <a:off x="5491089" y="6323015"/>
            <a:ext cx="5689600" cy="211137"/>
          </a:xfrm>
          <a:prstGeom prst="rect">
            <a:avLst/>
          </a:prstGeom>
        </p:spPr>
        <p:txBody>
          <a:bodyPr/>
          <a:lstStyle>
            <a:lvl1pPr algn="r">
              <a:defRPr sz="80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r>
              <a:rPr lang="it-IT" dirty="0"/>
              <a:t>Titolo della Relazione</a:t>
            </a:r>
          </a:p>
        </p:txBody>
      </p:sp>
      <p:sp>
        <p:nvSpPr>
          <p:cNvPr id="6" name="Segnaposto piè di pagina 8"/>
          <p:cNvSpPr>
            <a:spLocks noGrp="1"/>
          </p:cNvSpPr>
          <p:nvPr>
            <p:ph type="ftr" sz="quarter" idx="3"/>
          </p:nvPr>
        </p:nvSpPr>
        <p:spPr>
          <a:xfrm>
            <a:off x="5491089" y="6467477"/>
            <a:ext cx="5689600" cy="220663"/>
          </a:xfrm>
          <a:prstGeom prst="rect">
            <a:avLst/>
          </a:prstGeom>
        </p:spPr>
        <p:txBody>
          <a:bodyPr/>
          <a:lstStyle>
            <a:lvl1pPr algn="r">
              <a:defRPr sz="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it-IT"/>
              <a:t>Nome del Relatore, Nome Struttura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78593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to 2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5" name="Segnaposto testo 7"/>
          <p:cNvSpPr>
            <a:spLocks noGrp="1"/>
          </p:cNvSpPr>
          <p:nvPr>
            <p:ph type="body" sz="quarter" idx="12"/>
          </p:nvPr>
        </p:nvSpPr>
        <p:spPr>
          <a:xfrm>
            <a:off x="412751" y="1081002"/>
            <a:ext cx="5521191" cy="552780"/>
          </a:xfrm>
          <a:noFill/>
          <a:ln>
            <a:noFill/>
          </a:ln>
          <a:effectLst/>
          <a:extLst/>
        </p:spPr>
        <p:txBody>
          <a:bodyPr wrap="none">
            <a:noAutofit/>
          </a:bodyPr>
          <a:lstStyle>
            <a:lvl1pPr>
              <a:defRPr lang="it-IT" sz="1400" kern="1200" dirty="0">
                <a:solidFill>
                  <a:srgbClr val="EB0028"/>
                </a:solidFill>
                <a:latin typeface="TIM Sans" panose="02020503040602060503" pitchFamily="18" charset="0"/>
                <a:ea typeface="+mj-ea"/>
                <a:cs typeface="TIM Sans" panose="02020503040602060503" pitchFamily="18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Segnaposto contenuto 3"/>
          <p:cNvSpPr>
            <a:spLocks noGrp="1"/>
          </p:cNvSpPr>
          <p:nvPr>
            <p:ph sz="half" idx="2"/>
          </p:nvPr>
        </p:nvSpPr>
        <p:spPr>
          <a:xfrm>
            <a:off x="405970" y="1513053"/>
            <a:ext cx="5527972" cy="435334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defRPr sz="1400">
                <a:solidFill>
                  <a:schemeClr val="accent5"/>
                </a:solidFill>
              </a:defRPr>
            </a:lvl1pPr>
            <a:lvl2pPr>
              <a:defRPr sz="2000">
                <a:solidFill>
                  <a:schemeClr val="accent1"/>
                </a:solidFill>
              </a:defRPr>
            </a:lvl2pPr>
            <a:lvl3pPr>
              <a:defRPr sz="1800">
                <a:solidFill>
                  <a:schemeClr val="accent1"/>
                </a:solidFill>
              </a:defRPr>
            </a:lvl3pPr>
            <a:lvl4pPr>
              <a:defRPr sz="1600">
                <a:solidFill>
                  <a:schemeClr val="accent1"/>
                </a:solidFill>
              </a:defRPr>
            </a:lvl4pPr>
            <a:lvl5pPr>
              <a:defRPr sz="1600">
                <a:solidFill>
                  <a:schemeClr val="accent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egnaposto contenuto 5"/>
          <p:cNvSpPr>
            <a:spLocks noGrp="1"/>
          </p:cNvSpPr>
          <p:nvPr>
            <p:ph sz="quarter" idx="4"/>
          </p:nvPr>
        </p:nvSpPr>
        <p:spPr>
          <a:xfrm>
            <a:off x="6069161" y="1513053"/>
            <a:ext cx="5508251" cy="435334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defRPr sz="1400">
                <a:solidFill>
                  <a:schemeClr val="accent5"/>
                </a:solidFill>
              </a:defRPr>
            </a:lvl1pPr>
            <a:lvl2pPr>
              <a:defRPr sz="2000">
                <a:solidFill>
                  <a:schemeClr val="accent1"/>
                </a:solidFill>
              </a:defRPr>
            </a:lvl2pPr>
            <a:lvl3pPr>
              <a:defRPr sz="1800">
                <a:solidFill>
                  <a:schemeClr val="accent1"/>
                </a:solidFill>
              </a:defRPr>
            </a:lvl3pPr>
            <a:lvl4pPr>
              <a:defRPr sz="1600">
                <a:solidFill>
                  <a:schemeClr val="accent1"/>
                </a:solidFill>
              </a:defRPr>
            </a:lvl4pPr>
            <a:lvl5pPr>
              <a:defRPr sz="1600">
                <a:solidFill>
                  <a:schemeClr val="accent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Segnaposto testo 7"/>
          <p:cNvSpPr>
            <a:spLocks noGrp="1"/>
          </p:cNvSpPr>
          <p:nvPr>
            <p:ph type="body" sz="quarter" idx="13"/>
          </p:nvPr>
        </p:nvSpPr>
        <p:spPr>
          <a:xfrm>
            <a:off x="6052610" y="1079443"/>
            <a:ext cx="5521191" cy="552780"/>
          </a:xfrm>
          <a:noFill/>
          <a:ln>
            <a:noFill/>
          </a:ln>
          <a:effectLst/>
          <a:extLst/>
        </p:spPr>
        <p:txBody>
          <a:bodyPr wrap="none">
            <a:noAutofit/>
          </a:bodyPr>
          <a:lstStyle>
            <a:lvl1pPr>
              <a:defRPr lang="it-IT" sz="1400" kern="1200" dirty="0">
                <a:solidFill>
                  <a:srgbClr val="EB0028"/>
                </a:solidFill>
                <a:latin typeface="TIM Sans" panose="02020503040602060503" pitchFamily="18" charset="0"/>
                <a:ea typeface="+mj-ea"/>
                <a:cs typeface="TIM Sans" panose="02020503040602060503" pitchFamily="18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Segnaposto data 7"/>
          <p:cNvSpPr>
            <a:spLocks noGrp="1"/>
          </p:cNvSpPr>
          <p:nvPr>
            <p:ph type="dt" sz="quarter" idx="14"/>
          </p:nvPr>
        </p:nvSpPr>
        <p:spPr>
          <a:xfrm>
            <a:off x="5491089" y="6323015"/>
            <a:ext cx="5689600" cy="211137"/>
          </a:xfrm>
          <a:prstGeom prst="rect">
            <a:avLst/>
          </a:prstGeom>
        </p:spPr>
        <p:txBody>
          <a:bodyPr/>
          <a:lstStyle>
            <a:lvl1pPr algn="r">
              <a:defRPr sz="80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r>
              <a:rPr lang="it-IT" dirty="0"/>
              <a:t>Titolo della Relazione</a:t>
            </a:r>
          </a:p>
        </p:txBody>
      </p:sp>
      <p:sp>
        <p:nvSpPr>
          <p:cNvPr id="10" name="Segnaposto piè di pagina 8"/>
          <p:cNvSpPr>
            <a:spLocks noGrp="1"/>
          </p:cNvSpPr>
          <p:nvPr>
            <p:ph type="ftr" sz="quarter" idx="3"/>
          </p:nvPr>
        </p:nvSpPr>
        <p:spPr>
          <a:xfrm>
            <a:off x="5491089" y="6476077"/>
            <a:ext cx="5689600" cy="220663"/>
          </a:xfrm>
          <a:prstGeom prst="rect">
            <a:avLst/>
          </a:prstGeom>
        </p:spPr>
        <p:txBody>
          <a:bodyPr/>
          <a:lstStyle>
            <a:lvl1pPr algn="r">
              <a:defRPr sz="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it-IT"/>
              <a:t>Nome del Relatore, Nome Struttura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86315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9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20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12751" y="360363"/>
            <a:ext cx="11279717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dirty="0"/>
              <a:t>Titolo slide testo TIM Sans Grassetto 22 </a:t>
            </a:r>
            <a:r>
              <a:rPr lang="it-IT" dirty="0" err="1"/>
              <a:t>pt</a:t>
            </a:r>
            <a:r>
              <a:rPr lang="it-IT" dirty="0"/>
              <a:t> </a:t>
            </a:r>
          </a:p>
        </p:txBody>
      </p:sp>
      <p:sp>
        <p:nvSpPr>
          <p:cNvPr id="15" name="CasellaDiTesto 10"/>
          <p:cNvSpPr txBox="1">
            <a:spLocks noChangeArrowheads="1"/>
          </p:cNvSpPr>
          <p:nvPr/>
        </p:nvSpPr>
        <p:spPr bwMode="auto">
          <a:xfrm>
            <a:off x="11296652" y="6453188"/>
            <a:ext cx="556683" cy="138112"/>
          </a:xfrm>
          <a:prstGeom prst="rect">
            <a:avLst/>
          </a:prstGeom>
          <a:noFill/>
          <a:ln>
            <a:noFill/>
          </a:ln>
          <a:extLst/>
        </p:spPr>
        <p:txBody>
          <a:bodyPr t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9pPr>
          </a:lstStyle>
          <a:p>
            <a:pPr algn="r" defTabSz="914400" eaLnBrk="1" hangingPunct="1">
              <a:defRPr/>
            </a:pPr>
            <a:fld id="{E57557E4-A33F-4F68-B3B9-5C4EC024384C}" type="slidenum">
              <a:rPr lang="it-IT" sz="900" smtClean="0">
                <a:solidFill>
                  <a:schemeClr val="tx1"/>
                </a:solidFill>
                <a:latin typeface="TIM Sans" panose="00000500000000000000" pitchFamily="50" charset="0"/>
              </a:rPr>
              <a:pPr algn="r" defTabSz="914400" eaLnBrk="1" hangingPunct="1">
                <a:defRPr/>
              </a:pPr>
              <a:t>‹#›</a:t>
            </a:fld>
            <a:endParaRPr lang="it-IT" sz="900" dirty="0">
              <a:solidFill>
                <a:schemeClr val="tx1"/>
              </a:solidFill>
              <a:latin typeface="TIM Sans" panose="00000500000000000000" pitchFamily="50" charset="0"/>
            </a:endParaRPr>
          </a:p>
        </p:txBody>
      </p:sp>
      <p:cxnSp>
        <p:nvCxnSpPr>
          <p:cNvPr id="16" name="Connettore 1 15"/>
          <p:cNvCxnSpPr/>
          <p:nvPr/>
        </p:nvCxnSpPr>
        <p:spPr>
          <a:xfrm>
            <a:off x="11370733" y="6351588"/>
            <a:ext cx="0" cy="260350"/>
          </a:xfrm>
          <a:prstGeom prst="line">
            <a:avLst/>
          </a:prstGeom>
          <a:ln w="6350" cmpd="sng">
            <a:solidFill>
              <a:srgbClr val="EB002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19102" y="942975"/>
            <a:ext cx="11267017" cy="458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</p:txBody>
      </p:sp>
      <p:pic>
        <p:nvPicPr>
          <p:cNvPr id="8" name="Immagine 7" descr="secondario_rgb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72" y="6381331"/>
            <a:ext cx="948958" cy="251247"/>
          </a:xfrm>
          <a:prstGeom prst="rect">
            <a:avLst/>
          </a:prstGeom>
        </p:spPr>
      </p:pic>
      <p:sp>
        <p:nvSpPr>
          <p:cNvPr id="12" name="Segnaposto data 7"/>
          <p:cNvSpPr>
            <a:spLocks noGrp="1"/>
          </p:cNvSpPr>
          <p:nvPr>
            <p:ph type="dt" sz="quarter" idx="2"/>
          </p:nvPr>
        </p:nvSpPr>
        <p:spPr>
          <a:xfrm>
            <a:off x="5491089" y="6323015"/>
            <a:ext cx="5689600" cy="211137"/>
          </a:xfrm>
          <a:prstGeom prst="rect">
            <a:avLst/>
          </a:prstGeom>
        </p:spPr>
        <p:txBody>
          <a:bodyPr/>
          <a:lstStyle>
            <a:lvl1pPr algn="r">
              <a:defRPr sz="80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r>
              <a:rPr lang="it-IT" dirty="0"/>
              <a:t>Titolo della Relazione</a:t>
            </a:r>
          </a:p>
        </p:txBody>
      </p:sp>
      <p:sp>
        <p:nvSpPr>
          <p:cNvPr id="13" name="Segnaposto piè di pagina 8"/>
          <p:cNvSpPr>
            <a:spLocks noGrp="1"/>
          </p:cNvSpPr>
          <p:nvPr>
            <p:ph type="ftr" sz="quarter" idx="3"/>
          </p:nvPr>
        </p:nvSpPr>
        <p:spPr>
          <a:xfrm>
            <a:off x="5491089" y="6467477"/>
            <a:ext cx="5689600" cy="220663"/>
          </a:xfrm>
          <a:prstGeom prst="rect">
            <a:avLst/>
          </a:prstGeom>
        </p:spPr>
        <p:txBody>
          <a:bodyPr/>
          <a:lstStyle>
            <a:lvl1pPr algn="r">
              <a:defRPr sz="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it-IT"/>
              <a:t>Nome del Relatore, Nome Struttura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64452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84" r:id="rId1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200" b="0" kern="1200">
          <a:solidFill>
            <a:schemeClr val="accent2"/>
          </a:solidFill>
          <a:latin typeface="TIM Sans Medium" panose="02020503040602060503" pitchFamily="18" charset="0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120000"/>
        </a:lnSpc>
        <a:spcBef>
          <a:spcPts val="750"/>
        </a:spcBef>
        <a:buFontTx/>
        <a:buNone/>
        <a:defRPr sz="1800" kern="1200">
          <a:solidFill>
            <a:schemeClr val="accent5"/>
          </a:solidFill>
          <a:latin typeface="TIM Sans" panose="00000500000000000000" pitchFamily="2" charset="0"/>
          <a:ea typeface="+mn-ea"/>
          <a:cs typeface="+mn-cs"/>
        </a:defRPr>
      </a:lvl1pPr>
      <a:lvl2pPr marL="342900" indent="0" algn="l" defTabSz="685800" rtl="0" eaLnBrk="1" latinLnBrk="0" hangingPunct="1">
        <a:lnSpc>
          <a:spcPct val="120000"/>
        </a:lnSpc>
        <a:spcBef>
          <a:spcPts val="375"/>
        </a:spcBef>
        <a:buFontTx/>
        <a:buNone/>
        <a:defRPr sz="1600" kern="1200">
          <a:solidFill>
            <a:schemeClr val="accent5"/>
          </a:solidFill>
          <a:latin typeface="TIM Sans" panose="00000500000000000000" pitchFamily="2" charset="0"/>
          <a:ea typeface="+mn-ea"/>
          <a:cs typeface="+mn-cs"/>
        </a:defRPr>
      </a:lvl2pPr>
      <a:lvl3pPr marL="685800" indent="0" algn="l" defTabSz="685800" rtl="0" eaLnBrk="1" latinLnBrk="0" hangingPunct="1">
        <a:lnSpc>
          <a:spcPct val="120000"/>
        </a:lnSpc>
        <a:spcBef>
          <a:spcPts val="375"/>
        </a:spcBef>
        <a:buFontTx/>
        <a:buNone/>
        <a:defRPr sz="1400" kern="1200">
          <a:solidFill>
            <a:schemeClr val="accent5"/>
          </a:solidFill>
          <a:latin typeface="TIM Sans" panose="00000500000000000000" pitchFamily="2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64" b="909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Rettangolo 20"/>
          <p:cNvSpPr/>
          <p:nvPr/>
        </p:nvSpPr>
        <p:spPr>
          <a:xfrm>
            <a:off x="3407701" y="1376772"/>
            <a:ext cx="8784299" cy="4104456"/>
          </a:xfrm>
          <a:prstGeom prst="rect">
            <a:avLst/>
          </a:prstGeom>
          <a:solidFill>
            <a:srgbClr val="004691">
              <a:alpha val="8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pic>
        <p:nvPicPr>
          <p:cNvPr id="5" name="Immagine 4" descr="primario_rgb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768" y="4725144"/>
            <a:ext cx="1359862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04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200" b="1" kern="1200">
          <a:solidFill>
            <a:schemeClr val="tx2"/>
          </a:solidFill>
          <a:latin typeface="TIM Sans" panose="00000500000000000000" pitchFamily="2" charset="0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150000"/>
        </a:lnSpc>
        <a:spcBef>
          <a:spcPts val="750"/>
        </a:spcBef>
        <a:buFontTx/>
        <a:buNone/>
        <a:defRPr sz="1800" kern="1200">
          <a:solidFill>
            <a:schemeClr val="tx1"/>
          </a:solidFill>
          <a:latin typeface="TIM Sans" panose="00000500000000000000" pitchFamily="2" charset="0"/>
          <a:ea typeface="+mn-ea"/>
          <a:cs typeface="+mn-cs"/>
        </a:defRPr>
      </a:lvl1pPr>
      <a:lvl2pPr marL="342900" indent="0" algn="l" defTabSz="685800" rtl="0" eaLnBrk="1" latinLnBrk="0" hangingPunct="1">
        <a:lnSpc>
          <a:spcPct val="150000"/>
        </a:lnSpc>
        <a:spcBef>
          <a:spcPts val="375"/>
        </a:spcBef>
        <a:buFontTx/>
        <a:buNone/>
        <a:defRPr sz="1600" kern="1200">
          <a:solidFill>
            <a:schemeClr val="tx1"/>
          </a:solidFill>
          <a:latin typeface="TIM Sans" panose="00000500000000000000" pitchFamily="2" charset="0"/>
          <a:ea typeface="+mn-ea"/>
          <a:cs typeface="+mn-cs"/>
        </a:defRPr>
      </a:lvl2pPr>
      <a:lvl3pPr marL="685800" indent="0" algn="l" defTabSz="685800" rtl="0" eaLnBrk="1" latinLnBrk="0" hangingPunct="1">
        <a:lnSpc>
          <a:spcPct val="150000"/>
        </a:lnSpc>
        <a:spcBef>
          <a:spcPts val="375"/>
        </a:spcBef>
        <a:buFontTx/>
        <a:buNone/>
        <a:defRPr sz="1400" kern="1200">
          <a:solidFill>
            <a:schemeClr val="tx1"/>
          </a:solidFill>
          <a:latin typeface="TIM Sans" panose="00000500000000000000" pitchFamily="2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64" b="909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ttangolo 6"/>
          <p:cNvSpPr/>
          <p:nvPr/>
        </p:nvSpPr>
        <p:spPr>
          <a:xfrm>
            <a:off x="3407701" y="1376772"/>
            <a:ext cx="8784299" cy="4104456"/>
          </a:xfrm>
          <a:prstGeom prst="rect">
            <a:avLst/>
          </a:prstGeom>
          <a:solidFill>
            <a:srgbClr val="004691">
              <a:alpha val="8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pic>
        <p:nvPicPr>
          <p:cNvPr id="9" name="Immagine 8" descr="primario_rgb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0422" y="4797152"/>
            <a:ext cx="1359862" cy="360040"/>
          </a:xfrm>
          <a:prstGeom prst="rect">
            <a:avLst/>
          </a:prstGeom>
        </p:spPr>
      </p:pic>
      <p:pic>
        <p:nvPicPr>
          <p:cNvPr id="10" name="Immagine 9" descr="TIM_Simbolo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9923" y="1917827"/>
            <a:ext cx="1176280" cy="982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906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200" b="1" kern="1200">
          <a:solidFill>
            <a:schemeClr val="tx2"/>
          </a:solidFill>
          <a:latin typeface="TIM Sans" panose="00000500000000000000" pitchFamily="2" charset="0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150000"/>
        </a:lnSpc>
        <a:spcBef>
          <a:spcPts val="750"/>
        </a:spcBef>
        <a:buFontTx/>
        <a:buNone/>
        <a:defRPr sz="1800" kern="1200">
          <a:solidFill>
            <a:schemeClr val="tx1"/>
          </a:solidFill>
          <a:latin typeface="TIM Sans" panose="00000500000000000000" pitchFamily="2" charset="0"/>
          <a:ea typeface="+mn-ea"/>
          <a:cs typeface="+mn-cs"/>
        </a:defRPr>
      </a:lvl1pPr>
      <a:lvl2pPr marL="342900" indent="0" algn="l" defTabSz="685800" rtl="0" eaLnBrk="1" latinLnBrk="0" hangingPunct="1">
        <a:lnSpc>
          <a:spcPct val="150000"/>
        </a:lnSpc>
        <a:spcBef>
          <a:spcPts val="375"/>
        </a:spcBef>
        <a:buFontTx/>
        <a:buNone/>
        <a:defRPr sz="1600" kern="1200">
          <a:solidFill>
            <a:schemeClr val="tx1"/>
          </a:solidFill>
          <a:latin typeface="TIM Sans" panose="00000500000000000000" pitchFamily="2" charset="0"/>
          <a:ea typeface="+mn-ea"/>
          <a:cs typeface="+mn-cs"/>
        </a:defRPr>
      </a:lvl2pPr>
      <a:lvl3pPr marL="685800" indent="0" algn="l" defTabSz="685800" rtl="0" eaLnBrk="1" latinLnBrk="0" hangingPunct="1">
        <a:lnSpc>
          <a:spcPct val="150000"/>
        </a:lnSpc>
        <a:spcBef>
          <a:spcPts val="375"/>
        </a:spcBef>
        <a:buFontTx/>
        <a:buNone/>
        <a:defRPr sz="1400" kern="1200">
          <a:solidFill>
            <a:schemeClr val="tx1"/>
          </a:solidFill>
          <a:latin typeface="TIM Sans" panose="00000500000000000000" pitchFamily="2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/>
          <p:cNvSpPr/>
          <p:nvPr/>
        </p:nvSpPr>
        <p:spPr>
          <a:xfrm rot="16200000">
            <a:off x="2667000" y="-2667000"/>
            <a:ext cx="6858000" cy="12192000"/>
          </a:xfrm>
          <a:prstGeom prst="rect">
            <a:avLst/>
          </a:prstGeom>
          <a:gradFill flip="none" rotWithShape="1">
            <a:gsLst>
              <a:gs pos="0">
                <a:srgbClr val="004691"/>
              </a:gs>
              <a:gs pos="100000">
                <a:srgbClr val="004691">
                  <a:alpha val="72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sp>
        <p:nvSpPr>
          <p:cNvPr id="10" name="Rettangolo 9"/>
          <p:cNvSpPr/>
          <p:nvPr/>
        </p:nvSpPr>
        <p:spPr>
          <a:xfrm>
            <a:off x="3407701" y="260648"/>
            <a:ext cx="8448939" cy="52205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pic>
        <p:nvPicPr>
          <p:cNvPr id="6" name="Immagine 5" descr="primario_rgb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6664" y="5877272"/>
            <a:ext cx="1359862" cy="360040"/>
          </a:xfrm>
          <a:prstGeom prst="rect">
            <a:avLst/>
          </a:prstGeom>
        </p:spPr>
      </p:pic>
      <p:pic>
        <p:nvPicPr>
          <p:cNvPr id="7" name="Immagine 6" descr="TIM_Simbolo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5163" y="1005856"/>
            <a:ext cx="1176280" cy="982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838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200" b="1" kern="1200">
          <a:solidFill>
            <a:schemeClr val="tx2"/>
          </a:solidFill>
          <a:latin typeface="TIM Sans" panose="00000500000000000000" pitchFamily="2" charset="0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150000"/>
        </a:lnSpc>
        <a:spcBef>
          <a:spcPts val="750"/>
        </a:spcBef>
        <a:buFontTx/>
        <a:buNone/>
        <a:defRPr sz="1800" kern="1200">
          <a:solidFill>
            <a:schemeClr val="tx1"/>
          </a:solidFill>
          <a:latin typeface="TIM Sans" panose="00000500000000000000" pitchFamily="2" charset="0"/>
          <a:ea typeface="+mn-ea"/>
          <a:cs typeface="+mn-cs"/>
        </a:defRPr>
      </a:lvl1pPr>
      <a:lvl2pPr marL="342900" indent="0" algn="l" defTabSz="685800" rtl="0" eaLnBrk="1" latinLnBrk="0" hangingPunct="1">
        <a:lnSpc>
          <a:spcPct val="150000"/>
        </a:lnSpc>
        <a:spcBef>
          <a:spcPts val="375"/>
        </a:spcBef>
        <a:buFontTx/>
        <a:buNone/>
        <a:defRPr sz="1600" kern="1200">
          <a:solidFill>
            <a:schemeClr val="tx1"/>
          </a:solidFill>
          <a:latin typeface="TIM Sans" panose="00000500000000000000" pitchFamily="2" charset="0"/>
          <a:ea typeface="+mn-ea"/>
          <a:cs typeface="+mn-cs"/>
        </a:defRPr>
      </a:lvl2pPr>
      <a:lvl3pPr marL="685800" indent="0" algn="l" defTabSz="685800" rtl="0" eaLnBrk="1" latinLnBrk="0" hangingPunct="1">
        <a:lnSpc>
          <a:spcPct val="150000"/>
        </a:lnSpc>
        <a:spcBef>
          <a:spcPts val="375"/>
        </a:spcBef>
        <a:buFontTx/>
        <a:buNone/>
        <a:defRPr sz="1400" kern="1200">
          <a:solidFill>
            <a:schemeClr val="tx1"/>
          </a:solidFill>
          <a:latin typeface="TIM Sans" panose="00000500000000000000" pitchFamily="2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/>
        </p:nvSpPr>
        <p:spPr>
          <a:xfrm>
            <a:off x="3407701" y="260648"/>
            <a:ext cx="8448939" cy="52205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pic>
        <p:nvPicPr>
          <p:cNvPr id="5" name="Immagine 4" descr="secondario_rgb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1853" y="5877272"/>
            <a:ext cx="1359869" cy="360040"/>
          </a:xfrm>
          <a:prstGeom prst="rect">
            <a:avLst/>
          </a:prstGeom>
        </p:spPr>
      </p:pic>
      <p:pic>
        <p:nvPicPr>
          <p:cNvPr id="9" name="Immagine 8" descr="TIM_Simbolo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5163" y="1005856"/>
            <a:ext cx="1176280" cy="982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224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200" b="1" kern="1200">
          <a:solidFill>
            <a:schemeClr val="tx2"/>
          </a:solidFill>
          <a:latin typeface="TIM Sans" panose="00000500000000000000" pitchFamily="2" charset="0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150000"/>
        </a:lnSpc>
        <a:spcBef>
          <a:spcPts val="750"/>
        </a:spcBef>
        <a:buFontTx/>
        <a:buNone/>
        <a:defRPr sz="1800" kern="1200">
          <a:solidFill>
            <a:schemeClr val="tx1"/>
          </a:solidFill>
          <a:latin typeface="TIM Sans" panose="00000500000000000000" pitchFamily="2" charset="0"/>
          <a:ea typeface="+mn-ea"/>
          <a:cs typeface="+mn-cs"/>
        </a:defRPr>
      </a:lvl1pPr>
      <a:lvl2pPr marL="342900" indent="0" algn="l" defTabSz="685800" rtl="0" eaLnBrk="1" latinLnBrk="0" hangingPunct="1">
        <a:lnSpc>
          <a:spcPct val="150000"/>
        </a:lnSpc>
        <a:spcBef>
          <a:spcPts val="375"/>
        </a:spcBef>
        <a:buFontTx/>
        <a:buNone/>
        <a:defRPr sz="1600" kern="1200">
          <a:solidFill>
            <a:schemeClr val="tx1"/>
          </a:solidFill>
          <a:latin typeface="TIM Sans" panose="00000500000000000000" pitchFamily="2" charset="0"/>
          <a:ea typeface="+mn-ea"/>
          <a:cs typeface="+mn-cs"/>
        </a:defRPr>
      </a:lvl2pPr>
      <a:lvl3pPr marL="685800" indent="0" algn="l" defTabSz="685800" rtl="0" eaLnBrk="1" latinLnBrk="0" hangingPunct="1">
        <a:lnSpc>
          <a:spcPct val="150000"/>
        </a:lnSpc>
        <a:spcBef>
          <a:spcPts val="375"/>
        </a:spcBef>
        <a:buFontTx/>
        <a:buNone/>
        <a:defRPr sz="1400" kern="1200">
          <a:solidFill>
            <a:schemeClr val="tx1"/>
          </a:solidFill>
          <a:latin typeface="TIM Sans" panose="00000500000000000000" pitchFamily="2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secondario_rgb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9620" y="5773578"/>
            <a:ext cx="1606594" cy="425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391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200" b="1" kern="1200">
          <a:solidFill>
            <a:schemeClr val="tx2"/>
          </a:solidFill>
          <a:latin typeface="TIM Sans" panose="00000500000000000000" pitchFamily="2" charset="0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150000"/>
        </a:lnSpc>
        <a:spcBef>
          <a:spcPts val="750"/>
        </a:spcBef>
        <a:buFontTx/>
        <a:buNone/>
        <a:defRPr sz="1800" kern="1200">
          <a:solidFill>
            <a:schemeClr val="tx1"/>
          </a:solidFill>
          <a:latin typeface="TIM Sans" panose="00000500000000000000" pitchFamily="2" charset="0"/>
          <a:ea typeface="+mn-ea"/>
          <a:cs typeface="+mn-cs"/>
        </a:defRPr>
      </a:lvl1pPr>
      <a:lvl2pPr marL="342900" indent="0" algn="l" defTabSz="685800" rtl="0" eaLnBrk="1" latinLnBrk="0" hangingPunct="1">
        <a:lnSpc>
          <a:spcPct val="150000"/>
        </a:lnSpc>
        <a:spcBef>
          <a:spcPts val="375"/>
        </a:spcBef>
        <a:buFontTx/>
        <a:buNone/>
        <a:defRPr sz="1600" kern="1200">
          <a:solidFill>
            <a:schemeClr val="tx1"/>
          </a:solidFill>
          <a:latin typeface="TIM Sans" panose="00000500000000000000" pitchFamily="2" charset="0"/>
          <a:ea typeface="+mn-ea"/>
          <a:cs typeface="+mn-cs"/>
        </a:defRPr>
      </a:lvl2pPr>
      <a:lvl3pPr marL="685800" indent="0" algn="l" defTabSz="685800" rtl="0" eaLnBrk="1" latinLnBrk="0" hangingPunct="1">
        <a:lnSpc>
          <a:spcPct val="150000"/>
        </a:lnSpc>
        <a:spcBef>
          <a:spcPts val="375"/>
        </a:spcBef>
        <a:buFontTx/>
        <a:buNone/>
        <a:defRPr sz="1400" kern="1200">
          <a:solidFill>
            <a:schemeClr val="tx1"/>
          </a:solidFill>
          <a:latin typeface="TIM Sans" panose="00000500000000000000" pitchFamily="2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 rot="16200000">
            <a:off x="2667000" y="-2667000"/>
            <a:ext cx="6858000" cy="12192000"/>
          </a:xfrm>
          <a:prstGeom prst="rect">
            <a:avLst/>
          </a:prstGeom>
          <a:gradFill flip="none" rotWithShape="1">
            <a:gsLst>
              <a:gs pos="0">
                <a:srgbClr val="004691"/>
              </a:gs>
              <a:gs pos="100000">
                <a:srgbClr val="004691">
                  <a:alpha val="72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sp>
        <p:nvSpPr>
          <p:cNvPr id="11" name="Titolo 1"/>
          <p:cNvSpPr txBox="1">
            <a:spLocks/>
          </p:cNvSpPr>
          <p:nvPr/>
        </p:nvSpPr>
        <p:spPr bwMode="auto">
          <a:xfrm>
            <a:off x="2063552" y="2708923"/>
            <a:ext cx="1316066" cy="53860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2"/>
                </a:solidFill>
                <a:latin typeface="Franklin Gothic Demi" charset="0"/>
                <a:ea typeface="ＭＳ Ｐゴシック" charset="0"/>
                <a:cs typeface="Arial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2"/>
                </a:solidFill>
                <a:latin typeface="Franklin Gothic Demi" charset="0"/>
                <a:ea typeface="ＭＳ Ｐゴシック" charset="0"/>
                <a:cs typeface="Arial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2"/>
                </a:solidFill>
                <a:latin typeface="Franklin Gothic Demi" charset="0"/>
                <a:ea typeface="ＭＳ Ｐゴシック" charset="0"/>
                <a:cs typeface="Arial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2"/>
                </a:solidFill>
                <a:latin typeface="Franklin Gothic Demi" charset="0"/>
                <a:ea typeface="ＭＳ Ｐゴシック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2"/>
                </a:solidFill>
                <a:latin typeface="Franklin Gothic Demi" charset="0"/>
                <a:ea typeface="ＭＳ Ｐゴシック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2"/>
                </a:solidFill>
                <a:latin typeface="Franklin Gothic Demi" charset="0"/>
                <a:ea typeface="ＭＳ Ｐゴシック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2"/>
                </a:solidFill>
                <a:latin typeface="Franklin Gothic Demi" charset="0"/>
                <a:ea typeface="ＭＳ Ｐゴシック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2"/>
                </a:solidFill>
                <a:latin typeface="Franklin Gothic Demi" charset="0"/>
                <a:ea typeface="ＭＳ Ｐゴシック" charset="0"/>
                <a:cs typeface="Arial" charset="0"/>
              </a:defRPr>
            </a:lvl9pPr>
          </a:lstStyle>
          <a:p>
            <a:pPr algn="ctr" defTabSz="914400">
              <a:defRPr/>
            </a:pPr>
            <a:r>
              <a:rPr lang="it-IT" sz="3500" dirty="0">
                <a:solidFill>
                  <a:srgbClr val="FFFFFF"/>
                </a:solidFill>
                <a:latin typeface="TIM Sans Medium" panose="02020503040602060503" pitchFamily="18" charset="0"/>
                <a:ea typeface="ＭＳ Ｐゴシック"/>
                <a:cs typeface="Arial"/>
              </a:rPr>
              <a:t>Grazie</a:t>
            </a:r>
          </a:p>
        </p:txBody>
      </p:sp>
      <p:pic>
        <p:nvPicPr>
          <p:cNvPr id="5" name="Immagine 4" descr="primario_rgb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5517232"/>
            <a:ext cx="1359862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167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200" b="1" kern="1200">
          <a:solidFill>
            <a:schemeClr val="tx2"/>
          </a:solidFill>
          <a:latin typeface="TIM Sans" panose="00000500000000000000" pitchFamily="2" charset="0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150000"/>
        </a:lnSpc>
        <a:spcBef>
          <a:spcPts val="750"/>
        </a:spcBef>
        <a:buFontTx/>
        <a:buNone/>
        <a:defRPr sz="1800" kern="1200">
          <a:solidFill>
            <a:schemeClr val="tx1"/>
          </a:solidFill>
          <a:latin typeface="TIM Sans" panose="00000500000000000000" pitchFamily="2" charset="0"/>
          <a:ea typeface="+mn-ea"/>
          <a:cs typeface="+mn-cs"/>
        </a:defRPr>
      </a:lvl1pPr>
      <a:lvl2pPr marL="342900" indent="0" algn="l" defTabSz="685800" rtl="0" eaLnBrk="1" latinLnBrk="0" hangingPunct="1">
        <a:lnSpc>
          <a:spcPct val="150000"/>
        </a:lnSpc>
        <a:spcBef>
          <a:spcPts val="375"/>
        </a:spcBef>
        <a:buFontTx/>
        <a:buNone/>
        <a:defRPr sz="1600" kern="1200">
          <a:solidFill>
            <a:schemeClr val="tx1"/>
          </a:solidFill>
          <a:latin typeface="TIM Sans" panose="00000500000000000000" pitchFamily="2" charset="0"/>
          <a:ea typeface="+mn-ea"/>
          <a:cs typeface="+mn-cs"/>
        </a:defRPr>
      </a:lvl2pPr>
      <a:lvl3pPr marL="685800" indent="0" algn="l" defTabSz="685800" rtl="0" eaLnBrk="1" latinLnBrk="0" hangingPunct="1">
        <a:lnSpc>
          <a:spcPct val="150000"/>
        </a:lnSpc>
        <a:spcBef>
          <a:spcPts val="375"/>
        </a:spcBef>
        <a:buFontTx/>
        <a:buNone/>
        <a:defRPr sz="1400" kern="1200">
          <a:solidFill>
            <a:schemeClr val="tx1"/>
          </a:solidFill>
          <a:latin typeface="TIM Sans" panose="00000500000000000000" pitchFamily="2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/>
          <p:cNvSpPr txBox="1">
            <a:spLocks/>
          </p:cNvSpPr>
          <p:nvPr/>
        </p:nvSpPr>
        <p:spPr bwMode="auto">
          <a:xfrm>
            <a:off x="1649620" y="2708923"/>
            <a:ext cx="1316066" cy="53860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2"/>
                </a:solidFill>
                <a:latin typeface="Franklin Gothic Demi" charset="0"/>
                <a:ea typeface="ＭＳ Ｐゴシック" charset="0"/>
                <a:cs typeface="Arial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2"/>
                </a:solidFill>
                <a:latin typeface="Franklin Gothic Demi" charset="0"/>
                <a:ea typeface="ＭＳ Ｐゴシック" charset="0"/>
                <a:cs typeface="Arial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2"/>
                </a:solidFill>
                <a:latin typeface="Franklin Gothic Demi" charset="0"/>
                <a:ea typeface="ＭＳ Ｐゴシック" charset="0"/>
                <a:cs typeface="Arial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2"/>
                </a:solidFill>
                <a:latin typeface="Franklin Gothic Demi" charset="0"/>
                <a:ea typeface="ＭＳ Ｐゴシック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2"/>
                </a:solidFill>
                <a:latin typeface="Franklin Gothic Demi" charset="0"/>
                <a:ea typeface="ＭＳ Ｐゴシック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2"/>
                </a:solidFill>
                <a:latin typeface="Franklin Gothic Demi" charset="0"/>
                <a:ea typeface="ＭＳ Ｐゴシック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2"/>
                </a:solidFill>
                <a:latin typeface="Franklin Gothic Demi" charset="0"/>
                <a:ea typeface="ＭＳ Ｐゴシック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2"/>
                </a:solidFill>
                <a:latin typeface="Franklin Gothic Demi" charset="0"/>
                <a:ea typeface="ＭＳ Ｐゴシック" charset="0"/>
                <a:cs typeface="Arial" charset="0"/>
              </a:defRPr>
            </a:lvl9pPr>
          </a:lstStyle>
          <a:p>
            <a:pPr algn="ctr" defTabSz="914400">
              <a:defRPr/>
            </a:pPr>
            <a:r>
              <a:rPr lang="it-IT" sz="3500" dirty="0">
                <a:solidFill>
                  <a:srgbClr val="004691"/>
                </a:solidFill>
                <a:latin typeface="TIM Sans Medium" panose="02020503040602060503" pitchFamily="18" charset="0"/>
                <a:ea typeface="ＭＳ Ｐゴシック"/>
                <a:cs typeface="Arial"/>
              </a:rPr>
              <a:t>Grazie</a:t>
            </a:r>
          </a:p>
        </p:txBody>
      </p:sp>
      <p:pic>
        <p:nvPicPr>
          <p:cNvPr id="4" name="Immagine 3" descr="secondario_rgb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9620" y="5773578"/>
            <a:ext cx="1606594" cy="425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858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200" b="1" kern="1200">
          <a:solidFill>
            <a:schemeClr val="tx2"/>
          </a:solidFill>
          <a:latin typeface="TIM Sans" panose="00000500000000000000" pitchFamily="2" charset="0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150000"/>
        </a:lnSpc>
        <a:spcBef>
          <a:spcPts val="750"/>
        </a:spcBef>
        <a:buFontTx/>
        <a:buNone/>
        <a:defRPr sz="1800" kern="1200">
          <a:solidFill>
            <a:schemeClr val="tx1"/>
          </a:solidFill>
          <a:latin typeface="TIM Sans" panose="00000500000000000000" pitchFamily="2" charset="0"/>
          <a:ea typeface="+mn-ea"/>
          <a:cs typeface="+mn-cs"/>
        </a:defRPr>
      </a:lvl1pPr>
      <a:lvl2pPr marL="342900" indent="0" algn="l" defTabSz="685800" rtl="0" eaLnBrk="1" latinLnBrk="0" hangingPunct="1">
        <a:lnSpc>
          <a:spcPct val="150000"/>
        </a:lnSpc>
        <a:spcBef>
          <a:spcPts val="375"/>
        </a:spcBef>
        <a:buFontTx/>
        <a:buNone/>
        <a:defRPr sz="1600" kern="1200">
          <a:solidFill>
            <a:schemeClr val="tx1"/>
          </a:solidFill>
          <a:latin typeface="TIM Sans" panose="00000500000000000000" pitchFamily="2" charset="0"/>
          <a:ea typeface="+mn-ea"/>
          <a:cs typeface="+mn-cs"/>
        </a:defRPr>
      </a:lvl2pPr>
      <a:lvl3pPr marL="685800" indent="0" algn="l" defTabSz="685800" rtl="0" eaLnBrk="1" latinLnBrk="0" hangingPunct="1">
        <a:lnSpc>
          <a:spcPct val="150000"/>
        </a:lnSpc>
        <a:spcBef>
          <a:spcPts val="375"/>
        </a:spcBef>
        <a:buFontTx/>
        <a:buNone/>
        <a:defRPr sz="1400" kern="1200">
          <a:solidFill>
            <a:schemeClr val="tx1"/>
          </a:solidFill>
          <a:latin typeface="TIM Sans" panose="00000500000000000000" pitchFamily="2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TIM view on Rel17 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Summary &amp; rationale of priorities expressed by TIM on Rel17 SA2 activities</a:t>
            </a:r>
            <a:endParaRPr lang="it-IT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it-IT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it-IT"/>
              <a:t>Maria Pia Galante, TIM</a:t>
            </a:r>
            <a:endParaRPr lang="it-IT" dirty="0"/>
          </a:p>
        </p:txBody>
      </p:sp>
      <p:sp>
        <p:nvSpPr>
          <p:cNvPr id="6" name="Segnaposto testo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/>
              <a:t>3GPP TSG SA#86</a:t>
            </a:r>
            <a:endParaRPr lang="it-IT" dirty="0"/>
          </a:p>
        </p:txBody>
      </p:sp>
      <p:sp>
        <p:nvSpPr>
          <p:cNvPr id="7" name="Segnaposto testo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it-IT" b="1"/>
              <a:t>Sitges, Spain, 10-13 December 2019</a:t>
            </a:r>
            <a:endParaRPr lang="it-IT" dirty="0"/>
          </a:p>
        </p:txBody>
      </p:sp>
      <p:sp>
        <p:nvSpPr>
          <p:cNvPr id="8" name="Segnaposto testo 7"/>
          <p:cNvSpPr>
            <a:spLocks noGrp="1"/>
          </p:cNvSpPr>
          <p:nvPr>
            <p:ph type="body" sz="quarter" idx="15"/>
          </p:nvPr>
        </p:nvSpPr>
        <p:spPr>
          <a:xfrm>
            <a:off x="1649622" y="1410687"/>
            <a:ext cx="9449303" cy="466215"/>
          </a:xfrm>
        </p:spPr>
        <p:txBody>
          <a:bodyPr/>
          <a:lstStyle/>
          <a:p>
            <a:r>
              <a:rPr lang="it-IT" b="1"/>
              <a:t>SP-191225</a:t>
            </a:r>
            <a:endParaRPr lang="it-IT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685756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TIM drivers and priorities for Rel17 SA2 activities</a:t>
            </a:r>
            <a:endParaRPr lang="it-IT" dirty="0"/>
          </a:p>
        </p:txBody>
      </p:sp>
      <p:cxnSp>
        <p:nvCxnSpPr>
          <p:cNvPr id="6" name="Connettore 1 5"/>
          <p:cNvCxnSpPr/>
          <p:nvPr/>
        </p:nvCxnSpPr>
        <p:spPr>
          <a:xfrm>
            <a:off x="3973508" y="1104466"/>
            <a:ext cx="0" cy="314952"/>
          </a:xfrm>
          <a:prstGeom prst="line">
            <a:avLst/>
          </a:prstGeom>
          <a:noFill/>
          <a:ln w="6350" cap="flat" cmpd="sng" algn="ctr">
            <a:solidFill>
              <a:srgbClr val="EB0028"/>
            </a:solidFill>
            <a:prstDash val="solid"/>
          </a:ln>
          <a:effectLst/>
        </p:spPr>
      </p:cxnSp>
      <p:cxnSp>
        <p:nvCxnSpPr>
          <p:cNvPr id="7" name="Connettore 1 6"/>
          <p:cNvCxnSpPr/>
          <p:nvPr/>
        </p:nvCxnSpPr>
        <p:spPr>
          <a:xfrm>
            <a:off x="3973508" y="2046304"/>
            <a:ext cx="0" cy="314952"/>
          </a:xfrm>
          <a:prstGeom prst="line">
            <a:avLst/>
          </a:prstGeom>
          <a:noFill/>
          <a:ln w="6350" cap="flat" cmpd="sng" algn="ctr">
            <a:solidFill>
              <a:srgbClr val="EB0028"/>
            </a:solidFill>
            <a:prstDash val="solid"/>
          </a:ln>
          <a:effectLst/>
        </p:spPr>
      </p:cxnSp>
      <p:sp>
        <p:nvSpPr>
          <p:cNvPr id="8" name="Rettangolo 7"/>
          <p:cNvSpPr/>
          <p:nvPr/>
        </p:nvSpPr>
        <p:spPr>
          <a:xfrm>
            <a:off x="5935257" y="1018036"/>
            <a:ext cx="57756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000" dirty="0">
                <a:solidFill>
                  <a:schemeClr val="accent5"/>
                </a:solidFill>
                <a:cs typeface="Arial"/>
              </a:rPr>
              <a:t>Capabilities for remote identification, authorization, restriction, as per recent international regulatory requirements. Scope should be EPS and 5GS.</a:t>
            </a:r>
            <a:endParaRPr lang="it-IT" sz="1000" dirty="0">
              <a:solidFill>
                <a:schemeClr val="accent5"/>
              </a:solidFill>
              <a:cs typeface="Arial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6379159" y="1788520"/>
            <a:ext cx="285771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it-IT" sz="1100" kern="0" dirty="0">
              <a:solidFill>
                <a:srgbClr val="1F497D">
                  <a:lumMod val="50000"/>
                </a:srgbClr>
              </a:solidFill>
              <a:latin typeface="Arial"/>
              <a:cs typeface="Arial"/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7308937" y="1724099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endParaRPr lang="it-IT" sz="2400" kern="0" dirty="0"/>
          </a:p>
        </p:txBody>
      </p:sp>
      <p:sp>
        <p:nvSpPr>
          <p:cNvPr id="11" name="Rettangolo 10"/>
          <p:cNvSpPr/>
          <p:nvPr/>
        </p:nvSpPr>
        <p:spPr>
          <a:xfrm>
            <a:off x="5935254" y="1569931"/>
            <a:ext cx="559335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>
                <a:solidFill>
                  <a:schemeClr val="accent5"/>
                </a:solidFill>
              </a:rPr>
              <a:t>Overall architecture and basic capabilities. Specific enhancements for Verticals such as TV, Public Safety should be pursued in subsequent release on top of this basic support.</a:t>
            </a:r>
            <a:endParaRPr lang="it-IT" sz="1000" dirty="0">
              <a:solidFill>
                <a:schemeClr val="accent5"/>
              </a:solidFill>
              <a:cs typeface="Arial"/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5935255" y="2131166"/>
            <a:ext cx="575721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>
                <a:solidFill>
                  <a:schemeClr val="accent5"/>
                </a:solidFill>
              </a:rPr>
              <a:t>Overall architecture and basic capabilities (i.e. focus on Direct Discovery).</a:t>
            </a:r>
            <a:endParaRPr lang="it-IT" sz="1000" dirty="0">
              <a:solidFill>
                <a:schemeClr val="accent5"/>
              </a:solidFill>
              <a:cs typeface="Arial"/>
            </a:endParaRPr>
          </a:p>
        </p:txBody>
      </p:sp>
      <p:sp>
        <p:nvSpPr>
          <p:cNvPr id="13" name="Arrotonda angolo diagonale rettangolo 1"/>
          <p:cNvSpPr/>
          <p:nvPr/>
        </p:nvSpPr>
        <p:spPr>
          <a:xfrm flipV="1">
            <a:off x="412751" y="963453"/>
            <a:ext cx="2087910" cy="1440160"/>
          </a:xfrm>
          <a:prstGeom prst="round2DiagRect">
            <a:avLst>
              <a:gd name="adj1" fmla="val 33371"/>
              <a:gd name="adj2" fmla="val 0"/>
            </a:avLst>
          </a:prstGeom>
          <a:solidFill>
            <a:srgbClr val="E6E6E6">
              <a:alpha val="80000"/>
            </a:srgbClr>
          </a:solidFill>
          <a:ln>
            <a:noFill/>
          </a:ln>
          <a:effectLst>
            <a:outerShdw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14" name="CasellaDiTesto 13"/>
          <p:cNvSpPr txBox="1"/>
          <p:nvPr/>
        </p:nvSpPr>
        <p:spPr>
          <a:xfrm>
            <a:off x="588168" y="1173041"/>
            <a:ext cx="1845401" cy="98488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it-IT" sz="1600" kern="1000" spc="-20">
                <a:solidFill>
                  <a:schemeClr val="accent5"/>
                </a:solidFill>
                <a:latin typeface="TIM Sans" panose="00000500000000000000" pitchFamily="50" charset="0"/>
                <a:cs typeface="Arial" panose="020B0604020202020204" pitchFamily="34" charset="0"/>
              </a:rPr>
              <a:t>Foundations for new verticals</a:t>
            </a:r>
            <a:r>
              <a:rPr lang="it-IT" sz="1600" b="1" kern="1000" spc="-20">
                <a:solidFill>
                  <a:schemeClr val="accent5"/>
                </a:solidFill>
                <a:latin typeface="TIM Sans" panose="00000500000000000000" pitchFamily="50" charset="0"/>
                <a:cs typeface="Arial" panose="020B0604020202020204" pitchFamily="34" charset="0"/>
              </a:rPr>
              <a:t>, </a:t>
            </a:r>
            <a:r>
              <a:rPr lang="it-IT" sz="1600" kern="1000" spc="-20">
                <a:solidFill>
                  <a:schemeClr val="accent5"/>
                </a:solidFill>
                <a:latin typeface="TIM Sans" panose="00000500000000000000" pitchFamily="50" charset="0"/>
                <a:cs typeface="Arial" panose="020B0604020202020204" pitchFamily="34" charset="0"/>
              </a:rPr>
              <a:t>consolidation of existing ones</a:t>
            </a:r>
            <a:endParaRPr lang="it-IT" sz="1600" kern="1000" spc="-20" dirty="0">
              <a:solidFill>
                <a:schemeClr val="accent5"/>
              </a:solidFill>
              <a:latin typeface="TIM Sans" panose="00000500000000000000" pitchFamily="50" charset="0"/>
              <a:cs typeface="Arial" panose="020B0604020202020204" pitchFamily="34" charset="0"/>
            </a:endParaRPr>
          </a:p>
        </p:txBody>
      </p:sp>
      <p:pic>
        <p:nvPicPr>
          <p:cNvPr id="15" name="Immagin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4376" y="1596788"/>
            <a:ext cx="272146" cy="272146"/>
          </a:xfrm>
          <a:prstGeom prst="rect">
            <a:avLst/>
          </a:prstGeom>
        </p:spPr>
      </p:pic>
      <p:sp>
        <p:nvSpPr>
          <p:cNvPr id="16" name="Rettangolo 27"/>
          <p:cNvSpPr>
            <a:spLocks noChangeArrowheads="1"/>
          </p:cNvSpPr>
          <p:nvPr/>
        </p:nvSpPr>
        <p:spPr bwMode="auto">
          <a:xfrm>
            <a:off x="4298864" y="1100445"/>
            <a:ext cx="1544638" cy="266194"/>
          </a:xfrm>
          <a:prstGeom prst="round2SameRect">
            <a:avLst/>
          </a:prstGeom>
          <a:solidFill>
            <a:srgbClr val="EB00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it-IT" sz="1050" b="1">
                <a:solidFill>
                  <a:srgbClr val="FFFFFF"/>
                </a:solidFill>
                <a:latin typeface="TIM Sans" panose="00000500000000000000" pitchFamily="50" charset="0"/>
              </a:rPr>
              <a:t>ID_UAS</a:t>
            </a:r>
            <a:endParaRPr lang="it-IT" sz="1050" b="1" dirty="0">
              <a:solidFill>
                <a:srgbClr val="FFFFFF"/>
              </a:solidFill>
              <a:latin typeface="TIM Sans" panose="00000500000000000000" pitchFamily="50" charset="0"/>
            </a:endParaRPr>
          </a:p>
        </p:txBody>
      </p:sp>
      <p:sp>
        <p:nvSpPr>
          <p:cNvPr id="17" name="Rettangolo 27"/>
          <p:cNvSpPr>
            <a:spLocks noChangeArrowheads="1"/>
          </p:cNvSpPr>
          <p:nvPr/>
        </p:nvSpPr>
        <p:spPr bwMode="auto">
          <a:xfrm>
            <a:off x="4298864" y="1609854"/>
            <a:ext cx="1544638" cy="266194"/>
          </a:xfrm>
          <a:prstGeom prst="round2SameRect">
            <a:avLst/>
          </a:prstGeom>
          <a:solidFill>
            <a:srgbClr val="EB00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it-IT" sz="1050" b="1">
                <a:solidFill>
                  <a:srgbClr val="FFFFFF"/>
                </a:solidFill>
                <a:latin typeface="TIM Sans" panose="00000500000000000000" pitchFamily="50" charset="0"/>
              </a:rPr>
              <a:t>5MBS</a:t>
            </a:r>
            <a:endParaRPr lang="it-IT" sz="1050" b="1" dirty="0">
              <a:solidFill>
                <a:srgbClr val="FFFFFF"/>
              </a:solidFill>
              <a:latin typeface="TIM Sans" panose="00000500000000000000" pitchFamily="50" charset="0"/>
            </a:endParaRPr>
          </a:p>
        </p:txBody>
      </p:sp>
      <p:sp>
        <p:nvSpPr>
          <p:cNvPr id="18" name="Rettangolo 27"/>
          <p:cNvSpPr>
            <a:spLocks noChangeArrowheads="1"/>
          </p:cNvSpPr>
          <p:nvPr/>
        </p:nvSpPr>
        <p:spPr bwMode="auto">
          <a:xfrm>
            <a:off x="4298864" y="2119264"/>
            <a:ext cx="1544638" cy="266194"/>
          </a:xfrm>
          <a:prstGeom prst="round2SameRect">
            <a:avLst/>
          </a:prstGeom>
          <a:solidFill>
            <a:srgbClr val="EB00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it-IT" sz="1050" b="1">
                <a:solidFill>
                  <a:srgbClr val="FFFFFF"/>
                </a:solidFill>
                <a:latin typeface="TIM Sans" panose="00000500000000000000" pitchFamily="50" charset="0"/>
              </a:rPr>
              <a:t>5G_ProSe</a:t>
            </a:r>
            <a:endParaRPr lang="it-IT" sz="1050" b="1" dirty="0">
              <a:solidFill>
                <a:srgbClr val="FFFFFF"/>
              </a:solidFill>
              <a:latin typeface="TIM Sans" panose="00000500000000000000" pitchFamily="50" charset="0"/>
            </a:endParaRPr>
          </a:p>
        </p:txBody>
      </p:sp>
      <p:sp>
        <p:nvSpPr>
          <p:cNvPr id="36" name="Segnaposto piè di pagina 8"/>
          <p:cNvSpPr>
            <a:spLocks noGrp="1"/>
          </p:cNvSpPr>
          <p:nvPr>
            <p:ph type="ftr" sz="quarter" idx="3"/>
          </p:nvPr>
        </p:nvSpPr>
        <p:spPr>
          <a:xfrm>
            <a:off x="5491089" y="6467477"/>
            <a:ext cx="5689600" cy="220663"/>
          </a:xfrm>
          <a:prstGeom prst="rect">
            <a:avLst/>
          </a:prstGeom>
        </p:spPr>
        <p:txBody>
          <a:bodyPr/>
          <a:lstStyle>
            <a:lvl1pPr algn="r">
              <a:defRPr sz="800">
                <a:solidFill>
                  <a:schemeClr val="accent3"/>
                </a:solidFill>
              </a:defRPr>
            </a:lvl1pPr>
          </a:lstStyle>
          <a:p>
            <a:pPr>
              <a:defRPr/>
            </a:pPr>
            <a:r>
              <a:rPr lang="it-IT">
                <a:solidFill>
                  <a:schemeClr val="bg1">
                    <a:lumMod val="50000"/>
                  </a:schemeClr>
                </a:solidFill>
              </a:rPr>
              <a:t>SP-191225</a:t>
            </a:r>
            <a:endParaRPr lang="it-IT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4" name="Arrotonda angolo diagonale rettangolo 1">
            <a:extLst>
              <a:ext uri="{FF2B5EF4-FFF2-40B4-BE49-F238E27FC236}">
                <a16:creationId xmlns:a16="http://schemas.microsoft.com/office/drawing/2014/main" id="{BBB2E66B-3521-4229-A2EF-F22FE195B56D}"/>
              </a:ext>
            </a:extLst>
          </p:cNvPr>
          <p:cNvSpPr/>
          <p:nvPr/>
        </p:nvSpPr>
        <p:spPr>
          <a:xfrm flipV="1">
            <a:off x="437604" y="2938886"/>
            <a:ext cx="2087910" cy="1440160"/>
          </a:xfrm>
          <a:prstGeom prst="round2DiagRect">
            <a:avLst>
              <a:gd name="adj1" fmla="val 33371"/>
              <a:gd name="adj2" fmla="val 0"/>
            </a:avLst>
          </a:prstGeom>
          <a:solidFill>
            <a:srgbClr val="E6E6E6">
              <a:alpha val="80000"/>
            </a:srgbClr>
          </a:solidFill>
          <a:ln>
            <a:noFill/>
          </a:ln>
          <a:effectLst>
            <a:outerShdw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600"/>
          </a:p>
        </p:txBody>
      </p:sp>
      <p:sp>
        <p:nvSpPr>
          <p:cNvPr id="45" name="CasellaDiTesto 21">
            <a:extLst>
              <a:ext uri="{FF2B5EF4-FFF2-40B4-BE49-F238E27FC236}">
                <a16:creationId xmlns:a16="http://schemas.microsoft.com/office/drawing/2014/main" id="{6BC05170-ED18-4E5A-8A62-B0162544D0D5}"/>
              </a:ext>
            </a:extLst>
          </p:cNvPr>
          <p:cNvSpPr txBox="1"/>
          <p:nvPr/>
        </p:nvSpPr>
        <p:spPr>
          <a:xfrm>
            <a:off x="685953" y="3273637"/>
            <a:ext cx="1684899" cy="49244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it-IT" sz="1600" kern="1000" spc="-20">
                <a:solidFill>
                  <a:schemeClr val="accent5"/>
                </a:solidFill>
                <a:latin typeface="TIM Sans" panose="00000500000000000000" pitchFamily="50" charset="0"/>
                <a:cs typeface="Arial" panose="020B0604020202020204" pitchFamily="34" charset="0"/>
              </a:rPr>
              <a:t>Continuous 5GS optimization</a:t>
            </a:r>
          </a:p>
        </p:txBody>
      </p:sp>
      <p:cxnSp>
        <p:nvCxnSpPr>
          <p:cNvPr id="46" name="Connettore 1 18">
            <a:extLst>
              <a:ext uri="{FF2B5EF4-FFF2-40B4-BE49-F238E27FC236}">
                <a16:creationId xmlns:a16="http://schemas.microsoft.com/office/drawing/2014/main" id="{96C2CAE8-C008-4A77-A45A-68306D921130}"/>
              </a:ext>
            </a:extLst>
          </p:cNvPr>
          <p:cNvCxnSpPr/>
          <p:nvPr/>
        </p:nvCxnSpPr>
        <p:spPr>
          <a:xfrm>
            <a:off x="3978242" y="3047379"/>
            <a:ext cx="0" cy="314952"/>
          </a:xfrm>
          <a:prstGeom prst="line">
            <a:avLst/>
          </a:prstGeom>
          <a:noFill/>
          <a:ln w="6350" cap="flat" cmpd="sng" algn="ctr">
            <a:solidFill>
              <a:srgbClr val="EB0028"/>
            </a:solidFill>
            <a:prstDash val="solid"/>
          </a:ln>
          <a:effectLst/>
        </p:spPr>
      </p:cxnSp>
      <p:cxnSp>
        <p:nvCxnSpPr>
          <p:cNvPr id="47" name="Connettore 1 19">
            <a:extLst>
              <a:ext uri="{FF2B5EF4-FFF2-40B4-BE49-F238E27FC236}">
                <a16:creationId xmlns:a16="http://schemas.microsoft.com/office/drawing/2014/main" id="{314A208D-BCEC-4104-B06C-149CA11C3D8A}"/>
              </a:ext>
            </a:extLst>
          </p:cNvPr>
          <p:cNvCxnSpPr/>
          <p:nvPr/>
        </p:nvCxnSpPr>
        <p:spPr>
          <a:xfrm>
            <a:off x="3978242" y="3989217"/>
            <a:ext cx="0" cy="314952"/>
          </a:xfrm>
          <a:prstGeom prst="line">
            <a:avLst/>
          </a:prstGeom>
          <a:noFill/>
          <a:ln w="6350" cap="flat" cmpd="sng" algn="ctr">
            <a:solidFill>
              <a:srgbClr val="EB0028"/>
            </a:solidFill>
            <a:prstDash val="solid"/>
          </a:ln>
          <a:effectLst/>
        </p:spPr>
      </p:cxnSp>
      <p:pic>
        <p:nvPicPr>
          <p:cNvPr id="48" name="Immagine 22">
            <a:extLst>
              <a:ext uri="{FF2B5EF4-FFF2-40B4-BE49-F238E27FC236}">
                <a16:creationId xmlns:a16="http://schemas.microsoft.com/office/drawing/2014/main" id="{F0FC6D29-C56D-4F54-8134-C453DFA71A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110" y="3539701"/>
            <a:ext cx="272146" cy="272146"/>
          </a:xfrm>
          <a:prstGeom prst="rect">
            <a:avLst/>
          </a:prstGeom>
        </p:spPr>
      </p:pic>
      <p:sp>
        <p:nvSpPr>
          <p:cNvPr id="49" name="Rettangolo 7">
            <a:extLst>
              <a:ext uri="{FF2B5EF4-FFF2-40B4-BE49-F238E27FC236}">
                <a16:creationId xmlns:a16="http://schemas.microsoft.com/office/drawing/2014/main" id="{46321E15-F37A-43D6-A034-02C34EE6FA0D}"/>
              </a:ext>
            </a:extLst>
          </p:cNvPr>
          <p:cNvSpPr/>
          <p:nvPr/>
        </p:nvSpPr>
        <p:spPr>
          <a:xfrm>
            <a:off x="5930235" y="3995288"/>
            <a:ext cx="588531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>
                <a:solidFill>
                  <a:schemeClr val="accent5"/>
                </a:solidFill>
              </a:rPr>
              <a:t>Rel16 leftovers completion (multi-NWDAF deployment issues, SLA fulfillment in coordination with SA5) plus study of NWDAF deployments interaction with AI environments and study of analytics enhancement based UPF inputs</a:t>
            </a:r>
            <a:endParaRPr lang="it-IT" sz="1000" dirty="0">
              <a:solidFill>
                <a:schemeClr val="accent5"/>
              </a:solidFill>
              <a:cs typeface="Arial"/>
            </a:endParaRPr>
          </a:p>
        </p:txBody>
      </p:sp>
      <p:sp>
        <p:nvSpPr>
          <p:cNvPr id="50" name="Rettangolo 10">
            <a:extLst>
              <a:ext uri="{FF2B5EF4-FFF2-40B4-BE49-F238E27FC236}">
                <a16:creationId xmlns:a16="http://schemas.microsoft.com/office/drawing/2014/main" id="{52C4088D-37A7-4C1A-AC96-338C3F006CEE}"/>
              </a:ext>
            </a:extLst>
          </p:cNvPr>
          <p:cNvSpPr/>
          <p:nvPr/>
        </p:nvSpPr>
        <p:spPr>
          <a:xfrm>
            <a:off x="5930235" y="3073581"/>
            <a:ext cx="57956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>
                <a:solidFill>
                  <a:schemeClr val="accent5"/>
                </a:solidFill>
              </a:rPr>
              <a:t>Architecture enhancements (e.g. AS discovery and seamless change, localized network capability exposure, …) to be harmonized with application layer SA6 developments</a:t>
            </a:r>
            <a:endParaRPr lang="it-IT" sz="1000" dirty="0">
              <a:solidFill>
                <a:schemeClr val="accent5"/>
              </a:solidFill>
              <a:cs typeface="Arial"/>
            </a:endParaRPr>
          </a:p>
        </p:txBody>
      </p:sp>
      <p:sp>
        <p:nvSpPr>
          <p:cNvPr id="51" name="Rettangolo 27">
            <a:extLst>
              <a:ext uri="{FF2B5EF4-FFF2-40B4-BE49-F238E27FC236}">
                <a16:creationId xmlns:a16="http://schemas.microsoft.com/office/drawing/2014/main" id="{D568EBBF-455D-4311-A36D-3E22811EA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948" y="4088011"/>
            <a:ext cx="1544638" cy="266194"/>
          </a:xfrm>
          <a:prstGeom prst="round2SameRect">
            <a:avLst/>
          </a:prstGeom>
          <a:solidFill>
            <a:srgbClr val="EB00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it-IT" sz="1050" b="1">
                <a:solidFill>
                  <a:srgbClr val="FFFFFF"/>
                </a:solidFill>
                <a:latin typeface="TIM Sans" panose="00000500000000000000" pitchFamily="50" charset="0"/>
              </a:rPr>
              <a:t>eNA_Ph2</a:t>
            </a:r>
            <a:endParaRPr lang="it-IT" sz="1050" b="1" dirty="0">
              <a:solidFill>
                <a:srgbClr val="FFFFFF"/>
              </a:solidFill>
              <a:latin typeface="TIM Sans" panose="00000500000000000000" pitchFamily="50" charset="0"/>
            </a:endParaRPr>
          </a:p>
        </p:txBody>
      </p:sp>
      <p:sp>
        <p:nvSpPr>
          <p:cNvPr id="52" name="Rettangolo 27">
            <a:extLst>
              <a:ext uri="{FF2B5EF4-FFF2-40B4-BE49-F238E27FC236}">
                <a16:creationId xmlns:a16="http://schemas.microsoft.com/office/drawing/2014/main" id="{DAA896C2-B067-4CEB-A641-610DCA2001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948" y="3089705"/>
            <a:ext cx="1544638" cy="266194"/>
          </a:xfrm>
          <a:prstGeom prst="round2SameRect">
            <a:avLst/>
          </a:prstGeom>
          <a:solidFill>
            <a:srgbClr val="EB00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it-IT" sz="1050" b="1">
                <a:solidFill>
                  <a:srgbClr val="FFFFFF"/>
                </a:solidFill>
                <a:latin typeface="TIM Sans" panose="00000500000000000000" pitchFamily="50" charset="0"/>
              </a:rPr>
              <a:t>Enh_EC</a:t>
            </a:r>
            <a:endParaRPr lang="it-IT" sz="1050" b="1" dirty="0">
              <a:solidFill>
                <a:srgbClr val="FFFFFF"/>
              </a:solidFill>
              <a:latin typeface="TIM Sans" panose="00000500000000000000" pitchFamily="50" charset="0"/>
            </a:endParaRPr>
          </a:p>
        </p:txBody>
      </p:sp>
      <p:sp>
        <p:nvSpPr>
          <p:cNvPr id="60" name="Rettangolo 10">
            <a:extLst>
              <a:ext uri="{FF2B5EF4-FFF2-40B4-BE49-F238E27FC236}">
                <a16:creationId xmlns:a16="http://schemas.microsoft.com/office/drawing/2014/main" id="{AEBEDD5A-2921-4408-9992-0736AA565375}"/>
              </a:ext>
            </a:extLst>
          </p:cNvPr>
          <p:cNvSpPr/>
          <p:nvPr/>
        </p:nvSpPr>
        <p:spPr>
          <a:xfrm>
            <a:off x="5930236" y="3602942"/>
            <a:ext cx="609028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>
                <a:solidFill>
                  <a:schemeClr val="accent5"/>
                </a:solidFill>
              </a:rPr>
              <a:t>UPF integration into the 5G SBA with the support of event exposure towards 5G NFs</a:t>
            </a:r>
            <a:endParaRPr lang="it-IT" sz="1000" dirty="0">
              <a:solidFill>
                <a:schemeClr val="accent5"/>
              </a:solidFill>
              <a:cs typeface="Arial"/>
            </a:endParaRPr>
          </a:p>
        </p:txBody>
      </p:sp>
      <p:sp>
        <p:nvSpPr>
          <p:cNvPr id="61" name="Rettangolo 27">
            <a:extLst>
              <a:ext uri="{FF2B5EF4-FFF2-40B4-BE49-F238E27FC236}">
                <a16:creationId xmlns:a16="http://schemas.microsoft.com/office/drawing/2014/main" id="{EDF0B703-6E39-4948-98A1-23ECEA2D5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948" y="3600522"/>
            <a:ext cx="1544638" cy="266194"/>
          </a:xfrm>
          <a:prstGeom prst="round2SameRect">
            <a:avLst/>
          </a:prstGeom>
          <a:solidFill>
            <a:srgbClr val="EB00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it-IT" sz="1050" b="1">
                <a:solidFill>
                  <a:srgbClr val="FFFFFF"/>
                </a:solidFill>
                <a:latin typeface="TIM Sans" panose="00000500000000000000" pitchFamily="50" charset="0"/>
              </a:rPr>
              <a:t>UPCAS</a:t>
            </a:r>
            <a:endParaRPr lang="it-IT" sz="1050" b="1" dirty="0">
              <a:solidFill>
                <a:srgbClr val="FFFFFF"/>
              </a:solidFill>
              <a:latin typeface="TIM Sans" panose="00000500000000000000" pitchFamily="50" charset="0"/>
            </a:endParaRPr>
          </a:p>
        </p:txBody>
      </p:sp>
      <p:sp>
        <p:nvSpPr>
          <p:cNvPr id="53" name="Rettangolo 44">
            <a:extLst>
              <a:ext uri="{FF2B5EF4-FFF2-40B4-BE49-F238E27FC236}">
                <a16:creationId xmlns:a16="http://schemas.microsoft.com/office/drawing/2014/main" id="{AECD93F7-0FAD-4E07-919D-55019EAA4E62}"/>
              </a:ext>
            </a:extLst>
          </p:cNvPr>
          <p:cNvSpPr/>
          <p:nvPr/>
        </p:nvSpPr>
        <p:spPr>
          <a:xfrm>
            <a:off x="2515872" y="1281286"/>
            <a:ext cx="1281412" cy="107721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171450" indent="-171450">
              <a:buClr>
                <a:schemeClr val="accent5"/>
              </a:buClr>
              <a:buSzPct val="100000"/>
              <a:buFont typeface="Webdings" charset="2"/>
              <a:buChar char=""/>
              <a:defRPr/>
            </a:pPr>
            <a:r>
              <a:rPr lang="fr-FR" sz="1000" kern="0">
                <a:solidFill>
                  <a:schemeClr val="accent5"/>
                </a:solidFill>
                <a:cs typeface="Arial"/>
              </a:rPr>
              <a:t>Drones</a:t>
            </a:r>
          </a:p>
          <a:p>
            <a:pPr marL="171450" indent="-171450">
              <a:buClr>
                <a:schemeClr val="accent5"/>
              </a:buClr>
              <a:buSzPct val="100000"/>
              <a:buFont typeface="Webdings" charset="2"/>
              <a:buChar char=""/>
              <a:defRPr/>
            </a:pPr>
            <a:r>
              <a:rPr lang="fr-FR" sz="1000" kern="0">
                <a:solidFill>
                  <a:schemeClr val="accent5"/>
                </a:solidFill>
                <a:cs typeface="Arial"/>
              </a:rPr>
              <a:t>Mission Critical</a:t>
            </a:r>
          </a:p>
          <a:p>
            <a:pPr marL="171450" indent="-171450">
              <a:buClr>
                <a:schemeClr val="accent5"/>
              </a:buClr>
              <a:buSzPct val="100000"/>
              <a:buFont typeface="Webdings" charset="2"/>
              <a:buChar char=""/>
              <a:defRPr/>
            </a:pPr>
            <a:r>
              <a:rPr lang="fr-FR" sz="1000" kern="0">
                <a:solidFill>
                  <a:schemeClr val="accent5"/>
                </a:solidFill>
                <a:cs typeface="Arial"/>
              </a:rPr>
              <a:t>IoT </a:t>
            </a:r>
          </a:p>
          <a:p>
            <a:pPr marL="171450" indent="-171450">
              <a:buClr>
                <a:schemeClr val="accent5"/>
              </a:buClr>
              <a:buSzPct val="100000"/>
              <a:buFont typeface="Webdings" charset="2"/>
              <a:buChar char=""/>
              <a:defRPr/>
            </a:pPr>
            <a:r>
              <a:rPr lang="fr-FR" sz="1000" kern="0">
                <a:solidFill>
                  <a:schemeClr val="accent5"/>
                </a:solidFill>
                <a:cs typeface="Arial"/>
              </a:rPr>
              <a:t>V2X </a:t>
            </a:r>
          </a:p>
          <a:p>
            <a:pPr marL="171450" indent="-171450">
              <a:buClr>
                <a:schemeClr val="accent5"/>
              </a:buClr>
              <a:buSzPct val="100000"/>
              <a:buFont typeface="Webdings" charset="2"/>
              <a:buChar char=""/>
              <a:defRPr/>
            </a:pPr>
            <a:r>
              <a:rPr lang="fr-FR" sz="1000" kern="0">
                <a:solidFill>
                  <a:schemeClr val="accent5"/>
                </a:solidFill>
                <a:cs typeface="Arial"/>
              </a:rPr>
              <a:t>OTT Video / TV distribution</a:t>
            </a:r>
          </a:p>
          <a:p>
            <a:pPr marL="171450" indent="-171450">
              <a:buClr>
                <a:schemeClr val="accent5"/>
              </a:buClr>
              <a:buSzPct val="100000"/>
              <a:buFont typeface="Webdings" charset="2"/>
              <a:buChar char=""/>
              <a:defRPr/>
            </a:pPr>
            <a:endParaRPr lang="fr-FR" sz="1000" kern="0" dirty="0">
              <a:solidFill>
                <a:schemeClr val="accent5"/>
              </a:solidFill>
              <a:cs typeface="Arial"/>
            </a:endParaRPr>
          </a:p>
        </p:txBody>
      </p:sp>
      <p:cxnSp>
        <p:nvCxnSpPr>
          <p:cNvPr id="55" name="Connettore 1 18">
            <a:extLst>
              <a:ext uri="{FF2B5EF4-FFF2-40B4-BE49-F238E27FC236}">
                <a16:creationId xmlns:a16="http://schemas.microsoft.com/office/drawing/2014/main" id="{09B123F6-8821-455D-9622-715641350F48}"/>
              </a:ext>
            </a:extLst>
          </p:cNvPr>
          <p:cNvCxnSpPr/>
          <p:nvPr/>
        </p:nvCxnSpPr>
        <p:spPr>
          <a:xfrm>
            <a:off x="3995906" y="4874504"/>
            <a:ext cx="0" cy="314952"/>
          </a:xfrm>
          <a:prstGeom prst="line">
            <a:avLst/>
          </a:prstGeom>
          <a:noFill/>
          <a:ln w="6350" cap="flat" cmpd="sng" algn="ctr">
            <a:solidFill>
              <a:srgbClr val="EB0028"/>
            </a:solidFill>
            <a:prstDash val="solid"/>
          </a:ln>
          <a:effectLst/>
        </p:spPr>
      </p:cxnSp>
      <p:cxnSp>
        <p:nvCxnSpPr>
          <p:cNvPr id="56" name="Connettore 1 19">
            <a:extLst>
              <a:ext uri="{FF2B5EF4-FFF2-40B4-BE49-F238E27FC236}">
                <a16:creationId xmlns:a16="http://schemas.microsoft.com/office/drawing/2014/main" id="{42B53BD2-69A4-415F-91FF-66CA5D0A5C16}"/>
              </a:ext>
            </a:extLst>
          </p:cNvPr>
          <p:cNvCxnSpPr/>
          <p:nvPr/>
        </p:nvCxnSpPr>
        <p:spPr>
          <a:xfrm>
            <a:off x="3995906" y="5816342"/>
            <a:ext cx="0" cy="314952"/>
          </a:xfrm>
          <a:prstGeom prst="line">
            <a:avLst/>
          </a:prstGeom>
          <a:noFill/>
          <a:ln w="6350" cap="flat" cmpd="sng" algn="ctr">
            <a:solidFill>
              <a:srgbClr val="EB0028"/>
            </a:solidFill>
            <a:prstDash val="solid"/>
          </a:ln>
          <a:effectLst/>
        </p:spPr>
      </p:cxnSp>
      <p:sp>
        <p:nvSpPr>
          <p:cNvPr id="57" name="Arrotonda angolo diagonale rettangolo 1">
            <a:extLst>
              <a:ext uri="{FF2B5EF4-FFF2-40B4-BE49-F238E27FC236}">
                <a16:creationId xmlns:a16="http://schemas.microsoft.com/office/drawing/2014/main" id="{6D7A477E-6D8F-4B29-A71E-C3281C00DE5C}"/>
              </a:ext>
            </a:extLst>
          </p:cNvPr>
          <p:cNvSpPr/>
          <p:nvPr/>
        </p:nvSpPr>
        <p:spPr>
          <a:xfrm flipV="1">
            <a:off x="407534" y="4733491"/>
            <a:ext cx="2087910" cy="1440160"/>
          </a:xfrm>
          <a:prstGeom prst="round2DiagRect">
            <a:avLst>
              <a:gd name="adj1" fmla="val 33371"/>
              <a:gd name="adj2" fmla="val 0"/>
            </a:avLst>
          </a:prstGeom>
          <a:solidFill>
            <a:srgbClr val="E6E6E6">
              <a:alpha val="80000"/>
            </a:srgbClr>
          </a:solidFill>
          <a:ln>
            <a:noFill/>
          </a:ln>
          <a:effectLst>
            <a:outerShdw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8" name="CasellaDiTesto 21">
            <a:extLst>
              <a:ext uri="{FF2B5EF4-FFF2-40B4-BE49-F238E27FC236}">
                <a16:creationId xmlns:a16="http://schemas.microsoft.com/office/drawing/2014/main" id="{CB6D1920-A983-4DCC-B0FB-5144C46ADF26}"/>
              </a:ext>
            </a:extLst>
          </p:cNvPr>
          <p:cNvSpPr txBox="1"/>
          <p:nvPr/>
        </p:nvSpPr>
        <p:spPr>
          <a:xfrm>
            <a:off x="588168" y="5060018"/>
            <a:ext cx="1754360" cy="73866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it-IT" sz="1600" kern="1000" spc="-20">
                <a:solidFill>
                  <a:schemeClr val="accent5"/>
                </a:solidFill>
                <a:latin typeface="TIM Sans" panose="00000500000000000000" pitchFamily="50" charset="0"/>
                <a:cs typeface="Arial" panose="020B0604020202020204" pitchFamily="34" charset="0"/>
              </a:rPr>
              <a:t>Specific add-ons for 5G Convergent Networks</a:t>
            </a:r>
            <a:endParaRPr lang="it-IT" sz="1600" kern="1000" spc="-20" dirty="0">
              <a:solidFill>
                <a:schemeClr val="accent5"/>
              </a:solidFill>
              <a:latin typeface="TIM Sans" panose="00000500000000000000" pitchFamily="50" charset="0"/>
              <a:cs typeface="Arial" panose="020B0604020202020204" pitchFamily="34" charset="0"/>
            </a:endParaRPr>
          </a:p>
        </p:txBody>
      </p:sp>
      <p:pic>
        <p:nvPicPr>
          <p:cNvPr id="59" name="Immagine 22">
            <a:extLst>
              <a:ext uri="{FF2B5EF4-FFF2-40B4-BE49-F238E27FC236}">
                <a16:creationId xmlns:a16="http://schemas.microsoft.com/office/drawing/2014/main" id="{DD035C26-1DAF-46D3-B933-A07C17F376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774" y="5366826"/>
            <a:ext cx="272146" cy="272146"/>
          </a:xfrm>
          <a:prstGeom prst="rect">
            <a:avLst/>
          </a:prstGeom>
        </p:spPr>
      </p:pic>
      <p:sp>
        <p:nvSpPr>
          <p:cNvPr id="62" name="Rettangolo 7">
            <a:extLst>
              <a:ext uri="{FF2B5EF4-FFF2-40B4-BE49-F238E27FC236}">
                <a16:creationId xmlns:a16="http://schemas.microsoft.com/office/drawing/2014/main" id="{CBB1B668-23AB-4503-B472-AF97167A7EA3}"/>
              </a:ext>
            </a:extLst>
          </p:cNvPr>
          <p:cNvSpPr/>
          <p:nvPr/>
        </p:nvSpPr>
        <p:spPr>
          <a:xfrm>
            <a:off x="5888586" y="4915186"/>
            <a:ext cx="576223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>
                <a:solidFill>
                  <a:schemeClr val="accent5"/>
                </a:solidFill>
              </a:rPr>
              <a:t>Visibility of home network devices behind a 5G-RG to enable “per device services” such as parental control, safe surfing for children, … Both Router and Bridge mode should be considered</a:t>
            </a:r>
            <a:endParaRPr lang="it-IT" sz="1000" dirty="0">
              <a:solidFill>
                <a:schemeClr val="accent5"/>
              </a:solidFill>
              <a:cs typeface="Arial"/>
            </a:endParaRPr>
          </a:p>
        </p:txBody>
      </p:sp>
      <p:sp>
        <p:nvSpPr>
          <p:cNvPr id="63" name="Rettangolo 10">
            <a:extLst>
              <a:ext uri="{FF2B5EF4-FFF2-40B4-BE49-F238E27FC236}">
                <a16:creationId xmlns:a16="http://schemas.microsoft.com/office/drawing/2014/main" id="{1C72F731-8137-4047-BAD1-D93006CD3087}"/>
              </a:ext>
            </a:extLst>
          </p:cNvPr>
          <p:cNvSpPr/>
          <p:nvPr/>
        </p:nvSpPr>
        <p:spPr>
          <a:xfrm>
            <a:off x="5930236" y="5662679"/>
            <a:ext cx="568959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>
                <a:solidFill>
                  <a:schemeClr val="accent5"/>
                </a:solidFill>
              </a:rPr>
              <a:t>Inclusion of packet loss measurements to better assist steering mode options. Add new steering functionalities to cater for traffic based on widely deployed IETF protocols</a:t>
            </a:r>
            <a:endParaRPr lang="it-IT" sz="1000" dirty="0">
              <a:solidFill>
                <a:schemeClr val="accent5"/>
              </a:solidFill>
              <a:cs typeface="Arial"/>
            </a:endParaRPr>
          </a:p>
        </p:txBody>
      </p:sp>
      <p:sp>
        <p:nvSpPr>
          <p:cNvPr id="64" name="Rettangolo 27">
            <a:extLst>
              <a:ext uri="{FF2B5EF4-FFF2-40B4-BE49-F238E27FC236}">
                <a16:creationId xmlns:a16="http://schemas.microsoft.com/office/drawing/2014/main" id="{91ACEAD3-9B0E-448F-AF28-9D3E9B11D9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34724" y="5008351"/>
            <a:ext cx="1544638" cy="266194"/>
          </a:xfrm>
          <a:prstGeom prst="round2SameRect">
            <a:avLst/>
          </a:prstGeom>
          <a:solidFill>
            <a:srgbClr val="EB00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it-IT" sz="1050" b="1">
                <a:solidFill>
                  <a:srgbClr val="FFFFFF"/>
                </a:solidFill>
                <a:latin typeface="TIM Sans" panose="00000500000000000000" pitchFamily="50" charset="0"/>
              </a:rPr>
              <a:t>5WWC_Ph2</a:t>
            </a:r>
            <a:endParaRPr lang="it-IT" sz="1050" b="1" dirty="0">
              <a:solidFill>
                <a:srgbClr val="FFFFFF"/>
              </a:solidFill>
              <a:latin typeface="TIM Sans" panose="00000500000000000000" pitchFamily="50" charset="0"/>
            </a:endParaRPr>
          </a:p>
        </p:txBody>
      </p:sp>
      <p:sp>
        <p:nvSpPr>
          <p:cNvPr id="65" name="Rettangolo 27">
            <a:extLst>
              <a:ext uri="{FF2B5EF4-FFF2-40B4-BE49-F238E27FC236}">
                <a16:creationId xmlns:a16="http://schemas.microsoft.com/office/drawing/2014/main" id="{8CB1EF07-8B57-418E-B281-FC85C6A599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34724" y="5733573"/>
            <a:ext cx="1544638" cy="266194"/>
          </a:xfrm>
          <a:prstGeom prst="round2SameRect">
            <a:avLst/>
          </a:prstGeom>
          <a:solidFill>
            <a:srgbClr val="EB00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it-IT" sz="1050" b="1">
                <a:solidFill>
                  <a:srgbClr val="FFFFFF"/>
                </a:solidFill>
                <a:latin typeface="TIM Sans" panose="00000500000000000000" pitchFamily="50" charset="0"/>
              </a:rPr>
              <a:t>ATSSS_Ph2</a:t>
            </a:r>
            <a:endParaRPr lang="it-IT" sz="1050" b="1" dirty="0">
              <a:solidFill>
                <a:srgbClr val="FFFFFF"/>
              </a:solidFill>
              <a:latin typeface="TIM Sans" panose="00000500000000000000" pitchFamily="50" charset="0"/>
            </a:endParaRPr>
          </a:p>
        </p:txBody>
      </p:sp>
      <p:sp>
        <p:nvSpPr>
          <p:cNvPr id="66" name="Rettangolo 44">
            <a:extLst>
              <a:ext uri="{FF2B5EF4-FFF2-40B4-BE49-F238E27FC236}">
                <a16:creationId xmlns:a16="http://schemas.microsoft.com/office/drawing/2014/main" id="{9A6C6E06-D259-475E-9F03-53C0040D0FE7}"/>
              </a:ext>
            </a:extLst>
          </p:cNvPr>
          <p:cNvSpPr/>
          <p:nvPr/>
        </p:nvSpPr>
        <p:spPr>
          <a:xfrm>
            <a:off x="2581351" y="4874504"/>
            <a:ext cx="1057320" cy="15388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171450" indent="-171450">
              <a:buClr>
                <a:schemeClr val="accent5"/>
              </a:buClr>
              <a:buSzPct val="100000"/>
              <a:buFont typeface="Webdings" charset="2"/>
              <a:buChar char=""/>
            </a:pPr>
            <a:r>
              <a:rPr lang="fr-FR" sz="1000" kern="0">
                <a:solidFill>
                  <a:schemeClr val="accent5"/>
                </a:solidFill>
                <a:cs typeface="Arial"/>
              </a:rPr>
              <a:t>5G Wireline Wireless Convergent Core</a:t>
            </a:r>
          </a:p>
          <a:p>
            <a:pPr marL="171450" indent="-171450">
              <a:buClr>
                <a:schemeClr val="accent5"/>
              </a:buClr>
              <a:buSzPct val="100000"/>
              <a:buFont typeface="Webdings" charset="2"/>
              <a:buChar char=""/>
            </a:pPr>
            <a:endParaRPr lang="en-US" sz="1000" kern="0">
              <a:solidFill>
                <a:schemeClr val="accent5"/>
              </a:solidFill>
              <a:cs typeface="Arial"/>
            </a:endParaRPr>
          </a:p>
          <a:p>
            <a:pPr marL="171450" indent="-171450">
              <a:buClr>
                <a:schemeClr val="accent5"/>
              </a:buClr>
              <a:buSzPct val="100000"/>
              <a:buFont typeface="Webdings" charset="2"/>
              <a:buChar char=""/>
            </a:pPr>
            <a:r>
              <a:rPr lang="en-US" sz="1000" kern="0">
                <a:solidFill>
                  <a:schemeClr val="accent5"/>
                </a:solidFill>
                <a:cs typeface="Arial"/>
              </a:rPr>
              <a:t>Multi-access traffic steering, switching and splitting </a:t>
            </a:r>
            <a:endParaRPr lang="fr-FR" sz="1000" kern="0">
              <a:solidFill>
                <a:schemeClr val="accent5"/>
              </a:solidFill>
              <a:cs typeface="Arial"/>
            </a:endParaRPr>
          </a:p>
          <a:p>
            <a:pPr marL="171450" indent="-171450">
              <a:buClr>
                <a:schemeClr val="accent5"/>
              </a:buClr>
              <a:buSzPct val="100000"/>
              <a:buFont typeface="Webdings" charset="2"/>
              <a:buChar char=""/>
            </a:pPr>
            <a:endParaRPr lang="fr-FR" sz="1000" kern="0" dirty="0">
              <a:solidFill>
                <a:schemeClr val="accent5"/>
              </a:solidFill>
              <a:cs typeface="Arial"/>
            </a:endParaRPr>
          </a:p>
        </p:txBody>
      </p:sp>
      <p:sp>
        <p:nvSpPr>
          <p:cNvPr id="67" name="Rettangolo 44">
            <a:extLst>
              <a:ext uri="{FF2B5EF4-FFF2-40B4-BE49-F238E27FC236}">
                <a16:creationId xmlns:a16="http://schemas.microsoft.com/office/drawing/2014/main" id="{53BABFDF-0F65-4546-97DA-5B61593D8090}"/>
              </a:ext>
            </a:extLst>
          </p:cNvPr>
          <p:cNvSpPr/>
          <p:nvPr/>
        </p:nvSpPr>
        <p:spPr>
          <a:xfrm>
            <a:off x="2566146" y="3070814"/>
            <a:ext cx="1242332" cy="123110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171450" indent="-171450">
              <a:buClr>
                <a:schemeClr val="accent5"/>
              </a:buClr>
              <a:buSzPct val="100000"/>
              <a:buFont typeface="Webdings" charset="2"/>
              <a:buChar char=""/>
            </a:pPr>
            <a:r>
              <a:rPr lang="fr-FR" sz="1000" kern="0">
                <a:solidFill>
                  <a:schemeClr val="accent5"/>
                </a:solidFill>
              </a:rPr>
              <a:t>Full-blown 5GS Edge Computing framework</a:t>
            </a:r>
            <a:endParaRPr lang="fr-FR" sz="1000" kern="0">
              <a:solidFill>
                <a:schemeClr val="accent5"/>
              </a:solidFill>
              <a:cs typeface="Arial"/>
            </a:endParaRPr>
          </a:p>
          <a:p>
            <a:pPr marL="171450" indent="-171450">
              <a:buClr>
                <a:schemeClr val="accent5"/>
              </a:buClr>
              <a:buSzPct val="100000"/>
              <a:buFont typeface="Webdings" charset="2"/>
              <a:buChar char=""/>
            </a:pPr>
            <a:endParaRPr lang="fr-FR" sz="1000" kern="0">
              <a:solidFill>
                <a:schemeClr val="accent5"/>
              </a:solidFill>
              <a:cs typeface="Arial"/>
            </a:endParaRPr>
          </a:p>
          <a:p>
            <a:pPr marL="171450" indent="-171450">
              <a:buClr>
                <a:schemeClr val="accent5"/>
              </a:buClr>
              <a:buSzPct val="100000"/>
              <a:buFont typeface="Webdings" charset="2"/>
              <a:buChar char=""/>
            </a:pPr>
            <a:r>
              <a:rPr lang="fr-FR" sz="1000" kern="0">
                <a:solidFill>
                  <a:schemeClr val="accent5"/>
                </a:solidFill>
                <a:cs typeface="Arial"/>
              </a:rPr>
              <a:t>Network automation &amp; programmability</a:t>
            </a:r>
          </a:p>
          <a:p>
            <a:pPr marL="171450" indent="-171450">
              <a:buClr>
                <a:schemeClr val="accent5"/>
              </a:buClr>
              <a:buSzPct val="100000"/>
              <a:buFont typeface="Webdings" charset="2"/>
              <a:buChar char=""/>
            </a:pPr>
            <a:endParaRPr lang="fr-FR" sz="1000" kern="0">
              <a:solidFill>
                <a:schemeClr val="accent5"/>
              </a:solidFill>
              <a:cs typeface="Arial"/>
            </a:endParaRPr>
          </a:p>
        </p:txBody>
      </p:sp>
      <p:pic>
        <p:nvPicPr>
          <p:cNvPr id="68" name="Immagine 30">
            <a:extLst>
              <a:ext uri="{FF2B5EF4-FFF2-40B4-BE49-F238E27FC236}">
                <a16:creationId xmlns:a16="http://schemas.microsoft.com/office/drawing/2014/main" id="{05508F0B-1F7E-4C22-B446-642E8D3F08F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467" y="2010417"/>
            <a:ext cx="731977" cy="540706"/>
          </a:xfrm>
          <a:prstGeom prst="rect">
            <a:avLst/>
          </a:prstGeom>
        </p:spPr>
      </p:pic>
      <p:pic>
        <p:nvPicPr>
          <p:cNvPr id="69" name="Immagine 12">
            <a:extLst>
              <a:ext uri="{FF2B5EF4-FFF2-40B4-BE49-F238E27FC236}">
                <a16:creationId xmlns:a16="http://schemas.microsoft.com/office/drawing/2014/main" id="{527066EA-4E47-415A-B5C4-DF1BD9EE6C4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103" y="3858929"/>
            <a:ext cx="651055" cy="474498"/>
          </a:xfrm>
          <a:prstGeom prst="rect">
            <a:avLst/>
          </a:prstGeom>
        </p:spPr>
      </p:pic>
      <p:pic>
        <p:nvPicPr>
          <p:cNvPr id="70" name="Immagine 51">
            <a:extLst>
              <a:ext uri="{FF2B5EF4-FFF2-40B4-BE49-F238E27FC236}">
                <a16:creationId xmlns:a16="http://schemas.microsoft.com/office/drawing/2014/main" id="{06A834EC-78D9-4363-804F-08ADFFDAB48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920" y="5712141"/>
            <a:ext cx="603238" cy="456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5189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5CFF9D7-2C4E-4D16-B57F-9A8D48CEE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Further thoughts on Rel17 planning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9383AC-2C2C-4593-A0A5-93F1C59FAB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Set the deadline first, </a:t>
            </a:r>
            <a:r>
              <a:rPr lang="it-IT" dirty="0" err="1"/>
              <a:t>then</a:t>
            </a:r>
            <a:r>
              <a:rPr lang="it-IT" dirty="0"/>
              <a:t> </a:t>
            </a:r>
            <a:r>
              <a:rPr lang="it-IT" dirty="0" err="1"/>
              <a:t>prioritize</a:t>
            </a:r>
            <a:r>
              <a:rPr lang="it-IT" dirty="0"/>
              <a:t> the </a:t>
            </a:r>
            <a:r>
              <a:rPr lang="it-IT" dirty="0" err="1"/>
              <a:t>content</a:t>
            </a:r>
            <a:r>
              <a:rPr lang="it-IT" dirty="0"/>
              <a:t> </a:t>
            </a:r>
            <a:r>
              <a:rPr lang="it-IT" dirty="0" err="1"/>
              <a:t>accordingly</a:t>
            </a:r>
            <a:endParaRPr lang="it-IT" dirty="0"/>
          </a:p>
          <a:p>
            <a:pPr marL="628650" lvl="1" indent="-285750">
              <a:buFont typeface="Arial" panose="020B0604020202020204" pitchFamily="34" charset="0"/>
              <a:buChar char="•"/>
            </a:pPr>
            <a:r>
              <a:rPr lang="it-IT" dirty="0" err="1"/>
              <a:t>Shorter-cycle</a:t>
            </a:r>
            <a:r>
              <a:rPr lang="it-IT" dirty="0"/>
              <a:t> release </a:t>
            </a:r>
            <a:r>
              <a:rPr lang="it-IT" dirty="0" err="1"/>
              <a:t>fits</a:t>
            </a:r>
            <a:r>
              <a:rPr lang="it-IT" dirty="0"/>
              <a:t> better in </a:t>
            </a:r>
            <a:r>
              <a:rPr lang="it-IT" dirty="0" err="1"/>
              <a:t>current</a:t>
            </a:r>
            <a:r>
              <a:rPr lang="it-IT" dirty="0"/>
              <a:t> </a:t>
            </a:r>
            <a:r>
              <a:rPr lang="it-IT" dirty="0" err="1"/>
              <a:t>times</a:t>
            </a:r>
            <a:r>
              <a:rPr lang="it-IT" dirty="0"/>
              <a:t> of fast-</a:t>
            </a:r>
            <a:r>
              <a:rPr lang="it-IT" dirty="0" err="1"/>
              <a:t>paced</a:t>
            </a:r>
            <a:r>
              <a:rPr lang="it-IT" dirty="0"/>
              <a:t> innovation </a:t>
            </a:r>
          </a:p>
          <a:p>
            <a:pPr marL="628650" lvl="1" indent="-285750">
              <a:buFont typeface="Arial" panose="020B0604020202020204" pitchFamily="34" charset="0"/>
              <a:buChar char="•"/>
            </a:pPr>
            <a:r>
              <a:rPr lang="it-IT" dirty="0" err="1"/>
              <a:t>Current</a:t>
            </a:r>
            <a:r>
              <a:rPr lang="it-IT" dirty="0"/>
              <a:t> agreement (15 months </a:t>
            </a:r>
            <a:r>
              <a:rPr lang="it-IT" dirty="0" err="1"/>
              <a:t>lenght</a:t>
            </a:r>
            <a:r>
              <a:rPr lang="it-IT" dirty="0"/>
              <a:t>) </a:t>
            </a:r>
            <a:r>
              <a:rPr lang="it-IT" dirty="0" err="1"/>
              <a:t>is</a:t>
            </a:r>
            <a:r>
              <a:rPr lang="it-IT" dirty="0"/>
              <a:t> a </a:t>
            </a:r>
            <a:r>
              <a:rPr lang="it-IT" dirty="0" err="1"/>
              <a:t>reasonable</a:t>
            </a:r>
            <a:r>
              <a:rPr lang="it-IT" dirty="0"/>
              <a:t> compromise and </a:t>
            </a:r>
            <a:r>
              <a:rPr lang="it-IT" dirty="0" err="1"/>
              <a:t>should</a:t>
            </a:r>
            <a:r>
              <a:rPr lang="it-IT" dirty="0"/>
              <a:t> </a:t>
            </a:r>
            <a:r>
              <a:rPr lang="it-IT"/>
              <a:t>be confirmed</a:t>
            </a:r>
            <a:endParaRPr lang="it-IT" dirty="0"/>
          </a:p>
          <a:p>
            <a:pPr marL="971550" lvl="2" indent="-285750">
              <a:buFont typeface="Arial" panose="020B0604020202020204" pitchFamily="34" charset="0"/>
              <a:buChar char="•"/>
            </a:pPr>
            <a:r>
              <a:rPr lang="it-IT" dirty="0" err="1"/>
              <a:t>Exceptions</a:t>
            </a:r>
            <a:r>
              <a:rPr lang="it-IT" dirty="0"/>
              <a:t> </a:t>
            </a:r>
            <a:r>
              <a:rPr lang="it-IT" dirty="0" err="1"/>
              <a:t>will</a:t>
            </a:r>
            <a:r>
              <a:rPr lang="it-IT" dirty="0"/>
              <a:t> </a:t>
            </a:r>
            <a:r>
              <a:rPr lang="it-IT" dirty="0" err="1"/>
              <a:t>lead</a:t>
            </a:r>
            <a:r>
              <a:rPr lang="it-IT" dirty="0"/>
              <a:t> to an «18 months» </a:t>
            </a:r>
            <a:r>
              <a:rPr lang="it-IT" dirty="0" err="1"/>
              <a:t>actual</a:t>
            </a:r>
            <a:r>
              <a:rPr lang="it-IT" dirty="0"/>
              <a:t> </a:t>
            </a:r>
            <a:r>
              <a:rPr lang="it-IT" dirty="0" err="1"/>
              <a:t>lenght</a:t>
            </a:r>
            <a:r>
              <a:rPr lang="it-IT" dirty="0"/>
              <a:t>, </a:t>
            </a:r>
            <a:r>
              <a:rPr lang="it-IT" dirty="0" err="1"/>
              <a:t>anyway</a:t>
            </a:r>
            <a:r>
              <a:rPr lang="it-IT" dirty="0"/>
              <a:t>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err="1"/>
              <a:t>Encourage</a:t>
            </a:r>
            <a:r>
              <a:rPr lang="it-IT" dirty="0"/>
              <a:t> SA2 </a:t>
            </a:r>
            <a:r>
              <a:rPr lang="it-IT" dirty="0" err="1"/>
              <a:t>alignments</a:t>
            </a:r>
            <a:r>
              <a:rPr lang="it-IT" dirty="0"/>
              <a:t> with downstream </a:t>
            </a:r>
            <a:r>
              <a:rPr lang="it-IT" dirty="0" err="1"/>
              <a:t>groups</a:t>
            </a:r>
            <a:r>
              <a:rPr lang="it-IT" dirty="0"/>
              <a:t> </a:t>
            </a:r>
            <a:r>
              <a:rPr lang="it-IT" dirty="0" err="1"/>
              <a:t>as</a:t>
            </a:r>
            <a:r>
              <a:rPr lang="it-IT" dirty="0"/>
              <a:t> </a:t>
            </a:r>
            <a:r>
              <a:rPr lang="it-IT" dirty="0" err="1"/>
              <a:t>soon</a:t>
            </a:r>
            <a:r>
              <a:rPr lang="it-IT" dirty="0"/>
              <a:t> </a:t>
            </a:r>
            <a:r>
              <a:rPr lang="it-IT" dirty="0" err="1"/>
              <a:t>as</a:t>
            </a:r>
            <a:r>
              <a:rPr lang="it-IT" dirty="0"/>
              <a:t> </a:t>
            </a:r>
            <a:r>
              <a:rPr lang="it-IT" dirty="0" err="1"/>
              <a:t>possible</a:t>
            </a:r>
            <a:endParaRPr lang="it-IT" dirty="0"/>
          </a:p>
          <a:p>
            <a:pPr marL="628650" lvl="1" indent="-285750">
              <a:buFont typeface="Arial" panose="020B0604020202020204" pitchFamily="34" charset="0"/>
              <a:buChar char="•"/>
            </a:pPr>
            <a:r>
              <a:rPr lang="it-IT" dirty="0" err="1"/>
              <a:t>Increase</a:t>
            </a:r>
            <a:r>
              <a:rPr lang="it-IT" dirty="0"/>
              <a:t> </a:t>
            </a:r>
            <a:r>
              <a:rPr lang="it-IT" dirty="0" err="1"/>
              <a:t>coordination</a:t>
            </a:r>
            <a:r>
              <a:rPr lang="it-IT" dirty="0"/>
              <a:t> </a:t>
            </a:r>
            <a:r>
              <a:rPr lang="it-IT" dirty="0" err="1"/>
              <a:t>between</a:t>
            </a:r>
            <a:r>
              <a:rPr lang="it-IT" dirty="0"/>
              <a:t> SA2 and other SA </a:t>
            </a:r>
            <a:r>
              <a:rPr lang="it-IT" dirty="0" err="1"/>
              <a:t>WGs</a:t>
            </a:r>
            <a:r>
              <a:rPr lang="it-IT" dirty="0"/>
              <a:t> via e.g. </a:t>
            </a:r>
            <a:r>
              <a:rPr lang="it-IT" dirty="0" err="1"/>
              <a:t>conf</a:t>
            </a:r>
            <a:r>
              <a:rPr lang="it-IT" dirty="0"/>
              <a:t> call, </a:t>
            </a:r>
            <a:r>
              <a:rPr lang="it-IT"/>
              <a:t>joint sessions, … on selected topics</a:t>
            </a:r>
            <a:r>
              <a:rPr lang="it-IT" dirty="0"/>
              <a:t>:</a:t>
            </a:r>
          </a:p>
          <a:p>
            <a:pPr marL="971550" lvl="2" indent="-285750">
              <a:buFont typeface="Arial" panose="020B0604020202020204" pitchFamily="34" charset="0"/>
              <a:buChar char="•"/>
            </a:pPr>
            <a:r>
              <a:rPr lang="it-IT" dirty="0"/>
              <a:t>with SA5 in the area of Network Analytics, Network </a:t>
            </a:r>
            <a:r>
              <a:rPr lang="it-IT" dirty="0" err="1"/>
              <a:t>Slicing</a:t>
            </a:r>
            <a:r>
              <a:rPr lang="it-IT" dirty="0"/>
              <a:t>,…</a:t>
            </a:r>
          </a:p>
          <a:p>
            <a:pPr marL="971550" lvl="2" indent="-285750">
              <a:buFont typeface="Arial" panose="020B0604020202020204" pitchFamily="34" charset="0"/>
              <a:buChar char="•"/>
            </a:pPr>
            <a:r>
              <a:rPr lang="it-IT" dirty="0"/>
              <a:t>with SA6 in the area of Edge Computing,…</a:t>
            </a:r>
          </a:p>
          <a:p>
            <a:pPr marL="628650" lvl="1" indent="-285750">
              <a:buFont typeface="Arial" panose="020B0604020202020204" pitchFamily="34" charset="0"/>
              <a:buChar char="•"/>
            </a:pPr>
            <a:endParaRPr lang="it-IT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256900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1082117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zione_PPT_TIM_16_9">
  <a:themeElements>
    <a:clrScheme name="Palette TIM">
      <a:dk1>
        <a:srgbClr val="000000"/>
      </a:dk1>
      <a:lt1>
        <a:sysClr val="window" lastClr="FFFFFF"/>
      </a:lt1>
      <a:dk2>
        <a:srgbClr val="82B9E6"/>
      </a:dk2>
      <a:lt2>
        <a:srgbClr val="E6E6E6"/>
      </a:lt2>
      <a:accent1>
        <a:srgbClr val="004691"/>
      </a:accent1>
      <a:accent2>
        <a:srgbClr val="EB0028"/>
      </a:accent2>
      <a:accent3>
        <a:srgbClr val="FBD872"/>
      </a:accent3>
      <a:accent4>
        <a:srgbClr val="AAA5C8"/>
      </a:accent4>
      <a:accent5>
        <a:srgbClr val="003264"/>
      </a:accent5>
      <a:accent6>
        <a:srgbClr val="B4D28C"/>
      </a:accent6>
      <a:hlink>
        <a:srgbClr val="376EA5"/>
      </a:hlink>
      <a:folHlink>
        <a:srgbClr val="C80028"/>
      </a:folHlink>
    </a:clrScheme>
    <a:fontScheme name="Font TIM">
      <a:majorFont>
        <a:latin typeface="TIM Sans Medium"/>
        <a:ea typeface="ＭＳ Ｐゴシック"/>
        <a:cs typeface="Arial"/>
      </a:majorFont>
      <a:minorFont>
        <a:latin typeface="TIM Sans"/>
        <a:ea typeface="ＭＳ Ｐゴシック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zione standard2" id="{FBFCADBC-6697-42DD-A769-60BB7DD73C06}" vid="{B1C9A9E9-C53D-471D-AAF5-89A999C1D3D8}"/>
    </a:ext>
  </a:extLst>
</a:theme>
</file>

<file path=ppt/theme/theme2.xml><?xml version="1.0" encoding="utf-8"?>
<a:theme xmlns:a="http://schemas.openxmlformats.org/drawingml/2006/main" name="Master - Cover 1">
  <a:themeElements>
    <a:clrScheme name="Palette TIM">
      <a:dk1>
        <a:srgbClr val="000000"/>
      </a:dk1>
      <a:lt1>
        <a:sysClr val="window" lastClr="FFFFFF"/>
      </a:lt1>
      <a:dk2>
        <a:srgbClr val="004691"/>
      </a:dk2>
      <a:lt2>
        <a:srgbClr val="E6E6E6"/>
      </a:lt2>
      <a:accent1>
        <a:srgbClr val="004691"/>
      </a:accent1>
      <a:accent2>
        <a:srgbClr val="EB0028"/>
      </a:accent2>
      <a:accent3>
        <a:srgbClr val="A0A0A0"/>
      </a:accent3>
      <a:accent4>
        <a:srgbClr val="003264"/>
      </a:accent4>
      <a:accent5>
        <a:srgbClr val="960028"/>
      </a:accent5>
      <a:accent6>
        <a:srgbClr val="B4D28C"/>
      </a:accent6>
      <a:hlink>
        <a:srgbClr val="376EA5"/>
      </a:hlink>
      <a:folHlink>
        <a:srgbClr val="C80028"/>
      </a:folHlink>
    </a:clrScheme>
    <a:fontScheme name="Font TIM">
      <a:majorFont>
        <a:latin typeface="TIM Sans Medium"/>
        <a:ea typeface="ＭＳ Ｐゴシック"/>
        <a:cs typeface="Arial"/>
      </a:majorFont>
      <a:minorFont>
        <a:latin typeface="TIM Sans"/>
        <a:ea typeface="ＭＳ Ｐゴシック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zione standard2" id="{FBFCADBC-6697-42DD-A769-60BB7DD73C06}" vid="{57874FF7-5142-43B7-B697-5AE11C762718}"/>
    </a:ext>
  </a:extLst>
</a:theme>
</file>

<file path=ppt/theme/theme3.xml><?xml version="1.0" encoding="utf-8"?>
<a:theme xmlns:a="http://schemas.openxmlformats.org/drawingml/2006/main" name="Master - Cover 2">
  <a:themeElements>
    <a:clrScheme name="Palette TIM">
      <a:dk1>
        <a:srgbClr val="000000"/>
      </a:dk1>
      <a:lt1>
        <a:sysClr val="window" lastClr="FFFFFF"/>
      </a:lt1>
      <a:dk2>
        <a:srgbClr val="004691"/>
      </a:dk2>
      <a:lt2>
        <a:srgbClr val="E6E6E6"/>
      </a:lt2>
      <a:accent1>
        <a:srgbClr val="004691"/>
      </a:accent1>
      <a:accent2>
        <a:srgbClr val="EB0028"/>
      </a:accent2>
      <a:accent3>
        <a:srgbClr val="A0A0A0"/>
      </a:accent3>
      <a:accent4>
        <a:srgbClr val="003264"/>
      </a:accent4>
      <a:accent5>
        <a:srgbClr val="960028"/>
      </a:accent5>
      <a:accent6>
        <a:srgbClr val="E6E6E6"/>
      </a:accent6>
      <a:hlink>
        <a:srgbClr val="376EA5"/>
      </a:hlink>
      <a:folHlink>
        <a:srgbClr val="C80028"/>
      </a:folHlink>
    </a:clrScheme>
    <a:fontScheme name="Font TIM">
      <a:majorFont>
        <a:latin typeface="TIM Sans Medium"/>
        <a:ea typeface="ＭＳ Ｐゴシック"/>
        <a:cs typeface="Arial"/>
      </a:majorFont>
      <a:minorFont>
        <a:latin typeface="TIM Sans"/>
        <a:ea typeface="ＭＳ Ｐゴシック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zione standard2" id="{FBFCADBC-6697-42DD-A769-60BB7DD73C06}" vid="{D39F4138-B6F5-43FC-9E77-FB24300A3FCD}"/>
    </a:ext>
  </a:extLst>
</a:theme>
</file>

<file path=ppt/theme/theme4.xml><?xml version="1.0" encoding="utf-8"?>
<a:theme xmlns:a="http://schemas.openxmlformats.org/drawingml/2006/main" name="Master - Cover 3">
  <a:themeElements>
    <a:clrScheme name="Palette TIM">
      <a:dk1>
        <a:srgbClr val="000000"/>
      </a:dk1>
      <a:lt1>
        <a:sysClr val="window" lastClr="FFFFFF"/>
      </a:lt1>
      <a:dk2>
        <a:srgbClr val="004691"/>
      </a:dk2>
      <a:lt2>
        <a:srgbClr val="E6E6E6"/>
      </a:lt2>
      <a:accent1>
        <a:srgbClr val="004691"/>
      </a:accent1>
      <a:accent2>
        <a:srgbClr val="EB0028"/>
      </a:accent2>
      <a:accent3>
        <a:srgbClr val="A0A0A0"/>
      </a:accent3>
      <a:accent4>
        <a:srgbClr val="003264"/>
      </a:accent4>
      <a:accent5>
        <a:srgbClr val="960028"/>
      </a:accent5>
      <a:accent6>
        <a:srgbClr val="E6E6E6"/>
      </a:accent6>
      <a:hlink>
        <a:srgbClr val="376EA5"/>
      </a:hlink>
      <a:folHlink>
        <a:srgbClr val="C80028"/>
      </a:folHlink>
    </a:clrScheme>
    <a:fontScheme name="Font TIM">
      <a:majorFont>
        <a:latin typeface="TIM Sans Medium"/>
        <a:ea typeface="ＭＳ Ｐゴシック"/>
        <a:cs typeface="Arial"/>
      </a:majorFont>
      <a:minorFont>
        <a:latin typeface="TIM Sans"/>
        <a:ea typeface="ＭＳ Ｐゴシック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zione standard2" id="{FBFCADBC-6697-42DD-A769-60BB7DD73C06}" vid="{5A06C536-DCCB-423C-A822-E133DB3FBDAC}"/>
    </a:ext>
  </a:extLst>
</a:theme>
</file>

<file path=ppt/theme/theme5.xml><?xml version="1.0" encoding="utf-8"?>
<a:theme xmlns:a="http://schemas.openxmlformats.org/drawingml/2006/main" name="Master - Cover 4">
  <a:themeElements>
    <a:clrScheme name="Palette TIM">
      <a:dk1>
        <a:srgbClr val="000000"/>
      </a:dk1>
      <a:lt1>
        <a:sysClr val="window" lastClr="FFFFFF"/>
      </a:lt1>
      <a:dk2>
        <a:srgbClr val="004691"/>
      </a:dk2>
      <a:lt2>
        <a:srgbClr val="E6E6E6"/>
      </a:lt2>
      <a:accent1>
        <a:srgbClr val="004691"/>
      </a:accent1>
      <a:accent2>
        <a:srgbClr val="EB0028"/>
      </a:accent2>
      <a:accent3>
        <a:srgbClr val="A0A0A0"/>
      </a:accent3>
      <a:accent4>
        <a:srgbClr val="003264"/>
      </a:accent4>
      <a:accent5>
        <a:srgbClr val="960028"/>
      </a:accent5>
      <a:accent6>
        <a:srgbClr val="E6E6E6"/>
      </a:accent6>
      <a:hlink>
        <a:srgbClr val="376EA5"/>
      </a:hlink>
      <a:folHlink>
        <a:srgbClr val="C80028"/>
      </a:folHlink>
    </a:clrScheme>
    <a:fontScheme name="Font TIM">
      <a:majorFont>
        <a:latin typeface="TIM Sans Medium"/>
        <a:ea typeface="ＭＳ Ｐゴシック"/>
        <a:cs typeface="Arial"/>
      </a:majorFont>
      <a:minorFont>
        <a:latin typeface="TIM Sans"/>
        <a:ea typeface="ＭＳ Ｐゴシック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zione standard2" id="{FBFCADBC-6697-42DD-A769-60BB7DD73C06}" vid="{B66CE9C6-93CB-42C7-A41B-F804E154541A}"/>
    </a:ext>
  </a:extLst>
</a:theme>
</file>

<file path=ppt/theme/theme6.xml><?xml version="1.0" encoding="utf-8"?>
<a:theme xmlns:a="http://schemas.openxmlformats.org/drawingml/2006/main" name="Master - Cover Bianca">
  <a:themeElements>
    <a:clrScheme name="Palette TIM">
      <a:dk1>
        <a:srgbClr val="000000"/>
      </a:dk1>
      <a:lt1>
        <a:sysClr val="window" lastClr="FFFFFF"/>
      </a:lt1>
      <a:dk2>
        <a:srgbClr val="004691"/>
      </a:dk2>
      <a:lt2>
        <a:srgbClr val="E6E6E6"/>
      </a:lt2>
      <a:accent1>
        <a:srgbClr val="004691"/>
      </a:accent1>
      <a:accent2>
        <a:srgbClr val="EB0028"/>
      </a:accent2>
      <a:accent3>
        <a:srgbClr val="A0A0A0"/>
      </a:accent3>
      <a:accent4>
        <a:srgbClr val="003264"/>
      </a:accent4>
      <a:accent5>
        <a:srgbClr val="960028"/>
      </a:accent5>
      <a:accent6>
        <a:srgbClr val="E6E6E6"/>
      </a:accent6>
      <a:hlink>
        <a:srgbClr val="376EA5"/>
      </a:hlink>
      <a:folHlink>
        <a:srgbClr val="C80028"/>
      </a:folHlink>
    </a:clrScheme>
    <a:fontScheme name="TIM Font">
      <a:majorFont>
        <a:latin typeface="TIM Sans Medium"/>
        <a:ea typeface="ＭＳ Ｐゴシック"/>
        <a:cs typeface="Arial"/>
      </a:majorFont>
      <a:minorFont>
        <a:latin typeface="TIM Sans"/>
        <a:ea typeface="ＭＳ Ｐゴシック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zione standard2" id="{FBFCADBC-6697-42DD-A769-60BB7DD73C06}" vid="{F42C0ADE-D192-470E-8AFA-507ADD70B05C}"/>
    </a:ext>
  </a:extLst>
</a:theme>
</file>

<file path=ppt/theme/theme7.xml><?xml version="1.0" encoding="utf-8"?>
<a:theme xmlns:a="http://schemas.openxmlformats.org/drawingml/2006/main" name="Mastro - Grazie Blu">
  <a:themeElements>
    <a:clrScheme name="Palette TIM">
      <a:dk1>
        <a:srgbClr val="000000"/>
      </a:dk1>
      <a:lt1>
        <a:sysClr val="window" lastClr="FFFFFF"/>
      </a:lt1>
      <a:dk2>
        <a:srgbClr val="004691"/>
      </a:dk2>
      <a:lt2>
        <a:srgbClr val="E6E6E6"/>
      </a:lt2>
      <a:accent1>
        <a:srgbClr val="004691"/>
      </a:accent1>
      <a:accent2>
        <a:srgbClr val="EB0028"/>
      </a:accent2>
      <a:accent3>
        <a:srgbClr val="A0A0A0"/>
      </a:accent3>
      <a:accent4>
        <a:srgbClr val="003264"/>
      </a:accent4>
      <a:accent5>
        <a:srgbClr val="960028"/>
      </a:accent5>
      <a:accent6>
        <a:srgbClr val="E6E6E6"/>
      </a:accent6>
      <a:hlink>
        <a:srgbClr val="376EA5"/>
      </a:hlink>
      <a:folHlink>
        <a:srgbClr val="C80028"/>
      </a:folHlink>
    </a:clrScheme>
    <a:fontScheme name="Font TIM">
      <a:majorFont>
        <a:latin typeface="TIM Sans"/>
        <a:ea typeface="ＭＳ Ｐゴシック"/>
        <a:cs typeface="Arial"/>
      </a:majorFont>
      <a:minorFont>
        <a:latin typeface="TIM Sans Light"/>
        <a:ea typeface="ＭＳ Ｐゴシック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zione standard2" id="{FBFCADBC-6697-42DD-A769-60BB7DD73C06}" vid="{A6811448-7869-4328-8893-725141657CDB}"/>
    </a:ext>
  </a:extLst>
</a:theme>
</file>

<file path=ppt/theme/theme8.xml><?xml version="1.0" encoding="utf-8"?>
<a:theme xmlns:a="http://schemas.openxmlformats.org/drawingml/2006/main" name="1_Mastro - Grazie Bianca">
  <a:themeElements>
    <a:clrScheme name="Palette TIM">
      <a:dk1>
        <a:srgbClr val="000000"/>
      </a:dk1>
      <a:lt1>
        <a:sysClr val="window" lastClr="FFFFFF"/>
      </a:lt1>
      <a:dk2>
        <a:srgbClr val="004691"/>
      </a:dk2>
      <a:lt2>
        <a:srgbClr val="E6E6E6"/>
      </a:lt2>
      <a:accent1>
        <a:srgbClr val="004691"/>
      </a:accent1>
      <a:accent2>
        <a:srgbClr val="EB0028"/>
      </a:accent2>
      <a:accent3>
        <a:srgbClr val="A0A0A0"/>
      </a:accent3>
      <a:accent4>
        <a:srgbClr val="003264"/>
      </a:accent4>
      <a:accent5>
        <a:srgbClr val="960028"/>
      </a:accent5>
      <a:accent6>
        <a:srgbClr val="E6E6E6"/>
      </a:accent6>
      <a:hlink>
        <a:srgbClr val="376EA5"/>
      </a:hlink>
      <a:folHlink>
        <a:srgbClr val="C80028"/>
      </a:folHlink>
    </a:clrScheme>
    <a:fontScheme name="Font TIM">
      <a:majorFont>
        <a:latin typeface="TIM Sans"/>
        <a:ea typeface="ＭＳ Ｐゴシック"/>
        <a:cs typeface="Arial"/>
      </a:majorFont>
      <a:minorFont>
        <a:latin typeface="TIM Sans Light"/>
        <a:ea typeface="ＭＳ Ｐゴシック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zione standard2" id="{FBFCADBC-6697-42DD-A769-60BB7DD73C06}" vid="{16A10EB6-4CA3-460E-883C-8B30CA11E92F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12B68ECBAEA3C43AB05BB6D276F9CBD" ma:contentTypeVersion="0" ma:contentTypeDescription="Creare un nuovo documento." ma:contentTypeScope="" ma:versionID="c19d6e521098310a00169331b380dac6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de2c2bff39701977361371fca1d1563b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8B15F4F-C38A-484C-850E-7998384036B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26334F36-9694-4C72-AD01-766561F25DD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C8A750-5061-473A-977A-71D2C0994E0D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Presentazione_PPT_TIM_16_9</Template>
  <TotalTime>451</TotalTime>
  <Words>422</Words>
  <Application>Microsoft Office PowerPoint</Application>
  <PresentationFormat>Widescreen</PresentationFormat>
  <Paragraphs>48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4</vt:i4>
      </vt:variant>
    </vt:vector>
  </HeadingPairs>
  <TitlesOfParts>
    <vt:vector size="23" baseType="lpstr">
      <vt:lpstr>Segoe UI Semilight</vt:lpstr>
      <vt:lpstr>Webdings</vt:lpstr>
      <vt:lpstr>Franklin Gothic Medium</vt:lpstr>
      <vt:lpstr>Franklin Gothic Demi</vt:lpstr>
      <vt:lpstr>TIM Sans</vt:lpstr>
      <vt:lpstr>Arial</vt:lpstr>
      <vt:lpstr>MS PGothic</vt:lpstr>
      <vt:lpstr>MS PGothic</vt:lpstr>
      <vt:lpstr>TIM Sans Light</vt:lpstr>
      <vt:lpstr>FS Me</vt:lpstr>
      <vt:lpstr>TIM Sans Medium</vt:lpstr>
      <vt:lpstr>Presentazione_PPT_TIM_16_9</vt:lpstr>
      <vt:lpstr>Master - Cover 1</vt:lpstr>
      <vt:lpstr>Master - Cover 2</vt:lpstr>
      <vt:lpstr>Master - Cover 3</vt:lpstr>
      <vt:lpstr>Master - Cover 4</vt:lpstr>
      <vt:lpstr>Master - Cover Bianca</vt:lpstr>
      <vt:lpstr>Mastro - Grazie Blu</vt:lpstr>
      <vt:lpstr>1_Mastro - Grazie Bianca</vt:lpstr>
      <vt:lpstr>TIM view on Rel17 </vt:lpstr>
      <vt:lpstr>TIM drivers and priorities for Rel17 SA2 activities</vt:lpstr>
      <vt:lpstr>Further thoughts on Rel17 planning</vt:lpstr>
      <vt:lpstr>PowerPoint Presentation</vt:lpstr>
    </vt:vector>
  </TitlesOfParts>
  <Company>Telecom Italia S.p.A.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Titolo TIM Sans Grassetto 24 pt</dc:title>
  <dc:creator>Galante Maria Pia</dc:creator>
  <cp:lastModifiedBy>Galante Maria Pia</cp:lastModifiedBy>
  <cp:revision>31</cp:revision>
  <dcterms:created xsi:type="dcterms:W3CDTF">2019-12-04T15:01:31Z</dcterms:created>
  <dcterms:modified xsi:type="dcterms:W3CDTF">2019-12-05T15:40:48Z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0x010100412B68ECBAEA3C43AB05BB6D276F9CBD</vt:lpwstr>
  </property>
</Properties>
</file>