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341" r:id="rId2"/>
    <p:sldId id="381" r:id="rId3"/>
    <p:sldId id="380" r:id="rId4"/>
    <p:sldId id="382" r:id="rId5"/>
    <p:sldId id="387" r:id="rId6"/>
    <p:sldId id="388" r:id="rId7"/>
    <p:sldId id="389" r:id="rId8"/>
    <p:sldId id="390" r:id="rId9"/>
    <p:sldId id="385" r:id="rId10"/>
    <p:sldId id="391" r:id="rId11"/>
    <p:sldId id="392" r:id="rId12"/>
    <p:sldId id="393" r:id="rId13"/>
    <p:sldId id="37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-576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SA#85</a:t>
            </a:r>
            <a:r>
              <a:rPr lang="sv-SE" altLang="en-US" sz="1200" b="1" dirty="0" smtClean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SA-190907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</a:t>
            </a:r>
            <a:r>
              <a:rPr lang="en-US" altLang="en-US"/>
              <a:t>TSG </a:t>
            </a:r>
            <a:r>
              <a:rPr lang="en-US" altLang="en-US" smtClean="0"/>
              <a:t>SA#85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</a:t>
            </a:r>
            <a:r>
              <a:rPr lang="en-GB" altLang="en-US" smtClean="0"/>
              <a:t>IETF Liaison, Orange</a:t>
            </a: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-token-exchange </a:t>
            </a:r>
            <a:r>
              <a:rPr lang="en-US" dirty="0"/>
              <a:t>	</a:t>
            </a:r>
            <a:r>
              <a:rPr lang="en-US" dirty="0" smtClean="0"/>
              <a:t>[Unknown </a:t>
            </a:r>
            <a:r>
              <a:rPr lang="en-US" dirty="0"/>
              <a:t>- </a:t>
            </a:r>
            <a:r>
              <a:rPr lang="en-US" dirty="0" smtClean="0"/>
              <a:t>24.482/CT1]</a:t>
            </a:r>
            <a:endParaRPr lang="en-US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-data-protocol 	[</a:t>
            </a:r>
            <a:r>
              <a:rPr lang="en-US" dirty="0" smtClean="0"/>
              <a:t>Unknown </a:t>
            </a:r>
            <a:r>
              <a:rPr lang="en-US" dirty="0"/>
              <a:t>- </a:t>
            </a:r>
            <a:r>
              <a:rPr lang="en-US" dirty="0" smtClean="0"/>
              <a:t>24.371/CT1, 33.328/SA3]</a:t>
            </a:r>
            <a:endParaRPr lang="en-US" dirty="0"/>
          </a:p>
          <a:p>
            <a:pPr lvl="1"/>
            <a:r>
              <a:rPr lang="en-US" dirty="0"/>
              <a:t>Title: </a:t>
            </a:r>
            <a:r>
              <a:rPr lang="en-US" dirty="0" err="1"/>
              <a:t>WebRTC</a:t>
            </a:r>
            <a:r>
              <a:rPr lang="en-US" dirty="0"/>
              <a:t> Data Channel Establishment Protocol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-security	 </a:t>
            </a:r>
            <a:r>
              <a:rPr lang="en-US" dirty="0"/>
              <a:t>	[</a:t>
            </a:r>
            <a:r>
              <a:rPr lang="en-US" dirty="0" smtClean="0"/>
              <a:t>Unknown - </a:t>
            </a:r>
            <a:r>
              <a:rPr lang="en-US" dirty="0"/>
              <a:t>33.328/SA3</a:t>
            </a:r>
            <a:r>
              <a:rPr lang="en-US" dirty="0" smtClean="0"/>
              <a:t>]</a:t>
            </a:r>
            <a:endParaRPr lang="en-US" dirty="0"/>
          </a:p>
          <a:p>
            <a:pPr lvl="1"/>
            <a:r>
              <a:rPr lang="en-US" dirty="0"/>
              <a:t>Title: Security Considerations for </a:t>
            </a:r>
            <a:r>
              <a:rPr lang="en-US" dirty="0" err="1"/>
              <a:t>WebRTC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5284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	2/3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 	</a:t>
            </a:r>
            <a:r>
              <a:rPr lang="en-US" dirty="0" smtClean="0"/>
              <a:t>		[Unknown]</a:t>
            </a:r>
            <a:endParaRPr lang="en-US" dirty="0"/>
          </a:p>
          <a:p>
            <a:pPr lvl="1"/>
            <a:r>
              <a:rPr lang="en-US" dirty="0"/>
              <a:t>Title: Indicating Exclusive Support of RTP/RTCP Multiplexing using SDP</a:t>
            </a:r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	[Unknown]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  <a:endParaRPr lang="en-US" dirty="0"/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</a:t>
            </a:r>
            <a:r>
              <a:rPr lang="en-US" dirty="0" smtClean="0"/>
              <a:t>	 </a:t>
            </a:r>
            <a:r>
              <a:rPr lang="en-US" dirty="0"/>
              <a:t>	</a:t>
            </a:r>
            <a:r>
              <a:rPr lang="en-US" dirty="0" smtClean="0"/>
              <a:t>		[</a:t>
            </a:r>
            <a:r>
              <a:rPr lang="en-US" dirty="0"/>
              <a:t>Unknown]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IESG review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7489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Others	3/3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draft-jesske-update-p-visited-network-01	[Unknown-24.229/CT1]</a:t>
            </a:r>
          </a:p>
          <a:p>
            <a:pPr lvl="1"/>
            <a:r>
              <a:rPr lang="en-US" dirty="0"/>
              <a:t>Title: Update to </a:t>
            </a:r>
            <a:r>
              <a:rPr lang="en-US" dirty="0" smtClean="0"/>
              <a:t>P-Visited-Network-ID </a:t>
            </a:r>
            <a:r>
              <a:rPr lang="en-US" dirty="0"/>
              <a:t>in </a:t>
            </a:r>
            <a:r>
              <a:rPr lang="en-US" dirty="0" smtClean="0"/>
              <a:t>SIP </a:t>
            </a:r>
            <a:r>
              <a:rPr lang="en-US" dirty="0"/>
              <a:t>Requests and Responses</a:t>
            </a:r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Expired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5885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 new request for IANA port number assignment</a:t>
            </a:r>
          </a:p>
          <a:p>
            <a:r>
              <a:rPr lang="en-US" dirty="0" smtClean="0"/>
              <a:t>no draft added to the IETF dependencies list</a:t>
            </a:r>
          </a:p>
          <a:p>
            <a:r>
              <a:rPr lang="en-US" dirty="0" smtClean="0"/>
              <a:t>4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  <a:endParaRPr lang="en-US" dirty="0"/>
          </a:p>
          <a:p>
            <a:r>
              <a:rPr lang="en-US" dirty="0"/>
              <a:t>14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2 </a:t>
            </a:r>
            <a:r>
              <a:rPr lang="en-US" dirty="0" smtClean="0"/>
              <a:t>drafts have </a:t>
            </a:r>
            <a:r>
              <a:rPr lang="en-US" dirty="0"/>
              <a:t>been sent 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request </a:t>
            </a:r>
            <a:r>
              <a:rPr lang="en-US" dirty="0"/>
              <a:t>from RAN3</a:t>
            </a:r>
          </a:p>
          <a:p>
            <a:pPr lvl="1"/>
            <a:r>
              <a:rPr lang="en-US" dirty="0"/>
              <a:t>Transport Protocols:	SCTP</a:t>
            </a:r>
          </a:p>
          <a:p>
            <a:pPr lvl="1"/>
            <a:r>
              <a:rPr lang="en-US" dirty="0"/>
              <a:t>Service 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Need for a better 3GPP coordination</a:t>
            </a:r>
          </a:p>
          <a:p>
            <a:pPr lvl="1"/>
            <a:r>
              <a:rPr lang="en-US" dirty="0" smtClean="0"/>
              <a:t>see DP in CP-192240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201401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sz="2800" dirty="0" smtClean="0"/>
              <a:t>RFC 8583 (</a:t>
            </a:r>
            <a:r>
              <a:rPr lang="en-US" sz="2800" dirty="0"/>
              <a:t>was: draft-</a:t>
            </a:r>
            <a:r>
              <a:rPr lang="en-US" sz="2800" dirty="0" err="1"/>
              <a:t>ietf</a:t>
            </a:r>
            <a:r>
              <a:rPr lang="en-US" sz="2800" dirty="0"/>
              <a:t>-dime-load</a:t>
            </a:r>
            <a:r>
              <a:rPr lang="en-US" sz="2800" dirty="0" smtClean="0"/>
              <a:t>)		[</a:t>
            </a:r>
            <a:r>
              <a:rPr lang="en-US" sz="2800" dirty="0" err="1" smtClean="0"/>
              <a:t>DLoCMe</a:t>
            </a:r>
            <a:r>
              <a:rPr lang="en-US" sz="2800" dirty="0" smtClean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 err="1"/>
              <a:t>Diameter</a:t>
            </a:r>
            <a:r>
              <a:rPr lang="fr-FR" dirty="0"/>
              <a:t> </a:t>
            </a:r>
            <a:r>
              <a:rPr lang="fr-FR" dirty="0" err="1"/>
              <a:t>Load</a:t>
            </a:r>
            <a:r>
              <a:rPr lang="fr-FR" dirty="0"/>
              <a:t> Information </a:t>
            </a:r>
            <a:r>
              <a:rPr lang="fr-FR" dirty="0" err="1" smtClean="0"/>
              <a:t>Conveyance</a:t>
            </a:r>
            <a:endParaRPr lang="fr-FR" dirty="0" smtClean="0"/>
          </a:p>
          <a:p>
            <a:pPr lvl="1"/>
            <a:r>
              <a:rPr lang="fr-FR" dirty="0" err="1" smtClean="0"/>
              <a:t>CRs</a:t>
            </a:r>
            <a:r>
              <a:rPr lang="fr-FR" dirty="0" smtClean="0"/>
              <a:t> to all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sent for </a:t>
            </a:r>
            <a:r>
              <a:rPr lang="fr-FR" dirty="0" err="1" smtClean="0"/>
              <a:t>approval</a:t>
            </a:r>
            <a:r>
              <a:rPr lang="fr-FR" dirty="0" smtClean="0"/>
              <a:t> at </a:t>
            </a:r>
            <a:r>
              <a:rPr lang="fr-FR" dirty="0" err="1" smtClean="0"/>
              <a:t>this</a:t>
            </a:r>
            <a:r>
              <a:rPr lang="fr-FR" dirty="0" smtClean="0"/>
              <a:t> plenary</a:t>
            </a:r>
          </a:p>
          <a:p>
            <a:r>
              <a:rPr lang="fr-FR" dirty="0" smtClean="0"/>
              <a:t>RFC 8588 (</a:t>
            </a:r>
            <a:r>
              <a:rPr lang="fr-FR" dirty="0" err="1" smtClean="0"/>
              <a:t>was</a:t>
            </a:r>
            <a:r>
              <a:rPr lang="fr-FR" dirty="0"/>
              <a:t>: </a:t>
            </a:r>
            <a:r>
              <a:rPr lang="fr-FR" dirty="0" err="1" smtClean="0"/>
              <a:t>draft-ietf-stir-passport-shaken</a:t>
            </a:r>
            <a:r>
              <a:rPr lang="fr-FR" dirty="0" smtClean="0"/>
              <a:t>)	[</a:t>
            </a:r>
            <a:r>
              <a:rPr lang="fr-FR" dirty="0" err="1" smtClean="0"/>
              <a:t>Unknown</a:t>
            </a:r>
            <a:r>
              <a:rPr lang="fr-FR" dirty="0" smtClean="0"/>
              <a:t> – 24.229/CT1]</a:t>
            </a:r>
            <a:endParaRPr lang="fr-FR" dirty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 err="1" smtClean="0"/>
              <a:t>PaSSporT</a:t>
            </a:r>
            <a:r>
              <a:rPr lang="en-US" dirty="0" smtClean="0"/>
              <a:t> </a:t>
            </a:r>
            <a:r>
              <a:rPr lang="en-US" dirty="0"/>
              <a:t>Extension for </a:t>
            </a:r>
            <a:r>
              <a:rPr lang="en-US" dirty="0" smtClean="0"/>
              <a:t>SHAKEN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all </a:t>
            </a:r>
            <a:r>
              <a:rPr lang="fr-FR" dirty="0" err="1"/>
              <a:t>impacted</a:t>
            </a:r>
            <a:r>
              <a:rPr lang="fr-FR" dirty="0"/>
              <a:t> </a:t>
            </a:r>
            <a:r>
              <a:rPr lang="fr-FR" dirty="0" err="1"/>
              <a:t>specifications</a:t>
            </a:r>
            <a:r>
              <a:rPr lang="fr-FR" dirty="0"/>
              <a:t> sent for </a:t>
            </a:r>
            <a:r>
              <a:rPr lang="fr-FR" dirty="0" err="1"/>
              <a:t>approval</a:t>
            </a:r>
            <a:r>
              <a:rPr lang="fr-FR" dirty="0"/>
              <a:t> at </a:t>
            </a:r>
            <a:r>
              <a:rPr lang="fr-FR" dirty="0" err="1"/>
              <a:t>this</a:t>
            </a:r>
            <a:r>
              <a:rPr lang="fr-FR" dirty="0"/>
              <a:t> plenary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under IESG review	1/3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87075"/>
            <a:ext cx="10515600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rtcweb</a:t>
            </a:r>
            <a:r>
              <a:rPr lang="en-US" dirty="0" smtClean="0"/>
              <a:t>-overview </a:t>
            </a:r>
            <a:r>
              <a:rPr lang="en-US" dirty="0"/>
              <a:t>	</a:t>
            </a:r>
            <a:r>
              <a:rPr lang="en-US" dirty="0" smtClean="0"/>
              <a:t>[</a:t>
            </a:r>
            <a:r>
              <a:rPr lang="en-US" sz="2400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Overview: Real Time Protocols for Browser-based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</a:t>
            </a:r>
            <a:r>
              <a:rPr lang="en-US" dirty="0" err="1" smtClean="0"/>
              <a:t>datachannel</a:t>
            </a:r>
            <a:r>
              <a:rPr lang="en-US" dirty="0" smtClean="0"/>
              <a:t>	[IMS_TELEP, IMS_TELEP_EXT]</a:t>
            </a:r>
          </a:p>
          <a:p>
            <a:pPr lvl="1"/>
            <a:r>
              <a:rPr lang="en-US" dirty="0" smtClean="0"/>
              <a:t>Title: </a:t>
            </a:r>
            <a:r>
              <a:rPr lang="fr-FR" dirty="0" smtClean="0"/>
              <a:t>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en-US" dirty="0" smtClean="0"/>
              <a:t>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mmusic-sctp-sdp</a:t>
            </a:r>
            <a:r>
              <a:rPr lang="en-US" dirty="0" smtClean="0"/>
              <a:t> 	[</a:t>
            </a:r>
            <a:r>
              <a:rPr lang="en-US" sz="2800" dirty="0"/>
              <a:t>IMS_TELEP, </a:t>
            </a:r>
            <a:r>
              <a:rPr lang="en-US" sz="2800" dirty="0" smtClean="0"/>
              <a:t>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</a:t>
            </a:r>
            <a:r>
              <a:rPr lang="en-US" dirty="0"/>
              <a:t>: </a:t>
            </a:r>
            <a:r>
              <a:rPr lang="en-US" dirty="0" smtClean="0"/>
              <a:t>SDP </a:t>
            </a:r>
            <a:r>
              <a:rPr lang="en-US" dirty="0"/>
              <a:t>Offer/Answer Procedures For </a:t>
            </a:r>
            <a:r>
              <a:rPr lang="en-US" dirty="0" smtClean="0"/>
              <a:t>SCTP </a:t>
            </a:r>
            <a:r>
              <a:rPr lang="en-US" dirty="0"/>
              <a:t>over </a:t>
            </a:r>
            <a:r>
              <a:rPr lang="en-US" dirty="0" smtClean="0"/>
              <a:t>DTLS </a:t>
            </a:r>
            <a:r>
              <a:rPr lang="en-US" dirty="0"/>
              <a:t>Transport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Status: RFC Ed queue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2/3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18754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mmusic-dtls-sdp</a:t>
            </a:r>
            <a:r>
              <a:rPr lang="en-US" dirty="0"/>
              <a:t> 	[IMSProtoc8]</a:t>
            </a:r>
          </a:p>
          <a:p>
            <a:pPr lvl="1"/>
            <a:r>
              <a:rPr lang="en-US" dirty="0"/>
              <a:t>Title: SDP Offer/Answer Considerations for DTLS  and TLS</a:t>
            </a:r>
          </a:p>
          <a:p>
            <a:pPr lvl="1"/>
            <a:r>
              <a:rPr lang="en-US" dirty="0"/>
              <a:t>Status: RFC Ed queue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	[IMS_TELEP_S4, MMCMH]</a:t>
            </a:r>
          </a:p>
          <a:p>
            <a:pPr lvl="1"/>
            <a:r>
              <a:rPr lang="en-US" dirty="0"/>
              <a:t>Title: Using Simulcast in SDP and RTP </a:t>
            </a:r>
            <a:r>
              <a:rPr lang="en-US" dirty="0" smtClean="0"/>
              <a:t>Sessions</a:t>
            </a:r>
          </a:p>
          <a:p>
            <a:pPr lvl="1"/>
            <a:r>
              <a:rPr lang="en-US" dirty="0" smtClean="0"/>
              <a:t>Status: RFC Ed queue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r>
              <a:rPr lang="fr-F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eWebRTCi</a:t>
            </a:r>
            <a:r>
              <a:rPr lang="en-US" dirty="0" smtClean="0"/>
              <a:t>-CT, IMS_TELEP_EXT</a:t>
            </a:r>
            <a:r>
              <a:rPr lang="en-US" dirty="0"/>
              <a:t>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SDP-</a:t>
            </a:r>
            <a:r>
              <a:rPr lang="fr-FR" dirty="0" err="1"/>
              <a:t>based</a:t>
            </a:r>
            <a:r>
              <a:rPr lang="fr-FR" dirty="0"/>
              <a:t> Data Channel </a:t>
            </a:r>
            <a:r>
              <a:rPr lang="fr-FR" dirty="0" err="1"/>
              <a:t>Negotiation</a:t>
            </a:r>
            <a:endParaRPr lang="en-US" dirty="0"/>
          </a:p>
          <a:p>
            <a:pPr lvl="1"/>
            <a:r>
              <a:rPr lang="en-US" dirty="0"/>
              <a:t>Status: RFC Ed </a:t>
            </a:r>
            <a:r>
              <a:rPr lang="en-US" dirty="0" smtClean="0"/>
              <a:t>queue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648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drafts under IESG </a:t>
            </a:r>
            <a:r>
              <a:rPr lang="en-US" dirty="0" smtClean="0"/>
              <a:t>review	3/3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			[</a:t>
            </a:r>
            <a:r>
              <a:rPr lang="en-US" dirty="0" err="1"/>
              <a:t>MMCMH_Enh</a:t>
            </a:r>
            <a:r>
              <a:rPr lang="en-US" dirty="0"/>
              <a:t>-CT]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RTP </a:t>
            </a:r>
            <a:r>
              <a:rPr lang="fr-FR" dirty="0" err="1"/>
              <a:t>Payload</a:t>
            </a:r>
            <a:r>
              <a:rPr lang="fr-FR" dirty="0"/>
              <a:t> Format Restrictions</a:t>
            </a:r>
          </a:p>
          <a:p>
            <a:pPr lvl="1"/>
            <a:r>
              <a:rPr lang="fr-FR" dirty="0" err="1"/>
              <a:t>Status</a:t>
            </a:r>
            <a:r>
              <a:rPr lang="fr-FR" dirty="0"/>
              <a:t>: RFC Ed </a:t>
            </a:r>
            <a:r>
              <a:rPr lang="fr-FR" dirty="0" smtClean="0"/>
              <a:t>queue</a:t>
            </a:r>
          </a:p>
          <a:p>
            <a:r>
              <a:rPr lang="en-US" dirty="0"/>
              <a:t>draft-ietf-mptcp-rfc6824bis	[ATSSS]</a:t>
            </a:r>
          </a:p>
          <a:p>
            <a:pPr lvl="1"/>
            <a:r>
              <a:rPr lang="en-US" dirty="0"/>
              <a:t>Title: TCP Extensions for Multipath Operation with Multiple Addresses</a:t>
            </a:r>
          </a:p>
          <a:p>
            <a:pPr lvl="1"/>
            <a:r>
              <a:rPr lang="en-US" dirty="0"/>
              <a:t>Status: </a:t>
            </a:r>
            <a:r>
              <a:rPr lang="en-US" dirty="0" smtClean="0"/>
              <a:t>RFC Ed queue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89713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WG document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tcpm</a:t>
            </a:r>
            <a:r>
              <a:rPr lang="en-US" dirty="0" smtClean="0"/>
              <a:t>-converters 				[ATSSS]</a:t>
            </a:r>
          </a:p>
          <a:p>
            <a:pPr lvl="1"/>
            <a:r>
              <a:rPr lang="en-US" dirty="0" smtClean="0"/>
              <a:t>Title: 0-RTT </a:t>
            </a:r>
            <a:r>
              <a:rPr lang="en-US" dirty="0"/>
              <a:t>TCP Convert </a:t>
            </a:r>
            <a:r>
              <a:rPr lang="en-US" dirty="0" smtClean="0"/>
              <a:t>Protocol</a:t>
            </a:r>
          </a:p>
          <a:p>
            <a:pPr lvl="1"/>
            <a:r>
              <a:rPr lang="en-US" dirty="0" smtClean="0"/>
              <a:t>Status: </a:t>
            </a:r>
            <a:r>
              <a:rPr lang="en-US" dirty="0"/>
              <a:t>WG Last Call </a:t>
            </a:r>
            <a:r>
              <a:rPr lang="en-US" dirty="0">
                <a:sym typeface="Wingdings" panose="05000000000000000000" pitchFamily="2" charset="2"/>
              </a:rPr>
              <a:t> IESG </a:t>
            </a:r>
            <a:r>
              <a:rPr lang="en-US" dirty="0" smtClean="0">
                <a:sym typeface="Wingdings" panose="05000000000000000000" pitchFamily="2" charset="2"/>
              </a:rPr>
              <a:t>review</a:t>
            </a:r>
          </a:p>
          <a:p>
            <a:r>
              <a:rPr lang="en-US" dirty="0"/>
              <a:t>draft-ietf-mmusic-t140-usage-data-channel-02 	</a:t>
            </a:r>
            <a:r>
              <a:rPr lang="en-US" dirty="0" smtClean="0"/>
              <a:t>[TEI14_IETF]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</a:t>
            </a:r>
            <a:r>
              <a:rPr lang="en-US" dirty="0" smtClean="0"/>
              <a:t>Channels</a:t>
            </a:r>
          </a:p>
          <a:p>
            <a:pPr lvl="1"/>
            <a:r>
              <a:rPr lang="en-US" dirty="0" smtClean="0"/>
              <a:t>Status: Adopted by the WG</a:t>
            </a:r>
            <a:endParaRPr lang="en-US" dirty="0"/>
          </a:p>
          <a:p>
            <a:r>
              <a:rPr lang="en-US" dirty="0" smtClean="0"/>
              <a:t>draft-ietf-sipcore-sip-token-authnz-02		[</a:t>
            </a:r>
            <a:r>
              <a:rPr lang="en-US" dirty="0" err="1"/>
              <a:t>IMS_WebRTC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Third-Party Token-based Authentication and Authorization for </a:t>
            </a:r>
            <a:r>
              <a:rPr lang="en-US" dirty="0" smtClean="0"/>
              <a:t>SIP</a:t>
            </a:r>
          </a:p>
          <a:p>
            <a:pPr lvl="1"/>
            <a:r>
              <a:rPr lang="en-US" dirty="0" smtClean="0"/>
              <a:t>Status: WG document. </a:t>
            </a:r>
            <a:r>
              <a:rPr lang="en-US" dirty="0"/>
              <a:t>Replaces “</a:t>
            </a:r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</a:t>
            </a:r>
            <a:r>
              <a:rPr lang="en-US" dirty="0" err="1" smtClean="0"/>
              <a:t>authn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5322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</a:p>
          <a:p>
            <a:pPr lvl="1"/>
            <a:r>
              <a:rPr lang="en-US" dirty="0" smtClean="0"/>
              <a:t>Still to be done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[IMSProtoc6]</a:t>
            </a:r>
          </a:p>
          <a:p>
            <a:pPr lvl="1"/>
            <a:r>
              <a:rPr lang="en-US" dirty="0" smtClean="0"/>
              <a:t>Pending answer from Roland</a:t>
            </a:r>
            <a:endParaRPr lang="en-US" dirty="0"/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draft-schwarz-mmusic-t140-usage-data-channel [TEI14]</a:t>
            </a:r>
          </a:p>
          <a:p>
            <a:pPr lvl="1"/>
            <a:r>
              <a:rPr lang="en-US" dirty="0" smtClean="0"/>
              <a:t>Replaced </a:t>
            </a:r>
            <a:r>
              <a:rPr lang="en-US" dirty="0"/>
              <a:t>by </a:t>
            </a:r>
            <a:r>
              <a:rPr lang="en-US" dirty="0" smtClean="0"/>
              <a:t>draft-ietf-mmusic-t140-usage-data-channel-02 (New)</a:t>
            </a:r>
          </a:p>
          <a:p>
            <a:r>
              <a:rPr lang="en-US" strike="dblStrike" dirty="0" smtClean="0">
                <a:solidFill>
                  <a:srgbClr val="FF0000"/>
                </a:solidFill>
              </a:rPr>
              <a:t>draft-newton-</a:t>
            </a:r>
            <a:r>
              <a:rPr lang="en-US" strike="dblStrike" dirty="0" err="1" smtClean="0">
                <a:solidFill>
                  <a:srgbClr val="FF0000"/>
                </a:solidFill>
              </a:rPr>
              <a:t>json</a:t>
            </a:r>
            <a:r>
              <a:rPr lang="en-US" strike="dblStrike" dirty="0" smtClean="0">
                <a:solidFill>
                  <a:srgbClr val="FF0000"/>
                </a:solidFill>
              </a:rPr>
              <a:t>-content-rules [</a:t>
            </a:r>
            <a:r>
              <a:rPr lang="en-US" strike="dblStrike" dirty="0">
                <a:solidFill>
                  <a:srgbClr val="FF0000"/>
                </a:solidFill>
              </a:rPr>
              <a:t>FMSS-CT</a:t>
            </a:r>
            <a:r>
              <a:rPr lang="en-US" strike="dblStrike" dirty="0" smtClean="0">
                <a:solidFill>
                  <a:srgbClr val="FF0000"/>
                </a:solidFill>
              </a:rPr>
              <a:t>] 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-schema/schema-validation/schema-</a:t>
            </a:r>
            <a:r>
              <a:rPr lang="en-US" dirty="0" err="1" smtClean="0"/>
              <a:t>hyperschema</a:t>
            </a:r>
            <a:endParaRPr lang="en-US" dirty="0" smtClean="0"/>
          </a:p>
          <a:p>
            <a:pPr lvl="1"/>
            <a:r>
              <a:rPr lang="en-US" dirty="0" smtClean="0"/>
              <a:t>Managed </a:t>
            </a:r>
            <a:r>
              <a:rPr lang="en-US" dirty="0"/>
              <a:t>by https://json-schema.org/</a:t>
            </a:r>
            <a:endParaRPr lang="en-US" dirty="0" smtClean="0"/>
          </a:p>
          <a:p>
            <a:pPr lvl="1"/>
            <a:r>
              <a:rPr lang="en-US" dirty="0" smtClean="0"/>
              <a:t>Status</a:t>
            </a:r>
            <a:r>
              <a:rPr lang="en-US" dirty="0"/>
              <a:t>: </a:t>
            </a:r>
            <a:r>
              <a:rPr lang="en-US" dirty="0" smtClean="0"/>
              <a:t>Final review before IETF draft update publication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6651</TotalTime>
  <Words>169</Words>
  <Application>Microsoft Office PowerPoint</Application>
  <PresentationFormat>Personnalisé</PresentationFormat>
  <Paragraphs>102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Office Theme</vt:lpstr>
      <vt:lpstr>IETF Status Report  to TSG SA#85</vt:lpstr>
      <vt:lpstr>Summary</vt:lpstr>
      <vt:lpstr>IANA number Assignment</vt:lpstr>
      <vt:lpstr>Drafts published as RFC</vt:lpstr>
      <vt:lpstr>New drafts under IESG review 1/3</vt:lpstr>
      <vt:lpstr>New drafts under IESG review 2/3 </vt:lpstr>
      <vt:lpstr>New drafts under IESG review 3/3</vt:lpstr>
      <vt:lpstr>Active WG document</vt:lpstr>
      <vt:lpstr>Expired Drafts</vt:lpstr>
      <vt:lpstr>Others 1/3</vt:lpstr>
      <vt:lpstr>Others 2/3</vt:lpstr>
      <vt:lpstr>Others 3/3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645</cp:revision>
  <dcterms:created xsi:type="dcterms:W3CDTF">2010-02-05T13:52:04Z</dcterms:created>
  <dcterms:modified xsi:type="dcterms:W3CDTF">2019-09-17T18:55:49Z</dcterms:modified>
  <cp:contentStatus>Template 2017</cp:contentStatus>
</cp:coreProperties>
</file>