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ags/tag1.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97" r:id="rId4"/>
  </p:sldMasterIdLst>
  <p:notesMasterIdLst>
    <p:notesMasterId r:id="rId9"/>
  </p:notesMasterIdLst>
  <p:handoutMasterIdLst>
    <p:handoutMasterId r:id="rId10"/>
  </p:handoutMasterIdLst>
  <p:sldIdLst>
    <p:sldId id="284" r:id="rId5"/>
    <p:sldId id="267" r:id="rId6"/>
    <p:sldId id="297" r:id="rId7"/>
    <p:sldId id="405" r:id="rId8"/>
  </p:sldIdLst>
  <p:sldSz cx="12192000" cy="6858000"/>
  <p:notesSz cx="6858000" cy="9144000"/>
  <p:embeddedFontLst>
    <p:embeddedFont>
      <p:font typeface="Ericsson Capital TT" panose="02000503000000020004" pitchFamily="2" charset="0"/>
      <p:regular r:id="rId11"/>
    </p:embeddedFont>
    <p:embeddedFont>
      <p:font typeface="Ericsson Hilda" panose="00000500000000000000" pitchFamily="2" charset="0"/>
      <p:regular r:id="rId12"/>
      <p:bold r:id="rId13"/>
      <p:italic r:id="rId14"/>
      <p:boldItalic r:id="rId15"/>
    </p:embeddedFont>
    <p:embeddedFont>
      <p:font typeface="Ericsson Hilda Light" panose="00000400000000000000" pitchFamily="2" charset="0"/>
      <p:regular r:id="rId16"/>
      <p:bold r:id="rId17"/>
    </p:embeddedFont>
    <p:embeddedFont>
      <p:font typeface="MS PGothic" panose="020B0600070205080204" pitchFamily="34" charset="-128"/>
      <p:regular r:id="rId18"/>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n-Sofie Olänge" initials="AO" lastIdx="5" clrIdx="0">
    <p:extLst>
      <p:ext uri="{19B8F6BF-5375-455C-9EA6-DF929625EA0E}">
        <p15:presenceInfo xmlns:p15="http://schemas.microsoft.com/office/powerpoint/2012/main" userId="S-1-5-21-1538607324-3213881460-940295383-44136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9EEFF"/>
    <a:srgbClr val="5DB5FF"/>
    <a:srgbClr val="0B9256"/>
    <a:srgbClr val="C9E6FF"/>
    <a:srgbClr val="FFFFFF"/>
    <a:srgbClr val="FF3232"/>
    <a:srgbClr val="242424"/>
    <a:srgbClr val="0A14D2"/>
    <a:srgbClr val="767676"/>
    <a:srgbClr val="DCAF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249" autoAdjust="0"/>
  </p:normalViewPr>
  <p:slideViewPr>
    <p:cSldViewPr>
      <p:cViewPr varScale="1">
        <p:scale>
          <a:sx n="75" d="100"/>
          <a:sy n="75" d="100"/>
        </p:scale>
        <p:origin x="62" y="350"/>
      </p:cViewPr>
      <p:guideLst/>
    </p:cSldViewPr>
  </p:slideViewPr>
  <p:notesTextViewPr>
    <p:cViewPr>
      <p:scale>
        <a:sx n="3" d="2"/>
        <a:sy n="3" d="2"/>
      </p:scale>
      <p:origin x="0" y="0"/>
    </p:cViewPr>
  </p:notesTextViewPr>
  <p:sorterViewPr>
    <p:cViewPr varScale="1">
      <p:scale>
        <a:sx n="1" d="1"/>
        <a:sy n="1" d="1"/>
      </p:scale>
      <p:origin x="0" y="0"/>
    </p:cViewPr>
  </p:sorterViewPr>
  <p:notesViewPr>
    <p:cSldViewPr>
      <p:cViewPr varScale="1">
        <p:scale>
          <a:sx n="121" d="100"/>
          <a:sy n="121" d="100"/>
        </p:scale>
        <p:origin x="4938" y="11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font" Target="fonts/font3.fntdata"/><Relationship Id="rId18" Type="http://schemas.openxmlformats.org/officeDocument/2006/relationships/font" Target="fonts/font8.fntdata"/><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font" Target="fonts/font2.fntdata"/><Relationship Id="rId17" Type="http://schemas.openxmlformats.org/officeDocument/2006/relationships/font" Target="fonts/font7.fntdata"/><Relationship Id="rId2" Type="http://schemas.openxmlformats.org/officeDocument/2006/relationships/customXml" Target="../customXml/item2.xml"/><Relationship Id="rId16" Type="http://schemas.openxmlformats.org/officeDocument/2006/relationships/font" Target="fonts/font6.fntdata"/><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font" Target="fonts/font1.fntdata"/><Relationship Id="rId5" Type="http://schemas.openxmlformats.org/officeDocument/2006/relationships/slide" Target="slides/slide1.xml"/><Relationship Id="rId15" Type="http://schemas.openxmlformats.org/officeDocument/2006/relationships/font" Target="fonts/font5.fntdata"/><Relationship Id="rId23" Type="http://schemas.openxmlformats.org/officeDocument/2006/relationships/tableStyles" Target="tableStyles.xml"/><Relationship Id="rId10" Type="http://schemas.openxmlformats.org/officeDocument/2006/relationships/handoutMaster" Target="handoutMasters/handoutMaster1.xml"/><Relationship Id="rId19"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notesMaster" Target="notesMasters/notesMaster1.xml"/><Relationship Id="rId14" Type="http://schemas.openxmlformats.org/officeDocument/2006/relationships/font" Target="fonts/font4.fntdata"/><Relationship Id="rId22"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F6FD348-9C7F-4865-875C-863EC6E2CB8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r>
              <a:rPr lang="en-US"/>
              <a:t> </a:t>
            </a:r>
          </a:p>
        </p:txBody>
      </p:sp>
      <p:sp>
        <p:nvSpPr>
          <p:cNvPr id="3" name="Date Placeholder 2">
            <a:extLst>
              <a:ext uri="{FF2B5EF4-FFF2-40B4-BE49-F238E27FC236}">
                <a16:creationId xmlns:a16="http://schemas.microsoft.com/office/drawing/2014/main" id="{B3294207-A46E-4F9A-91C9-BB4398CEA98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r>
              <a:rPr lang="en-US"/>
              <a:t>2018-03-09 </a:t>
            </a:r>
          </a:p>
        </p:txBody>
      </p:sp>
      <p:sp>
        <p:nvSpPr>
          <p:cNvPr id="4" name="Footer Placeholder 3">
            <a:extLst>
              <a:ext uri="{FF2B5EF4-FFF2-40B4-BE49-F238E27FC236}">
                <a16:creationId xmlns:a16="http://schemas.microsoft.com/office/drawing/2014/main" id="{95105526-C577-427D-800D-7921EA16026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r>
              <a:rPr lang="en-US"/>
              <a:t> </a:t>
            </a:r>
          </a:p>
        </p:txBody>
      </p:sp>
      <p:sp>
        <p:nvSpPr>
          <p:cNvPr id="5" name="Slide Number Placeholder 4">
            <a:extLst>
              <a:ext uri="{FF2B5EF4-FFF2-40B4-BE49-F238E27FC236}">
                <a16:creationId xmlns:a16="http://schemas.microsoft.com/office/drawing/2014/main" id="{1FCA4CFA-39AC-4AB6-B521-EBDB0AF74AF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67AEDCC-D3AE-4D3E-A1AA-6BA600F277AC}" type="slidenum">
              <a:rPr lang="en-US" smtClean="0"/>
              <a:t>‹#›</a:t>
            </a:fld>
            <a:endParaRPr lang="en-US"/>
          </a:p>
        </p:txBody>
      </p:sp>
    </p:spTree>
    <p:extLst>
      <p:ext uri="{BB962C8B-B14F-4D97-AF65-F5344CB8AC3E}">
        <p14:creationId xmlns:p14="http://schemas.microsoft.com/office/powerpoint/2010/main" val="1754262122"/>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Ericsson Hilda Light" panose="00000400000000000000" pitchFamily="2" charset="0"/>
              </a:defRPr>
            </a:lvl1pPr>
          </a:lstStyle>
          <a:p>
            <a:r>
              <a:rPr lang="en-US"/>
              <a:t> </a:t>
            </a: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Ericsson Hilda Light" panose="00000400000000000000" pitchFamily="2" charset="0"/>
              </a:defRPr>
            </a:lvl1pPr>
          </a:lstStyle>
          <a:p>
            <a:r>
              <a:rPr lang="en-US"/>
              <a:t>2018-03-09 </a:t>
            </a: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Ericsson Hilda Light" panose="00000400000000000000" pitchFamily="2" charset="0"/>
              </a:defRPr>
            </a:lvl1pPr>
          </a:lstStyle>
          <a:p>
            <a:r>
              <a:rPr lang="en-US"/>
              <a:t> </a:t>
            </a: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Ericsson Hilda Light" panose="00000400000000000000" pitchFamily="2" charset="0"/>
              </a:defRPr>
            </a:lvl1pPr>
          </a:lstStyle>
          <a:p>
            <a:fld id="{F949BC75-2359-4F98-918A-7033C92AD487}" type="slidenum">
              <a:rPr lang="en-US" smtClean="0"/>
              <a:pPr/>
              <a:t>‹#›</a:t>
            </a:fld>
            <a:endParaRPr lang="en-US"/>
          </a:p>
        </p:txBody>
      </p:sp>
    </p:spTree>
    <p:extLst>
      <p:ext uri="{BB962C8B-B14F-4D97-AF65-F5344CB8AC3E}">
        <p14:creationId xmlns:p14="http://schemas.microsoft.com/office/powerpoint/2010/main" val="1133333820"/>
      </p:ext>
    </p:extLst>
  </p:cSld>
  <p:clrMap bg1="lt1" tx1="dk1" bg2="lt2" tx2="dk2" accent1="accent1" accent2="accent2" accent3="accent3" accent4="accent4" accent5="accent5" accent6="accent6" hlink="hlink" folHlink="folHlink"/>
  <p:hf/>
  <p:notesStyle>
    <a:lvl1pPr marL="0" algn="l" defTabSz="914400" rtl="0" eaLnBrk="1" latinLnBrk="0" hangingPunct="1">
      <a:defRPr sz="1200" kern="1200">
        <a:solidFill>
          <a:schemeClr val="tx1"/>
        </a:solidFill>
        <a:latin typeface="Ericsson Hilda Light" panose="00000400000000000000" pitchFamily="2" charset="0"/>
        <a:ea typeface="+mn-ea"/>
        <a:cs typeface="+mn-cs"/>
      </a:defRPr>
    </a:lvl1pPr>
    <a:lvl2pPr marL="457200" algn="l" defTabSz="914400" rtl="0" eaLnBrk="1" latinLnBrk="0" hangingPunct="1">
      <a:defRPr sz="1200" kern="1200">
        <a:solidFill>
          <a:schemeClr val="tx1"/>
        </a:solidFill>
        <a:latin typeface="Ericsson Hilda Light" panose="00000400000000000000" pitchFamily="2" charset="0"/>
        <a:ea typeface="+mn-ea"/>
        <a:cs typeface="+mn-cs"/>
      </a:defRPr>
    </a:lvl2pPr>
    <a:lvl3pPr marL="914400" algn="l" defTabSz="914400" rtl="0" eaLnBrk="1" latinLnBrk="0" hangingPunct="1">
      <a:defRPr sz="1200" kern="1200">
        <a:solidFill>
          <a:schemeClr val="tx1"/>
        </a:solidFill>
        <a:latin typeface="Ericsson Hilda Light" panose="00000400000000000000" pitchFamily="2" charset="0"/>
        <a:ea typeface="+mn-ea"/>
        <a:cs typeface="+mn-cs"/>
      </a:defRPr>
    </a:lvl3pPr>
    <a:lvl4pPr marL="1371600" algn="l" defTabSz="914400" rtl="0" eaLnBrk="1" latinLnBrk="0" hangingPunct="1">
      <a:defRPr sz="1200" kern="1200">
        <a:solidFill>
          <a:schemeClr val="tx1"/>
        </a:solidFill>
        <a:latin typeface="Ericsson Hilda Light" panose="00000400000000000000" pitchFamily="2" charset="0"/>
        <a:ea typeface="+mn-ea"/>
        <a:cs typeface="+mn-cs"/>
      </a:defRPr>
    </a:lvl4pPr>
    <a:lvl5pPr marL="1828800" algn="l" defTabSz="914400" rtl="0" eaLnBrk="1" latinLnBrk="0" hangingPunct="1">
      <a:defRPr sz="1200" kern="1200">
        <a:solidFill>
          <a:schemeClr val="tx1"/>
        </a:solidFill>
        <a:latin typeface="Ericsson Hilda Light" panose="00000400000000000000"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a:t> </a:t>
            </a:r>
            <a:endParaRPr lang="en-US" dirty="0"/>
          </a:p>
        </p:txBody>
      </p:sp>
      <p:sp>
        <p:nvSpPr>
          <p:cNvPr id="5" name="Date Placeholder 4"/>
          <p:cNvSpPr>
            <a:spLocks noGrp="1"/>
          </p:cNvSpPr>
          <p:nvPr>
            <p:ph type="dt" idx="11"/>
          </p:nvPr>
        </p:nvSpPr>
        <p:spPr/>
        <p:txBody>
          <a:bodyPr/>
          <a:lstStyle/>
          <a:p>
            <a:r>
              <a:rPr lang="en-US"/>
              <a:t>2018-03-09 </a:t>
            </a:r>
            <a:endParaRPr lang="en-US" dirty="0"/>
          </a:p>
        </p:txBody>
      </p:sp>
      <p:sp>
        <p:nvSpPr>
          <p:cNvPr id="6" name="Footer Placeholder 5"/>
          <p:cNvSpPr>
            <a:spLocks noGrp="1"/>
          </p:cNvSpPr>
          <p:nvPr>
            <p:ph type="ftr" sz="quarter" idx="12"/>
          </p:nvPr>
        </p:nvSpPr>
        <p:spPr/>
        <p:txBody>
          <a:bodyPr/>
          <a:lstStyle/>
          <a:p>
            <a:r>
              <a:rPr lang="en-US"/>
              <a:t> </a:t>
            </a:r>
            <a:endParaRPr lang="en-US" dirty="0"/>
          </a:p>
        </p:txBody>
      </p:sp>
      <p:sp>
        <p:nvSpPr>
          <p:cNvPr id="7" name="Slide Number Placeholder 6"/>
          <p:cNvSpPr>
            <a:spLocks noGrp="1"/>
          </p:cNvSpPr>
          <p:nvPr>
            <p:ph type="sldNum" sz="quarter" idx="13"/>
          </p:nvPr>
        </p:nvSpPr>
        <p:spPr/>
        <p:txBody>
          <a:bodyPr/>
          <a:lstStyle/>
          <a:p>
            <a:fld id="{1C5E21EF-F1E4-4E10-AD74-BF251EEED1A9}" type="slidenum">
              <a:rPr lang="en-US" smtClean="0"/>
              <a:t>1</a:t>
            </a:fld>
            <a:endParaRPr lang="en-US" dirty="0"/>
          </a:p>
        </p:txBody>
      </p:sp>
    </p:spTree>
    <p:extLst>
      <p:ext uri="{BB962C8B-B14F-4D97-AF65-F5344CB8AC3E}">
        <p14:creationId xmlns:p14="http://schemas.microsoft.com/office/powerpoint/2010/main" val="27704121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r>
              <a:rPr lang="en-US"/>
              <a:t>2018-03-09 </a:t>
            </a:r>
          </a:p>
        </p:txBody>
      </p:sp>
      <p:sp>
        <p:nvSpPr>
          <p:cNvPr id="5" name="Slide Number Placeholder 4"/>
          <p:cNvSpPr>
            <a:spLocks noGrp="1"/>
          </p:cNvSpPr>
          <p:nvPr>
            <p:ph type="sldNum" sz="quarter" idx="11"/>
          </p:nvPr>
        </p:nvSpPr>
        <p:spPr/>
        <p:txBody>
          <a:bodyPr/>
          <a:lstStyle/>
          <a:p>
            <a:fld id="{AB1F9581-AA90-4D8C-99F6-C10286C2C433}" type="slidenum">
              <a:rPr lang="en-US" smtClean="0"/>
              <a:t>2</a:t>
            </a:fld>
            <a:endParaRPr lang="en-US"/>
          </a:p>
        </p:txBody>
      </p:sp>
      <p:sp>
        <p:nvSpPr>
          <p:cNvPr id="6" name="Header Placeholder 5"/>
          <p:cNvSpPr>
            <a:spLocks noGrp="1"/>
          </p:cNvSpPr>
          <p:nvPr>
            <p:ph type="hdr" sz="quarter" idx="12"/>
          </p:nvPr>
        </p:nvSpPr>
        <p:spPr/>
        <p:txBody>
          <a:bodyPr/>
          <a:lstStyle/>
          <a:p>
            <a:r>
              <a:rPr lang="nb-NO"/>
              <a:t> </a:t>
            </a:r>
            <a:endParaRPr lang="en-US"/>
          </a:p>
        </p:txBody>
      </p:sp>
      <p:sp>
        <p:nvSpPr>
          <p:cNvPr id="7" name="Footer Placeholder 6"/>
          <p:cNvSpPr>
            <a:spLocks noGrp="1"/>
          </p:cNvSpPr>
          <p:nvPr>
            <p:ph type="ftr" sz="quarter" idx="13"/>
          </p:nvPr>
        </p:nvSpPr>
        <p:spPr/>
        <p:txBody>
          <a:bodyPr/>
          <a:lstStyle/>
          <a:p>
            <a:r>
              <a:rPr lang="en-US"/>
              <a:t> </a:t>
            </a:r>
          </a:p>
        </p:txBody>
      </p:sp>
    </p:spTree>
    <p:extLst>
      <p:ext uri="{BB962C8B-B14F-4D97-AF65-F5344CB8AC3E}">
        <p14:creationId xmlns:p14="http://schemas.microsoft.com/office/powerpoint/2010/main" val="2249834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z="1100"/>
          </a:p>
        </p:txBody>
      </p:sp>
      <p:sp>
        <p:nvSpPr>
          <p:cNvPr id="4" name="Date Placeholder 3"/>
          <p:cNvSpPr>
            <a:spLocks noGrp="1"/>
          </p:cNvSpPr>
          <p:nvPr>
            <p:ph type="dt" sz="quarter" idx="1"/>
          </p:nvPr>
        </p:nvSpPr>
        <p:spPr/>
        <p:txBody>
          <a:bodyPr/>
          <a:lstStyle/>
          <a:p>
            <a:pPr>
              <a:defRPr/>
            </a:pPr>
            <a:r>
              <a:rPr lang="en-US">
                <a:solidFill>
                  <a:prstClr val="black"/>
                </a:solidFill>
              </a:rPr>
              <a:t>2018-03-09 </a:t>
            </a:r>
            <a:endParaRPr lang="en-US" dirty="0">
              <a:solidFill>
                <a:prstClr val="black"/>
              </a:solidFill>
            </a:endParaRPr>
          </a:p>
        </p:txBody>
      </p:sp>
      <p:sp>
        <p:nvSpPr>
          <p:cNvPr id="26629" name="Slide Number Placeholder 4"/>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charset="0"/>
                <a:ea typeface="MS PGothic" pitchFamily="34" charset="-128"/>
              </a:defRPr>
            </a:lvl1pPr>
            <a:lvl2pPr marL="751860" indent="-289177" eaLnBrk="0" hangingPunct="0">
              <a:defRPr sz="2000">
                <a:solidFill>
                  <a:schemeClr val="tx1"/>
                </a:solidFill>
                <a:latin typeface="Arial" charset="0"/>
                <a:ea typeface="MS PGothic" pitchFamily="34" charset="-128"/>
              </a:defRPr>
            </a:lvl2pPr>
            <a:lvl3pPr marL="1156707" indent="-231341" eaLnBrk="0" hangingPunct="0">
              <a:defRPr sz="2000">
                <a:solidFill>
                  <a:schemeClr val="tx1"/>
                </a:solidFill>
                <a:latin typeface="Arial" charset="0"/>
                <a:ea typeface="MS PGothic" pitchFamily="34" charset="-128"/>
              </a:defRPr>
            </a:lvl3pPr>
            <a:lvl4pPr marL="1619389" indent="-231341" eaLnBrk="0" hangingPunct="0">
              <a:defRPr sz="2000">
                <a:solidFill>
                  <a:schemeClr val="tx1"/>
                </a:solidFill>
                <a:latin typeface="Arial" charset="0"/>
                <a:ea typeface="MS PGothic" pitchFamily="34" charset="-128"/>
              </a:defRPr>
            </a:lvl4pPr>
            <a:lvl5pPr marL="2082073" indent="-231341" eaLnBrk="0" hangingPunct="0">
              <a:defRPr sz="2000">
                <a:solidFill>
                  <a:schemeClr val="tx1"/>
                </a:solidFill>
                <a:latin typeface="Arial" charset="0"/>
                <a:ea typeface="MS PGothic" pitchFamily="34" charset="-128"/>
              </a:defRPr>
            </a:lvl5pPr>
            <a:lvl6pPr marL="2544756" indent="-231341" eaLnBrk="0" fontAlgn="base" hangingPunct="0">
              <a:spcBef>
                <a:spcPct val="0"/>
              </a:spcBef>
              <a:spcAft>
                <a:spcPct val="0"/>
              </a:spcAft>
              <a:defRPr sz="2000">
                <a:solidFill>
                  <a:schemeClr val="tx1"/>
                </a:solidFill>
                <a:latin typeface="Arial" charset="0"/>
                <a:ea typeface="MS PGothic" pitchFamily="34" charset="-128"/>
              </a:defRPr>
            </a:lvl6pPr>
            <a:lvl7pPr marL="3007439" indent="-231341" eaLnBrk="0" fontAlgn="base" hangingPunct="0">
              <a:spcBef>
                <a:spcPct val="0"/>
              </a:spcBef>
              <a:spcAft>
                <a:spcPct val="0"/>
              </a:spcAft>
              <a:defRPr sz="2000">
                <a:solidFill>
                  <a:schemeClr val="tx1"/>
                </a:solidFill>
                <a:latin typeface="Arial" charset="0"/>
                <a:ea typeface="MS PGothic" pitchFamily="34" charset="-128"/>
              </a:defRPr>
            </a:lvl7pPr>
            <a:lvl8pPr marL="3470122" indent="-231341" eaLnBrk="0" fontAlgn="base" hangingPunct="0">
              <a:spcBef>
                <a:spcPct val="0"/>
              </a:spcBef>
              <a:spcAft>
                <a:spcPct val="0"/>
              </a:spcAft>
              <a:defRPr sz="2000">
                <a:solidFill>
                  <a:schemeClr val="tx1"/>
                </a:solidFill>
                <a:latin typeface="Arial" charset="0"/>
                <a:ea typeface="MS PGothic" pitchFamily="34" charset="-128"/>
              </a:defRPr>
            </a:lvl8pPr>
            <a:lvl9pPr marL="3932804" indent="-231341" eaLnBrk="0" fontAlgn="base" hangingPunct="0">
              <a:spcBef>
                <a:spcPct val="0"/>
              </a:spcBef>
              <a:spcAft>
                <a:spcPct val="0"/>
              </a:spcAft>
              <a:defRPr sz="2000">
                <a:solidFill>
                  <a:schemeClr val="tx1"/>
                </a:solidFill>
                <a:latin typeface="Arial" charset="0"/>
                <a:ea typeface="MS PGothic" pitchFamily="34" charset="-128"/>
              </a:defRPr>
            </a:lvl9pPr>
          </a:lstStyle>
          <a:p>
            <a:pPr eaLnBrk="1" hangingPunct="1"/>
            <a:fld id="{C00DDD1B-FBA6-4C2A-9DD4-641EDE095733}" type="slidenum">
              <a:rPr lang="en-US" altLang="en-US" sz="1200" smtClean="0">
                <a:solidFill>
                  <a:srgbClr val="000000"/>
                </a:solidFill>
              </a:rPr>
              <a:t>3</a:t>
            </a:fld>
            <a:endParaRPr lang="en-US" altLang="en-US" sz="1200">
              <a:solidFill>
                <a:srgbClr val="000000"/>
              </a:solidFill>
            </a:endParaRPr>
          </a:p>
        </p:txBody>
      </p:sp>
      <p:sp>
        <p:nvSpPr>
          <p:cNvPr id="6" name="Header Placeholder 5"/>
          <p:cNvSpPr>
            <a:spLocks noGrp="1"/>
          </p:cNvSpPr>
          <p:nvPr>
            <p:ph type="hdr" sz="quarter"/>
          </p:nvPr>
        </p:nvSpPr>
        <p:spPr/>
        <p:txBody>
          <a:bodyPr/>
          <a:lstStyle/>
          <a:p>
            <a:pPr>
              <a:defRPr/>
            </a:pPr>
            <a:r>
              <a:rPr lang="en-US">
                <a:solidFill>
                  <a:prstClr val="black"/>
                </a:solidFill>
              </a:rPr>
              <a:t> </a:t>
            </a:r>
            <a:endParaRPr lang="en-US" dirty="0">
              <a:solidFill>
                <a:prstClr val="black"/>
              </a:solidFill>
            </a:endParaRPr>
          </a:p>
        </p:txBody>
      </p:sp>
      <p:sp>
        <p:nvSpPr>
          <p:cNvPr id="26631" name="Footer Placeholder 6"/>
          <p:cNvSpPr>
            <a:spLocks noGrp="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charset="0"/>
                <a:ea typeface="MS PGothic" pitchFamily="34" charset="-128"/>
              </a:defRPr>
            </a:lvl1pPr>
            <a:lvl2pPr marL="751860" indent="-289177" eaLnBrk="0" hangingPunct="0">
              <a:defRPr sz="2000">
                <a:solidFill>
                  <a:schemeClr val="tx1"/>
                </a:solidFill>
                <a:latin typeface="Arial" charset="0"/>
                <a:ea typeface="MS PGothic" pitchFamily="34" charset="-128"/>
              </a:defRPr>
            </a:lvl2pPr>
            <a:lvl3pPr marL="1156707" indent="-231341" eaLnBrk="0" hangingPunct="0">
              <a:defRPr sz="2000">
                <a:solidFill>
                  <a:schemeClr val="tx1"/>
                </a:solidFill>
                <a:latin typeface="Arial" charset="0"/>
                <a:ea typeface="MS PGothic" pitchFamily="34" charset="-128"/>
              </a:defRPr>
            </a:lvl3pPr>
            <a:lvl4pPr marL="1619389" indent="-231341" eaLnBrk="0" hangingPunct="0">
              <a:defRPr sz="2000">
                <a:solidFill>
                  <a:schemeClr val="tx1"/>
                </a:solidFill>
                <a:latin typeface="Arial" charset="0"/>
                <a:ea typeface="MS PGothic" pitchFamily="34" charset="-128"/>
              </a:defRPr>
            </a:lvl4pPr>
            <a:lvl5pPr marL="2082073" indent="-231341" eaLnBrk="0" hangingPunct="0">
              <a:defRPr sz="2000">
                <a:solidFill>
                  <a:schemeClr val="tx1"/>
                </a:solidFill>
                <a:latin typeface="Arial" charset="0"/>
                <a:ea typeface="MS PGothic" pitchFamily="34" charset="-128"/>
              </a:defRPr>
            </a:lvl5pPr>
            <a:lvl6pPr marL="2544756" indent="-231341" eaLnBrk="0" fontAlgn="base" hangingPunct="0">
              <a:spcBef>
                <a:spcPct val="0"/>
              </a:spcBef>
              <a:spcAft>
                <a:spcPct val="0"/>
              </a:spcAft>
              <a:defRPr sz="2000">
                <a:solidFill>
                  <a:schemeClr val="tx1"/>
                </a:solidFill>
                <a:latin typeface="Arial" charset="0"/>
                <a:ea typeface="MS PGothic" pitchFamily="34" charset="-128"/>
              </a:defRPr>
            </a:lvl6pPr>
            <a:lvl7pPr marL="3007439" indent="-231341" eaLnBrk="0" fontAlgn="base" hangingPunct="0">
              <a:spcBef>
                <a:spcPct val="0"/>
              </a:spcBef>
              <a:spcAft>
                <a:spcPct val="0"/>
              </a:spcAft>
              <a:defRPr sz="2000">
                <a:solidFill>
                  <a:schemeClr val="tx1"/>
                </a:solidFill>
                <a:latin typeface="Arial" charset="0"/>
                <a:ea typeface="MS PGothic" pitchFamily="34" charset="-128"/>
              </a:defRPr>
            </a:lvl7pPr>
            <a:lvl8pPr marL="3470122" indent="-231341" eaLnBrk="0" fontAlgn="base" hangingPunct="0">
              <a:spcBef>
                <a:spcPct val="0"/>
              </a:spcBef>
              <a:spcAft>
                <a:spcPct val="0"/>
              </a:spcAft>
              <a:defRPr sz="2000">
                <a:solidFill>
                  <a:schemeClr val="tx1"/>
                </a:solidFill>
                <a:latin typeface="Arial" charset="0"/>
                <a:ea typeface="MS PGothic" pitchFamily="34" charset="-128"/>
              </a:defRPr>
            </a:lvl8pPr>
            <a:lvl9pPr marL="3932804" indent="-231341" eaLnBrk="0" fontAlgn="base" hangingPunct="0">
              <a:spcBef>
                <a:spcPct val="0"/>
              </a:spcBef>
              <a:spcAft>
                <a:spcPct val="0"/>
              </a:spcAft>
              <a:defRPr sz="2000">
                <a:solidFill>
                  <a:schemeClr val="tx1"/>
                </a:solidFill>
                <a:latin typeface="Arial" charset="0"/>
                <a:ea typeface="MS PGothic" pitchFamily="34" charset="-128"/>
              </a:defRPr>
            </a:lvl9pPr>
          </a:lstStyle>
          <a:p>
            <a:pPr eaLnBrk="1" hangingPunct="1"/>
            <a:r>
              <a:rPr lang="en-US" altLang="en-US" sz="1200">
                <a:solidFill>
                  <a:srgbClr val="000000"/>
                </a:solidFill>
              </a:rPr>
              <a:t> </a:t>
            </a:r>
          </a:p>
        </p:txBody>
      </p:sp>
    </p:spTree>
    <p:extLst>
      <p:ext uri="{BB962C8B-B14F-4D97-AF65-F5344CB8AC3E}">
        <p14:creationId xmlns:p14="http://schemas.microsoft.com/office/powerpoint/2010/main" val="20893887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r>
              <a:rPr lang="en-US"/>
              <a:t>2018-03-09 </a:t>
            </a:r>
          </a:p>
        </p:txBody>
      </p:sp>
      <p:sp>
        <p:nvSpPr>
          <p:cNvPr id="5" name="Slide Number Placeholder 4"/>
          <p:cNvSpPr>
            <a:spLocks noGrp="1"/>
          </p:cNvSpPr>
          <p:nvPr>
            <p:ph type="sldNum" sz="quarter" idx="11"/>
          </p:nvPr>
        </p:nvSpPr>
        <p:spPr/>
        <p:txBody>
          <a:bodyPr/>
          <a:lstStyle/>
          <a:p>
            <a:fld id="{AB1F9581-AA90-4D8C-99F6-C10286C2C433}" type="slidenum">
              <a:rPr lang="en-US" smtClean="0"/>
              <a:t>4</a:t>
            </a:fld>
            <a:endParaRPr lang="en-US"/>
          </a:p>
        </p:txBody>
      </p:sp>
      <p:sp>
        <p:nvSpPr>
          <p:cNvPr id="6" name="Header Placeholder 5"/>
          <p:cNvSpPr>
            <a:spLocks noGrp="1"/>
          </p:cNvSpPr>
          <p:nvPr>
            <p:ph type="hdr" sz="quarter" idx="12"/>
          </p:nvPr>
        </p:nvSpPr>
        <p:spPr/>
        <p:txBody>
          <a:bodyPr/>
          <a:lstStyle/>
          <a:p>
            <a:r>
              <a:rPr lang="nb-NO"/>
              <a:t> </a:t>
            </a:r>
            <a:endParaRPr lang="en-US"/>
          </a:p>
        </p:txBody>
      </p:sp>
      <p:sp>
        <p:nvSpPr>
          <p:cNvPr id="7" name="Footer Placeholder 6"/>
          <p:cNvSpPr>
            <a:spLocks noGrp="1"/>
          </p:cNvSpPr>
          <p:nvPr>
            <p:ph type="ftr" sz="quarter" idx="13"/>
          </p:nvPr>
        </p:nvSpPr>
        <p:spPr/>
        <p:txBody>
          <a:bodyPr/>
          <a:lstStyle/>
          <a:p>
            <a:r>
              <a:rPr lang="en-US"/>
              <a:t> </a:t>
            </a:r>
          </a:p>
        </p:txBody>
      </p:sp>
    </p:spTree>
    <p:extLst>
      <p:ext uri="{BB962C8B-B14F-4D97-AF65-F5344CB8AC3E}">
        <p14:creationId xmlns:p14="http://schemas.microsoft.com/office/powerpoint/2010/main" val="3225178359"/>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xml"/><Relationship Id="rId1" Type="http://schemas.openxmlformats.org/officeDocument/2006/relationships/vmlDrawing" Target="../drawings/vmlDrawing1.vml"/><Relationship Id="rId5" Type="http://schemas.openxmlformats.org/officeDocument/2006/relationships/image" Target="../media/image4.emf"/><Relationship Id="rId4" Type="http://schemas.openxmlformats.org/officeDocument/2006/relationships/oleObject" Target="../embeddings/oleObject1.bin"/></Relationships>
</file>

<file path=ppt/slideLayouts/_rels/slideLayout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Page">
    <p:spTree>
      <p:nvGrpSpPr>
        <p:cNvPr id="1" name=""/>
        <p:cNvGrpSpPr/>
        <p:nvPr/>
      </p:nvGrpSpPr>
      <p:grpSpPr>
        <a:xfrm>
          <a:off x="0" y="0"/>
          <a:ext cx="0" cy="0"/>
          <a:chOff x="0" y="0"/>
          <a:chExt cx="0" cy="0"/>
        </a:xfrm>
      </p:grpSpPr>
      <p:sp>
        <p:nvSpPr>
          <p:cNvPr id="22531" name="Title_TM"/>
          <p:cNvSpPr>
            <a:spLocks noGrp="1" noChangeArrowheads="1"/>
          </p:cNvSpPr>
          <p:nvPr>
            <p:ph type="ctrTitle" hasCustomPrompt="1"/>
          </p:nvPr>
        </p:nvSpPr>
        <p:spPr>
          <a:xfrm>
            <a:off x="479425" y="476250"/>
            <a:ext cx="8353426" cy="3457576"/>
          </a:xfrm>
        </p:spPr>
        <p:txBody>
          <a:bodyPr/>
          <a:lstStyle>
            <a:lvl1pPr>
              <a:lnSpc>
                <a:spcPct val="85000"/>
              </a:lnSpc>
              <a:defRPr sz="6000" b="0" kern="1400" spc="-160" baseline="0">
                <a:latin typeface="+mj-lt"/>
              </a:defRPr>
            </a:lvl1pPr>
          </a:lstStyle>
          <a:p>
            <a:r>
              <a:rPr lang="en-US"/>
              <a:t>Presentation title,</a:t>
            </a:r>
            <a:br>
              <a:rPr lang="en-US"/>
            </a:br>
            <a:r>
              <a:rPr lang="en-US"/>
              <a:t>Ericsson Hilda Light 60pt,</a:t>
            </a:r>
            <a:br>
              <a:rPr lang="en-US"/>
            </a:br>
            <a:r>
              <a:rPr lang="en-US"/>
              <a:t>Ericsson Black,</a:t>
            </a:r>
            <a:br>
              <a:rPr lang="en-US"/>
            </a:br>
            <a:r>
              <a:rPr lang="en-US"/>
              <a:t>max 4-lines</a:t>
            </a:r>
          </a:p>
        </p:txBody>
      </p:sp>
      <p:sp>
        <p:nvSpPr>
          <p:cNvPr id="22530" name="SubTitle_TM"/>
          <p:cNvSpPr>
            <a:spLocks noGrp="1" noChangeArrowheads="1"/>
          </p:cNvSpPr>
          <p:nvPr>
            <p:ph type="subTitle" idx="1" hasCustomPrompt="1"/>
          </p:nvPr>
        </p:nvSpPr>
        <p:spPr>
          <a:xfrm>
            <a:off x="479425" y="4149725"/>
            <a:ext cx="5472114" cy="2087563"/>
          </a:xfrm>
          <a:prstGeom prst="rect">
            <a:avLst/>
          </a:prstGeom>
        </p:spPr>
        <p:txBody>
          <a:bodyPr lIns="72000" anchor="t"/>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a:t>Presentation description/subtitle</a:t>
            </a:r>
            <a:br>
              <a:rPr lang="en-US"/>
            </a:br>
            <a:r>
              <a:rPr lang="en-US"/>
              <a:t>Ericsson Hilda 20pt</a:t>
            </a:r>
          </a:p>
        </p:txBody>
      </p:sp>
      <p:sp>
        <p:nvSpPr>
          <p:cNvPr id="3" name="Content Placeholder 2"/>
          <p:cNvSpPr>
            <a:spLocks noGrp="1"/>
          </p:cNvSpPr>
          <p:nvPr>
            <p:ph sz="quarter" idx="10" hasCustomPrompt="1"/>
          </p:nvPr>
        </p:nvSpPr>
        <p:spPr>
          <a:xfrm>
            <a:off x="6689214" y="6237287"/>
            <a:ext cx="2469030" cy="287336"/>
          </a:xfrm>
          <a:prstGeom prst="rect">
            <a:avLst/>
          </a:prstGeom>
        </p:spPr>
        <p:txBody>
          <a:bodyPr anchor="b"/>
          <a:lstStyle>
            <a:lvl1pPr marL="0" indent="0" algn="r">
              <a:buNone/>
              <a:defRPr sz="1200">
                <a:latin typeface="+mn-lt"/>
              </a:defRPr>
            </a:lvl1pPr>
          </a:lstStyle>
          <a:p>
            <a:r>
              <a:rPr lang="en-US"/>
              <a:t>Speaker name</a:t>
            </a:r>
          </a:p>
        </p:txBody>
      </p:sp>
      <p:sp>
        <p:nvSpPr>
          <p:cNvPr id="12" name="Content Placeholder 11"/>
          <p:cNvSpPr>
            <a:spLocks noGrp="1"/>
          </p:cNvSpPr>
          <p:nvPr>
            <p:ph sz="quarter" idx="11" hasCustomPrompt="1"/>
          </p:nvPr>
        </p:nvSpPr>
        <p:spPr>
          <a:xfrm>
            <a:off x="9281601" y="6237286"/>
            <a:ext cx="1463040" cy="287337"/>
          </a:xfrm>
          <a:prstGeom prst="rect">
            <a:avLst/>
          </a:prstGeom>
          <a:noFill/>
          <a:ln w="9525">
            <a:noFill/>
            <a:miter lim="800000"/>
            <a:headEnd/>
            <a:tailEnd/>
          </a:ln>
        </p:spPr>
        <p:txBody>
          <a:bodyPr tIns="0" rIns="0" anchor="b"/>
          <a:lstStyle>
            <a:lvl1pPr marL="0" indent="0" algn="ctr">
              <a:buNone/>
              <a:defRPr lang="en-US" sz="1200" dirty="0">
                <a:latin typeface="+mn-lt"/>
              </a:defRPr>
            </a:lvl1pPr>
          </a:lstStyle>
          <a:p>
            <a:r>
              <a:rPr lang="en-US"/>
              <a:t>Organization</a:t>
            </a:r>
          </a:p>
        </p:txBody>
      </p:sp>
      <p:sp>
        <p:nvSpPr>
          <p:cNvPr id="15" name="Content Placeholder 11"/>
          <p:cNvSpPr>
            <a:spLocks noGrp="1"/>
          </p:cNvSpPr>
          <p:nvPr>
            <p:ph sz="quarter" idx="12" hasCustomPrompt="1"/>
          </p:nvPr>
        </p:nvSpPr>
        <p:spPr>
          <a:xfrm>
            <a:off x="10811951" y="6237287"/>
            <a:ext cx="897503" cy="287337"/>
          </a:xfrm>
          <a:prstGeom prst="rect">
            <a:avLst/>
          </a:prstGeom>
          <a:noFill/>
          <a:ln w="9525">
            <a:noFill/>
            <a:miter lim="800000"/>
            <a:headEnd/>
            <a:tailEnd/>
          </a:ln>
        </p:spPr>
        <p:txBody>
          <a:bodyPr wrap="none" tIns="0" rIns="0" anchor="b"/>
          <a:lstStyle>
            <a:lvl1pPr marL="0" indent="0" algn="ctr">
              <a:buNone/>
              <a:defRPr lang="en-US" sz="1200" dirty="0">
                <a:latin typeface="+mn-lt"/>
              </a:defRPr>
            </a:lvl1pPr>
          </a:lstStyle>
          <a:p>
            <a:pPr lvl="0"/>
            <a:r>
              <a:rPr lang="en-US"/>
              <a:t>YYYY-MM-DD</a:t>
            </a:r>
          </a:p>
        </p:txBody>
      </p:sp>
      <p:pic>
        <p:nvPicPr>
          <p:cNvPr id="16" name="Picture 15">
            <a:extLst>
              <a:ext uri="{FF2B5EF4-FFF2-40B4-BE49-F238E27FC236}">
                <a16:creationId xmlns:a16="http://schemas.microsoft.com/office/drawing/2014/main" id="{47BE5E08-5EB6-4E17-8FB8-40199F9803E0}"/>
              </a:ext>
            </a:extLst>
          </p:cNvPr>
          <p:cNvPicPr>
            <a:picLocks noChangeAspect="1"/>
          </p:cNvPicPr>
          <p:nvPr userDrawn="1"/>
        </p:nvPicPr>
        <p:blipFill>
          <a:blip r:embed="rId2" cstate="screen">
            <a:duotone>
              <a:prstClr val="black"/>
              <a:srgbClr val="D9C3A5">
                <a:tint val="50000"/>
                <a:satMod val="180000"/>
              </a:srgbClr>
            </a:duotone>
            <a:extLst>
              <a:ext uri="{BEBA8EAE-BF5A-486C-A8C5-ECC9F3942E4B}">
                <a14:imgProps xmlns:a14="http://schemas.microsoft.com/office/drawing/2010/main">
                  <a14:imgLayer r:embed="rId3">
                    <a14:imgEffect>
                      <a14:colorTemperature colorTemp="8800"/>
                    </a14:imgEffect>
                  </a14:imgLayer>
                </a14:imgProps>
              </a:ext>
              <a:ext uri="{28A0092B-C50C-407E-A947-70E740481C1C}">
                <a14:useLocalDpi xmlns:a14="http://schemas.microsoft.com/office/drawing/2010/main"/>
              </a:ext>
            </a:extLst>
          </a:blip>
          <a:stretch>
            <a:fillRect/>
          </a:stretch>
        </p:blipFill>
        <p:spPr>
          <a:xfrm>
            <a:off x="11522514" y="476250"/>
            <a:ext cx="190061" cy="256032"/>
          </a:xfrm>
          <a:prstGeom prst="rect">
            <a:avLst/>
          </a:prstGeom>
          <a:ln>
            <a:noFill/>
          </a:ln>
        </p:spPr>
      </p:pic>
    </p:spTree>
    <p:extLst>
      <p:ext uri="{BB962C8B-B14F-4D97-AF65-F5344CB8AC3E}">
        <p14:creationId xmlns:p14="http://schemas.microsoft.com/office/powerpoint/2010/main" val="1374575616"/>
      </p:ext>
    </p:extLst>
  </p:cSld>
  <p:clrMapOvr>
    <a:masterClrMapping/>
  </p:clrMapOvr>
  <p:hf sldNum="0" hdr="0" ftr="0"/>
  <p:extLst mod="1">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Statement Page 4">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0"/>
            <a:ext cx="12192000" cy="6858000"/>
          </a:xfrm>
          <a:prstGeom prst="rect">
            <a:avLst/>
          </a:prstGeom>
          <a:solidFill>
            <a:schemeClr val="accent5"/>
          </a:solidFill>
          <a:ln>
            <a:noFill/>
          </a:ln>
          <a:extLst/>
        </p:spPr>
        <p:txBody>
          <a:bodyPr wrap="none" lIns="72000" rIns="72000"/>
          <a:lstStyle>
            <a:lvl1pPr eaLnBrk="0" hangingPunct="0">
              <a:spcBef>
                <a:spcPct val="50000"/>
              </a:spcBef>
              <a:defRPr sz="2000">
                <a:solidFill>
                  <a:schemeClr val="tx1"/>
                </a:solidFill>
                <a:latin typeface="Ericsson Hilda Light" pitchFamily="34" charset="0"/>
              </a:defRPr>
            </a:lvl1pPr>
            <a:lvl2pPr marL="742950" indent="-285750" eaLnBrk="0" hangingPunct="0">
              <a:spcBef>
                <a:spcPct val="50000"/>
              </a:spcBef>
              <a:defRPr sz="2000">
                <a:solidFill>
                  <a:schemeClr val="tx1"/>
                </a:solidFill>
                <a:latin typeface="Ericsson Hilda Light" pitchFamily="34" charset="0"/>
              </a:defRPr>
            </a:lvl2pPr>
            <a:lvl3pPr marL="1143000" indent="-228600" eaLnBrk="0" hangingPunct="0">
              <a:spcBef>
                <a:spcPct val="50000"/>
              </a:spcBef>
              <a:defRPr sz="2000">
                <a:solidFill>
                  <a:schemeClr val="tx1"/>
                </a:solidFill>
                <a:latin typeface="Ericsson Hilda Light" pitchFamily="34" charset="0"/>
              </a:defRPr>
            </a:lvl3pPr>
            <a:lvl4pPr marL="1600200" indent="-228600" eaLnBrk="0" hangingPunct="0">
              <a:spcBef>
                <a:spcPct val="50000"/>
              </a:spcBef>
              <a:defRPr sz="2000">
                <a:solidFill>
                  <a:schemeClr val="tx1"/>
                </a:solidFill>
                <a:latin typeface="Ericsson Hilda Light" pitchFamily="34" charset="0"/>
              </a:defRPr>
            </a:lvl4pPr>
            <a:lvl5pPr marL="2057400" indent="-228600" eaLnBrk="0" hangingPunct="0">
              <a:spcBef>
                <a:spcPct val="50000"/>
              </a:spcBef>
              <a:defRPr sz="2000">
                <a:solidFill>
                  <a:schemeClr val="tx1"/>
                </a:solidFill>
                <a:latin typeface="Ericsson Hilda Light" pitchFamily="34" charset="0"/>
              </a:defRPr>
            </a:lvl5pPr>
            <a:lvl6pPr marL="2514600" indent="-228600" eaLnBrk="0" fontAlgn="base" hangingPunct="0">
              <a:spcBef>
                <a:spcPct val="50000"/>
              </a:spcBef>
              <a:spcAft>
                <a:spcPct val="0"/>
              </a:spcAft>
              <a:defRPr sz="2000">
                <a:solidFill>
                  <a:schemeClr val="tx1"/>
                </a:solidFill>
                <a:latin typeface="Ericsson Hilda Light" pitchFamily="34" charset="0"/>
              </a:defRPr>
            </a:lvl6pPr>
            <a:lvl7pPr marL="2971800" indent="-228600" eaLnBrk="0" fontAlgn="base" hangingPunct="0">
              <a:spcBef>
                <a:spcPct val="50000"/>
              </a:spcBef>
              <a:spcAft>
                <a:spcPct val="0"/>
              </a:spcAft>
              <a:defRPr sz="2000">
                <a:solidFill>
                  <a:schemeClr val="tx1"/>
                </a:solidFill>
                <a:latin typeface="Ericsson Hilda Light" pitchFamily="34" charset="0"/>
              </a:defRPr>
            </a:lvl7pPr>
            <a:lvl8pPr marL="3429000" indent="-228600" eaLnBrk="0" fontAlgn="base" hangingPunct="0">
              <a:spcBef>
                <a:spcPct val="50000"/>
              </a:spcBef>
              <a:spcAft>
                <a:spcPct val="0"/>
              </a:spcAft>
              <a:defRPr sz="2000">
                <a:solidFill>
                  <a:schemeClr val="tx1"/>
                </a:solidFill>
                <a:latin typeface="Ericsson Hilda Light" pitchFamily="34" charset="0"/>
              </a:defRPr>
            </a:lvl8pPr>
            <a:lvl9pPr marL="3886200" indent="-228600" eaLnBrk="0" fontAlgn="base" hangingPunct="0">
              <a:spcBef>
                <a:spcPct val="50000"/>
              </a:spcBef>
              <a:spcAft>
                <a:spcPct val="0"/>
              </a:spcAft>
              <a:defRPr sz="2000">
                <a:solidFill>
                  <a:schemeClr val="tx1"/>
                </a:solidFill>
                <a:latin typeface="Ericsson Hilda Light" pitchFamily="34" charset="0"/>
              </a:defRPr>
            </a:lvl9pPr>
          </a:lstStyle>
          <a:p>
            <a:pPr eaLnBrk="1" hangingPunct="1">
              <a:defRPr/>
            </a:pPr>
            <a:endParaRPr lang="en-US" altLang="en-US">
              <a:latin typeface="Ericsson Hilda Light" panose="00000400000000000000" pitchFamily="2" charset="0"/>
            </a:endParaRPr>
          </a:p>
        </p:txBody>
      </p:sp>
      <p:pic>
        <p:nvPicPr>
          <p:cNvPr id="9" name="Picture 11">
            <a:extLst>
              <a:ext uri="{FF2B5EF4-FFF2-40B4-BE49-F238E27FC236}">
                <a16:creationId xmlns:a16="http://schemas.microsoft.com/office/drawing/2014/main" id="{C3A76CF7-278B-4F6E-9A79-EDD59651DFA7}"/>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11522391" y="476250"/>
            <a:ext cx="190184" cy="256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itle_TM">
            <a:extLst>
              <a:ext uri="{FF2B5EF4-FFF2-40B4-BE49-F238E27FC236}">
                <a16:creationId xmlns:a16="http://schemas.microsoft.com/office/drawing/2014/main" id="{F1368AB3-821C-4A71-B119-C0A8AA44A93F}"/>
              </a:ext>
            </a:extLst>
          </p:cNvPr>
          <p:cNvSpPr>
            <a:spLocks noGrp="1" noChangeArrowheads="1"/>
          </p:cNvSpPr>
          <p:nvPr>
            <p:ph type="ctrTitle" hasCustomPrompt="1"/>
          </p:nvPr>
        </p:nvSpPr>
        <p:spPr>
          <a:xfrm>
            <a:off x="479425" y="476250"/>
            <a:ext cx="8353426" cy="3457575"/>
          </a:xfrm>
          <a:noFill/>
          <a:ln w="9525">
            <a:noFill/>
            <a:miter lim="800000"/>
            <a:headEnd/>
            <a:tailEnd/>
          </a:ln>
        </p:spPr>
        <p:txBody>
          <a:bodyPr/>
          <a:lstStyle>
            <a:lvl1pPr>
              <a:defRPr lang="en-US" sz="6000" b="0" dirty="0">
                <a:solidFill>
                  <a:schemeClr val="bg1"/>
                </a:solidFill>
              </a:defRPr>
            </a:lvl1pPr>
          </a:lstStyle>
          <a:p>
            <a:pPr lvl="0"/>
            <a:r>
              <a:rPr lang="en-US"/>
              <a:t>Chapter/section divider or Statement/fact/quote, </a:t>
            </a:r>
            <a:br>
              <a:rPr lang="en-US"/>
            </a:br>
            <a:r>
              <a:rPr lang="en-US"/>
              <a:t>Ericsson Hilda Light 60pt, </a:t>
            </a:r>
            <a:br>
              <a:rPr lang="en-US"/>
            </a:br>
            <a:r>
              <a:rPr lang="en-US"/>
              <a:t>Ericsson White, </a:t>
            </a:r>
            <a:br>
              <a:rPr lang="en-US"/>
            </a:br>
            <a:r>
              <a:rPr lang="en-US"/>
              <a:t>max 5-lines</a:t>
            </a:r>
          </a:p>
        </p:txBody>
      </p:sp>
      <p:sp>
        <p:nvSpPr>
          <p:cNvPr id="11" name="SubTitle_TM">
            <a:extLst>
              <a:ext uri="{FF2B5EF4-FFF2-40B4-BE49-F238E27FC236}">
                <a16:creationId xmlns:a16="http://schemas.microsoft.com/office/drawing/2014/main" id="{8561E9FC-533B-4891-A7E3-A3DDB1BD26FB}"/>
              </a:ext>
            </a:extLst>
          </p:cNvPr>
          <p:cNvSpPr>
            <a:spLocks noGrp="1" noChangeArrowheads="1"/>
          </p:cNvSpPr>
          <p:nvPr>
            <p:ph type="subTitle" idx="1" hasCustomPrompt="1"/>
          </p:nvPr>
        </p:nvSpPr>
        <p:spPr>
          <a:xfrm>
            <a:off x="480218"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a:t>Statement/quote source, </a:t>
            </a:r>
          </a:p>
          <a:p>
            <a:r>
              <a:rPr lang="en-US"/>
              <a:t>Ericsson White, Ericsson Hilda 20pt</a:t>
            </a:r>
          </a:p>
        </p:txBody>
      </p:sp>
    </p:spTree>
    <p:extLst>
      <p:ext uri="{BB962C8B-B14F-4D97-AF65-F5344CB8AC3E}">
        <p14:creationId xmlns:p14="http://schemas.microsoft.com/office/powerpoint/2010/main" val="3593654033"/>
      </p:ext>
    </p:extLst>
  </p:cSld>
  <p:clrMapOvr>
    <a:masterClrMapping/>
  </p:clrMapOvr>
  <p:hf sldNum="0" hdr="0" ftr="0"/>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Statement Page 5">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0"/>
            <a:ext cx="12192000" cy="6858000"/>
          </a:xfrm>
          <a:prstGeom prst="rect">
            <a:avLst/>
          </a:prstGeom>
          <a:solidFill>
            <a:schemeClr val="accent4"/>
          </a:solidFill>
          <a:ln>
            <a:noFill/>
          </a:ln>
          <a:extLst/>
        </p:spPr>
        <p:txBody>
          <a:bodyPr wrap="none" lIns="72000" rIns="72000"/>
          <a:lstStyle>
            <a:lvl1pPr eaLnBrk="0" hangingPunct="0">
              <a:spcBef>
                <a:spcPct val="50000"/>
              </a:spcBef>
              <a:defRPr sz="2000">
                <a:solidFill>
                  <a:schemeClr val="tx1"/>
                </a:solidFill>
                <a:latin typeface="Ericsson Hilda Light" pitchFamily="34" charset="0"/>
              </a:defRPr>
            </a:lvl1pPr>
            <a:lvl2pPr marL="742950" indent="-285750" eaLnBrk="0" hangingPunct="0">
              <a:spcBef>
                <a:spcPct val="50000"/>
              </a:spcBef>
              <a:defRPr sz="2000">
                <a:solidFill>
                  <a:schemeClr val="tx1"/>
                </a:solidFill>
                <a:latin typeface="Ericsson Hilda Light" pitchFamily="34" charset="0"/>
              </a:defRPr>
            </a:lvl2pPr>
            <a:lvl3pPr marL="1143000" indent="-228600" eaLnBrk="0" hangingPunct="0">
              <a:spcBef>
                <a:spcPct val="50000"/>
              </a:spcBef>
              <a:defRPr sz="2000">
                <a:solidFill>
                  <a:schemeClr val="tx1"/>
                </a:solidFill>
                <a:latin typeface="Ericsson Hilda Light" pitchFamily="34" charset="0"/>
              </a:defRPr>
            </a:lvl3pPr>
            <a:lvl4pPr marL="1600200" indent="-228600" eaLnBrk="0" hangingPunct="0">
              <a:spcBef>
                <a:spcPct val="50000"/>
              </a:spcBef>
              <a:defRPr sz="2000">
                <a:solidFill>
                  <a:schemeClr val="tx1"/>
                </a:solidFill>
                <a:latin typeface="Ericsson Hilda Light" pitchFamily="34" charset="0"/>
              </a:defRPr>
            </a:lvl4pPr>
            <a:lvl5pPr marL="2057400" indent="-228600" eaLnBrk="0" hangingPunct="0">
              <a:spcBef>
                <a:spcPct val="50000"/>
              </a:spcBef>
              <a:defRPr sz="2000">
                <a:solidFill>
                  <a:schemeClr val="tx1"/>
                </a:solidFill>
                <a:latin typeface="Ericsson Hilda Light" pitchFamily="34" charset="0"/>
              </a:defRPr>
            </a:lvl5pPr>
            <a:lvl6pPr marL="2514600" indent="-228600" eaLnBrk="0" fontAlgn="base" hangingPunct="0">
              <a:spcBef>
                <a:spcPct val="50000"/>
              </a:spcBef>
              <a:spcAft>
                <a:spcPct val="0"/>
              </a:spcAft>
              <a:defRPr sz="2000">
                <a:solidFill>
                  <a:schemeClr val="tx1"/>
                </a:solidFill>
                <a:latin typeface="Ericsson Hilda Light" pitchFamily="34" charset="0"/>
              </a:defRPr>
            </a:lvl6pPr>
            <a:lvl7pPr marL="2971800" indent="-228600" eaLnBrk="0" fontAlgn="base" hangingPunct="0">
              <a:spcBef>
                <a:spcPct val="50000"/>
              </a:spcBef>
              <a:spcAft>
                <a:spcPct val="0"/>
              </a:spcAft>
              <a:defRPr sz="2000">
                <a:solidFill>
                  <a:schemeClr val="tx1"/>
                </a:solidFill>
                <a:latin typeface="Ericsson Hilda Light" pitchFamily="34" charset="0"/>
              </a:defRPr>
            </a:lvl7pPr>
            <a:lvl8pPr marL="3429000" indent="-228600" eaLnBrk="0" fontAlgn="base" hangingPunct="0">
              <a:spcBef>
                <a:spcPct val="50000"/>
              </a:spcBef>
              <a:spcAft>
                <a:spcPct val="0"/>
              </a:spcAft>
              <a:defRPr sz="2000">
                <a:solidFill>
                  <a:schemeClr val="tx1"/>
                </a:solidFill>
                <a:latin typeface="Ericsson Hilda Light" pitchFamily="34" charset="0"/>
              </a:defRPr>
            </a:lvl8pPr>
            <a:lvl9pPr marL="3886200" indent="-228600" eaLnBrk="0" fontAlgn="base" hangingPunct="0">
              <a:spcBef>
                <a:spcPct val="50000"/>
              </a:spcBef>
              <a:spcAft>
                <a:spcPct val="0"/>
              </a:spcAft>
              <a:defRPr sz="2000">
                <a:solidFill>
                  <a:schemeClr val="tx1"/>
                </a:solidFill>
                <a:latin typeface="Ericsson Hilda Light" pitchFamily="34" charset="0"/>
              </a:defRPr>
            </a:lvl9pPr>
          </a:lstStyle>
          <a:p>
            <a:pPr eaLnBrk="1" hangingPunct="1">
              <a:defRPr/>
            </a:pPr>
            <a:endParaRPr lang="en-US" altLang="en-US">
              <a:latin typeface="Ericsson Hilda Light" panose="00000400000000000000" pitchFamily="2" charset="0"/>
            </a:endParaRPr>
          </a:p>
        </p:txBody>
      </p:sp>
      <p:pic>
        <p:nvPicPr>
          <p:cNvPr id="9" name="Picture 11">
            <a:extLst>
              <a:ext uri="{FF2B5EF4-FFF2-40B4-BE49-F238E27FC236}">
                <a16:creationId xmlns:a16="http://schemas.microsoft.com/office/drawing/2014/main" id="{0959A7C1-92EF-44AF-97F7-F3E9057FC7B8}"/>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11522391" y="476250"/>
            <a:ext cx="190184" cy="256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itle_TM">
            <a:extLst>
              <a:ext uri="{FF2B5EF4-FFF2-40B4-BE49-F238E27FC236}">
                <a16:creationId xmlns:a16="http://schemas.microsoft.com/office/drawing/2014/main" id="{93CB56C1-2916-4C60-8532-A023564D2C57}"/>
              </a:ext>
            </a:extLst>
          </p:cNvPr>
          <p:cNvSpPr>
            <a:spLocks noGrp="1" noChangeArrowheads="1"/>
          </p:cNvSpPr>
          <p:nvPr>
            <p:ph type="ctrTitle" hasCustomPrompt="1"/>
          </p:nvPr>
        </p:nvSpPr>
        <p:spPr>
          <a:xfrm>
            <a:off x="479424" y="476250"/>
            <a:ext cx="8353425" cy="3457575"/>
          </a:xfrm>
          <a:noFill/>
          <a:ln w="9525">
            <a:noFill/>
            <a:miter lim="800000"/>
            <a:headEnd/>
            <a:tailEnd/>
          </a:ln>
        </p:spPr>
        <p:txBody>
          <a:bodyPr/>
          <a:lstStyle>
            <a:lvl1pPr>
              <a:defRPr lang="en-US" sz="6000" b="0" dirty="0">
                <a:solidFill>
                  <a:schemeClr val="bg1"/>
                </a:solidFill>
              </a:defRPr>
            </a:lvl1pPr>
          </a:lstStyle>
          <a:p>
            <a:pPr lvl="0"/>
            <a:r>
              <a:rPr lang="en-US"/>
              <a:t>Chapter/section divider or Statement/fact/quote, </a:t>
            </a:r>
            <a:br>
              <a:rPr lang="en-US"/>
            </a:br>
            <a:r>
              <a:rPr lang="en-US"/>
              <a:t>Ericsson Hilda Light 60pt, </a:t>
            </a:r>
            <a:br>
              <a:rPr lang="en-US"/>
            </a:br>
            <a:r>
              <a:rPr lang="en-US"/>
              <a:t>Ericsson White, </a:t>
            </a:r>
            <a:br>
              <a:rPr lang="en-US"/>
            </a:br>
            <a:r>
              <a:rPr lang="en-US"/>
              <a:t>max 5-lines</a:t>
            </a:r>
          </a:p>
        </p:txBody>
      </p:sp>
      <p:sp>
        <p:nvSpPr>
          <p:cNvPr id="13" name="SubTitle_TM">
            <a:extLst>
              <a:ext uri="{FF2B5EF4-FFF2-40B4-BE49-F238E27FC236}">
                <a16:creationId xmlns:a16="http://schemas.microsoft.com/office/drawing/2014/main" id="{61DC6511-5700-4E95-89CA-81484C248C03}"/>
              </a:ext>
            </a:extLst>
          </p:cNvPr>
          <p:cNvSpPr>
            <a:spLocks noGrp="1" noChangeArrowheads="1"/>
          </p:cNvSpPr>
          <p:nvPr>
            <p:ph type="subTitle" idx="1" hasCustomPrompt="1"/>
          </p:nvPr>
        </p:nvSpPr>
        <p:spPr>
          <a:xfrm>
            <a:off x="479425"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a:t>Statement/quote source, </a:t>
            </a:r>
          </a:p>
          <a:p>
            <a:r>
              <a:rPr lang="en-US"/>
              <a:t>Ericsson White, Ericsson Hilda 20pt</a:t>
            </a:r>
          </a:p>
        </p:txBody>
      </p:sp>
    </p:spTree>
    <p:extLst>
      <p:ext uri="{BB962C8B-B14F-4D97-AF65-F5344CB8AC3E}">
        <p14:creationId xmlns:p14="http://schemas.microsoft.com/office/powerpoint/2010/main" val="4136202525"/>
      </p:ext>
    </p:extLst>
  </p:cSld>
  <p:clrMapOvr>
    <a:masterClrMapping/>
  </p:clrMapOvr>
  <p:hf sldNum="0" hdr="0" ftr="0"/>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Statement Page 6">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0"/>
            <a:ext cx="12192000" cy="6858000"/>
          </a:xfrm>
          <a:prstGeom prst="rect">
            <a:avLst/>
          </a:prstGeom>
          <a:solidFill>
            <a:schemeClr val="accent6"/>
          </a:solidFill>
          <a:ln>
            <a:noFill/>
          </a:ln>
          <a:extLst/>
        </p:spPr>
        <p:txBody>
          <a:bodyPr wrap="none" lIns="72000" rIns="72000"/>
          <a:lstStyle>
            <a:lvl1pPr eaLnBrk="0" hangingPunct="0">
              <a:spcBef>
                <a:spcPct val="50000"/>
              </a:spcBef>
              <a:defRPr sz="2000">
                <a:solidFill>
                  <a:schemeClr val="tx1"/>
                </a:solidFill>
                <a:latin typeface="Ericsson Hilda Light" pitchFamily="34" charset="0"/>
              </a:defRPr>
            </a:lvl1pPr>
            <a:lvl2pPr marL="742950" indent="-285750" eaLnBrk="0" hangingPunct="0">
              <a:spcBef>
                <a:spcPct val="50000"/>
              </a:spcBef>
              <a:defRPr sz="2000">
                <a:solidFill>
                  <a:schemeClr val="tx1"/>
                </a:solidFill>
                <a:latin typeface="Ericsson Hilda Light" pitchFamily="34" charset="0"/>
              </a:defRPr>
            </a:lvl2pPr>
            <a:lvl3pPr marL="1143000" indent="-228600" eaLnBrk="0" hangingPunct="0">
              <a:spcBef>
                <a:spcPct val="50000"/>
              </a:spcBef>
              <a:defRPr sz="2000">
                <a:solidFill>
                  <a:schemeClr val="tx1"/>
                </a:solidFill>
                <a:latin typeface="Ericsson Hilda Light" pitchFamily="34" charset="0"/>
              </a:defRPr>
            </a:lvl3pPr>
            <a:lvl4pPr marL="1600200" indent="-228600" eaLnBrk="0" hangingPunct="0">
              <a:spcBef>
                <a:spcPct val="50000"/>
              </a:spcBef>
              <a:defRPr sz="2000">
                <a:solidFill>
                  <a:schemeClr val="tx1"/>
                </a:solidFill>
                <a:latin typeface="Ericsson Hilda Light" pitchFamily="34" charset="0"/>
              </a:defRPr>
            </a:lvl4pPr>
            <a:lvl5pPr marL="2057400" indent="-228600" eaLnBrk="0" hangingPunct="0">
              <a:spcBef>
                <a:spcPct val="50000"/>
              </a:spcBef>
              <a:defRPr sz="2000">
                <a:solidFill>
                  <a:schemeClr val="tx1"/>
                </a:solidFill>
                <a:latin typeface="Ericsson Hilda Light" pitchFamily="34" charset="0"/>
              </a:defRPr>
            </a:lvl5pPr>
            <a:lvl6pPr marL="2514600" indent="-228600" eaLnBrk="0" fontAlgn="base" hangingPunct="0">
              <a:spcBef>
                <a:spcPct val="50000"/>
              </a:spcBef>
              <a:spcAft>
                <a:spcPct val="0"/>
              </a:spcAft>
              <a:defRPr sz="2000">
                <a:solidFill>
                  <a:schemeClr val="tx1"/>
                </a:solidFill>
                <a:latin typeface="Ericsson Hilda Light" pitchFamily="34" charset="0"/>
              </a:defRPr>
            </a:lvl6pPr>
            <a:lvl7pPr marL="2971800" indent="-228600" eaLnBrk="0" fontAlgn="base" hangingPunct="0">
              <a:spcBef>
                <a:spcPct val="50000"/>
              </a:spcBef>
              <a:spcAft>
                <a:spcPct val="0"/>
              </a:spcAft>
              <a:defRPr sz="2000">
                <a:solidFill>
                  <a:schemeClr val="tx1"/>
                </a:solidFill>
                <a:latin typeface="Ericsson Hilda Light" pitchFamily="34" charset="0"/>
              </a:defRPr>
            </a:lvl7pPr>
            <a:lvl8pPr marL="3429000" indent="-228600" eaLnBrk="0" fontAlgn="base" hangingPunct="0">
              <a:spcBef>
                <a:spcPct val="50000"/>
              </a:spcBef>
              <a:spcAft>
                <a:spcPct val="0"/>
              </a:spcAft>
              <a:defRPr sz="2000">
                <a:solidFill>
                  <a:schemeClr val="tx1"/>
                </a:solidFill>
                <a:latin typeface="Ericsson Hilda Light" pitchFamily="34" charset="0"/>
              </a:defRPr>
            </a:lvl8pPr>
            <a:lvl9pPr marL="3886200" indent="-228600" eaLnBrk="0" fontAlgn="base" hangingPunct="0">
              <a:spcBef>
                <a:spcPct val="50000"/>
              </a:spcBef>
              <a:spcAft>
                <a:spcPct val="0"/>
              </a:spcAft>
              <a:defRPr sz="2000">
                <a:solidFill>
                  <a:schemeClr val="tx1"/>
                </a:solidFill>
                <a:latin typeface="Ericsson Hilda Light" pitchFamily="34" charset="0"/>
              </a:defRPr>
            </a:lvl9pPr>
          </a:lstStyle>
          <a:p>
            <a:pPr eaLnBrk="1" hangingPunct="1">
              <a:defRPr/>
            </a:pPr>
            <a:endParaRPr lang="en-US" altLang="en-US">
              <a:latin typeface="Ericsson Hilda Light" panose="00000400000000000000" pitchFamily="2" charset="0"/>
            </a:endParaRPr>
          </a:p>
        </p:txBody>
      </p:sp>
      <p:pic>
        <p:nvPicPr>
          <p:cNvPr id="9" name="Picture 11">
            <a:extLst>
              <a:ext uri="{FF2B5EF4-FFF2-40B4-BE49-F238E27FC236}">
                <a16:creationId xmlns:a16="http://schemas.microsoft.com/office/drawing/2014/main" id="{0959A7C1-92EF-44AF-97F7-F3E9057FC7B8}"/>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11522391" y="476250"/>
            <a:ext cx="190184" cy="256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itle_TM">
            <a:extLst>
              <a:ext uri="{FF2B5EF4-FFF2-40B4-BE49-F238E27FC236}">
                <a16:creationId xmlns:a16="http://schemas.microsoft.com/office/drawing/2014/main" id="{93CB56C1-2916-4C60-8532-A023564D2C57}"/>
              </a:ext>
            </a:extLst>
          </p:cNvPr>
          <p:cNvSpPr>
            <a:spLocks noGrp="1" noChangeArrowheads="1"/>
          </p:cNvSpPr>
          <p:nvPr>
            <p:ph type="ctrTitle" hasCustomPrompt="1"/>
          </p:nvPr>
        </p:nvSpPr>
        <p:spPr>
          <a:xfrm>
            <a:off x="479424" y="476250"/>
            <a:ext cx="8353425" cy="3457575"/>
          </a:xfrm>
          <a:noFill/>
          <a:ln w="9525">
            <a:noFill/>
            <a:miter lim="800000"/>
            <a:headEnd/>
            <a:tailEnd/>
          </a:ln>
        </p:spPr>
        <p:txBody>
          <a:bodyPr/>
          <a:lstStyle>
            <a:lvl1pPr>
              <a:defRPr lang="en-US" sz="6000" b="0" dirty="0">
                <a:solidFill>
                  <a:schemeClr val="bg1"/>
                </a:solidFill>
              </a:defRPr>
            </a:lvl1pPr>
          </a:lstStyle>
          <a:p>
            <a:pPr lvl="0"/>
            <a:r>
              <a:rPr lang="en-US"/>
              <a:t>Chapter/section divider or Statement/fact/quote, </a:t>
            </a:r>
            <a:br>
              <a:rPr lang="en-US"/>
            </a:br>
            <a:r>
              <a:rPr lang="en-US"/>
              <a:t>Ericsson Hilda Light 60pt, </a:t>
            </a:r>
            <a:br>
              <a:rPr lang="en-US"/>
            </a:br>
            <a:r>
              <a:rPr lang="en-US"/>
              <a:t>Ericsson White, </a:t>
            </a:r>
            <a:br>
              <a:rPr lang="en-US"/>
            </a:br>
            <a:r>
              <a:rPr lang="en-US"/>
              <a:t>max 5-lines</a:t>
            </a:r>
          </a:p>
        </p:txBody>
      </p:sp>
      <p:sp>
        <p:nvSpPr>
          <p:cNvPr id="13" name="SubTitle_TM">
            <a:extLst>
              <a:ext uri="{FF2B5EF4-FFF2-40B4-BE49-F238E27FC236}">
                <a16:creationId xmlns:a16="http://schemas.microsoft.com/office/drawing/2014/main" id="{61DC6511-5700-4E95-89CA-81484C248C03}"/>
              </a:ext>
            </a:extLst>
          </p:cNvPr>
          <p:cNvSpPr>
            <a:spLocks noGrp="1" noChangeArrowheads="1"/>
          </p:cNvSpPr>
          <p:nvPr>
            <p:ph type="subTitle" idx="1" hasCustomPrompt="1"/>
          </p:nvPr>
        </p:nvSpPr>
        <p:spPr>
          <a:xfrm>
            <a:off x="479425"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a:t>Statement/quote source, </a:t>
            </a:r>
          </a:p>
          <a:p>
            <a:r>
              <a:rPr lang="en-US"/>
              <a:t>Ericsson White, Ericsson Hilda 20pt</a:t>
            </a:r>
          </a:p>
        </p:txBody>
      </p:sp>
    </p:spTree>
    <p:extLst>
      <p:ext uri="{BB962C8B-B14F-4D97-AF65-F5344CB8AC3E}">
        <p14:creationId xmlns:p14="http://schemas.microsoft.com/office/powerpoint/2010/main" val="1267818655"/>
      </p:ext>
    </p:extLst>
  </p:cSld>
  <p:clrMapOvr>
    <a:masterClrMapping/>
  </p:clrMapOvr>
  <p:hf sldNum="0" hdr="0" ftr="0"/>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Statement Page 7">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5EA31692-921B-434F-B398-8E2B345D16EE}"/>
              </a:ext>
            </a:extLst>
          </p:cNvPr>
          <p:cNvPicPr>
            <a:picLocks noChangeAspect="1"/>
          </p:cNvPicPr>
          <p:nvPr userDrawn="1"/>
        </p:nvPicPr>
        <p:blipFill>
          <a:blip r:embed="rId2" cstate="screen">
            <a:duotone>
              <a:prstClr val="black"/>
              <a:srgbClr val="D9C3A5">
                <a:tint val="50000"/>
                <a:satMod val="180000"/>
              </a:srgbClr>
            </a:duotone>
            <a:extLst>
              <a:ext uri="{BEBA8EAE-BF5A-486C-A8C5-ECC9F3942E4B}">
                <a14:imgProps xmlns:a14="http://schemas.microsoft.com/office/drawing/2010/main">
                  <a14:imgLayer r:embed="rId3">
                    <a14:imgEffect>
                      <a14:colorTemperature colorTemp="8800"/>
                    </a14:imgEffect>
                  </a14:imgLayer>
                </a14:imgProps>
              </a:ext>
              <a:ext uri="{28A0092B-C50C-407E-A947-70E740481C1C}">
                <a14:useLocalDpi xmlns:a14="http://schemas.microsoft.com/office/drawing/2010/main"/>
              </a:ext>
            </a:extLst>
          </a:blip>
          <a:stretch>
            <a:fillRect/>
          </a:stretch>
        </p:blipFill>
        <p:spPr>
          <a:xfrm>
            <a:off x="11522514" y="476250"/>
            <a:ext cx="190061" cy="256032"/>
          </a:xfrm>
          <a:prstGeom prst="rect">
            <a:avLst/>
          </a:prstGeom>
          <a:ln>
            <a:noFill/>
          </a:ln>
        </p:spPr>
      </p:pic>
      <p:sp>
        <p:nvSpPr>
          <p:cNvPr id="9" name="Title_TM">
            <a:extLst>
              <a:ext uri="{FF2B5EF4-FFF2-40B4-BE49-F238E27FC236}">
                <a16:creationId xmlns:a16="http://schemas.microsoft.com/office/drawing/2014/main" id="{696C7C8F-5086-466A-8108-2FE0A8663D59}"/>
              </a:ext>
            </a:extLst>
          </p:cNvPr>
          <p:cNvSpPr>
            <a:spLocks noGrp="1" noChangeArrowheads="1"/>
          </p:cNvSpPr>
          <p:nvPr>
            <p:ph type="ctrTitle" hasCustomPrompt="1"/>
          </p:nvPr>
        </p:nvSpPr>
        <p:spPr>
          <a:xfrm>
            <a:off x="479425" y="476250"/>
            <a:ext cx="8353426" cy="3457575"/>
          </a:xfrm>
          <a:noFill/>
          <a:ln w="9525">
            <a:noFill/>
            <a:miter lim="800000"/>
            <a:headEnd/>
            <a:tailEnd/>
          </a:ln>
        </p:spPr>
        <p:txBody>
          <a:bodyPr/>
          <a:lstStyle>
            <a:lvl1pPr>
              <a:defRPr lang="en-US" sz="6000" b="0" dirty="0">
                <a:solidFill>
                  <a:schemeClr val="tx1"/>
                </a:solidFill>
              </a:defRPr>
            </a:lvl1pPr>
          </a:lstStyle>
          <a:p>
            <a:pPr lvl="0"/>
            <a:r>
              <a:rPr lang="en-US"/>
              <a:t>Chapter/section divider or Statement/fact/quote, </a:t>
            </a:r>
            <a:br>
              <a:rPr lang="en-US"/>
            </a:br>
            <a:r>
              <a:rPr lang="en-US"/>
              <a:t>Ericsson Hilda Light 60pt, </a:t>
            </a:r>
            <a:br>
              <a:rPr lang="en-US"/>
            </a:br>
            <a:r>
              <a:rPr lang="en-US"/>
              <a:t>Ericsson Black, </a:t>
            </a:r>
            <a:br>
              <a:rPr lang="en-US"/>
            </a:br>
            <a:r>
              <a:rPr lang="en-US"/>
              <a:t>max 5-lines</a:t>
            </a:r>
          </a:p>
        </p:txBody>
      </p:sp>
      <p:sp>
        <p:nvSpPr>
          <p:cNvPr id="10" name="SubTitle_TM">
            <a:extLst>
              <a:ext uri="{FF2B5EF4-FFF2-40B4-BE49-F238E27FC236}">
                <a16:creationId xmlns:a16="http://schemas.microsoft.com/office/drawing/2014/main" id="{ED5DEA0B-CF0D-4EE6-B6A8-90BAF3DE8AF1}"/>
              </a:ext>
            </a:extLst>
          </p:cNvPr>
          <p:cNvSpPr>
            <a:spLocks noGrp="1" noChangeArrowheads="1"/>
          </p:cNvSpPr>
          <p:nvPr>
            <p:ph type="subTitle" idx="1" hasCustomPrompt="1"/>
          </p:nvPr>
        </p:nvSpPr>
        <p:spPr>
          <a:xfrm>
            <a:off x="479425" y="4149725"/>
            <a:ext cx="5472114"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a:t>Statement/quote source, </a:t>
            </a:r>
          </a:p>
          <a:p>
            <a:r>
              <a:rPr lang="en-US"/>
              <a:t>Ericsson Black, Ericsson Hilda 20pt</a:t>
            </a:r>
          </a:p>
        </p:txBody>
      </p:sp>
    </p:spTree>
    <p:extLst>
      <p:ext uri="{BB962C8B-B14F-4D97-AF65-F5344CB8AC3E}">
        <p14:creationId xmlns:p14="http://schemas.microsoft.com/office/powerpoint/2010/main" val="3355176887"/>
      </p:ext>
    </p:extLst>
  </p:cSld>
  <p:clrMapOvr>
    <a:masterClrMapping/>
  </p:clrMapOvr>
  <p:hf sldNum="0" hdr="0" ftr="0"/>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Chapter/Section Page">
    <p:spTree>
      <p:nvGrpSpPr>
        <p:cNvPr id="1" name=""/>
        <p:cNvGrpSpPr/>
        <p:nvPr/>
      </p:nvGrpSpPr>
      <p:grpSpPr>
        <a:xfrm>
          <a:off x="0" y="0"/>
          <a:ext cx="0" cy="0"/>
          <a:chOff x="0" y="0"/>
          <a:chExt cx="0" cy="0"/>
        </a:xfrm>
      </p:grpSpPr>
      <p:sp>
        <p:nvSpPr>
          <p:cNvPr id="22531" name="Title_TM"/>
          <p:cNvSpPr>
            <a:spLocks noGrp="1" noChangeArrowheads="1"/>
          </p:cNvSpPr>
          <p:nvPr>
            <p:ph type="ctrTitle" hasCustomPrompt="1"/>
          </p:nvPr>
        </p:nvSpPr>
        <p:spPr>
          <a:xfrm>
            <a:off x="479425" y="476251"/>
            <a:ext cx="8353425" cy="3457574"/>
          </a:xfrm>
          <a:noFill/>
          <a:ln w="9525">
            <a:noFill/>
            <a:miter lim="800000"/>
            <a:headEnd/>
            <a:tailEnd/>
          </a:ln>
        </p:spPr>
        <p:txBody>
          <a:bodyPr/>
          <a:lstStyle>
            <a:lvl1pPr>
              <a:defRPr lang="en-US" sz="6000" b="0" baseline="0" dirty="0">
                <a:solidFill>
                  <a:schemeClr val="tx1"/>
                </a:solidFill>
              </a:defRPr>
            </a:lvl1pPr>
          </a:lstStyle>
          <a:p>
            <a:pPr lvl="0"/>
            <a:r>
              <a:rPr lang="en-US"/>
              <a:t>Chapter/section, </a:t>
            </a:r>
            <a:br>
              <a:rPr lang="en-US"/>
            </a:br>
            <a:r>
              <a:rPr lang="en-US"/>
              <a:t>Ericsson Hilda Light 60pt, Ericsson Black, </a:t>
            </a:r>
            <a:br>
              <a:rPr lang="en-US"/>
            </a:br>
            <a:r>
              <a:rPr lang="en-US"/>
              <a:t>max 4-lines</a:t>
            </a:r>
          </a:p>
        </p:txBody>
      </p:sp>
      <p:pic>
        <p:nvPicPr>
          <p:cNvPr id="7" name="Picture 6">
            <a:extLst>
              <a:ext uri="{FF2B5EF4-FFF2-40B4-BE49-F238E27FC236}">
                <a16:creationId xmlns:a16="http://schemas.microsoft.com/office/drawing/2014/main" id="{43B3A147-5510-431A-9FDB-044AD1A35953}"/>
              </a:ext>
            </a:extLst>
          </p:cNvPr>
          <p:cNvPicPr>
            <a:picLocks noChangeAspect="1"/>
          </p:cNvPicPr>
          <p:nvPr userDrawn="1"/>
        </p:nvPicPr>
        <p:blipFill>
          <a:blip r:embed="rId2" cstate="screen">
            <a:duotone>
              <a:prstClr val="black"/>
              <a:srgbClr val="D9C3A5">
                <a:tint val="50000"/>
                <a:satMod val="180000"/>
              </a:srgbClr>
            </a:duotone>
            <a:extLst>
              <a:ext uri="{BEBA8EAE-BF5A-486C-A8C5-ECC9F3942E4B}">
                <a14:imgProps xmlns:a14="http://schemas.microsoft.com/office/drawing/2010/main">
                  <a14:imgLayer r:embed="rId3">
                    <a14:imgEffect>
                      <a14:colorTemperature colorTemp="8800"/>
                    </a14:imgEffect>
                  </a14:imgLayer>
                </a14:imgProps>
              </a:ext>
              <a:ext uri="{28A0092B-C50C-407E-A947-70E740481C1C}">
                <a14:useLocalDpi xmlns:a14="http://schemas.microsoft.com/office/drawing/2010/main"/>
              </a:ext>
            </a:extLst>
          </a:blip>
          <a:stretch>
            <a:fillRect/>
          </a:stretch>
        </p:blipFill>
        <p:spPr>
          <a:xfrm>
            <a:off x="11522514" y="476251"/>
            <a:ext cx="190061" cy="256032"/>
          </a:xfrm>
          <a:prstGeom prst="rect">
            <a:avLst/>
          </a:prstGeom>
          <a:ln>
            <a:noFill/>
          </a:ln>
        </p:spPr>
      </p:pic>
    </p:spTree>
    <p:extLst>
      <p:ext uri="{BB962C8B-B14F-4D97-AF65-F5344CB8AC3E}">
        <p14:creationId xmlns:p14="http://schemas.microsoft.com/office/powerpoint/2010/main" val="1793964376"/>
      </p:ext>
    </p:extLst>
  </p:cSld>
  <p:clrMapOvr>
    <a:masterClrMapping/>
  </p:clrMapOvr>
  <p:hf sldNum="0" hdr="0" ftr="0"/>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593328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341545614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Title and 1 column">
    <p:spTree>
      <p:nvGrpSpPr>
        <p:cNvPr id="1" name=""/>
        <p:cNvGrpSpPr/>
        <p:nvPr/>
      </p:nvGrpSpPr>
      <p:grpSpPr>
        <a:xfrm>
          <a:off x="0" y="0"/>
          <a:ext cx="0" cy="0"/>
          <a:chOff x="0" y="0"/>
          <a:chExt cx="0" cy="0"/>
        </a:xfrm>
      </p:grpSpPr>
      <p:sp>
        <p:nvSpPr>
          <p:cNvPr id="5" name="Title_SM"/>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a:t>Slide title, Ericsson Hilda Light 40pt, Ericsson Black, max 2-lines</a:t>
            </a:r>
          </a:p>
        </p:txBody>
      </p:sp>
      <p:sp>
        <p:nvSpPr>
          <p:cNvPr id="3" name="Content Placeholder 2">
            <a:extLst>
              <a:ext uri="{FF2B5EF4-FFF2-40B4-BE49-F238E27FC236}">
                <a16:creationId xmlns:a16="http://schemas.microsoft.com/office/drawing/2014/main" id="{810CFEFC-6AC8-4817-A0D3-6029D48BD293}"/>
              </a:ext>
            </a:extLst>
          </p:cNvPr>
          <p:cNvSpPr>
            <a:spLocks noGrp="1"/>
          </p:cNvSpPr>
          <p:nvPr>
            <p:ph sz="quarter" idx="10" hasCustomPrompt="1"/>
          </p:nvPr>
        </p:nvSpPr>
        <p:spPr>
          <a:xfrm>
            <a:off x="479425" y="1844675"/>
            <a:ext cx="11233150" cy="4392612"/>
          </a:xfr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1"/>
            <a:r>
              <a:rPr lang="en-US"/>
              <a:t>First level</a:t>
            </a:r>
          </a:p>
          <a:p>
            <a:pPr lvl="2"/>
            <a:r>
              <a:rPr lang="en-US"/>
              <a:t>Second level</a:t>
            </a:r>
          </a:p>
          <a:p>
            <a:pPr lvl="3"/>
            <a:r>
              <a:rPr lang="en-US"/>
              <a:t>Third level</a:t>
            </a:r>
          </a:p>
          <a:p>
            <a:pPr lvl="4"/>
            <a:r>
              <a:rPr lang="en-US"/>
              <a:t>Fourth level</a:t>
            </a:r>
          </a:p>
        </p:txBody>
      </p:sp>
    </p:spTree>
    <p:extLst>
      <p:ext uri="{BB962C8B-B14F-4D97-AF65-F5344CB8AC3E}">
        <p14:creationId xmlns:p14="http://schemas.microsoft.com/office/powerpoint/2010/main" val="393316775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1 smaller column">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10CFEFC-6AC8-4817-A0D3-6029D48BD293}"/>
              </a:ext>
            </a:extLst>
          </p:cNvPr>
          <p:cNvSpPr>
            <a:spLocks noGrp="1"/>
          </p:cNvSpPr>
          <p:nvPr>
            <p:ph sz="quarter" idx="10" hasCustomPrompt="1"/>
          </p:nvPr>
        </p:nvSpPr>
        <p:spPr>
          <a:xfrm>
            <a:off x="479425" y="1844675"/>
            <a:ext cx="8353426" cy="4392612"/>
          </a:xfr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1"/>
            <a:r>
              <a:rPr lang="en-US"/>
              <a:t>First level</a:t>
            </a:r>
          </a:p>
          <a:p>
            <a:pPr lvl="2"/>
            <a:r>
              <a:rPr lang="en-US"/>
              <a:t>Second level</a:t>
            </a:r>
          </a:p>
          <a:p>
            <a:pPr lvl="3"/>
            <a:r>
              <a:rPr lang="en-US"/>
              <a:t>Third level</a:t>
            </a:r>
          </a:p>
          <a:p>
            <a:pPr lvl="4"/>
            <a:r>
              <a:rPr lang="en-US"/>
              <a:t>Fourth level</a:t>
            </a:r>
          </a:p>
        </p:txBody>
      </p:sp>
      <p:sp>
        <p:nvSpPr>
          <p:cNvPr id="2" name="Title 1">
            <a:extLst>
              <a:ext uri="{FF2B5EF4-FFF2-40B4-BE49-F238E27FC236}">
                <a16:creationId xmlns:a16="http://schemas.microsoft.com/office/drawing/2014/main" id="{3897392B-44A0-499A-B37A-93095277946B}"/>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60799952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ull title, righ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479425" y="1844675"/>
            <a:ext cx="5472113"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1"/>
            <a:r>
              <a:rPr lang="en-US"/>
              <a:t>First level</a:t>
            </a:r>
          </a:p>
          <a:p>
            <a:pPr lvl="2"/>
            <a:r>
              <a:rPr lang="en-US"/>
              <a:t>Second level</a:t>
            </a:r>
          </a:p>
          <a:p>
            <a:pPr lvl="3"/>
            <a:r>
              <a:rPr lang="en-US"/>
              <a:t>Third level</a:t>
            </a:r>
          </a:p>
          <a:p>
            <a:pPr lvl="4"/>
            <a:r>
              <a:rPr lang="en-US"/>
              <a:t>Fourth level</a:t>
            </a:r>
          </a:p>
        </p:txBody>
      </p:sp>
      <p:sp>
        <p:nvSpPr>
          <p:cNvPr id="6"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41146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Page w. Bright Photo">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9A763E3F-D546-48DC-86FC-898851FBC7BD}"/>
              </a:ext>
            </a:extLst>
          </p:cNvPr>
          <p:cNvSpPr>
            <a:spLocks noGrp="1"/>
          </p:cNvSpPr>
          <p:nvPr>
            <p:ph type="pic" sz="quarter" idx="13" hasCustomPrompt="1"/>
          </p:nvPr>
        </p:nvSpPr>
        <p:spPr>
          <a:xfrm>
            <a:off x="1" y="0"/>
            <a:ext cx="12192000" cy="6858000"/>
          </a:xfrm>
          <a:prstGeom prst="rect">
            <a:avLst/>
          </a:prstGeom>
          <a:solidFill>
            <a:schemeClr val="tx1">
              <a:lumMod val="10000"/>
              <a:lumOff val="90000"/>
            </a:schemeClr>
          </a:solidFill>
        </p:spPr>
        <p:txBody>
          <a:bodyPr anchor="ctr"/>
          <a:lstStyle>
            <a:lvl1pPr marL="0" indent="0" algn="ctr">
              <a:buNone/>
              <a:defRPr/>
            </a:lvl1pPr>
          </a:lstStyle>
          <a:p>
            <a:r>
              <a:rPr lang="en-US"/>
              <a:t>                                                                         Click icon to add a bright image</a:t>
            </a:r>
          </a:p>
        </p:txBody>
      </p:sp>
      <p:sp>
        <p:nvSpPr>
          <p:cNvPr id="22531" name="Title_TM"/>
          <p:cNvSpPr>
            <a:spLocks noGrp="1" noChangeArrowheads="1"/>
          </p:cNvSpPr>
          <p:nvPr>
            <p:ph type="ctrTitle" hasCustomPrompt="1"/>
          </p:nvPr>
        </p:nvSpPr>
        <p:spPr>
          <a:xfrm>
            <a:off x="479425" y="476250"/>
            <a:ext cx="8353426" cy="2330958"/>
          </a:xfrm>
        </p:spPr>
        <p:txBody>
          <a:bodyPr/>
          <a:lstStyle>
            <a:lvl1pPr>
              <a:lnSpc>
                <a:spcPct val="85000"/>
              </a:lnSpc>
              <a:defRPr sz="6000" b="0" kern="1400" spc="-160" baseline="0">
                <a:latin typeface="+mj-lt"/>
              </a:defRPr>
            </a:lvl1pPr>
          </a:lstStyle>
          <a:p>
            <a:r>
              <a:rPr lang="en-US"/>
              <a:t>Presentation title,</a:t>
            </a:r>
            <a:br>
              <a:rPr lang="en-US"/>
            </a:br>
            <a:r>
              <a:rPr lang="en-US"/>
              <a:t>Ericsson Hilda Light 60pt,</a:t>
            </a:r>
            <a:br>
              <a:rPr lang="en-US"/>
            </a:br>
            <a:r>
              <a:rPr lang="en-US"/>
              <a:t>Ericsson Black,</a:t>
            </a:r>
            <a:br>
              <a:rPr lang="en-US"/>
            </a:br>
            <a:r>
              <a:rPr lang="en-US"/>
              <a:t>max 4-lines</a:t>
            </a:r>
          </a:p>
        </p:txBody>
      </p:sp>
      <p:sp>
        <p:nvSpPr>
          <p:cNvPr id="22530" name="SubTitle_TM"/>
          <p:cNvSpPr>
            <a:spLocks noGrp="1" noChangeArrowheads="1"/>
          </p:cNvSpPr>
          <p:nvPr>
            <p:ph type="subTitle" idx="1" hasCustomPrompt="1"/>
          </p:nvPr>
        </p:nvSpPr>
        <p:spPr>
          <a:xfrm>
            <a:off x="479425" y="4149725"/>
            <a:ext cx="5472114" cy="2087563"/>
          </a:xfrm>
          <a:prstGeom prst="rect">
            <a:avLst/>
          </a:prstGeom>
        </p:spPr>
        <p:txBody>
          <a:bodyPr lIns="72000" anchor="t"/>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a:t>Presentation description/subtitle</a:t>
            </a:r>
            <a:br>
              <a:rPr lang="en-US"/>
            </a:br>
            <a:r>
              <a:rPr lang="en-US"/>
              <a:t>Ericsson Hilda 20pt</a:t>
            </a:r>
          </a:p>
        </p:txBody>
      </p:sp>
      <p:sp>
        <p:nvSpPr>
          <p:cNvPr id="3" name="Content Placeholder 2"/>
          <p:cNvSpPr>
            <a:spLocks noGrp="1"/>
          </p:cNvSpPr>
          <p:nvPr>
            <p:ph sz="quarter" idx="10" hasCustomPrompt="1"/>
          </p:nvPr>
        </p:nvSpPr>
        <p:spPr>
          <a:xfrm>
            <a:off x="6689214" y="6237287"/>
            <a:ext cx="2469030" cy="287336"/>
          </a:xfrm>
          <a:prstGeom prst="rect">
            <a:avLst/>
          </a:prstGeom>
        </p:spPr>
        <p:txBody>
          <a:bodyPr anchor="b"/>
          <a:lstStyle>
            <a:lvl1pPr marL="0" indent="0" algn="r">
              <a:buNone/>
              <a:defRPr sz="1200">
                <a:latin typeface="+mn-lt"/>
              </a:defRPr>
            </a:lvl1pPr>
          </a:lstStyle>
          <a:p>
            <a:r>
              <a:rPr lang="en-US"/>
              <a:t>Speaker name</a:t>
            </a:r>
          </a:p>
        </p:txBody>
      </p:sp>
      <p:sp>
        <p:nvSpPr>
          <p:cNvPr id="12" name="Content Placeholder 11"/>
          <p:cNvSpPr>
            <a:spLocks noGrp="1"/>
          </p:cNvSpPr>
          <p:nvPr>
            <p:ph sz="quarter" idx="11" hasCustomPrompt="1"/>
          </p:nvPr>
        </p:nvSpPr>
        <p:spPr>
          <a:xfrm>
            <a:off x="9281601" y="6237286"/>
            <a:ext cx="1463040" cy="287337"/>
          </a:xfrm>
          <a:prstGeom prst="rect">
            <a:avLst/>
          </a:prstGeom>
          <a:noFill/>
          <a:ln w="9525">
            <a:noFill/>
            <a:miter lim="800000"/>
            <a:headEnd/>
            <a:tailEnd/>
          </a:ln>
        </p:spPr>
        <p:txBody>
          <a:bodyPr tIns="0" rIns="0" anchor="b"/>
          <a:lstStyle>
            <a:lvl1pPr marL="0" indent="0" algn="ctr">
              <a:buNone/>
              <a:defRPr lang="en-US" sz="1200" dirty="0">
                <a:latin typeface="+mn-lt"/>
              </a:defRPr>
            </a:lvl1pPr>
          </a:lstStyle>
          <a:p>
            <a:r>
              <a:rPr lang="en-US"/>
              <a:t>Organization</a:t>
            </a:r>
          </a:p>
        </p:txBody>
      </p:sp>
      <p:sp>
        <p:nvSpPr>
          <p:cNvPr id="15" name="Content Placeholder 11"/>
          <p:cNvSpPr>
            <a:spLocks noGrp="1"/>
          </p:cNvSpPr>
          <p:nvPr>
            <p:ph sz="quarter" idx="12" hasCustomPrompt="1"/>
          </p:nvPr>
        </p:nvSpPr>
        <p:spPr>
          <a:xfrm>
            <a:off x="10811951" y="6237287"/>
            <a:ext cx="897503" cy="287337"/>
          </a:xfrm>
          <a:prstGeom prst="rect">
            <a:avLst/>
          </a:prstGeom>
          <a:noFill/>
          <a:ln w="9525">
            <a:noFill/>
            <a:miter lim="800000"/>
            <a:headEnd/>
            <a:tailEnd/>
          </a:ln>
        </p:spPr>
        <p:txBody>
          <a:bodyPr wrap="none" tIns="0" rIns="0" anchor="b"/>
          <a:lstStyle>
            <a:lvl1pPr marL="0" indent="0" algn="ctr">
              <a:buNone/>
              <a:defRPr lang="en-US" sz="1200" dirty="0">
                <a:latin typeface="+mn-lt"/>
              </a:defRPr>
            </a:lvl1pPr>
          </a:lstStyle>
          <a:p>
            <a:pPr lvl="0"/>
            <a:r>
              <a:rPr lang="en-US"/>
              <a:t>YYYY-MM-DD</a:t>
            </a:r>
          </a:p>
        </p:txBody>
      </p:sp>
      <p:pic>
        <p:nvPicPr>
          <p:cNvPr id="16" name="Picture 15">
            <a:extLst>
              <a:ext uri="{FF2B5EF4-FFF2-40B4-BE49-F238E27FC236}">
                <a16:creationId xmlns:a16="http://schemas.microsoft.com/office/drawing/2014/main" id="{47BE5E08-5EB6-4E17-8FB8-40199F9803E0}"/>
              </a:ext>
            </a:extLst>
          </p:cNvPr>
          <p:cNvPicPr>
            <a:picLocks noChangeAspect="1"/>
          </p:cNvPicPr>
          <p:nvPr userDrawn="1"/>
        </p:nvPicPr>
        <p:blipFill>
          <a:blip r:embed="rId2" cstate="screen">
            <a:duotone>
              <a:prstClr val="black"/>
              <a:srgbClr val="D9C3A5">
                <a:tint val="50000"/>
                <a:satMod val="180000"/>
              </a:srgbClr>
            </a:duotone>
            <a:extLst>
              <a:ext uri="{BEBA8EAE-BF5A-486C-A8C5-ECC9F3942E4B}">
                <a14:imgProps xmlns:a14="http://schemas.microsoft.com/office/drawing/2010/main">
                  <a14:imgLayer r:embed="rId3">
                    <a14:imgEffect>
                      <a14:colorTemperature colorTemp="8800"/>
                    </a14:imgEffect>
                  </a14:imgLayer>
                </a14:imgProps>
              </a:ext>
              <a:ext uri="{28A0092B-C50C-407E-A947-70E740481C1C}">
                <a14:useLocalDpi xmlns:a14="http://schemas.microsoft.com/office/drawing/2010/main"/>
              </a:ext>
            </a:extLst>
          </a:blip>
          <a:stretch>
            <a:fillRect/>
          </a:stretch>
        </p:blipFill>
        <p:spPr>
          <a:xfrm>
            <a:off x="11522514" y="476250"/>
            <a:ext cx="190061" cy="256032"/>
          </a:xfrm>
          <a:prstGeom prst="rect">
            <a:avLst/>
          </a:prstGeom>
          <a:ln>
            <a:noFill/>
          </a:ln>
        </p:spPr>
      </p:pic>
    </p:spTree>
    <p:extLst>
      <p:ext uri="{BB962C8B-B14F-4D97-AF65-F5344CB8AC3E}">
        <p14:creationId xmlns:p14="http://schemas.microsoft.com/office/powerpoint/2010/main" val="3999758604"/>
      </p:ext>
    </p:extLst>
  </p:cSld>
  <p:clrMapOvr>
    <a:masterClrMapping/>
  </p:clrMapOvr>
  <p:hf sldNum="0" hdr="0" ftr="0"/>
  <p:extLst mod="1">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mall title, righ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479425" y="1844675"/>
            <a:ext cx="5472113"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1"/>
            <a:r>
              <a:rPr lang="en-US"/>
              <a:t>First level</a:t>
            </a:r>
          </a:p>
          <a:p>
            <a:pPr lvl="2"/>
            <a:r>
              <a:rPr lang="en-US"/>
              <a:t>Second level</a:t>
            </a:r>
          </a:p>
          <a:p>
            <a:pPr lvl="3"/>
            <a:r>
              <a:rPr lang="en-US"/>
              <a:t>Third level</a:t>
            </a:r>
          </a:p>
          <a:p>
            <a:pPr lvl="4"/>
            <a:r>
              <a:rPr lang="en-US"/>
              <a:t>Fourth level</a:t>
            </a:r>
          </a:p>
        </p:txBody>
      </p:sp>
      <p:sp>
        <p:nvSpPr>
          <p:cNvPr id="3" name="Picture Placeholder 2">
            <a:extLst>
              <a:ext uri="{FF2B5EF4-FFF2-40B4-BE49-F238E27FC236}">
                <a16:creationId xmlns:a16="http://schemas.microsoft.com/office/drawing/2014/main" id="{2F5F844D-0CF3-4814-B0DE-3D27A83936FD}"/>
              </a:ext>
            </a:extLst>
          </p:cNvPr>
          <p:cNvSpPr>
            <a:spLocks noGrp="1"/>
          </p:cNvSpPr>
          <p:nvPr>
            <p:ph type="pic" sz="quarter" idx="11" hasCustomPrompt="1"/>
          </p:nvPr>
        </p:nvSpPr>
        <p:spPr>
          <a:xfrm>
            <a:off x="6096000" y="0"/>
            <a:ext cx="6096000" cy="6858000"/>
          </a:xfrm>
          <a:prstGeom prst="rect">
            <a:avLst/>
          </a:prstGeom>
        </p:spPr>
        <p:txBody>
          <a:bodyPr anchor="ctr"/>
          <a:lstStyle>
            <a:lvl1pPr marL="0" indent="0">
              <a:buNone/>
              <a:defRPr/>
            </a:lvl1pPr>
          </a:lstStyle>
          <a:p>
            <a:r>
              <a:rPr lang="en-US"/>
              <a:t>     Click icon to add picture</a:t>
            </a:r>
          </a:p>
        </p:txBody>
      </p:sp>
      <p:sp>
        <p:nvSpPr>
          <p:cNvPr id="2" name="Title 1">
            <a:extLst>
              <a:ext uri="{FF2B5EF4-FFF2-40B4-BE49-F238E27FC236}">
                <a16:creationId xmlns:a16="http://schemas.microsoft.com/office/drawing/2014/main" id="{18049AFA-079F-4387-8761-9407290C4C70}"/>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58434728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Fu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6240463" y="1844675"/>
            <a:ext cx="5472112"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1"/>
            <a:r>
              <a:rPr lang="en-US"/>
              <a:t>First level</a:t>
            </a:r>
          </a:p>
          <a:p>
            <a:pPr lvl="2"/>
            <a:r>
              <a:rPr lang="en-US"/>
              <a:t>Second level</a:t>
            </a:r>
          </a:p>
          <a:p>
            <a:pPr lvl="3"/>
            <a:r>
              <a:rPr lang="en-US"/>
              <a:t>Third level</a:t>
            </a:r>
          </a:p>
          <a:p>
            <a:pPr lvl="4"/>
            <a:r>
              <a:rPr lang="en-US"/>
              <a:t>Fourth level</a:t>
            </a:r>
          </a:p>
        </p:txBody>
      </p:sp>
      <p:sp>
        <p:nvSpPr>
          <p:cNvPr id="6" name="Title_SM"/>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252237355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ma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6240463" y="1844675"/>
            <a:ext cx="5472112"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1"/>
            <a:r>
              <a:rPr lang="en-US"/>
              <a:t>First level</a:t>
            </a:r>
          </a:p>
          <a:p>
            <a:pPr lvl="2"/>
            <a:r>
              <a:rPr lang="en-US"/>
              <a:t>Second level</a:t>
            </a:r>
          </a:p>
          <a:p>
            <a:pPr lvl="3"/>
            <a:r>
              <a:rPr lang="en-US"/>
              <a:t>Third level</a:t>
            </a:r>
          </a:p>
          <a:p>
            <a:pPr lvl="4"/>
            <a:r>
              <a:rPr lang="en-US"/>
              <a:t>Fourth level</a:t>
            </a:r>
          </a:p>
        </p:txBody>
      </p:sp>
      <p:sp>
        <p:nvSpPr>
          <p:cNvPr id="6" name="Title_SM"/>
          <p:cNvSpPr>
            <a:spLocks noGrp="1" noChangeArrowheads="1"/>
          </p:cNvSpPr>
          <p:nvPr>
            <p:ph type="title" hasCustomPrompt="1"/>
          </p:nvPr>
        </p:nvSpPr>
        <p:spPr bwMode="auto">
          <a:xfrm>
            <a:off x="6240463" y="476250"/>
            <a:ext cx="4924362"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a:t>Slide title, Ericsson Hilda Light 40pt, max 2-lines</a:t>
            </a:r>
          </a:p>
        </p:txBody>
      </p:sp>
      <p:sp>
        <p:nvSpPr>
          <p:cNvPr id="3" name="Picture Placeholder 2">
            <a:extLst>
              <a:ext uri="{FF2B5EF4-FFF2-40B4-BE49-F238E27FC236}">
                <a16:creationId xmlns:a16="http://schemas.microsoft.com/office/drawing/2014/main" id="{B0349585-9F54-46CC-8CEC-052CD1853EC5}"/>
              </a:ext>
            </a:extLst>
          </p:cNvPr>
          <p:cNvSpPr>
            <a:spLocks noGrp="1"/>
          </p:cNvSpPr>
          <p:nvPr>
            <p:ph type="pic" sz="quarter" idx="11" hasCustomPrompt="1"/>
          </p:nvPr>
        </p:nvSpPr>
        <p:spPr>
          <a:xfrm>
            <a:off x="0" y="0"/>
            <a:ext cx="6096000" cy="6858000"/>
          </a:xfrm>
          <a:prstGeom prst="rect">
            <a:avLst/>
          </a:prstGeom>
        </p:spPr>
        <p:txBody>
          <a:bodyPr anchor="ctr"/>
          <a:lstStyle>
            <a:lvl1pPr marL="0" indent="0">
              <a:buNone/>
              <a:defRPr/>
            </a:lvl1pPr>
          </a:lstStyle>
          <a:p>
            <a:r>
              <a:rPr lang="en-US"/>
              <a:t>      Click icon to add picture</a:t>
            </a:r>
          </a:p>
        </p:txBody>
      </p:sp>
    </p:spTree>
    <p:extLst>
      <p:ext uri="{BB962C8B-B14F-4D97-AF65-F5344CB8AC3E}">
        <p14:creationId xmlns:p14="http://schemas.microsoft.com/office/powerpoint/2010/main" val="273198187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nd 2 columns">
    <p:spTree>
      <p:nvGrpSpPr>
        <p:cNvPr id="1" name=""/>
        <p:cNvGrpSpPr/>
        <p:nvPr/>
      </p:nvGrpSpPr>
      <p:grpSpPr>
        <a:xfrm>
          <a:off x="0" y="0"/>
          <a:ext cx="0" cy="0"/>
          <a:chOff x="0" y="0"/>
          <a:chExt cx="0" cy="0"/>
        </a:xfrm>
      </p:grpSpPr>
      <p:sp>
        <p:nvSpPr>
          <p:cNvPr id="5" name="Content Placeholder 3"/>
          <p:cNvSpPr>
            <a:spLocks noGrp="1"/>
          </p:cNvSpPr>
          <p:nvPr>
            <p:ph sz="quarter" idx="3" hasCustomPrompt="1"/>
          </p:nvPr>
        </p:nvSpPr>
        <p:spPr>
          <a:xfrm>
            <a:off x="6240463" y="1844674"/>
            <a:ext cx="5472112"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1"/>
            <a:r>
              <a:rPr lang="en-US"/>
              <a:t>First level</a:t>
            </a:r>
          </a:p>
          <a:p>
            <a:pPr lvl="2"/>
            <a:r>
              <a:rPr lang="en-US"/>
              <a:t>Second level</a:t>
            </a:r>
          </a:p>
          <a:p>
            <a:pPr lvl="3"/>
            <a:r>
              <a:rPr lang="en-US"/>
              <a:t>Third level</a:t>
            </a:r>
          </a:p>
          <a:p>
            <a:pPr lvl="4"/>
            <a:r>
              <a:rPr lang="en-US"/>
              <a:t>Fourth level</a:t>
            </a:r>
          </a:p>
        </p:txBody>
      </p:sp>
      <p:sp>
        <p:nvSpPr>
          <p:cNvPr id="3" name="Content Placeholder 1"/>
          <p:cNvSpPr>
            <a:spLocks noGrp="1"/>
          </p:cNvSpPr>
          <p:nvPr>
            <p:ph sz="half" idx="1" hasCustomPrompt="1"/>
          </p:nvPr>
        </p:nvSpPr>
        <p:spPr>
          <a:xfrm>
            <a:off x="479425" y="1844675"/>
            <a:ext cx="5472113" cy="4392612"/>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1"/>
            <a:r>
              <a:rPr lang="en-US"/>
              <a:t>First level</a:t>
            </a:r>
          </a:p>
          <a:p>
            <a:pPr lvl="2"/>
            <a:r>
              <a:rPr lang="en-US"/>
              <a:t>Second level</a:t>
            </a:r>
          </a:p>
          <a:p>
            <a:pPr lvl="3"/>
            <a:r>
              <a:rPr lang="en-US"/>
              <a:t>Third level</a:t>
            </a:r>
          </a:p>
          <a:p>
            <a:pPr lvl="4"/>
            <a:r>
              <a:rPr lang="en-US"/>
              <a:t>Fourth level</a:t>
            </a:r>
          </a:p>
        </p:txBody>
      </p:sp>
      <p:sp>
        <p:nvSpPr>
          <p:cNvPr id="7" name="Title_SM"/>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67588381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2 narrow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9120188" y="1844674"/>
            <a:ext cx="2592387"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1"/>
            <a:r>
              <a:rPr lang="en-US"/>
              <a:t>First level</a:t>
            </a:r>
          </a:p>
          <a:p>
            <a:pPr lvl="2"/>
            <a:r>
              <a:rPr lang="en-US"/>
              <a:t>Second level</a:t>
            </a:r>
          </a:p>
          <a:p>
            <a:pPr lvl="3"/>
            <a:r>
              <a:rPr lang="en-US"/>
              <a:t>Third level</a:t>
            </a:r>
          </a:p>
        </p:txBody>
      </p:sp>
      <p:sp>
        <p:nvSpPr>
          <p:cNvPr id="6" name="Content Placeholder 2"/>
          <p:cNvSpPr>
            <a:spLocks noGrp="1"/>
          </p:cNvSpPr>
          <p:nvPr>
            <p:ph sz="quarter" idx="11" hasCustomPrompt="1"/>
          </p:nvPr>
        </p:nvSpPr>
        <p:spPr>
          <a:xfrm>
            <a:off x="6240463" y="1844674"/>
            <a:ext cx="2592388"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1"/>
            <a:r>
              <a:rPr lang="en-US"/>
              <a:t>First level</a:t>
            </a:r>
          </a:p>
          <a:p>
            <a:pPr lvl="2"/>
            <a:r>
              <a:rPr lang="en-US"/>
              <a:t>Second level</a:t>
            </a:r>
          </a:p>
          <a:p>
            <a:pPr lvl="3"/>
            <a:r>
              <a:rPr lang="en-US"/>
              <a:t>Third level</a:t>
            </a:r>
          </a:p>
        </p:txBody>
      </p:sp>
      <p:sp>
        <p:nvSpPr>
          <p:cNvPr id="5" name="Title_SM"/>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19222141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Header, right image with two contents">
    <p:spTree>
      <p:nvGrpSpPr>
        <p:cNvPr id="1" name=""/>
        <p:cNvGrpSpPr/>
        <p:nvPr/>
      </p:nvGrpSpPr>
      <p:grpSpPr>
        <a:xfrm>
          <a:off x="0" y="0"/>
          <a:ext cx="0" cy="0"/>
          <a:chOff x="0" y="0"/>
          <a:chExt cx="0" cy="0"/>
        </a:xfrm>
      </p:grpSpPr>
      <p:sp>
        <p:nvSpPr>
          <p:cNvPr id="5" name="Content Placeholder 2"/>
          <p:cNvSpPr>
            <a:spLocks noGrp="1"/>
          </p:cNvSpPr>
          <p:nvPr>
            <p:ph sz="quarter" idx="10" hasCustomPrompt="1"/>
          </p:nvPr>
        </p:nvSpPr>
        <p:spPr>
          <a:xfrm>
            <a:off x="479424" y="1844675"/>
            <a:ext cx="5472113" cy="2089150"/>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1"/>
            <a:r>
              <a:rPr lang="en-US"/>
              <a:t>First level</a:t>
            </a:r>
          </a:p>
          <a:p>
            <a:pPr lvl="2"/>
            <a:r>
              <a:rPr lang="en-US"/>
              <a:t>Second level</a:t>
            </a:r>
          </a:p>
          <a:p>
            <a:pPr lvl="3"/>
            <a:r>
              <a:rPr lang="en-US"/>
              <a:t>Third level</a:t>
            </a:r>
          </a:p>
          <a:p>
            <a:pPr lvl="4"/>
            <a:r>
              <a:rPr lang="en-US"/>
              <a:t>Fourth level</a:t>
            </a:r>
          </a:p>
        </p:txBody>
      </p:sp>
      <p:sp>
        <p:nvSpPr>
          <p:cNvPr id="3" name="Content Placeholder 1"/>
          <p:cNvSpPr>
            <a:spLocks noGrp="1"/>
          </p:cNvSpPr>
          <p:nvPr>
            <p:ph idx="1" hasCustomPrompt="1"/>
          </p:nvPr>
        </p:nvSpPr>
        <p:spPr>
          <a:xfrm>
            <a:off x="479425" y="4149724"/>
            <a:ext cx="5472113" cy="2087564"/>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1"/>
            <a:r>
              <a:rPr lang="en-US"/>
              <a:t>First level</a:t>
            </a:r>
          </a:p>
          <a:p>
            <a:pPr lvl="2"/>
            <a:r>
              <a:rPr lang="en-US"/>
              <a:t>Second level</a:t>
            </a:r>
          </a:p>
          <a:p>
            <a:pPr lvl="3"/>
            <a:r>
              <a:rPr lang="en-US"/>
              <a:t>Third level</a:t>
            </a:r>
          </a:p>
          <a:p>
            <a:pPr lvl="4"/>
            <a:r>
              <a:rPr lang="en-US"/>
              <a:t>Fourth level</a:t>
            </a:r>
          </a:p>
        </p:txBody>
      </p:sp>
      <p:sp>
        <p:nvSpPr>
          <p:cNvPr id="7" name="Title_SM"/>
          <p:cNvSpPr>
            <a:spLocks noGrp="1" noChangeArrowheads="1"/>
          </p:cNvSpPr>
          <p:nvPr>
            <p:ph type="title" hasCustomPrompt="1"/>
          </p:nvPr>
        </p:nvSpPr>
        <p:spPr bwMode="auto">
          <a:xfrm>
            <a:off x="476250" y="476250"/>
            <a:ext cx="8356600"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163120207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Header, left image with two contents">
    <p:spTree>
      <p:nvGrpSpPr>
        <p:cNvPr id="1" name=""/>
        <p:cNvGrpSpPr/>
        <p:nvPr/>
      </p:nvGrpSpPr>
      <p:grpSpPr>
        <a:xfrm>
          <a:off x="0" y="0"/>
          <a:ext cx="0" cy="0"/>
          <a:chOff x="0" y="0"/>
          <a:chExt cx="0" cy="0"/>
        </a:xfrm>
      </p:grpSpPr>
      <p:sp>
        <p:nvSpPr>
          <p:cNvPr id="5" name="Content Placeholder 2"/>
          <p:cNvSpPr>
            <a:spLocks noGrp="1"/>
          </p:cNvSpPr>
          <p:nvPr>
            <p:ph sz="quarter" idx="10" hasCustomPrompt="1"/>
          </p:nvPr>
        </p:nvSpPr>
        <p:spPr>
          <a:xfrm>
            <a:off x="6240463" y="1844674"/>
            <a:ext cx="5472112" cy="2089151"/>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1"/>
            <a:r>
              <a:rPr lang="en-US"/>
              <a:t>First level</a:t>
            </a:r>
          </a:p>
          <a:p>
            <a:pPr lvl="2"/>
            <a:r>
              <a:rPr lang="en-US"/>
              <a:t>Second level</a:t>
            </a:r>
          </a:p>
          <a:p>
            <a:pPr lvl="3"/>
            <a:r>
              <a:rPr lang="en-US"/>
              <a:t>Third level</a:t>
            </a:r>
          </a:p>
          <a:p>
            <a:pPr lvl="4"/>
            <a:r>
              <a:rPr lang="en-US"/>
              <a:t>Fourth level</a:t>
            </a:r>
          </a:p>
        </p:txBody>
      </p:sp>
      <p:sp>
        <p:nvSpPr>
          <p:cNvPr id="3" name="Content Placeholder 1"/>
          <p:cNvSpPr>
            <a:spLocks noGrp="1"/>
          </p:cNvSpPr>
          <p:nvPr>
            <p:ph idx="1" hasCustomPrompt="1"/>
          </p:nvPr>
        </p:nvSpPr>
        <p:spPr>
          <a:xfrm>
            <a:off x="6240463" y="4149724"/>
            <a:ext cx="5472112" cy="2087564"/>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1"/>
            <a:r>
              <a:rPr lang="en-US"/>
              <a:t>First level</a:t>
            </a:r>
          </a:p>
          <a:p>
            <a:pPr lvl="2"/>
            <a:r>
              <a:rPr lang="en-US"/>
              <a:t>Second level</a:t>
            </a:r>
          </a:p>
          <a:p>
            <a:pPr lvl="3"/>
            <a:r>
              <a:rPr lang="en-US"/>
              <a:t>Third level</a:t>
            </a:r>
          </a:p>
          <a:p>
            <a:pPr lvl="4"/>
            <a:r>
              <a:rPr lang="en-US"/>
              <a:t>Fourth level</a:t>
            </a:r>
          </a:p>
        </p:txBody>
      </p:sp>
      <p:sp>
        <p:nvSpPr>
          <p:cNvPr id="7"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18506414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Header, two horizontal contents">
    <p:spTree>
      <p:nvGrpSpPr>
        <p:cNvPr id="1" name=""/>
        <p:cNvGrpSpPr/>
        <p:nvPr/>
      </p:nvGrpSpPr>
      <p:grpSpPr>
        <a:xfrm>
          <a:off x="0" y="0"/>
          <a:ext cx="0" cy="0"/>
          <a:chOff x="0" y="0"/>
          <a:chExt cx="0" cy="0"/>
        </a:xfrm>
      </p:grpSpPr>
      <p:sp>
        <p:nvSpPr>
          <p:cNvPr id="7" name="Content Placeholder 2"/>
          <p:cNvSpPr>
            <a:spLocks noGrp="1"/>
          </p:cNvSpPr>
          <p:nvPr>
            <p:ph sz="quarter" idx="11" hasCustomPrompt="1"/>
          </p:nvPr>
        </p:nvSpPr>
        <p:spPr>
          <a:xfrm>
            <a:off x="3359150" y="4149724"/>
            <a:ext cx="8353425" cy="2087564"/>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1"/>
            <a:r>
              <a:rPr lang="en-US"/>
              <a:t>First level</a:t>
            </a:r>
          </a:p>
          <a:p>
            <a:pPr lvl="2"/>
            <a:r>
              <a:rPr lang="en-US"/>
              <a:t>Second level</a:t>
            </a:r>
          </a:p>
          <a:p>
            <a:pPr lvl="3"/>
            <a:r>
              <a:rPr lang="en-US"/>
              <a:t>Third level</a:t>
            </a:r>
          </a:p>
          <a:p>
            <a:pPr lvl="4"/>
            <a:r>
              <a:rPr lang="en-US"/>
              <a:t>Fourth level</a:t>
            </a:r>
          </a:p>
        </p:txBody>
      </p:sp>
      <p:sp>
        <p:nvSpPr>
          <p:cNvPr id="5" name="Content Placeholder 1"/>
          <p:cNvSpPr>
            <a:spLocks noGrp="1"/>
          </p:cNvSpPr>
          <p:nvPr>
            <p:ph sz="quarter" idx="10" hasCustomPrompt="1"/>
          </p:nvPr>
        </p:nvSpPr>
        <p:spPr>
          <a:xfrm>
            <a:off x="3359150" y="1844675"/>
            <a:ext cx="8353425" cy="2089150"/>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1"/>
            <a:r>
              <a:rPr lang="en-US"/>
              <a:t>First level</a:t>
            </a:r>
          </a:p>
          <a:p>
            <a:pPr lvl="2"/>
            <a:r>
              <a:rPr lang="en-US"/>
              <a:t>Second level</a:t>
            </a:r>
          </a:p>
          <a:p>
            <a:pPr lvl="3"/>
            <a:r>
              <a:rPr lang="en-US"/>
              <a:t>Third level</a:t>
            </a:r>
          </a:p>
          <a:p>
            <a:pPr lvl="4"/>
            <a:r>
              <a:rPr lang="en-US"/>
              <a:t>Fourth level</a:t>
            </a:r>
          </a:p>
        </p:txBody>
      </p:sp>
      <p:sp>
        <p:nvSpPr>
          <p:cNvPr id="8" name="Title_SM"/>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397728657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Header, Image over two content parts">
    <p:spTree>
      <p:nvGrpSpPr>
        <p:cNvPr id="1" name=""/>
        <p:cNvGrpSpPr/>
        <p:nvPr/>
      </p:nvGrpSpPr>
      <p:grpSpPr>
        <a:xfrm>
          <a:off x="0" y="0"/>
          <a:ext cx="0" cy="0"/>
          <a:chOff x="0" y="0"/>
          <a:chExt cx="0" cy="0"/>
        </a:xfrm>
      </p:grpSpPr>
      <p:sp>
        <p:nvSpPr>
          <p:cNvPr id="7" name="Content Placeholder 3"/>
          <p:cNvSpPr>
            <a:spLocks noGrp="1"/>
          </p:cNvSpPr>
          <p:nvPr>
            <p:ph sz="quarter" idx="11" hasCustomPrompt="1"/>
          </p:nvPr>
        </p:nvSpPr>
        <p:spPr>
          <a:xfrm>
            <a:off x="6240463" y="4149724"/>
            <a:ext cx="5472112" cy="2087564"/>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1"/>
            <a:r>
              <a:rPr lang="en-US"/>
              <a:t>First level</a:t>
            </a:r>
          </a:p>
          <a:p>
            <a:pPr lvl="2"/>
            <a:r>
              <a:rPr lang="en-US"/>
              <a:t>Second level</a:t>
            </a:r>
          </a:p>
          <a:p>
            <a:pPr lvl="3"/>
            <a:r>
              <a:rPr lang="en-US"/>
              <a:t>Third level</a:t>
            </a:r>
          </a:p>
          <a:p>
            <a:pPr lvl="4"/>
            <a:r>
              <a:rPr lang="en-US"/>
              <a:t>Fourth level</a:t>
            </a:r>
          </a:p>
        </p:txBody>
      </p:sp>
      <p:sp>
        <p:nvSpPr>
          <p:cNvPr id="8" name="Content Placeholder 2"/>
          <p:cNvSpPr>
            <a:spLocks noGrp="1"/>
          </p:cNvSpPr>
          <p:nvPr>
            <p:ph sz="quarter" idx="12" hasCustomPrompt="1"/>
          </p:nvPr>
        </p:nvSpPr>
        <p:spPr>
          <a:xfrm>
            <a:off x="479425" y="4149724"/>
            <a:ext cx="5472113" cy="2087563"/>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1"/>
            <a:r>
              <a:rPr lang="en-US"/>
              <a:t>First level</a:t>
            </a:r>
          </a:p>
          <a:p>
            <a:pPr lvl="2"/>
            <a:r>
              <a:rPr lang="en-US"/>
              <a:t>Second level</a:t>
            </a:r>
          </a:p>
          <a:p>
            <a:pPr lvl="3"/>
            <a:r>
              <a:rPr lang="en-US"/>
              <a:t>Third level</a:t>
            </a:r>
          </a:p>
          <a:p>
            <a:pPr lvl="4"/>
            <a:r>
              <a:rPr lang="en-US"/>
              <a:t>Fourth level</a:t>
            </a:r>
          </a:p>
        </p:txBody>
      </p:sp>
      <p:sp>
        <p:nvSpPr>
          <p:cNvPr id="5"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176254620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and 3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8184575" y="1844675"/>
            <a:ext cx="3528000"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1"/>
            <a:r>
              <a:rPr lang="en-US"/>
              <a:t>First level</a:t>
            </a:r>
          </a:p>
          <a:p>
            <a:pPr lvl="2"/>
            <a:r>
              <a:rPr lang="en-US"/>
              <a:t>Second level</a:t>
            </a:r>
          </a:p>
          <a:p>
            <a:pPr lvl="3"/>
            <a:r>
              <a:rPr lang="en-US"/>
              <a:t>Third level</a:t>
            </a:r>
          </a:p>
        </p:txBody>
      </p:sp>
      <p:sp>
        <p:nvSpPr>
          <p:cNvPr id="6" name="Content Placeholder 2"/>
          <p:cNvSpPr>
            <a:spLocks noGrp="1"/>
          </p:cNvSpPr>
          <p:nvPr>
            <p:ph sz="quarter" idx="11" hasCustomPrompt="1"/>
          </p:nvPr>
        </p:nvSpPr>
        <p:spPr>
          <a:xfrm>
            <a:off x="4332000" y="1844673"/>
            <a:ext cx="3528000"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1"/>
            <a:r>
              <a:rPr lang="en-US"/>
              <a:t>First level</a:t>
            </a:r>
          </a:p>
          <a:p>
            <a:pPr lvl="2"/>
            <a:r>
              <a:rPr lang="en-US"/>
              <a:t>Second level</a:t>
            </a:r>
          </a:p>
          <a:p>
            <a:pPr lvl="3"/>
            <a:r>
              <a:rPr lang="en-US"/>
              <a:t>Third level</a:t>
            </a:r>
          </a:p>
        </p:txBody>
      </p:sp>
      <p:sp>
        <p:nvSpPr>
          <p:cNvPr id="9"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a:t>Slide title, Ericsson Hilda Light 40pt, Ericsson Black, max 2-lines</a:t>
            </a:r>
          </a:p>
        </p:txBody>
      </p:sp>
      <p:sp>
        <p:nvSpPr>
          <p:cNvPr id="7" name="Content Placeholder 1">
            <a:extLst>
              <a:ext uri="{FF2B5EF4-FFF2-40B4-BE49-F238E27FC236}">
                <a16:creationId xmlns:a16="http://schemas.microsoft.com/office/drawing/2014/main" id="{8E3794F8-471D-4987-945F-3C29BB03AB49}"/>
              </a:ext>
            </a:extLst>
          </p:cNvPr>
          <p:cNvSpPr>
            <a:spLocks noGrp="1"/>
          </p:cNvSpPr>
          <p:nvPr>
            <p:ph sz="quarter" idx="13" hasCustomPrompt="1"/>
          </p:nvPr>
        </p:nvSpPr>
        <p:spPr>
          <a:xfrm>
            <a:off x="479425" y="1844674"/>
            <a:ext cx="3528000"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1"/>
            <a:r>
              <a:rPr lang="en-US"/>
              <a:t>First level</a:t>
            </a:r>
          </a:p>
          <a:p>
            <a:pPr lvl="2"/>
            <a:r>
              <a:rPr lang="en-US"/>
              <a:t>Second level</a:t>
            </a:r>
          </a:p>
          <a:p>
            <a:pPr lvl="3"/>
            <a:r>
              <a:rPr lang="en-US"/>
              <a:t>Third level</a:t>
            </a:r>
          </a:p>
        </p:txBody>
      </p:sp>
    </p:spTree>
    <p:extLst>
      <p:ext uri="{BB962C8B-B14F-4D97-AF65-F5344CB8AC3E}">
        <p14:creationId xmlns:p14="http://schemas.microsoft.com/office/powerpoint/2010/main" val="35457253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Page w. Dark Photo">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FAD780AD-21B6-4312-96C4-9E36B1648871}"/>
              </a:ext>
            </a:extLst>
          </p:cNvPr>
          <p:cNvSpPr>
            <a:spLocks noGrp="1"/>
          </p:cNvSpPr>
          <p:nvPr>
            <p:ph type="pic" sz="quarter" idx="13" hasCustomPrompt="1"/>
          </p:nvPr>
        </p:nvSpPr>
        <p:spPr>
          <a:xfrm>
            <a:off x="1" y="0"/>
            <a:ext cx="12192000" cy="6858000"/>
          </a:xfrm>
          <a:prstGeom prst="rect">
            <a:avLst/>
          </a:prstGeom>
          <a:solidFill>
            <a:schemeClr val="tx1"/>
          </a:solidFill>
        </p:spPr>
        <p:txBody>
          <a:bodyPr anchor="ctr"/>
          <a:lstStyle>
            <a:lvl1pPr marL="0" indent="0" algn="ctr">
              <a:buNone/>
              <a:defRPr>
                <a:solidFill>
                  <a:schemeClr val="bg1"/>
                </a:solidFill>
              </a:defRPr>
            </a:lvl1pPr>
          </a:lstStyle>
          <a:p>
            <a:r>
              <a:rPr lang="en-US"/>
              <a:t>                                                                         Click icon to add a dark  image</a:t>
            </a:r>
          </a:p>
        </p:txBody>
      </p:sp>
      <p:sp>
        <p:nvSpPr>
          <p:cNvPr id="22531" name="Title_TM"/>
          <p:cNvSpPr>
            <a:spLocks noGrp="1" noChangeArrowheads="1"/>
          </p:cNvSpPr>
          <p:nvPr>
            <p:ph type="ctrTitle" hasCustomPrompt="1"/>
          </p:nvPr>
        </p:nvSpPr>
        <p:spPr>
          <a:xfrm>
            <a:off x="479425" y="476250"/>
            <a:ext cx="8353426" cy="2330958"/>
          </a:xfrm>
        </p:spPr>
        <p:txBody>
          <a:bodyPr/>
          <a:lstStyle>
            <a:lvl1pPr>
              <a:lnSpc>
                <a:spcPct val="85000"/>
              </a:lnSpc>
              <a:defRPr sz="6000" b="0" kern="1400" spc="-160" baseline="0">
                <a:solidFill>
                  <a:schemeClr val="bg1"/>
                </a:solidFill>
                <a:latin typeface="+mj-lt"/>
              </a:defRPr>
            </a:lvl1pPr>
          </a:lstStyle>
          <a:p>
            <a:r>
              <a:rPr lang="en-US"/>
              <a:t>Presentation title,</a:t>
            </a:r>
            <a:br>
              <a:rPr lang="en-US"/>
            </a:br>
            <a:r>
              <a:rPr lang="en-US"/>
              <a:t>Ericsson Hilda Light 60pt,</a:t>
            </a:r>
            <a:br>
              <a:rPr lang="en-US"/>
            </a:br>
            <a:r>
              <a:rPr lang="en-US"/>
              <a:t>Ericsson White,</a:t>
            </a:r>
            <a:br>
              <a:rPr lang="en-US"/>
            </a:br>
            <a:r>
              <a:rPr lang="en-US"/>
              <a:t>max 4-lines</a:t>
            </a:r>
          </a:p>
        </p:txBody>
      </p:sp>
      <p:sp>
        <p:nvSpPr>
          <p:cNvPr id="22530" name="SubTitle_TM"/>
          <p:cNvSpPr>
            <a:spLocks noGrp="1" noChangeArrowheads="1"/>
          </p:cNvSpPr>
          <p:nvPr>
            <p:ph type="subTitle" idx="1" hasCustomPrompt="1"/>
          </p:nvPr>
        </p:nvSpPr>
        <p:spPr>
          <a:xfrm>
            <a:off x="479425" y="4149725"/>
            <a:ext cx="5472114" cy="2087563"/>
          </a:xfrm>
          <a:prstGeom prst="rect">
            <a:avLst/>
          </a:prstGeom>
        </p:spPr>
        <p:txBody>
          <a:bodyPr lIns="72000" anchor="t"/>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a:t>Presentation description/subtitle</a:t>
            </a:r>
            <a:br>
              <a:rPr lang="en-US"/>
            </a:br>
            <a:r>
              <a:rPr lang="en-US"/>
              <a:t>Ericsson Hilda 20pt</a:t>
            </a:r>
          </a:p>
        </p:txBody>
      </p:sp>
      <p:sp>
        <p:nvSpPr>
          <p:cNvPr id="3" name="Content Placeholder 2"/>
          <p:cNvSpPr>
            <a:spLocks noGrp="1"/>
          </p:cNvSpPr>
          <p:nvPr>
            <p:ph sz="quarter" idx="10" hasCustomPrompt="1"/>
          </p:nvPr>
        </p:nvSpPr>
        <p:spPr>
          <a:xfrm>
            <a:off x="6689214" y="6237287"/>
            <a:ext cx="2469030" cy="287336"/>
          </a:xfrm>
          <a:prstGeom prst="rect">
            <a:avLst/>
          </a:prstGeom>
        </p:spPr>
        <p:txBody>
          <a:bodyPr anchor="b"/>
          <a:lstStyle>
            <a:lvl1pPr marL="0" indent="0" algn="r">
              <a:buNone/>
              <a:defRPr sz="1200">
                <a:solidFill>
                  <a:schemeClr val="bg1"/>
                </a:solidFill>
                <a:latin typeface="+mn-lt"/>
              </a:defRPr>
            </a:lvl1pPr>
          </a:lstStyle>
          <a:p>
            <a:r>
              <a:rPr lang="en-US"/>
              <a:t>Speaker name</a:t>
            </a:r>
          </a:p>
        </p:txBody>
      </p:sp>
      <p:sp>
        <p:nvSpPr>
          <p:cNvPr id="12" name="Content Placeholder 11"/>
          <p:cNvSpPr>
            <a:spLocks noGrp="1"/>
          </p:cNvSpPr>
          <p:nvPr>
            <p:ph sz="quarter" idx="11" hasCustomPrompt="1"/>
          </p:nvPr>
        </p:nvSpPr>
        <p:spPr>
          <a:xfrm>
            <a:off x="9281601" y="6237286"/>
            <a:ext cx="1463040" cy="287337"/>
          </a:xfrm>
          <a:prstGeom prst="rect">
            <a:avLst/>
          </a:prstGeom>
          <a:noFill/>
          <a:ln w="9525">
            <a:noFill/>
            <a:miter lim="800000"/>
            <a:headEnd/>
            <a:tailEnd/>
          </a:ln>
        </p:spPr>
        <p:txBody>
          <a:bodyPr tIns="0" rIns="0" anchor="b"/>
          <a:lstStyle>
            <a:lvl1pPr marL="0" indent="0" algn="ctr">
              <a:buNone/>
              <a:defRPr lang="en-US" sz="1200" dirty="0">
                <a:solidFill>
                  <a:schemeClr val="bg1"/>
                </a:solidFill>
                <a:latin typeface="+mn-lt"/>
              </a:defRPr>
            </a:lvl1pPr>
          </a:lstStyle>
          <a:p>
            <a:r>
              <a:rPr lang="en-US"/>
              <a:t>Organization</a:t>
            </a:r>
          </a:p>
        </p:txBody>
      </p:sp>
      <p:sp>
        <p:nvSpPr>
          <p:cNvPr id="15" name="Content Placeholder 11"/>
          <p:cNvSpPr>
            <a:spLocks noGrp="1"/>
          </p:cNvSpPr>
          <p:nvPr>
            <p:ph sz="quarter" idx="12" hasCustomPrompt="1"/>
          </p:nvPr>
        </p:nvSpPr>
        <p:spPr>
          <a:xfrm>
            <a:off x="10811951" y="6237287"/>
            <a:ext cx="897503" cy="287337"/>
          </a:xfrm>
          <a:prstGeom prst="rect">
            <a:avLst/>
          </a:prstGeom>
          <a:noFill/>
          <a:ln w="9525">
            <a:noFill/>
            <a:miter lim="800000"/>
            <a:headEnd/>
            <a:tailEnd/>
          </a:ln>
        </p:spPr>
        <p:txBody>
          <a:bodyPr wrap="none" tIns="0" rIns="0" anchor="b"/>
          <a:lstStyle>
            <a:lvl1pPr marL="0" indent="0" algn="ctr">
              <a:buNone/>
              <a:defRPr lang="en-US" sz="1200" dirty="0">
                <a:solidFill>
                  <a:schemeClr val="bg1"/>
                </a:solidFill>
                <a:latin typeface="+mn-lt"/>
              </a:defRPr>
            </a:lvl1pPr>
          </a:lstStyle>
          <a:p>
            <a:pPr lvl="0"/>
            <a:r>
              <a:rPr lang="en-US"/>
              <a:t>YYYY-MM-DD</a:t>
            </a:r>
          </a:p>
        </p:txBody>
      </p:sp>
      <p:pic>
        <p:nvPicPr>
          <p:cNvPr id="9" name="Picture 11">
            <a:extLst>
              <a:ext uri="{FF2B5EF4-FFF2-40B4-BE49-F238E27FC236}">
                <a16:creationId xmlns:a16="http://schemas.microsoft.com/office/drawing/2014/main" id="{AE0ABF59-D34C-44E2-8569-812DEC85F2D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11519270" y="481203"/>
            <a:ext cx="190184" cy="256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87326472"/>
      </p:ext>
    </p:extLst>
  </p:cSld>
  <p:clrMapOvr>
    <a:masterClrMapping/>
  </p:clrMapOvr>
  <p:hf sldNum="0" hdr="0" ftr="0"/>
  <p:extLst mod="1">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3 narrow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9121776" y="1844674"/>
            <a:ext cx="2590799"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1"/>
            <a:r>
              <a:rPr lang="en-US"/>
              <a:t>First level</a:t>
            </a:r>
          </a:p>
          <a:p>
            <a:pPr lvl="2"/>
            <a:r>
              <a:rPr lang="en-US"/>
              <a:t>Second level</a:t>
            </a:r>
          </a:p>
          <a:p>
            <a:pPr lvl="3"/>
            <a:r>
              <a:rPr lang="en-US"/>
              <a:t>Third level</a:t>
            </a:r>
          </a:p>
        </p:txBody>
      </p:sp>
      <p:sp>
        <p:nvSpPr>
          <p:cNvPr id="6" name="Content Placeholder 2"/>
          <p:cNvSpPr>
            <a:spLocks noGrp="1"/>
          </p:cNvSpPr>
          <p:nvPr>
            <p:ph sz="quarter" idx="11" hasCustomPrompt="1"/>
          </p:nvPr>
        </p:nvSpPr>
        <p:spPr>
          <a:xfrm>
            <a:off x="6240464" y="1844674"/>
            <a:ext cx="2592386"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1"/>
            <a:r>
              <a:rPr lang="en-US"/>
              <a:t>First level</a:t>
            </a:r>
          </a:p>
          <a:p>
            <a:pPr lvl="2"/>
            <a:r>
              <a:rPr lang="en-US"/>
              <a:t>Second level</a:t>
            </a:r>
          </a:p>
          <a:p>
            <a:pPr lvl="3"/>
            <a:r>
              <a:rPr lang="en-US"/>
              <a:t>Third level</a:t>
            </a:r>
          </a:p>
        </p:txBody>
      </p:sp>
      <p:sp>
        <p:nvSpPr>
          <p:cNvPr id="4" name="Content Placeholder 1"/>
          <p:cNvSpPr>
            <a:spLocks noGrp="1"/>
          </p:cNvSpPr>
          <p:nvPr>
            <p:ph sz="quarter" idx="10" hasCustomPrompt="1"/>
          </p:nvPr>
        </p:nvSpPr>
        <p:spPr>
          <a:xfrm>
            <a:off x="3359149" y="1844674"/>
            <a:ext cx="2592389"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1"/>
            <a:r>
              <a:rPr lang="en-US"/>
              <a:t>First level</a:t>
            </a:r>
          </a:p>
          <a:p>
            <a:pPr lvl="2"/>
            <a:r>
              <a:rPr lang="en-US"/>
              <a:t>Second level</a:t>
            </a:r>
          </a:p>
          <a:p>
            <a:pPr lvl="3"/>
            <a:r>
              <a:rPr lang="en-US"/>
              <a:t>Third level</a:t>
            </a:r>
          </a:p>
        </p:txBody>
      </p:sp>
      <p:sp>
        <p:nvSpPr>
          <p:cNvPr id="9"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189606870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and 4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6240463" y="1844674"/>
            <a:ext cx="2592388" cy="4392614"/>
          </a:xfrm>
          <a:prstGeom prst="rect">
            <a:avLst/>
          </a:prstGeom>
        </p:spPr>
        <p:txBody>
          <a:bodyPr/>
          <a:lstStyle>
            <a:lvl1pPr>
              <a:defRPr/>
            </a:lvl1pPr>
            <a:lvl2pPr>
              <a:defRPr/>
            </a:lvl2pPr>
            <a:lvl3pPr>
              <a:defRPr/>
            </a:lvl3pPr>
            <a:lvl4pPr>
              <a:defRPr/>
            </a:lvl4pPr>
          </a:lstStyle>
          <a:p>
            <a:pPr lvl="0"/>
            <a:r>
              <a:rPr lang="en-US"/>
              <a:t>For heading, use Ericsson Hilda in bold. For copy and bullets, use Ericsson Hilda.</a:t>
            </a:r>
          </a:p>
          <a:p>
            <a:pPr lvl="1"/>
            <a:r>
              <a:rPr lang="en-US"/>
              <a:t>First level</a:t>
            </a:r>
          </a:p>
          <a:p>
            <a:pPr lvl="2"/>
            <a:r>
              <a:rPr lang="en-US"/>
              <a:t>Second level</a:t>
            </a:r>
          </a:p>
          <a:p>
            <a:pPr lvl="3"/>
            <a:r>
              <a:rPr lang="en-US"/>
              <a:t>Third level</a:t>
            </a:r>
          </a:p>
        </p:txBody>
      </p:sp>
      <p:sp>
        <p:nvSpPr>
          <p:cNvPr id="6" name="Content Placeholder 2"/>
          <p:cNvSpPr>
            <a:spLocks noGrp="1"/>
          </p:cNvSpPr>
          <p:nvPr>
            <p:ph sz="quarter" idx="11" hasCustomPrompt="1"/>
          </p:nvPr>
        </p:nvSpPr>
        <p:spPr>
          <a:xfrm>
            <a:off x="3359149" y="1844674"/>
            <a:ext cx="2592389" cy="4392613"/>
          </a:xfrm>
          <a:prstGeom prst="rect">
            <a:avLst/>
          </a:prstGeom>
        </p:spPr>
        <p:txBody>
          <a:bodyPr/>
          <a:lstStyle>
            <a:lvl1pPr>
              <a:defRPr/>
            </a:lvl1pPr>
            <a:lvl2pPr>
              <a:defRPr/>
            </a:lvl2pPr>
            <a:lvl3pPr>
              <a:defRPr/>
            </a:lvl3pPr>
            <a:lvl4pPr>
              <a:defRPr/>
            </a:lvl4pPr>
          </a:lstStyle>
          <a:p>
            <a:pPr lvl="0"/>
            <a:r>
              <a:rPr lang="en-US"/>
              <a:t>For heading, use Ericsson Hilda in bold. For copy and bullets, use Ericsson Hilda.</a:t>
            </a:r>
          </a:p>
          <a:p>
            <a:pPr lvl="1"/>
            <a:r>
              <a:rPr lang="en-US"/>
              <a:t>First level</a:t>
            </a:r>
          </a:p>
          <a:p>
            <a:pPr lvl="2"/>
            <a:r>
              <a:rPr lang="en-US"/>
              <a:t>Second level</a:t>
            </a:r>
          </a:p>
          <a:p>
            <a:pPr lvl="3"/>
            <a:r>
              <a:rPr lang="en-US"/>
              <a:t>Third level</a:t>
            </a:r>
          </a:p>
        </p:txBody>
      </p:sp>
      <p:sp>
        <p:nvSpPr>
          <p:cNvPr id="4" name="Content Placeholder 1"/>
          <p:cNvSpPr>
            <a:spLocks noGrp="1"/>
          </p:cNvSpPr>
          <p:nvPr>
            <p:ph sz="quarter" idx="10" hasCustomPrompt="1"/>
          </p:nvPr>
        </p:nvSpPr>
        <p:spPr>
          <a:xfrm>
            <a:off x="479425" y="1844674"/>
            <a:ext cx="2592388"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1"/>
            <a:r>
              <a:rPr lang="en-US"/>
              <a:t>First level</a:t>
            </a:r>
          </a:p>
          <a:p>
            <a:pPr lvl="2"/>
            <a:r>
              <a:rPr lang="en-US"/>
              <a:t>Second level</a:t>
            </a:r>
          </a:p>
          <a:p>
            <a:pPr lvl="3"/>
            <a:r>
              <a:rPr lang="en-US"/>
              <a:t>Third level</a:t>
            </a:r>
          </a:p>
        </p:txBody>
      </p:sp>
      <p:sp>
        <p:nvSpPr>
          <p:cNvPr id="9" name="Content Placeholder 3"/>
          <p:cNvSpPr>
            <a:spLocks noGrp="1"/>
          </p:cNvSpPr>
          <p:nvPr>
            <p:ph sz="quarter" idx="13" hasCustomPrompt="1"/>
          </p:nvPr>
        </p:nvSpPr>
        <p:spPr>
          <a:xfrm>
            <a:off x="9120188" y="1844674"/>
            <a:ext cx="2592387" cy="4392613"/>
          </a:xfrm>
          <a:prstGeom prst="rect">
            <a:avLst/>
          </a:prstGeom>
        </p:spPr>
        <p:txBody>
          <a:bodyPr/>
          <a:lstStyle>
            <a:lvl1pPr>
              <a:defRPr/>
            </a:lvl1pPr>
            <a:lvl2pPr>
              <a:defRPr/>
            </a:lvl2pPr>
            <a:lvl3pPr>
              <a:defRPr/>
            </a:lvl3pPr>
            <a:lvl4pPr>
              <a:defRPr/>
            </a:lvl4pPr>
          </a:lstStyle>
          <a:p>
            <a:pPr lvl="0"/>
            <a:r>
              <a:rPr lang="en-US"/>
              <a:t>For heading, use Ericsson Hilda in bold. For copy and bullets, use Ericsson Hilda.</a:t>
            </a:r>
          </a:p>
          <a:p>
            <a:pPr lvl="1"/>
            <a:r>
              <a:rPr lang="en-US"/>
              <a:t>First level</a:t>
            </a:r>
          </a:p>
          <a:p>
            <a:pPr lvl="2"/>
            <a:r>
              <a:rPr lang="en-US"/>
              <a:t>Second level</a:t>
            </a:r>
          </a:p>
          <a:p>
            <a:pPr lvl="3"/>
            <a:r>
              <a:rPr lang="en-US"/>
              <a:t>Third level</a:t>
            </a:r>
          </a:p>
        </p:txBody>
      </p:sp>
      <p:sp>
        <p:nvSpPr>
          <p:cNvPr id="10" name="Title_SM"/>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227589923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Preamble and 3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6240463" y="4149724"/>
            <a:ext cx="2592388" cy="2087563"/>
          </a:xfrm>
          <a:prstGeom prst="rect">
            <a:avLst/>
          </a:prstGeom>
        </p:spPr>
        <p:txBody>
          <a:bodyPr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1"/>
            <a:r>
              <a:rPr lang="en-US"/>
              <a:t>First level</a:t>
            </a:r>
          </a:p>
          <a:p>
            <a:pPr lvl="2"/>
            <a:r>
              <a:rPr lang="en-US"/>
              <a:t>Second level</a:t>
            </a:r>
          </a:p>
        </p:txBody>
      </p:sp>
      <p:sp>
        <p:nvSpPr>
          <p:cNvPr id="6" name="Content Placeholder 2"/>
          <p:cNvSpPr>
            <a:spLocks noGrp="1"/>
          </p:cNvSpPr>
          <p:nvPr>
            <p:ph sz="quarter" idx="11" hasCustomPrompt="1"/>
          </p:nvPr>
        </p:nvSpPr>
        <p:spPr>
          <a:xfrm>
            <a:off x="3359150" y="4149725"/>
            <a:ext cx="2592388" cy="2087562"/>
          </a:xfrm>
          <a:prstGeom prst="rect">
            <a:avLst/>
          </a:prstGeom>
        </p:spPr>
        <p:txBody>
          <a:bodyPr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1"/>
            <a:r>
              <a:rPr lang="en-US"/>
              <a:t>First level</a:t>
            </a:r>
          </a:p>
          <a:p>
            <a:pPr lvl="2"/>
            <a:r>
              <a:rPr lang="en-US"/>
              <a:t>Second level</a:t>
            </a:r>
          </a:p>
        </p:txBody>
      </p:sp>
      <p:sp>
        <p:nvSpPr>
          <p:cNvPr id="4" name="Content Placeholder 1"/>
          <p:cNvSpPr>
            <a:spLocks noGrp="1"/>
          </p:cNvSpPr>
          <p:nvPr>
            <p:ph sz="quarter" idx="10" hasCustomPrompt="1"/>
          </p:nvPr>
        </p:nvSpPr>
        <p:spPr>
          <a:xfrm>
            <a:off x="479425" y="1844675"/>
            <a:ext cx="2592388" cy="4392612"/>
          </a:xfrm>
          <a:prstGeom prst="rect">
            <a:avLst/>
          </a:prstGeom>
        </p:spPr>
        <p:txBody>
          <a:bodyPr/>
          <a:lstStyle>
            <a:lvl1pPr marL="0" indent="0">
              <a:buFont typeface="Ericsson Hilda Light" panose="020B0604020202020204" pitchFamily="34" charset="0"/>
              <a:buNone/>
              <a:defRPr sz="2500">
                <a:latin typeface="+mn-lt"/>
              </a:defRPr>
            </a:lvl1pPr>
            <a:lvl2pPr marL="0" indent="0">
              <a:buFont typeface="Ericsson Hilda Light" panose="020B0604020202020204" pitchFamily="34" charset="0"/>
              <a:buNone/>
              <a:defRPr sz="2500">
                <a:latin typeface="+mj-lt"/>
              </a:defRPr>
            </a:lvl2pPr>
            <a:lvl3pPr marL="342900" indent="0">
              <a:buFont typeface="Ericsson Hilda Light" panose="020B0604020202020204" pitchFamily="34" charset="0"/>
              <a:buNone/>
              <a:defRPr sz="2500">
                <a:latin typeface="+mj-lt"/>
              </a:defRPr>
            </a:lvl3pPr>
            <a:lvl4pPr marL="685800" indent="0">
              <a:buFont typeface="Ericsson Hilda Light" panose="020B0604020202020204" pitchFamily="34" charset="0"/>
              <a:buNone/>
              <a:defRPr sz="2500">
                <a:latin typeface="+mj-lt"/>
              </a:defRPr>
            </a:lvl4pPr>
            <a:lvl5pPr marL="1028700" indent="0">
              <a:buFont typeface="Ericsson Hilda Light" panose="020B0604020202020204" pitchFamily="34" charset="0"/>
              <a:buNone/>
              <a:defRPr sz="2500">
                <a:latin typeface="+mj-lt"/>
              </a:defRPr>
            </a:lvl5pPr>
          </a:lstStyle>
          <a:p>
            <a:pPr lvl="0"/>
            <a:r>
              <a:rPr kumimoji="0" lang="en-US" sz="2500" b="0" i="0" u="none" strike="noStrike" kern="1200" cap="none" spc="0" normalizeH="0" baseline="0" noProof="0">
                <a:ln>
                  <a:noFill/>
                </a:ln>
                <a:solidFill>
                  <a:srgbClr val="181818"/>
                </a:solidFill>
                <a:effectLst/>
                <a:uLnTx/>
                <a:uFillTx/>
                <a:ea typeface="+mn-ea"/>
                <a:cs typeface="Ericsson Hilda Light" panose="020B0604020202020204" pitchFamily="34" charset="0"/>
              </a:rPr>
              <a:t>Preamble text, </a:t>
            </a:r>
            <a:r>
              <a:rPr lang="en-US"/>
              <a:t>Ericsson </a:t>
            </a:r>
            <a:r>
              <a:rPr kumimoji="0" lang="en-US" sz="2500" b="0" i="0" u="none" strike="noStrike" kern="1200" cap="none" spc="0" normalizeH="0" baseline="0" noProof="0">
                <a:ln>
                  <a:noFill/>
                </a:ln>
                <a:solidFill>
                  <a:srgbClr val="181818"/>
                </a:solidFill>
                <a:effectLst/>
                <a:uLnTx/>
                <a:uFillTx/>
                <a:ea typeface="+mn-ea"/>
                <a:cs typeface="Ericsson Hilda Light" panose="020B0604020202020204" pitchFamily="34" charset="0"/>
              </a:rPr>
              <a:t>Hilda 25pt, Ericsson Black</a:t>
            </a:r>
            <a:endParaRPr lang="en-US"/>
          </a:p>
        </p:txBody>
      </p:sp>
      <p:sp>
        <p:nvSpPr>
          <p:cNvPr id="9" name="Content Placeholder 3"/>
          <p:cNvSpPr>
            <a:spLocks noGrp="1"/>
          </p:cNvSpPr>
          <p:nvPr>
            <p:ph sz="quarter" idx="13" hasCustomPrompt="1"/>
          </p:nvPr>
        </p:nvSpPr>
        <p:spPr>
          <a:xfrm>
            <a:off x="9120188" y="4149724"/>
            <a:ext cx="2592387" cy="2087563"/>
          </a:xfrm>
          <a:prstGeom prst="rect">
            <a:avLst/>
          </a:prstGeom>
        </p:spPr>
        <p:txBody>
          <a:bodyPr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1"/>
            <a:r>
              <a:rPr lang="en-US"/>
              <a:t>First level</a:t>
            </a:r>
          </a:p>
          <a:p>
            <a:pPr lvl="2"/>
            <a:r>
              <a:rPr lang="en-US"/>
              <a:t>Second level</a:t>
            </a:r>
          </a:p>
        </p:txBody>
      </p:sp>
      <p:sp>
        <p:nvSpPr>
          <p:cNvPr id="10" name="Title_SM"/>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150909029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and 4 columns with visual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6240463" y="4149724"/>
            <a:ext cx="2592388"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1"/>
            <a:r>
              <a:rPr lang="en-US"/>
              <a:t>First level</a:t>
            </a:r>
          </a:p>
          <a:p>
            <a:pPr lvl="2"/>
            <a:r>
              <a:rPr lang="en-US"/>
              <a:t>Second level</a:t>
            </a:r>
          </a:p>
        </p:txBody>
      </p:sp>
      <p:sp>
        <p:nvSpPr>
          <p:cNvPr id="6" name="Content Placeholder 2"/>
          <p:cNvSpPr>
            <a:spLocks noGrp="1"/>
          </p:cNvSpPr>
          <p:nvPr>
            <p:ph sz="quarter" idx="11" hasCustomPrompt="1"/>
          </p:nvPr>
        </p:nvSpPr>
        <p:spPr>
          <a:xfrm>
            <a:off x="3359149" y="4149724"/>
            <a:ext cx="2592389"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1"/>
            <a:r>
              <a:rPr lang="en-US"/>
              <a:t>First level</a:t>
            </a:r>
          </a:p>
          <a:p>
            <a:pPr lvl="2"/>
            <a:r>
              <a:rPr lang="en-US"/>
              <a:t>Second level</a:t>
            </a:r>
          </a:p>
        </p:txBody>
      </p:sp>
      <p:sp>
        <p:nvSpPr>
          <p:cNvPr id="4" name="Content Placeholder 1"/>
          <p:cNvSpPr>
            <a:spLocks noGrp="1"/>
          </p:cNvSpPr>
          <p:nvPr>
            <p:ph sz="quarter" idx="10" hasCustomPrompt="1"/>
          </p:nvPr>
        </p:nvSpPr>
        <p:spPr>
          <a:xfrm>
            <a:off x="479425" y="4149724"/>
            <a:ext cx="2592388"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1"/>
            <a:r>
              <a:rPr lang="en-US"/>
              <a:t>First level</a:t>
            </a:r>
          </a:p>
          <a:p>
            <a:pPr lvl="2"/>
            <a:r>
              <a:rPr lang="en-US"/>
              <a:t>Second level</a:t>
            </a:r>
          </a:p>
        </p:txBody>
      </p:sp>
      <p:sp>
        <p:nvSpPr>
          <p:cNvPr id="9" name="Content Placeholder 3"/>
          <p:cNvSpPr>
            <a:spLocks noGrp="1"/>
          </p:cNvSpPr>
          <p:nvPr>
            <p:ph sz="quarter" idx="13" hasCustomPrompt="1"/>
          </p:nvPr>
        </p:nvSpPr>
        <p:spPr>
          <a:xfrm>
            <a:off x="9121776" y="4149724"/>
            <a:ext cx="2590799"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1"/>
            <a:r>
              <a:rPr lang="en-US"/>
              <a:t>First level</a:t>
            </a:r>
          </a:p>
          <a:p>
            <a:pPr lvl="2"/>
            <a:r>
              <a:rPr lang="en-US"/>
              <a:t>Second level</a:t>
            </a:r>
          </a:p>
        </p:txBody>
      </p:sp>
      <p:sp>
        <p:nvSpPr>
          <p:cNvPr id="10" name="Title_SM"/>
          <p:cNvSpPr>
            <a:spLocks noGrp="1" noChangeArrowheads="1"/>
          </p:cNvSpPr>
          <p:nvPr>
            <p:ph type="title" hasCustomPrompt="1"/>
          </p:nvPr>
        </p:nvSpPr>
        <p:spPr bwMode="auto">
          <a:xfrm>
            <a:off x="479425" y="476250"/>
            <a:ext cx="8353425"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310069583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and 4 Content">
    <p:spTree>
      <p:nvGrpSpPr>
        <p:cNvPr id="1" name=""/>
        <p:cNvGrpSpPr/>
        <p:nvPr/>
      </p:nvGrpSpPr>
      <p:grpSpPr>
        <a:xfrm>
          <a:off x="0" y="0"/>
          <a:ext cx="0" cy="0"/>
          <a:chOff x="0" y="0"/>
          <a:chExt cx="0" cy="0"/>
        </a:xfrm>
      </p:grpSpPr>
      <p:sp>
        <p:nvSpPr>
          <p:cNvPr id="6" name="Content Placeholder 4"/>
          <p:cNvSpPr>
            <a:spLocks noGrp="1"/>
          </p:cNvSpPr>
          <p:nvPr>
            <p:ph sz="quarter" idx="4" hasCustomPrompt="1"/>
          </p:nvPr>
        </p:nvSpPr>
        <p:spPr>
          <a:xfrm>
            <a:off x="6240462" y="4149724"/>
            <a:ext cx="5472113" cy="2087564"/>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1"/>
            <a:r>
              <a:rPr lang="en-US"/>
              <a:t>First level</a:t>
            </a:r>
          </a:p>
          <a:p>
            <a:pPr lvl="2"/>
            <a:r>
              <a:rPr lang="en-US"/>
              <a:t>Second level</a:t>
            </a:r>
          </a:p>
          <a:p>
            <a:pPr lvl="3"/>
            <a:r>
              <a:rPr lang="en-US"/>
              <a:t>Third level</a:t>
            </a:r>
          </a:p>
          <a:p>
            <a:pPr lvl="4"/>
            <a:r>
              <a:rPr lang="en-US"/>
              <a:t>Fourth level</a:t>
            </a:r>
          </a:p>
        </p:txBody>
      </p:sp>
      <p:sp>
        <p:nvSpPr>
          <p:cNvPr id="4" name="Content Placeholder 2"/>
          <p:cNvSpPr>
            <a:spLocks noGrp="1"/>
          </p:cNvSpPr>
          <p:nvPr>
            <p:ph sz="quarter" idx="2" hasCustomPrompt="1"/>
          </p:nvPr>
        </p:nvSpPr>
        <p:spPr>
          <a:xfrm>
            <a:off x="6240462" y="1844674"/>
            <a:ext cx="5472113" cy="2089151"/>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1"/>
            <a:r>
              <a:rPr lang="en-US"/>
              <a:t>First level</a:t>
            </a:r>
          </a:p>
          <a:p>
            <a:pPr lvl="2"/>
            <a:r>
              <a:rPr lang="en-US"/>
              <a:t>Second level</a:t>
            </a:r>
          </a:p>
          <a:p>
            <a:pPr lvl="3"/>
            <a:r>
              <a:rPr lang="en-US"/>
              <a:t>Third level</a:t>
            </a:r>
          </a:p>
          <a:p>
            <a:pPr lvl="4"/>
            <a:r>
              <a:rPr lang="en-US"/>
              <a:t>Fourth level</a:t>
            </a:r>
          </a:p>
        </p:txBody>
      </p:sp>
      <p:sp>
        <p:nvSpPr>
          <p:cNvPr id="3" name="Content Placeholder 1"/>
          <p:cNvSpPr>
            <a:spLocks noGrp="1"/>
          </p:cNvSpPr>
          <p:nvPr>
            <p:ph sz="quarter" idx="1" hasCustomPrompt="1"/>
          </p:nvPr>
        </p:nvSpPr>
        <p:spPr>
          <a:xfrm>
            <a:off x="479425" y="1844674"/>
            <a:ext cx="5472113" cy="2089151"/>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1"/>
            <a:r>
              <a:rPr lang="en-US"/>
              <a:t>First level</a:t>
            </a:r>
          </a:p>
          <a:p>
            <a:pPr lvl="2"/>
            <a:r>
              <a:rPr lang="en-US"/>
              <a:t>Second level</a:t>
            </a:r>
          </a:p>
          <a:p>
            <a:pPr lvl="3"/>
            <a:r>
              <a:rPr lang="en-US"/>
              <a:t>Third level</a:t>
            </a:r>
          </a:p>
          <a:p>
            <a:pPr lvl="4"/>
            <a:r>
              <a:rPr lang="en-US"/>
              <a:t>Fourth level</a:t>
            </a:r>
          </a:p>
        </p:txBody>
      </p:sp>
      <p:sp>
        <p:nvSpPr>
          <p:cNvPr id="8" name="Title_SM"/>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a:t>Slide title, Ericsson Hilda Light 40pt, Ericsson Black, max 2-lines</a:t>
            </a:r>
          </a:p>
        </p:txBody>
      </p:sp>
      <p:sp>
        <p:nvSpPr>
          <p:cNvPr id="7" name="Content Placeholder 1">
            <a:extLst>
              <a:ext uri="{FF2B5EF4-FFF2-40B4-BE49-F238E27FC236}">
                <a16:creationId xmlns:a16="http://schemas.microsoft.com/office/drawing/2014/main" id="{5BD2C41D-0700-4885-AB77-25AFFE4E1FDA}"/>
              </a:ext>
            </a:extLst>
          </p:cNvPr>
          <p:cNvSpPr>
            <a:spLocks noGrp="1"/>
          </p:cNvSpPr>
          <p:nvPr>
            <p:ph sz="quarter" idx="10" hasCustomPrompt="1"/>
          </p:nvPr>
        </p:nvSpPr>
        <p:spPr>
          <a:xfrm>
            <a:off x="479425" y="4149725"/>
            <a:ext cx="5472113" cy="2089151"/>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1"/>
            <a:r>
              <a:rPr lang="en-US"/>
              <a:t>First level</a:t>
            </a:r>
          </a:p>
          <a:p>
            <a:pPr lvl="2"/>
            <a:r>
              <a:rPr lang="en-US"/>
              <a:t>Second level</a:t>
            </a:r>
          </a:p>
          <a:p>
            <a:pPr lvl="3"/>
            <a:r>
              <a:rPr lang="en-US"/>
              <a:t>Third level</a:t>
            </a:r>
          </a:p>
          <a:p>
            <a:pPr lvl="4"/>
            <a:r>
              <a:rPr lang="en-US"/>
              <a:t>Fourth level</a:t>
            </a:r>
          </a:p>
        </p:txBody>
      </p:sp>
    </p:spTree>
    <p:extLst>
      <p:ext uri="{BB962C8B-B14F-4D97-AF65-F5344CB8AC3E}">
        <p14:creationId xmlns:p14="http://schemas.microsoft.com/office/powerpoint/2010/main" val="254861200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and 8 Content">
    <p:spTree>
      <p:nvGrpSpPr>
        <p:cNvPr id="1" name=""/>
        <p:cNvGrpSpPr/>
        <p:nvPr/>
      </p:nvGrpSpPr>
      <p:grpSpPr>
        <a:xfrm>
          <a:off x="0" y="0"/>
          <a:ext cx="0" cy="0"/>
          <a:chOff x="0" y="0"/>
          <a:chExt cx="0" cy="0"/>
        </a:xfrm>
      </p:grpSpPr>
      <p:sp>
        <p:nvSpPr>
          <p:cNvPr id="6" name="Content Placeholder 4"/>
          <p:cNvSpPr>
            <a:spLocks noGrp="1"/>
          </p:cNvSpPr>
          <p:nvPr>
            <p:ph sz="quarter" idx="4" hasCustomPrompt="1"/>
          </p:nvPr>
        </p:nvSpPr>
        <p:spPr>
          <a:xfrm>
            <a:off x="6240463" y="4150995"/>
            <a:ext cx="2592387" cy="2086292"/>
          </a:xfrm>
          <a:prstGeom prst="rect">
            <a:avLst/>
          </a:prstGeom>
        </p:spPr>
        <p:txBody>
          <a:bodyPr lIns="72000" tIns="36000"/>
          <a:lstStyle>
            <a:lvl1pPr>
              <a:defRPr sz="2000"/>
            </a:lvl1pPr>
            <a:lvl2pPr>
              <a:defRPr sz="2000"/>
            </a:lvl2pPr>
            <a:lvl3pPr>
              <a:defRPr sz="2000"/>
            </a:lvl3pPr>
            <a:lvl4pPr>
              <a:defRPr sz="2000"/>
            </a:lvl4pPr>
            <a:lvl5pPr marL="1028700" indent="0">
              <a:buNone/>
              <a:defRPr sz="2000"/>
            </a:lvl5pPr>
          </a:lstStyle>
          <a:p>
            <a:pPr lvl="0"/>
            <a:r>
              <a:rPr lang="en-US"/>
              <a:t>For heading, use Ericsson Hilda in bold. For copy and bullets, use E. Hilda.</a:t>
            </a:r>
          </a:p>
          <a:p>
            <a:pPr lvl="1"/>
            <a:r>
              <a:rPr lang="en-US"/>
              <a:t>First level</a:t>
            </a:r>
          </a:p>
          <a:p>
            <a:pPr lvl="2"/>
            <a:r>
              <a:rPr lang="en-US"/>
              <a:t>Second level</a:t>
            </a:r>
          </a:p>
        </p:txBody>
      </p:sp>
      <p:sp>
        <p:nvSpPr>
          <p:cNvPr id="5" name="Content Placeholder 3"/>
          <p:cNvSpPr>
            <a:spLocks noGrp="1"/>
          </p:cNvSpPr>
          <p:nvPr>
            <p:ph sz="quarter" idx="3" hasCustomPrompt="1"/>
          </p:nvPr>
        </p:nvSpPr>
        <p:spPr>
          <a:xfrm>
            <a:off x="479424" y="4149724"/>
            <a:ext cx="2592389"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1"/>
            <a:r>
              <a:rPr lang="en-US"/>
              <a:t>First level</a:t>
            </a:r>
          </a:p>
          <a:p>
            <a:pPr lvl="2"/>
            <a:r>
              <a:rPr lang="en-US"/>
              <a:t>Second level</a:t>
            </a:r>
          </a:p>
        </p:txBody>
      </p:sp>
      <p:sp>
        <p:nvSpPr>
          <p:cNvPr id="4" name="Content Placeholder 2"/>
          <p:cNvSpPr>
            <a:spLocks noGrp="1"/>
          </p:cNvSpPr>
          <p:nvPr>
            <p:ph sz="quarter" idx="2" hasCustomPrompt="1"/>
          </p:nvPr>
        </p:nvSpPr>
        <p:spPr>
          <a:xfrm>
            <a:off x="6240463" y="1844675"/>
            <a:ext cx="2592387" cy="2089150"/>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1"/>
            <a:r>
              <a:rPr lang="en-US"/>
              <a:t>First level</a:t>
            </a:r>
          </a:p>
          <a:p>
            <a:pPr lvl="2"/>
            <a:r>
              <a:rPr lang="en-US"/>
              <a:t>Second level</a:t>
            </a:r>
          </a:p>
          <a:p>
            <a:pPr lvl="4"/>
            <a:endParaRPr lang="en-US"/>
          </a:p>
        </p:txBody>
      </p:sp>
      <p:sp>
        <p:nvSpPr>
          <p:cNvPr id="3" name="Content Placeholder 1"/>
          <p:cNvSpPr>
            <a:spLocks noGrp="1"/>
          </p:cNvSpPr>
          <p:nvPr>
            <p:ph sz="quarter" idx="1" hasCustomPrompt="1"/>
          </p:nvPr>
        </p:nvSpPr>
        <p:spPr>
          <a:xfrm>
            <a:off x="479424" y="1844675"/>
            <a:ext cx="2592389" cy="2089150"/>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1"/>
            <a:r>
              <a:rPr lang="en-US"/>
              <a:t>First level</a:t>
            </a:r>
          </a:p>
          <a:p>
            <a:pPr lvl="2"/>
            <a:r>
              <a:rPr lang="en-US"/>
              <a:t>Second level</a:t>
            </a:r>
          </a:p>
        </p:txBody>
      </p:sp>
      <p:sp>
        <p:nvSpPr>
          <p:cNvPr id="8" name="Content Placeholder 3"/>
          <p:cNvSpPr>
            <a:spLocks noGrp="1"/>
          </p:cNvSpPr>
          <p:nvPr>
            <p:ph sz="quarter" idx="10" hasCustomPrompt="1"/>
          </p:nvPr>
        </p:nvSpPr>
        <p:spPr>
          <a:xfrm>
            <a:off x="3359151" y="4149724"/>
            <a:ext cx="2592387"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1"/>
            <a:r>
              <a:rPr lang="en-US"/>
              <a:t>First level</a:t>
            </a:r>
          </a:p>
          <a:p>
            <a:pPr lvl="2"/>
            <a:r>
              <a:rPr lang="en-US"/>
              <a:t>Second level</a:t>
            </a:r>
          </a:p>
        </p:txBody>
      </p:sp>
      <p:sp>
        <p:nvSpPr>
          <p:cNvPr id="9" name="Content Placeholder 1"/>
          <p:cNvSpPr>
            <a:spLocks noGrp="1"/>
          </p:cNvSpPr>
          <p:nvPr>
            <p:ph sz="quarter" idx="11" hasCustomPrompt="1"/>
          </p:nvPr>
        </p:nvSpPr>
        <p:spPr>
          <a:xfrm>
            <a:off x="3359151" y="1844675"/>
            <a:ext cx="2592388" cy="2089150"/>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1"/>
            <a:r>
              <a:rPr lang="en-US"/>
              <a:t>First level</a:t>
            </a:r>
          </a:p>
          <a:p>
            <a:pPr lvl="2"/>
            <a:r>
              <a:rPr lang="en-US"/>
              <a:t>Second level</a:t>
            </a:r>
          </a:p>
        </p:txBody>
      </p:sp>
      <p:sp>
        <p:nvSpPr>
          <p:cNvPr id="10" name="Content Placeholder 4"/>
          <p:cNvSpPr>
            <a:spLocks noGrp="1"/>
          </p:cNvSpPr>
          <p:nvPr>
            <p:ph sz="quarter" idx="12" hasCustomPrompt="1"/>
          </p:nvPr>
        </p:nvSpPr>
        <p:spPr>
          <a:xfrm>
            <a:off x="9120188" y="4149725"/>
            <a:ext cx="2592387" cy="2087562"/>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1"/>
            <a:r>
              <a:rPr lang="en-US"/>
              <a:t>First level</a:t>
            </a:r>
          </a:p>
          <a:p>
            <a:pPr lvl="2"/>
            <a:r>
              <a:rPr lang="en-US"/>
              <a:t>Second level</a:t>
            </a:r>
          </a:p>
        </p:txBody>
      </p:sp>
      <p:sp>
        <p:nvSpPr>
          <p:cNvPr id="11" name="Content Placeholder 2"/>
          <p:cNvSpPr>
            <a:spLocks noGrp="1"/>
          </p:cNvSpPr>
          <p:nvPr>
            <p:ph sz="quarter" idx="13" hasCustomPrompt="1"/>
          </p:nvPr>
        </p:nvSpPr>
        <p:spPr>
          <a:xfrm>
            <a:off x="9120188" y="1844674"/>
            <a:ext cx="2592387" cy="2089151"/>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1"/>
            <a:r>
              <a:rPr lang="en-US"/>
              <a:t>First level</a:t>
            </a:r>
          </a:p>
          <a:p>
            <a:pPr lvl="2"/>
            <a:r>
              <a:rPr lang="en-US"/>
              <a:t>Second level</a:t>
            </a:r>
          </a:p>
          <a:p>
            <a:pPr lvl="4"/>
            <a:endParaRPr lang="en-US"/>
          </a:p>
        </p:txBody>
      </p:sp>
      <p:sp>
        <p:nvSpPr>
          <p:cNvPr id="12" name="Title_SM"/>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143698819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END slide">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F35DD-3E5E-42CB-AFA5-5E09E14F72A4}"/>
              </a:ext>
            </a:extLst>
          </p:cNvPr>
          <p:cNvSpPr txBox="1"/>
          <p:nvPr userDrawn="1"/>
        </p:nvSpPr>
        <p:spPr bwMode="auto">
          <a:xfrm>
            <a:off x="479425" y="473190"/>
            <a:ext cx="11233149" cy="6068772"/>
          </a:xfrm>
          <a:prstGeom prst="rect">
            <a:avLst/>
          </a:prstGeom>
          <a:noFill/>
          <a:ln w="9525">
            <a:noFill/>
            <a:miter lim="800000"/>
            <a:headEnd/>
            <a:tailEnd/>
          </a:ln>
        </p:spPr>
        <p:txBody>
          <a:bodyPr vert="horz" wrap="square" lIns="72000" tIns="36000" rIns="0" bIns="0" numCol="1" rtlCol="0" anchor="t" anchorCtr="0" compatLnSpc="1">
            <a:prstTxWarp prst="textNoShape">
              <a:avLst/>
            </a:prstTxWarp>
            <a:spAutoFit/>
          </a:bodyPr>
          <a:lstStyle/>
          <a:p>
            <a:pPr marL="0" indent="0">
              <a:buClr>
                <a:schemeClr val="tx1"/>
              </a:buClr>
              <a:buFont typeface="Ericsson Hilda Light" panose="00000400000000000000" pitchFamily="2" charset="0"/>
              <a:buNone/>
            </a:pPr>
            <a:r>
              <a:rPr lang="en-US" sz="1400">
                <a:solidFill>
                  <a:schemeClr val="bg1"/>
                </a:solidFill>
              </a:rPr>
              <a:t>Characters for Embedded characters:</a:t>
            </a:r>
          </a:p>
          <a:p>
            <a:pPr marL="0" indent="0">
              <a:buClr>
                <a:schemeClr val="tx1"/>
              </a:buClr>
              <a:buFont typeface="Ericsson Hilda Light" panose="00000400000000000000" pitchFamily="2" charset="0"/>
              <a:buNone/>
            </a:pPr>
            <a:r>
              <a:rPr lang="en-US" sz="1400">
                <a:solidFill>
                  <a:schemeClr val="bg1"/>
                </a:solidFill>
              </a:rPr>
              <a:t>!"#$%&amp;'()*+,./0123456789:;&lt;=&gt;?@ABCDEFGHIJKLMNOPQRSTUVWXYZ[\]^_`</a:t>
            </a:r>
            <a:r>
              <a:rPr lang="en-US" sz="1400" err="1">
                <a:solidFill>
                  <a:schemeClr val="bg1"/>
                </a:solidFill>
              </a:rPr>
              <a:t>abcdefghijklmnopqrstuvwxyz</a:t>
            </a:r>
            <a:r>
              <a:rPr lang="en-US" sz="1400">
                <a:solidFill>
                  <a:schemeClr val="bg1"/>
                </a:solidFill>
              </a:rPr>
              <a:t>{|}~¡¢£¤¥¦§¨©ª«¬®¯°±²³´¶·¸¹º»¼½ÀÁÂÃÄÅÆÇÈËÌÍÎÏÐÑÒÓÔÕÖ×ØÙÚÛÜÝÞßàáâãäåæçèéêëìíîïðñòóôõö÷øùúûüýþÿĀāĂăąĆćĊċČĎďĐđĒĖėĘęĚěĞğĠġĢģĪīĮįİıĶķĹĺĻļĽľŁłŃńŅņŇňŌŐőŒœŔŕŖŗŘřŚśŞşŠšŢţŤťŪūŮůŰűŲųŴŵŶŷŸŹźŻżŽžƒȘșˆˇ˘˙˚˛˜˝</a:t>
            </a:r>
            <a:r>
              <a:rPr lang="en-US" sz="1400" err="1">
                <a:solidFill>
                  <a:schemeClr val="bg1"/>
                </a:solidFill>
              </a:rPr>
              <a:t>ẀẁẃẄẅỲỳ</a:t>
            </a:r>
            <a:r>
              <a:rPr lang="en-US" sz="1400">
                <a:solidFill>
                  <a:schemeClr val="bg1"/>
                </a:solidFill>
              </a:rPr>
              <a:t>‘’‚“”„†‡•…‰‹›⁄€™ĀĀĂĂĄĄĆĆĊĊČČĎĎĐĐĒĒĖĖĘĘĚĚĞĞĠĠĢĢĪĪĮĮİĶĶĹĹĻĻĽĽŃŃŅŅŇŇŌŌŐŐŔŔŖŖŘŘŚŚŞŞŢŢŤŤŪŪŮŮŰŰŲŲŴŴŶŶŹŹŻŻȘș−≤≥</a:t>
            </a:r>
            <a:r>
              <a:rPr lang="en-US" sz="1400" err="1">
                <a:solidFill>
                  <a:schemeClr val="bg1"/>
                </a:solidFill>
              </a:rPr>
              <a:t>ﬁﬂΆΈΉΊΌΎΏΐΑΒΓΕΖΗΘΙΚΛΜΝΞΟΠΡΣΤΥΦΧΨΪΫΆΈΉΊΰ</a:t>
            </a:r>
            <a:r>
              <a:rPr lang="en-US" sz="1400">
                <a:solidFill>
                  <a:schemeClr val="bg1"/>
                </a:solidFill>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endParaRPr lang="en-US" sz="1400">
              <a:solidFill>
                <a:schemeClr val="bg1"/>
              </a:solidFill>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400" b="1">
                <a:solidFill>
                  <a:schemeClr val="bg1"/>
                </a:solidFill>
              </a:rPr>
              <a:t>!"#$%&amp;'()*+,./0123456789:;&lt;=&gt;?@ABCDEFGHIJKLMNOPQRSTUVWXYZ[\]^_`</a:t>
            </a:r>
            <a:r>
              <a:rPr lang="en-US" sz="1400" b="1" err="1">
                <a:solidFill>
                  <a:schemeClr val="bg1"/>
                </a:solidFill>
              </a:rPr>
              <a:t>abcdefghijklmnopqrstuvwxyz</a:t>
            </a:r>
            <a:r>
              <a:rPr lang="en-US" sz="1400" b="1">
                <a:solidFill>
                  <a:schemeClr val="bg1"/>
                </a:solidFill>
              </a:rPr>
              <a:t>{|}~¡¢£¤¥¦§¨©ª«¬®¯°±²³´¶·¸¹º»¼½ÀÁÂÃÄÅÆÇÈËÌÍÎÏÐÑÒÓÔÕÖ×ØÙÚÛÜÝÞßàáâãäåæçèéêëìíîïðñòóôõö÷øùúûüýþÿĀāĂăąĆćĊċČĎďĐđĒĖėĘęĚěĞğĠġĢģĪīĮįİıĶķĹĺĻļĽľŁłŃńŅņŇňŌŐőŒœŔŕŖŗŘřŚśŞşŠšŢţŤťŪūŮůŰűŲųŴŵŶŷŸŹźŻżŽžƒȘșˆˇ˘˙˚˛˜˝</a:t>
            </a:r>
            <a:r>
              <a:rPr lang="en-US" sz="1400" b="1" err="1">
                <a:solidFill>
                  <a:schemeClr val="bg1"/>
                </a:solidFill>
              </a:rPr>
              <a:t>ẀẁẃẄẅỲỳ</a:t>
            </a:r>
            <a:r>
              <a:rPr lang="en-US" sz="1400" b="1">
                <a:solidFill>
                  <a:schemeClr val="bg1"/>
                </a:solidFill>
              </a:rPr>
              <a:t>‘’‚“”„†‡•…‰‹›⁄€™ĀĀĂĂĄĄĆĆĊĊČČĎĎĐĐĒĒĖĖĘĘĚĚĞĞĠĠĢĢĪĪĮĮİĶĶĹĹĻĻĽĽŃŃŅŅŇŇŌŌŐŐŔŔŖŖŘŘŚŚŞŞŢŢŤŤŪŪŮŮŰŰŲŲŴŴŶŶŹŹŻŻȘș−≤≥</a:t>
            </a:r>
            <a:r>
              <a:rPr lang="en-US" sz="1400" b="1" err="1">
                <a:solidFill>
                  <a:schemeClr val="bg1"/>
                </a:solidFill>
              </a:rPr>
              <a:t>ﬁﬂΆΈΉΊΌΎΏΐΑΒΓΕΖΗΘΙΚΛΜΝΞΟΠΡΣΤΥΦΧΨΪΫΆΈΉΊΰ</a:t>
            </a:r>
            <a:r>
              <a:rPr lang="en-US" sz="1400" b="1">
                <a:solidFill>
                  <a:schemeClr val="bg1"/>
                </a:solidFill>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endParaRPr lang="en-US" sz="1400">
              <a:solidFill>
                <a:schemeClr val="bg1"/>
              </a:solidFill>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400">
                <a:solidFill>
                  <a:schemeClr val="bg1"/>
                </a:solidFill>
                <a:latin typeface="+mj-lt"/>
              </a:rPr>
              <a:t>!"#$%&amp;'()*+,./0123456789:;&lt;=&gt;?@ABCDEFGHIJKLMNOPQRSTUVWXYZ[\]^_`</a:t>
            </a:r>
            <a:r>
              <a:rPr lang="en-US" sz="1400" err="1">
                <a:solidFill>
                  <a:schemeClr val="bg1"/>
                </a:solidFill>
                <a:latin typeface="+mj-lt"/>
              </a:rPr>
              <a:t>abcdefghijklmnopqrstuvwxyz</a:t>
            </a:r>
            <a:r>
              <a:rPr lang="en-US" sz="1400">
                <a:solidFill>
                  <a:schemeClr val="bg1"/>
                </a:solidFill>
                <a:latin typeface="+mj-lt"/>
              </a:rPr>
              <a:t>{|}~¡¢£¤¥¦§¨©ª«¬®¯°±²³´¶·¸¹º»¼½ÀÁÂÃÄÅÆÇÈËÌÍÎÏÐÑÒÓÔÕÖ×ØÙÚÛÜÝÞßàáâãäåæçèéêëìíîïðñòóôõö÷øùúûüýþÿĀāĂăąĆćĊċČĎďĐđĒĖėĘęĚěĞğĠġĢģĪīĮįİıĶķĹĺĻļĽľŁłŃńŅņŇňŌŐőŒœŔŕŖŗŘřŚśŞşŠšŢţŤťŪūŮůŰűŲųŴŵŶŷŸŹźŻżŽžƒȘșˆˇ˘˙˚˛˜˝</a:t>
            </a:r>
            <a:r>
              <a:rPr lang="en-US" sz="1400" err="1">
                <a:solidFill>
                  <a:schemeClr val="bg1"/>
                </a:solidFill>
                <a:latin typeface="+mj-lt"/>
              </a:rPr>
              <a:t>ẀẁẃẄẅỲỳ</a:t>
            </a:r>
            <a:r>
              <a:rPr lang="en-US" sz="1400">
                <a:solidFill>
                  <a:schemeClr val="bg1"/>
                </a:solidFill>
                <a:latin typeface="+mj-lt"/>
              </a:rPr>
              <a:t>‘’‚“”„†‡•…‰‹›⁄€™ĀĀĂĂĄĄĆĆĊĊČČĎĎĐĐĒĒĖĖĘĘĚĚĞĞĠĠĢĢĪĪĮĮİĶĶĹĹĻĻĽĽŃŃŅŅŇŇŌŌŐŐŔŔŖŖŘŘŚŚŞŞŢŢŤŤŪŪŮŮŰŰŲŲŴŴŶŶŹŹŻŻȘș−≤≥</a:t>
            </a:r>
            <a:r>
              <a:rPr lang="en-US" sz="1400" err="1">
                <a:solidFill>
                  <a:schemeClr val="bg1"/>
                </a:solidFill>
                <a:latin typeface="+mj-lt"/>
              </a:rPr>
              <a:t>ﬁﬂΆΈΉΊΌΎΏΐΑΒΓΕΖΗΘΙΚΛΜΝΞΟΠΡΣΤΥΦΧΨΪΫΆΈΉΊΰ</a:t>
            </a:r>
            <a:r>
              <a:rPr lang="en-US" sz="1400">
                <a:solidFill>
                  <a:schemeClr val="bg1"/>
                </a:solidFill>
                <a:latin typeface="+mj-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endParaRPr lang="en-US" sz="1400">
              <a:solidFill>
                <a:schemeClr val="bg1"/>
              </a:solidFill>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400" b="1">
                <a:solidFill>
                  <a:schemeClr val="bg1"/>
                </a:solidFill>
                <a:latin typeface="+mj-lt"/>
              </a:rPr>
              <a:t>!"#$%&amp;'()*+,./0123456789:;&lt;=&gt;?@ABCDEFGHIJKLMNOPQRSTUVWXYZ[\]^_`</a:t>
            </a:r>
            <a:r>
              <a:rPr lang="en-US" sz="1400" b="1" err="1">
                <a:solidFill>
                  <a:schemeClr val="bg1"/>
                </a:solidFill>
                <a:latin typeface="+mj-lt"/>
              </a:rPr>
              <a:t>abcdefghijklmnopqrstuvwxyz</a:t>
            </a:r>
            <a:r>
              <a:rPr lang="en-US" sz="1400" b="1">
                <a:solidFill>
                  <a:schemeClr val="bg1"/>
                </a:solidFill>
                <a:latin typeface="+mj-lt"/>
              </a:rPr>
              <a:t>{|}~¡¢£¤¥¦§¨©ª«¬®¯°±²³´¶·¸¹º»¼½ÀÁÂÃÄÅÆÇÈËÌÍÎÏÐÑÒÓÔÕÖ×ØÙÚÛÜÝÞßàáâãäåæçèéêëìíîïðñòóôõö÷øùúûüýþÿĀāĂăąĆćĊċČĎďĐđĒĖėĘęĚěĞğĠġĢģĪīĮįİıĶķĹĺĻļĽľŁłŃńŅņŇňŌŐőŒœŔŕŖŗŘřŚśŞşŠšŢţŤťŪūŮůŰűŲųŴŵŶŷŸŹźŻżŽžƒȘșˆˇ˘˙˚˛˜˝</a:t>
            </a:r>
            <a:r>
              <a:rPr lang="en-US" sz="1400" b="1" err="1">
                <a:solidFill>
                  <a:schemeClr val="bg1"/>
                </a:solidFill>
                <a:latin typeface="+mj-lt"/>
              </a:rPr>
              <a:t>ẀẁẃẄẅỲỳ</a:t>
            </a:r>
            <a:r>
              <a:rPr lang="en-US" sz="1400" b="1">
                <a:solidFill>
                  <a:schemeClr val="bg1"/>
                </a:solidFill>
                <a:latin typeface="+mj-lt"/>
              </a:rPr>
              <a:t>‘’‚“”„†‡•…‰‹›⁄€™ĀĀĂĂĄĄĆĆĊĊČČĎĎĐĐĒĒĖĖĘĘĚĚĞĞĠĠĢĢĪĪĮĮİĶĶĹĹĻĻĽĽŃŃŅŅŇŇŌŌŐŐŔŔŖŖŘŘŚŚŞŞŢŢŤŤŪŪŮŮŰŰŲŲŴŴŶŶŹŹŻŻȘș−≤≥</a:t>
            </a:r>
            <a:r>
              <a:rPr lang="en-US" sz="1400" b="1" err="1">
                <a:solidFill>
                  <a:schemeClr val="bg1"/>
                </a:solidFill>
                <a:latin typeface="+mj-lt"/>
              </a:rPr>
              <a:t>ﬁﬂΆΈΉΊΌΎΏΐΑΒΓΕΖΗΘΙΚΛΜΝΞΟΠΡΣΤΥΦΧΨΪΫΆΈΉΊΰ</a:t>
            </a:r>
            <a:r>
              <a:rPr lang="en-US" sz="1400" b="1">
                <a:solidFill>
                  <a:schemeClr val="bg1"/>
                </a:solidFill>
                <a:latin typeface="+mj-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p>
        </p:txBody>
      </p:sp>
      <p:sp>
        <p:nvSpPr>
          <p:cNvPr id="2" name="Rectangle 1">
            <a:extLst>
              <a:ext uri="{FF2B5EF4-FFF2-40B4-BE49-F238E27FC236}">
                <a16:creationId xmlns:a16="http://schemas.microsoft.com/office/drawing/2014/main" id="{BAEBC62E-40C0-43CF-98DC-55F7A1D1FD31}"/>
              </a:ext>
            </a:extLst>
          </p:cNvPr>
          <p:cNvSpPr/>
          <p:nvPr userDrawn="1"/>
        </p:nvSpPr>
        <p:spPr bwMode="auto">
          <a:xfrm>
            <a:off x="0" y="0"/>
            <a:ext cx="12192000" cy="6858000"/>
          </a:xfrm>
          <a:prstGeom prst="rect">
            <a:avLst/>
          </a:prstGeom>
          <a:solidFill>
            <a:schemeClr val="bg1"/>
          </a:solidFill>
          <a:ln w="127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US" sz="2000" b="0" i="0" u="none" strike="noStrike" cap="none" normalizeH="0" baseline="0" err="1">
              <a:ln>
                <a:noFill/>
              </a:ln>
              <a:solidFill>
                <a:schemeClr val="bg1"/>
              </a:solidFill>
              <a:effectLst/>
              <a:latin typeface="+mn-lt"/>
            </a:endParaRPr>
          </a:p>
        </p:txBody>
      </p:sp>
      <p:pic>
        <p:nvPicPr>
          <p:cNvPr id="3" name="Picture 2">
            <a:extLst>
              <a:ext uri="{FF2B5EF4-FFF2-40B4-BE49-F238E27FC236}">
                <a16:creationId xmlns:a16="http://schemas.microsoft.com/office/drawing/2014/main" id="{C99071CE-F2DE-431D-A304-302D376E0947}"/>
              </a:ext>
            </a:extLst>
          </p:cNvPr>
          <p:cNvPicPr>
            <a:picLocks noChangeAspect="1"/>
          </p:cNvPicPr>
          <p:nvPr userDrawn="1"/>
        </p:nvPicPr>
        <p:blipFill>
          <a:blip r:embed="rId2" cstate="screen">
            <a:duotone>
              <a:prstClr val="black"/>
              <a:srgbClr val="D9C3A5">
                <a:tint val="50000"/>
                <a:satMod val="180000"/>
              </a:srgbClr>
            </a:duotone>
            <a:extLst>
              <a:ext uri="{BEBA8EAE-BF5A-486C-A8C5-ECC9F3942E4B}">
                <a14:imgProps xmlns:a14="http://schemas.microsoft.com/office/drawing/2010/main">
                  <a14:imgLayer r:embed="rId3">
                    <a14:imgEffect>
                      <a14:colorTemperature colorTemp="8800"/>
                    </a14:imgEffect>
                  </a14:imgLayer>
                </a14:imgProps>
              </a:ext>
              <a:ext uri="{28A0092B-C50C-407E-A947-70E740481C1C}">
                <a14:useLocalDpi xmlns:a14="http://schemas.microsoft.com/office/drawing/2010/main"/>
              </a:ext>
            </a:extLst>
          </a:blip>
          <a:stretch>
            <a:fillRect/>
          </a:stretch>
        </p:blipFill>
        <p:spPr>
          <a:xfrm>
            <a:off x="5663309" y="2866608"/>
            <a:ext cx="865383" cy="1145569"/>
          </a:xfrm>
          <a:prstGeom prst="rect">
            <a:avLst/>
          </a:prstGeom>
          <a:ln>
            <a:noFill/>
          </a:ln>
        </p:spPr>
      </p:pic>
      <p:sp>
        <p:nvSpPr>
          <p:cNvPr id="9" name="SubTitle_TM">
            <a:extLst>
              <a:ext uri="{FF2B5EF4-FFF2-40B4-BE49-F238E27FC236}">
                <a16:creationId xmlns:a16="http://schemas.microsoft.com/office/drawing/2014/main" id="{B200748E-0B61-48E1-8B47-504C30250995}"/>
              </a:ext>
            </a:extLst>
          </p:cNvPr>
          <p:cNvSpPr>
            <a:spLocks noGrp="1" noChangeArrowheads="1"/>
          </p:cNvSpPr>
          <p:nvPr>
            <p:ph type="subTitle" idx="1" hasCustomPrompt="1"/>
          </p:nvPr>
        </p:nvSpPr>
        <p:spPr>
          <a:xfrm>
            <a:off x="3071813" y="4153259"/>
            <a:ext cx="6048375" cy="347472"/>
          </a:xfrm>
          <a:prstGeom prst="rect">
            <a:avLst/>
          </a:prstGeom>
        </p:spPr>
        <p:txBody>
          <a:bodyPr rIns="0" anchor="ctr"/>
          <a:lstStyle>
            <a:lvl1pPr marL="0" indent="0" algn="ctr">
              <a:lnSpc>
                <a:spcPct val="100000"/>
              </a:lnSpc>
              <a:spcBef>
                <a:spcPts val="0"/>
              </a:spcBef>
              <a:buFont typeface="Ericsson Hilda Light" charset="0"/>
              <a:buNone/>
              <a:defRPr sz="2000" baseline="0">
                <a:solidFill>
                  <a:schemeClr val="tx1"/>
                </a:solidFill>
                <a:latin typeface="+mn-lt"/>
              </a:defRPr>
            </a:lvl1pPr>
          </a:lstStyle>
          <a:p>
            <a:r>
              <a:rPr lang="en-US"/>
              <a:t>Ericsson.com/related-</a:t>
            </a:r>
            <a:r>
              <a:rPr lang="en-US" err="1"/>
              <a:t>url</a:t>
            </a:r>
            <a:endParaRPr lang="en-US"/>
          </a:p>
        </p:txBody>
      </p:sp>
    </p:spTree>
    <p:extLst>
      <p:ext uri="{BB962C8B-B14F-4D97-AF65-F5344CB8AC3E}">
        <p14:creationId xmlns:p14="http://schemas.microsoft.com/office/powerpoint/2010/main" val="57616851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1_Title and 1 column">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6230" name="think-cell Slide" r:id="rId4" imgW="270" imgH="270" progId="TCLayout.ActiveDocument.1">
                  <p:embed/>
                </p:oleObj>
              </mc:Choice>
              <mc:Fallback>
                <p:oleObj name="think-cell Slide" r:id="rId4" imgW="270" imgH="270" progId="TCLayout.ActiveDocument.1">
                  <p:embed/>
                  <p:pic>
                    <p:nvPicPr>
                      <p:cNvPr id="2" name="Object 1" hidden="1"/>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3" name="Content Placeholder 1"/>
          <p:cNvSpPr>
            <a:spLocks noGrp="1"/>
          </p:cNvSpPr>
          <p:nvPr>
            <p:ph idx="1"/>
          </p:nvPr>
        </p:nvSpPr>
        <p:spPr>
          <a:xfrm>
            <a:off x="524935" y="1800000"/>
            <a:ext cx="11135785" cy="4320000"/>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itle 3"/>
          <p:cNvSpPr>
            <a:spLocks noGrp="1"/>
          </p:cNvSpPr>
          <p:nvPr>
            <p:ph type="title"/>
          </p:nvPr>
        </p:nvSpPr>
        <p:spPr>
          <a:xfrm>
            <a:off x="524935" y="239714"/>
            <a:ext cx="9992784" cy="1085371"/>
          </a:xfrm>
        </p:spPr>
        <p:txBody>
          <a:bodyPr/>
          <a:lstStyle/>
          <a:p>
            <a:r>
              <a:rPr lang="en-US" dirty="0"/>
              <a:t>Click to edit Master title style</a:t>
            </a:r>
          </a:p>
        </p:txBody>
      </p:sp>
      <p:sp>
        <p:nvSpPr>
          <p:cNvPr id="5" name="Text Placeholder 7"/>
          <p:cNvSpPr>
            <a:spLocks noGrp="1"/>
          </p:cNvSpPr>
          <p:nvPr>
            <p:ph type="body" sz="quarter" idx="13"/>
          </p:nvPr>
        </p:nvSpPr>
        <p:spPr>
          <a:xfrm>
            <a:off x="524935" y="6234099"/>
            <a:ext cx="11135785" cy="154800"/>
          </a:xfrm>
        </p:spPr>
        <p:txBody>
          <a:bodyPr/>
          <a:lstStyle>
            <a:lvl1pPr marL="0" indent="0">
              <a:buFontTx/>
              <a:buNone/>
              <a:defRPr sz="900"/>
            </a:lvl1pPr>
          </a:lstStyle>
          <a:p>
            <a:pPr lvl="0"/>
            <a:r>
              <a:rPr lang="en-US" dirty="0"/>
              <a:t>Edit Master text styles</a:t>
            </a:r>
          </a:p>
        </p:txBody>
      </p:sp>
    </p:spTree>
    <p:extLst>
      <p:ext uri="{BB962C8B-B14F-4D97-AF65-F5344CB8AC3E}">
        <p14:creationId xmlns:p14="http://schemas.microsoft.com/office/powerpoint/2010/main" val="33156632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Keynote Cover Pag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5EA31692-921B-434F-B398-8E2B345D16EE}"/>
              </a:ext>
            </a:extLst>
          </p:cNvPr>
          <p:cNvPicPr>
            <a:picLocks noChangeAspect="1"/>
          </p:cNvPicPr>
          <p:nvPr userDrawn="1"/>
        </p:nvPicPr>
        <p:blipFill>
          <a:blip r:embed="rId2" cstate="screen">
            <a:duotone>
              <a:prstClr val="black"/>
              <a:srgbClr val="D9C3A5">
                <a:tint val="50000"/>
                <a:satMod val="180000"/>
              </a:srgbClr>
            </a:duotone>
            <a:extLst>
              <a:ext uri="{BEBA8EAE-BF5A-486C-A8C5-ECC9F3942E4B}">
                <a14:imgProps xmlns:a14="http://schemas.microsoft.com/office/drawing/2010/main">
                  <a14:imgLayer r:embed="rId3">
                    <a14:imgEffect>
                      <a14:colorTemperature colorTemp="8800"/>
                    </a14:imgEffect>
                  </a14:imgLayer>
                </a14:imgProps>
              </a:ext>
              <a:ext uri="{28A0092B-C50C-407E-A947-70E740481C1C}">
                <a14:useLocalDpi xmlns:a14="http://schemas.microsoft.com/office/drawing/2010/main"/>
              </a:ext>
            </a:extLst>
          </a:blip>
          <a:stretch>
            <a:fillRect/>
          </a:stretch>
        </p:blipFill>
        <p:spPr>
          <a:xfrm>
            <a:off x="11522514" y="476250"/>
            <a:ext cx="190061" cy="256032"/>
          </a:xfrm>
          <a:prstGeom prst="rect">
            <a:avLst/>
          </a:prstGeom>
          <a:ln>
            <a:noFill/>
          </a:ln>
        </p:spPr>
      </p:pic>
      <p:sp>
        <p:nvSpPr>
          <p:cNvPr id="9" name="Title_TM">
            <a:extLst>
              <a:ext uri="{FF2B5EF4-FFF2-40B4-BE49-F238E27FC236}">
                <a16:creationId xmlns:a16="http://schemas.microsoft.com/office/drawing/2014/main" id="{696C7C8F-5086-466A-8108-2FE0A8663D59}"/>
              </a:ext>
            </a:extLst>
          </p:cNvPr>
          <p:cNvSpPr>
            <a:spLocks noGrp="1" noChangeArrowheads="1"/>
          </p:cNvSpPr>
          <p:nvPr>
            <p:ph type="ctrTitle" hasCustomPrompt="1"/>
          </p:nvPr>
        </p:nvSpPr>
        <p:spPr>
          <a:xfrm>
            <a:off x="479425" y="476250"/>
            <a:ext cx="8353426" cy="3457575"/>
          </a:xfrm>
          <a:noFill/>
          <a:ln w="9525">
            <a:noFill/>
            <a:miter lim="800000"/>
            <a:headEnd/>
            <a:tailEnd/>
          </a:ln>
        </p:spPr>
        <p:txBody>
          <a:bodyPr anchor="t"/>
          <a:lstStyle>
            <a:lvl1pPr>
              <a:defRPr lang="en-US" sz="6000" b="0" dirty="0">
                <a:solidFill>
                  <a:schemeClr val="tx1"/>
                </a:solidFill>
                <a:latin typeface="+mj-lt"/>
              </a:defRPr>
            </a:lvl1pPr>
          </a:lstStyle>
          <a:p>
            <a:pPr lvl="0"/>
            <a:r>
              <a:rPr lang="en-US"/>
              <a:t>Keynote cover page, </a:t>
            </a:r>
            <a:br>
              <a:rPr lang="en-US"/>
            </a:br>
            <a:r>
              <a:rPr lang="en-US"/>
              <a:t>Ericsson Hilda Light 60pt, </a:t>
            </a:r>
            <a:br>
              <a:rPr lang="en-US"/>
            </a:br>
            <a:r>
              <a:rPr lang="en-US"/>
              <a:t>Ericsson Black, </a:t>
            </a:r>
            <a:br>
              <a:rPr lang="en-US"/>
            </a:br>
            <a:r>
              <a:rPr lang="en-US"/>
              <a:t>max 4-lines</a:t>
            </a:r>
          </a:p>
        </p:txBody>
      </p:sp>
      <p:sp>
        <p:nvSpPr>
          <p:cNvPr id="10" name="SubTitle_TM">
            <a:extLst>
              <a:ext uri="{FF2B5EF4-FFF2-40B4-BE49-F238E27FC236}">
                <a16:creationId xmlns:a16="http://schemas.microsoft.com/office/drawing/2014/main" id="{ED5DEA0B-CF0D-4EE6-B6A8-90BAF3DE8AF1}"/>
              </a:ext>
            </a:extLst>
          </p:cNvPr>
          <p:cNvSpPr>
            <a:spLocks noGrp="1" noChangeArrowheads="1"/>
          </p:cNvSpPr>
          <p:nvPr>
            <p:ph type="subTitle" idx="1" hasCustomPrompt="1"/>
          </p:nvPr>
        </p:nvSpPr>
        <p:spPr>
          <a:xfrm>
            <a:off x="479425" y="4149726"/>
            <a:ext cx="5472112" cy="2087562"/>
          </a:xfrm>
          <a:prstGeom prst="rect">
            <a:avLst/>
          </a:prstGeom>
        </p:spPr>
        <p:txBody>
          <a:bodyPr rIns="0" anchor="t"/>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a:t>Speaker,</a:t>
            </a:r>
            <a:br>
              <a:rPr lang="en-US"/>
            </a:br>
            <a:r>
              <a:rPr lang="en-US"/>
              <a:t>Ericsson Black, Ericsson Hilda 20pt</a:t>
            </a:r>
          </a:p>
        </p:txBody>
      </p:sp>
    </p:spTree>
    <p:extLst>
      <p:ext uri="{BB962C8B-B14F-4D97-AF65-F5344CB8AC3E}">
        <p14:creationId xmlns:p14="http://schemas.microsoft.com/office/powerpoint/2010/main" val="1085322578"/>
      </p:ext>
    </p:extLst>
  </p:cSld>
  <p:clrMapOvr>
    <a:masterClrMapping/>
  </p:clrMapOvr>
  <p:hf sldNum="0" hdr="0" ftr="0"/>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Keynote Cover Page w. Bright Photo">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8368127A-B068-4F16-BC03-AF06DDDB17AE}"/>
              </a:ext>
            </a:extLst>
          </p:cNvPr>
          <p:cNvSpPr>
            <a:spLocks noGrp="1"/>
          </p:cNvSpPr>
          <p:nvPr>
            <p:ph type="pic" sz="quarter" idx="10" hasCustomPrompt="1"/>
          </p:nvPr>
        </p:nvSpPr>
        <p:spPr>
          <a:xfrm>
            <a:off x="1" y="0"/>
            <a:ext cx="12192000" cy="6858000"/>
          </a:xfrm>
          <a:prstGeom prst="rect">
            <a:avLst/>
          </a:prstGeom>
          <a:solidFill>
            <a:schemeClr val="tx1">
              <a:lumMod val="10000"/>
              <a:lumOff val="90000"/>
            </a:schemeClr>
          </a:solidFill>
        </p:spPr>
        <p:txBody>
          <a:bodyPr anchor="ctr"/>
          <a:lstStyle>
            <a:lvl1pPr marL="0" indent="0" algn="ctr">
              <a:buNone/>
              <a:defRPr/>
            </a:lvl1pPr>
          </a:lstStyle>
          <a:p>
            <a:r>
              <a:rPr lang="en-US"/>
              <a:t>                                                                         Click icon to add a bright image</a:t>
            </a:r>
          </a:p>
        </p:txBody>
      </p:sp>
      <p:sp>
        <p:nvSpPr>
          <p:cNvPr id="9" name="Title_TM">
            <a:extLst>
              <a:ext uri="{FF2B5EF4-FFF2-40B4-BE49-F238E27FC236}">
                <a16:creationId xmlns:a16="http://schemas.microsoft.com/office/drawing/2014/main" id="{696C7C8F-5086-466A-8108-2FE0A8663D59}"/>
              </a:ext>
            </a:extLst>
          </p:cNvPr>
          <p:cNvSpPr>
            <a:spLocks noGrp="1" noChangeArrowheads="1"/>
          </p:cNvSpPr>
          <p:nvPr>
            <p:ph type="ctrTitle" hasCustomPrompt="1"/>
          </p:nvPr>
        </p:nvSpPr>
        <p:spPr>
          <a:xfrm>
            <a:off x="479425" y="476250"/>
            <a:ext cx="8353426" cy="2288721"/>
          </a:xfrm>
          <a:noFill/>
          <a:ln w="9525">
            <a:noFill/>
            <a:miter lim="800000"/>
            <a:headEnd/>
            <a:tailEnd/>
          </a:ln>
        </p:spPr>
        <p:txBody>
          <a:bodyPr anchor="t"/>
          <a:lstStyle>
            <a:lvl1pPr>
              <a:defRPr lang="en-US" sz="6000" b="0" dirty="0">
                <a:solidFill>
                  <a:schemeClr val="tx1"/>
                </a:solidFill>
              </a:defRPr>
            </a:lvl1pPr>
          </a:lstStyle>
          <a:p>
            <a:pPr lvl="0"/>
            <a:r>
              <a:rPr lang="en-US"/>
              <a:t>Keynote cover page, </a:t>
            </a:r>
            <a:br>
              <a:rPr lang="en-US"/>
            </a:br>
            <a:r>
              <a:rPr lang="en-US"/>
              <a:t>Ericsson Hilda Light 60pt, </a:t>
            </a:r>
            <a:br>
              <a:rPr lang="en-US"/>
            </a:br>
            <a:r>
              <a:rPr lang="en-US"/>
              <a:t>Ericsson Black, </a:t>
            </a:r>
            <a:br>
              <a:rPr lang="en-US"/>
            </a:br>
            <a:r>
              <a:rPr lang="en-US"/>
              <a:t>max 4-lines</a:t>
            </a:r>
          </a:p>
        </p:txBody>
      </p:sp>
      <p:sp>
        <p:nvSpPr>
          <p:cNvPr id="10" name="SubTitle_TM">
            <a:extLst>
              <a:ext uri="{FF2B5EF4-FFF2-40B4-BE49-F238E27FC236}">
                <a16:creationId xmlns:a16="http://schemas.microsoft.com/office/drawing/2014/main" id="{ED5DEA0B-CF0D-4EE6-B6A8-90BAF3DE8AF1}"/>
              </a:ext>
            </a:extLst>
          </p:cNvPr>
          <p:cNvSpPr>
            <a:spLocks noGrp="1" noChangeArrowheads="1"/>
          </p:cNvSpPr>
          <p:nvPr>
            <p:ph type="subTitle" idx="1" hasCustomPrompt="1"/>
          </p:nvPr>
        </p:nvSpPr>
        <p:spPr>
          <a:xfrm>
            <a:off x="479424" y="4149725"/>
            <a:ext cx="5472113" cy="2087563"/>
          </a:xfrm>
          <a:prstGeom prst="rect">
            <a:avLst/>
          </a:prstGeom>
        </p:spPr>
        <p:txBody>
          <a:bodyPr rIns="0" anchor="t"/>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a:t>Speaker,</a:t>
            </a:r>
            <a:br>
              <a:rPr lang="en-US"/>
            </a:br>
            <a:r>
              <a:rPr lang="en-US"/>
              <a:t>Ericsson Black, Ericsson Hilda 20pt</a:t>
            </a:r>
          </a:p>
        </p:txBody>
      </p:sp>
      <p:pic>
        <p:nvPicPr>
          <p:cNvPr id="8" name="Picture 7">
            <a:extLst>
              <a:ext uri="{FF2B5EF4-FFF2-40B4-BE49-F238E27FC236}">
                <a16:creationId xmlns:a16="http://schemas.microsoft.com/office/drawing/2014/main" id="{5EA31692-921B-434F-B398-8E2B345D16EE}"/>
              </a:ext>
            </a:extLst>
          </p:cNvPr>
          <p:cNvPicPr>
            <a:picLocks noChangeAspect="1"/>
          </p:cNvPicPr>
          <p:nvPr userDrawn="1"/>
        </p:nvPicPr>
        <p:blipFill>
          <a:blip r:embed="rId2" cstate="screen">
            <a:duotone>
              <a:prstClr val="black"/>
              <a:srgbClr val="D9C3A5">
                <a:tint val="50000"/>
                <a:satMod val="180000"/>
              </a:srgbClr>
            </a:duotone>
            <a:extLst>
              <a:ext uri="{BEBA8EAE-BF5A-486C-A8C5-ECC9F3942E4B}">
                <a14:imgProps xmlns:a14="http://schemas.microsoft.com/office/drawing/2010/main">
                  <a14:imgLayer r:embed="rId3">
                    <a14:imgEffect>
                      <a14:colorTemperature colorTemp="8800"/>
                    </a14:imgEffect>
                  </a14:imgLayer>
                </a14:imgProps>
              </a:ext>
              <a:ext uri="{28A0092B-C50C-407E-A947-70E740481C1C}">
                <a14:useLocalDpi xmlns:a14="http://schemas.microsoft.com/office/drawing/2010/main"/>
              </a:ext>
            </a:extLst>
          </a:blip>
          <a:stretch>
            <a:fillRect/>
          </a:stretch>
        </p:blipFill>
        <p:spPr>
          <a:xfrm>
            <a:off x="11522514" y="476250"/>
            <a:ext cx="190061" cy="256032"/>
          </a:xfrm>
          <a:prstGeom prst="rect">
            <a:avLst/>
          </a:prstGeom>
          <a:ln>
            <a:noFill/>
          </a:ln>
        </p:spPr>
      </p:pic>
    </p:spTree>
    <p:extLst>
      <p:ext uri="{BB962C8B-B14F-4D97-AF65-F5344CB8AC3E}">
        <p14:creationId xmlns:p14="http://schemas.microsoft.com/office/powerpoint/2010/main" val="1177055427"/>
      </p:ext>
    </p:extLst>
  </p:cSld>
  <p:clrMapOvr>
    <a:masterClrMapping/>
  </p:clrMapOvr>
  <p:hf sldNum="0" hdr="0" ftr="0"/>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Keynote Cover Page w. Dark Photo">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8368127A-B068-4F16-BC03-AF06DDDB17AE}"/>
              </a:ext>
            </a:extLst>
          </p:cNvPr>
          <p:cNvSpPr>
            <a:spLocks noGrp="1"/>
          </p:cNvSpPr>
          <p:nvPr>
            <p:ph type="pic" sz="quarter" idx="10" hasCustomPrompt="1"/>
          </p:nvPr>
        </p:nvSpPr>
        <p:spPr>
          <a:xfrm>
            <a:off x="1" y="0"/>
            <a:ext cx="12192000" cy="6858000"/>
          </a:xfrm>
          <a:prstGeom prst="rect">
            <a:avLst/>
          </a:prstGeom>
          <a:solidFill>
            <a:schemeClr val="tx1"/>
          </a:solidFill>
        </p:spPr>
        <p:txBody>
          <a:bodyPr anchor="ctr"/>
          <a:lstStyle>
            <a:lvl1pPr marL="0" indent="0" algn="ctr">
              <a:buNone/>
              <a:defRPr>
                <a:solidFill>
                  <a:schemeClr val="bg1"/>
                </a:solidFill>
              </a:defRPr>
            </a:lvl1pPr>
          </a:lstStyle>
          <a:p>
            <a:r>
              <a:rPr lang="en-US"/>
              <a:t>                                                                      Click icon to add a dark image</a:t>
            </a:r>
          </a:p>
        </p:txBody>
      </p:sp>
      <p:sp>
        <p:nvSpPr>
          <p:cNvPr id="9" name="Title_TM">
            <a:extLst>
              <a:ext uri="{FF2B5EF4-FFF2-40B4-BE49-F238E27FC236}">
                <a16:creationId xmlns:a16="http://schemas.microsoft.com/office/drawing/2014/main" id="{696C7C8F-5086-466A-8108-2FE0A8663D59}"/>
              </a:ext>
            </a:extLst>
          </p:cNvPr>
          <p:cNvSpPr>
            <a:spLocks noGrp="1" noChangeArrowheads="1"/>
          </p:cNvSpPr>
          <p:nvPr>
            <p:ph type="ctrTitle" hasCustomPrompt="1"/>
          </p:nvPr>
        </p:nvSpPr>
        <p:spPr>
          <a:xfrm>
            <a:off x="479425" y="476250"/>
            <a:ext cx="8353426" cy="2288721"/>
          </a:xfrm>
          <a:noFill/>
          <a:ln w="9525">
            <a:noFill/>
            <a:miter lim="800000"/>
            <a:headEnd/>
            <a:tailEnd/>
          </a:ln>
        </p:spPr>
        <p:txBody>
          <a:bodyPr anchor="t"/>
          <a:lstStyle>
            <a:lvl1pPr>
              <a:defRPr lang="en-US" sz="6000" b="0" dirty="0">
                <a:solidFill>
                  <a:schemeClr val="bg1"/>
                </a:solidFill>
              </a:defRPr>
            </a:lvl1pPr>
          </a:lstStyle>
          <a:p>
            <a:pPr lvl="0"/>
            <a:r>
              <a:rPr lang="en-US"/>
              <a:t>Keynote cover cage, </a:t>
            </a:r>
            <a:br>
              <a:rPr lang="en-US"/>
            </a:br>
            <a:r>
              <a:rPr lang="en-US"/>
              <a:t>Ericsson Hilda Light 60pt, </a:t>
            </a:r>
            <a:br>
              <a:rPr lang="en-US"/>
            </a:br>
            <a:r>
              <a:rPr lang="en-US"/>
              <a:t>Ericsson White, </a:t>
            </a:r>
            <a:br>
              <a:rPr lang="en-US"/>
            </a:br>
            <a:r>
              <a:rPr lang="en-US"/>
              <a:t>max 4-lines</a:t>
            </a:r>
          </a:p>
        </p:txBody>
      </p:sp>
      <p:sp>
        <p:nvSpPr>
          <p:cNvPr id="10" name="SubTitle_TM">
            <a:extLst>
              <a:ext uri="{FF2B5EF4-FFF2-40B4-BE49-F238E27FC236}">
                <a16:creationId xmlns:a16="http://schemas.microsoft.com/office/drawing/2014/main" id="{ED5DEA0B-CF0D-4EE6-B6A8-90BAF3DE8AF1}"/>
              </a:ext>
            </a:extLst>
          </p:cNvPr>
          <p:cNvSpPr>
            <a:spLocks noGrp="1" noChangeArrowheads="1"/>
          </p:cNvSpPr>
          <p:nvPr>
            <p:ph type="subTitle" idx="1" hasCustomPrompt="1"/>
          </p:nvPr>
        </p:nvSpPr>
        <p:spPr>
          <a:xfrm>
            <a:off x="479424" y="4149725"/>
            <a:ext cx="5472113" cy="2087563"/>
          </a:xfrm>
          <a:prstGeom prst="rect">
            <a:avLst/>
          </a:prstGeom>
        </p:spPr>
        <p:txBody>
          <a:bodyPr rIns="0" anchor="t"/>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a:t>Speaker,</a:t>
            </a:r>
            <a:br>
              <a:rPr lang="en-US"/>
            </a:br>
            <a:r>
              <a:rPr lang="en-US"/>
              <a:t>Ericsson Black, Ericsson Hilda 20pt</a:t>
            </a:r>
          </a:p>
        </p:txBody>
      </p:sp>
      <p:pic>
        <p:nvPicPr>
          <p:cNvPr id="6" name="Picture 11">
            <a:extLst>
              <a:ext uri="{FF2B5EF4-FFF2-40B4-BE49-F238E27FC236}">
                <a16:creationId xmlns:a16="http://schemas.microsoft.com/office/drawing/2014/main" id="{62EA197D-ECA7-4E2F-AB03-2BA31AB9DEF9}"/>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11522391" y="476250"/>
            <a:ext cx="190184" cy="256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64663325"/>
      </p:ext>
    </p:extLst>
  </p:cSld>
  <p:clrMapOvr>
    <a:masterClrMapping/>
  </p:clrMapOvr>
  <p:hf sldNum="0" hdr="0" ftr="0"/>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tatement Page 1">
    <p:spTree>
      <p:nvGrpSpPr>
        <p:cNvPr id="1" name=""/>
        <p:cNvGrpSpPr/>
        <p:nvPr/>
      </p:nvGrpSpPr>
      <p:grpSpPr>
        <a:xfrm>
          <a:off x="0" y="0"/>
          <a:ext cx="0" cy="0"/>
          <a:chOff x="0" y="0"/>
          <a:chExt cx="0" cy="0"/>
        </a:xfrm>
      </p:grpSpPr>
      <p:sp>
        <p:nvSpPr>
          <p:cNvPr id="4" name="Rectangle 3"/>
          <p:cNvSpPr/>
          <p:nvPr userDrawn="1"/>
        </p:nvSpPr>
        <p:spPr bwMode="auto">
          <a:xfrm>
            <a:off x="0" y="0"/>
            <a:ext cx="12192000" cy="6858000"/>
          </a:xfrm>
          <a:prstGeom prst="rect">
            <a:avLst/>
          </a:prstGeom>
          <a:solidFill>
            <a:schemeClr val="accent1"/>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a:latin typeface="Ericsson Hilda Light" panose="00000400000000000000" pitchFamily="2" charset="0"/>
              <a:cs typeface="+mn-cs"/>
            </a:endParaRPr>
          </a:p>
        </p:txBody>
      </p:sp>
      <p:pic>
        <p:nvPicPr>
          <p:cNvPr id="9" name="Picture 11">
            <a:extLst>
              <a:ext uri="{FF2B5EF4-FFF2-40B4-BE49-F238E27FC236}">
                <a16:creationId xmlns:a16="http://schemas.microsoft.com/office/drawing/2014/main" id="{10DEA382-3777-4D1B-A88B-88F6F05CB21F}"/>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11522391" y="476250"/>
            <a:ext cx="190184" cy="256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itle_TM">
            <a:extLst>
              <a:ext uri="{FF2B5EF4-FFF2-40B4-BE49-F238E27FC236}">
                <a16:creationId xmlns:a16="http://schemas.microsoft.com/office/drawing/2014/main" id="{48FE7FF9-3930-4C4A-8BC6-EB9A286812D4}"/>
              </a:ext>
            </a:extLst>
          </p:cNvPr>
          <p:cNvSpPr>
            <a:spLocks noGrp="1" noChangeArrowheads="1"/>
          </p:cNvSpPr>
          <p:nvPr>
            <p:ph type="ctrTitle" hasCustomPrompt="1"/>
          </p:nvPr>
        </p:nvSpPr>
        <p:spPr>
          <a:xfrm>
            <a:off x="479424" y="476250"/>
            <a:ext cx="8353425" cy="3457575"/>
          </a:xfrm>
          <a:noFill/>
          <a:ln w="9525">
            <a:noFill/>
            <a:miter lim="800000"/>
            <a:headEnd/>
            <a:tailEnd/>
          </a:ln>
        </p:spPr>
        <p:txBody>
          <a:bodyPr/>
          <a:lstStyle>
            <a:lvl1pPr>
              <a:defRPr lang="en-US" sz="6000" b="0" dirty="0">
                <a:solidFill>
                  <a:schemeClr val="bg1"/>
                </a:solidFill>
              </a:defRPr>
            </a:lvl1pPr>
          </a:lstStyle>
          <a:p>
            <a:pPr lvl="0"/>
            <a:r>
              <a:rPr lang="en-US"/>
              <a:t>Chapter/section divider or Statement/fact/quote, </a:t>
            </a:r>
            <a:br>
              <a:rPr lang="en-US"/>
            </a:br>
            <a:r>
              <a:rPr lang="en-US"/>
              <a:t>Ericsson Hilda Light 60pt, </a:t>
            </a:r>
            <a:br>
              <a:rPr lang="en-US"/>
            </a:br>
            <a:r>
              <a:rPr lang="en-US"/>
              <a:t>Ericsson White, </a:t>
            </a:r>
            <a:br>
              <a:rPr lang="en-US"/>
            </a:br>
            <a:r>
              <a:rPr lang="en-US"/>
              <a:t>max 5-lines</a:t>
            </a:r>
          </a:p>
        </p:txBody>
      </p:sp>
      <p:sp>
        <p:nvSpPr>
          <p:cNvPr id="12" name="SubTitle_TM">
            <a:extLst>
              <a:ext uri="{FF2B5EF4-FFF2-40B4-BE49-F238E27FC236}">
                <a16:creationId xmlns:a16="http://schemas.microsoft.com/office/drawing/2014/main" id="{A60848B0-180A-4C02-A8B3-E172AF538B61}"/>
              </a:ext>
            </a:extLst>
          </p:cNvPr>
          <p:cNvSpPr>
            <a:spLocks noGrp="1" noChangeArrowheads="1"/>
          </p:cNvSpPr>
          <p:nvPr>
            <p:ph type="subTitle" idx="1" hasCustomPrompt="1"/>
          </p:nvPr>
        </p:nvSpPr>
        <p:spPr>
          <a:xfrm>
            <a:off x="479425"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a:t>Statement/quote source, </a:t>
            </a:r>
          </a:p>
          <a:p>
            <a:r>
              <a:rPr lang="en-US"/>
              <a:t>Ericsson White, Ericsson Hilda 20pt</a:t>
            </a:r>
          </a:p>
        </p:txBody>
      </p:sp>
    </p:spTree>
    <p:extLst>
      <p:ext uri="{BB962C8B-B14F-4D97-AF65-F5344CB8AC3E}">
        <p14:creationId xmlns:p14="http://schemas.microsoft.com/office/powerpoint/2010/main" val="2108219646"/>
      </p:ext>
    </p:extLst>
  </p:cSld>
  <p:clrMapOvr>
    <a:masterClrMapping/>
  </p:clrMapOvr>
  <p:hf sldNum="0" hdr="0" ftr="0"/>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Statement Page 2">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0"/>
            <a:ext cx="12192000" cy="6858000"/>
          </a:xfrm>
          <a:prstGeom prst="rect">
            <a:avLst/>
          </a:prstGeom>
          <a:solidFill>
            <a:schemeClr val="accent2"/>
          </a:solidFill>
          <a:ln>
            <a:noFill/>
          </a:ln>
          <a:extLst>
            <a:ext uri="{91240B29-F687-4F45-9708-019B960494DF}">
              <a14:hiddenLine xmlns:a14="http://schemas.microsoft.com/office/drawing/2010/main" w="12700" algn="ctr">
                <a:solidFill>
                  <a:srgbClr val="000000"/>
                </a:solidFill>
                <a:round/>
                <a:headEnd/>
                <a:tailEnd/>
              </a14:hiddenLine>
            </a:ext>
          </a:extLst>
        </p:spPr>
        <p:txBody>
          <a:bodyPr wrap="none" lIns="72000" rIns="72000"/>
          <a:lstStyle>
            <a:lvl1pPr eaLnBrk="0" hangingPunct="0">
              <a:spcBef>
                <a:spcPct val="50000"/>
              </a:spcBef>
              <a:defRPr sz="2000">
                <a:solidFill>
                  <a:schemeClr val="tx1"/>
                </a:solidFill>
                <a:latin typeface="Ericsson Hilda Light" pitchFamily="34" charset="0"/>
              </a:defRPr>
            </a:lvl1pPr>
            <a:lvl2pPr marL="742950" indent="-285750" eaLnBrk="0" hangingPunct="0">
              <a:spcBef>
                <a:spcPct val="50000"/>
              </a:spcBef>
              <a:defRPr sz="2000">
                <a:solidFill>
                  <a:schemeClr val="tx1"/>
                </a:solidFill>
                <a:latin typeface="Ericsson Hilda Light" pitchFamily="34" charset="0"/>
              </a:defRPr>
            </a:lvl2pPr>
            <a:lvl3pPr marL="1143000" indent="-228600" eaLnBrk="0" hangingPunct="0">
              <a:spcBef>
                <a:spcPct val="50000"/>
              </a:spcBef>
              <a:defRPr sz="2000">
                <a:solidFill>
                  <a:schemeClr val="tx1"/>
                </a:solidFill>
                <a:latin typeface="Ericsson Hilda Light" pitchFamily="34" charset="0"/>
              </a:defRPr>
            </a:lvl3pPr>
            <a:lvl4pPr marL="1600200" indent="-228600" eaLnBrk="0" hangingPunct="0">
              <a:spcBef>
                <a:spcPct val="50000"/>
              </a:spcBef>
              <a:defRPr sz="2000">
                <a:solidFill>
                  <a:schemeClr val="tx1"/>
                </a:solidFill>
                <a:latin typeface="Ericsson Hilda Light" pitchFamily="34" charset="0"/>
              </a:defRPr>
            </a:lvl4pPr>
            <a:lvl5pPr marL="2057400" indent="-228600" eaLnBrk="0" hangingPunct="0">
              <a:spcBef>
                <a:spcPct val="50000"/>
              </a:spcBef>
              <a:defRPr sz="2000">
                <a:solidFill>
                  <a:schemeClr val="tx1"/>
                </a:solidFill>
                <a:latin typeface="Ericsson Hilda Light" pitchFamily="34" charset="0"/>
              </a:defRPr>
            </a:lvl5pPr>
            <a:lvl6pPr marL="2514600" indent="-228600" eaLnBrk="0" fontAlgn="base" hangingPunct="0">
              <a:spcBef>
                <a:spcPct val="50000"/>
              </a:spcBef>
              <a:spcAft>
                <a:spcPct val="0"/>
              </a:spcAft>
              <a:defRPr sz="2000">
                <a:solidFill>
                  <a:schemeClr val="tx1"/>
                </a:solidFill>
                <a:latin typeface="Ericsson Hilda Light" pitchFamily="34" charset="0"/>
              </a:defRPr>
            </a:lvl6pPr>
            <a:lvl7pPr marL="2971800" indent="-228600" eaLnBrk="0" fontAlgn="base" hangingPunct="0">
              <a:spcBef>
                <a:spcPct val="50000"/>
              </a:spcBef>
              <a:spcAft>
                <a:spcPct val="0"/>
              </a:spcAft>
              <a:defRPr sz="2000">
                <a:solidFill>
                  <a:schemeClr val="tx1"/>
                </a:solidFill>
                <a:latin typeface="Ericsson Hilda Light" pitchFamily="34" charset="0"/>
              </a:defRPr>
            </a:lvl7pPr>
            <a:lvl8pPr marL="3429000" indent="-228600" eaLnBrk="0" fontAlgn="base" hangingPunct="0">
              <a:spcBef>
                <a:spcPct val="50000"/>
              </a:spcBef>
              <a:spcAft>
                <a:spcPct val="0"/>
              </a:spcAft>
              <a:defRPr sz="2000">
                <a:solidFill>
                  <a:schemeClr val="tx1"/>
                </a:solidFill>
                <a:latin typeface="Ericsson Hilda Light" pitchFamily="34" charset="0"/>
              </a:defRPr>
            </a:lvl8pPr>
            <a:lvl9pPr marL="3886200" indent="-228600" eaLnBrk="0" fontAlgn="base" hangingPunct="0">
              <a:spcBef>
                <a:spcPct val="50000"/>
              </a:spcBef>
              <a:spcAft>
                <a:spcPct val="0"/>
              </a:spcAft>
              <a:defRPr sz="2000">
                <a:solidFill>
                  <a:schemeClr val="tx1"/>
                </a:solidFill>
                <a:latin typeface="Ericsson Hilda Light" pitchFamily="34" charset="0"/>
              </a:defRPr>
            </a:lvl9pPr>
          </a:lstStyle>
          <a:p>
            <a:pPr eaLnBrk="1" hangingPunct="1">
              <a:defRPr/>
            </a:pPr>
            <a:endParaRPr lang="en-US" altLang="en-US">
              <a:latin typeface="Ericsson Hilda Light" panose="00000400000000000000" pitchFamily="2" charset="0"/>
            </a:endParaRPr>
          </a:p>
        </p:txBody>
      </p:sp>
      <p:pic>
        <p:nvPicPr>
          <p:cNvPr id="9" name="Picture 11">
            <a:extLst>
              <a:ext uri="{FF2B5EF4-FFF2-40B4-BE49-F238E27FC236}">
                <a16:creationId xmlns:a16="http://schemas.microsoft.com/office/drawing/2014/main" id="{6CF73A11-8A39-48C9-ACAA-C58D0BA7D95B}"/>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11522391" y="476250"/>
            <a:ext cx="190184" cy="256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itle_TM">
            <a:extLst>
              <a:ext uri="{FF2B5EF4-FFF2-40B4-BE49-F238E27FC236}">
                <a16:creationId xmlns:a16="http://schemas.microsoft.com/office/drawing/2014/main" id="{4F3FE80A-6B53-492B-8FC1-A575806A0D00}"/>
              </a:ext>
            </a:extLst>
          </p:cNvPr>
          <p:cNvSpPr>
            <a:spLocks noGrp="1" noChangeArrowheads="1"/>
          </p:cNvSpPr>
          <p:nvPr>
            <p:ph type="ctrTitle" hasCustomPrompt="1"/>
          </p:nvPr>
        </p:nvSpPr>
        <p:spPr>
          <a:xfrm>
            <a:off x="479425" y="476250"/>
            <a:ext cx="8353426" cy="3457575"/>
          </a:xfrm>
          <a:noFill/>
          <a:ln w="9525">
            <a:noFill/>
            <a:miter lim="800000"/>
            <a:headEnd/>
            <a:tailEnd/>
          </a:ln>
        </p:spPr>
        <p:txBody>
          <a:bodyPr/>
          <a:lstStyle>
            <a:lvl1pPr>
              <a:defRPr lang="en-US" sz="6000" b="0" dirty="0">
                <a:solidFill>
                  <a:schemeClr val="bg1"/>
                </a:solidFill>
              </a:defRPr>
            </a:lvl1pPr>
          </a:lstStyle>
          <a:p>
            <a:pPr lvl="0"/>
            <a:r>
              <a:rPr lang="en-US"/>
              <a:t>Chapter/section divider or Statement/fact/quote, </a:t>
            </a:r>
            <a:br>
              <a:rPr lang="en-US"/>
            </a:br>
            <a:r>
              <a:rPr lang="en-US"/>
              <a:t>Ericsson Hilda Light 60pt, </a:t>
            </a:r>
            <a:br>
              <a:rPr lang="en-US"/>
            </a:br>
            <a:r>
              <a:rPr lang="en-US"/>
              <a:t>Ericsson White, </a:t>
            </a:r>
            <a:br>
              <a:rPr lang="en-US"/>
            </a:br>
            <a:r>
              <a:rPr lang="en-US"/>
              <a:t>max 5-lines</a:t>
            </a:r>
          </a:p>
        </p:txBody>
      </p:sp>
      <p:sp>
        <p:nvSpPr>
          <p:cNvPr id="11" name="SubTitle_TM">
            <a:extLst>
              <a:ext uri="{FF2B5EF4-FFF2-40B4-BE49-F238E27FC236}">
                <a16:creationId xmlns:a16="http://schemas.microsoft.com/office/drawing/2014/main" id="{3AECA499-20B0-4F79-85A2-1C9D1BFBB0C0}"/>
              </a:ext>
            </a:extLst>
          </p:cNvPr>
          <p:cNvSpPr>
            <a:spLocks noGrp="1" noChangeArrowheads="1"/>
          </p:cNvSpPr>
          <p:nvPr>
            <p:ph type="subTitle" idx="1" hasCustomPrompt="1"/>
          </p:nvPr>
        </p:nvSpPr>
        <p:spPr>
          <a:xfrm>
            <a:off x="479424"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a:t>Statement/quote source, </a:t>
            </a:r>
          </a:p>
          <a:p>
            <a:r>
              <a:rPr lang="en-US"/>
              <a:t>Ericsson White, Ericsson Hilda 20pt</a:t>
            </a:r>
          </a:p>
        </p:txBody>
      </p:sp>
    </p:spTree>
    <p:extLst>
      <p:ext uri="{BB962C8B-B14F-4D97-AF65-F5344CB8AC3E}">
        <p14:creationId xmlns:p14="http://schemas.microsoft.com/office/powerpoint/2010/main" val="299406540"/>
      </p:ext>
    </p:extLst>
  </p:cSld>
  <p:clrMapOvr>
    <a:masterClrMapping/>
  </p:clrMapOvr>
  <p:hf sldNum="0" hdr="0" ftr="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Statement Page 3">
    <p:spTree>
      <p:nvGrpSpPr>
        <p:cNvPr id="1" name=""/>
        <p:cNvGrpSpPr/>
        <p:nvPr/>
      </p:nvGrpSpPr>
      <p:grpSpPr>
        <a:xfrm>
          <a:off x="0" y="0"/>
          <a:ext cx="0" cy="0"/>
          <a:chOff x="0" y="0"/>
          <a:chExt cx="0" cy="0"/>
        </a:xfrm>
      </p:grpSpPr>
      <p:sp>
        <p:nvSpPr>
          <p:cNvPr id="4" name="Rectangle 3"/>
          <p:cNvSpPr/>
          <p:nvPr userDrawn="1"/>
        </p:nvSpPr>
        <p:spPr bwMode="auto">
          <a:xfrm>
            <a:off x="0" y="0"/>
            <a:ext cx="12192000" cy="6858000"/>
          </a:xfrm>
          <a:prstGeom prst="rect">
            <a:avLst/>
          </a:prstGeom>
          <a:solidFill>
            <a:schemeClr val="accent3"/>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a:latin typeface="Ericsson Hilda Light" panose="00000400000000000000" pitchFamily="2" charset="0"/>
              <a:cs typeface="+mn-cs"/>
            </a:endParaRPr>
          </a:p>
        </p:txBody>
      </p:sp>
      <p:pic>
        <p:nvPicPr>
          <p:cNvPr id="9" name="Picture 11">
            <a:extLst>
              <a:ext uri="{FF2B5EF4-FFF2-40B4-BE49-F238E27FC236}">
                <a16:creationId xmlns:a16="http://schemas.microsoft.com/office/drawing/2014/main" id="{AD8118F2-961D-4A26-82DD-827B741645D3}"/>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11522391" y="476250"/>
            <a:ext cx="190184" cy="256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itle_TM">
            <a:extLst>
              <a:ext uri="{FF2B5EF4-FFF2-40B4-BE49-F238E27FC236}">
                <a16:creationId xmlns:a16="http://schemas.microsoft.com/office/drawing/2014/main" id="{6AB007D5-DA18-4842-9C2D-8C72512602C0}"/>
              </a:ext>
            </a:extLst>
          </p:cNvPr>
          <p:cNvSpPr>
            <a:spLocks noGrp="1" noChangeArrowheads="1"/>
          </p:cNvSpPr>
          <p:nvPr>
            <p:ph type="ctrTitle" hasCustomPrompt="1"/>
          </p:nvPr>
        </p:nvSpPr>
        <p:spPr>
          <a:xfrm>
            <a:off x="479425" y="476250"/>
            <a:ext cx="8353426" cy="3457575"/>
          </a:xfrm>
          <a:noFill/>
          <a:ln w="9525">
            <a:noFill/>
            <a:miter lim="800000"/>
            <a:headEnd/>
            <a:tailEnd/>
          </a:ln>
        </p:spPr>
        <p:txBody>
          <a:bodyPr/>
          <a:lstStyle>
            <a:lvl1pPr>
              <a:defRPr lang="en-US" sz="6000" b="0" dirty="0">
                <a:solidFill>
                  <a:schemeClr val="bg1"/>
                </a:solidFill>
              </a:defRPr>
            </a:lvl1pPr>
          </a:lstStyle>
          <a:p>
            <a:pPr lvl="0"/>
            <a:r>
              <a:rPr lang="en-US"/>
              <a:t>Chapter/section divider or Statement/fact/quote, </a:t>
            </a:r>
            <a:br>
              <a:rPr lang="en-US"/>
            </a:br>
            <a:r>
              <a:rPr lang="en-US"/>
              <a:t>Ericsson Hilda Light 60pt, </a:t>
            </a:r>
            <a:br>
              <a:rPr lang="en-US"/>
            </a:br>
            <a:r>
              <a:rPr lang="en-US"/>
              <a:t>Ericsson White, </a:t>
            </a:r>
            <a:br>
              <a:rPr lang="en-US"/>
            </a:br>
            <a:r>
              <a:rPr lang="en-US"/>
              <a:t>max 5-lines</a:t>
            </a:r>
          </a:p>
        </p:txBody>
      </p:sp>
      <p:sp>
        <p:nvSpPr>
          <p:cNvPr id="11" name="SubTitle_TM">
            <a:extLst>
              <a:ext uri="{FF2B5EF4-FFF2-40B4-BE49-F238E27FC236}">
                <a16:creationId xmlns:a16="http://schemas.microsoft.com/office/drawing/2014/main" id="{0D3699C9-F9CA-4781-89C3-F0A901D1F1AF}"/>
              </a:ext>
            </a:extLst>
          </p:cNvPr>
          <p:cNvSpPr>
            <a:spLocks noGrp="1" noChangeArrowheads="1"/>
          </p:cNvSpPr>
          <p:nvPr>
            <p:ph type="subTitle" idx="1" hasCustomPrompt="1"/>
          </p:nvPr>
        </p:nvSpPr>
        <p:spPr>
          <a:xfrm>
            <a:off x="479424"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a:t>Statement/quote source, </a:t>
            </a:r>
          </a:p>
          <a:p>
            <a:r>
              <a:rPr lang="en-US"/>
              <a:t>Ericsson White, Ericsson Hilda 20pt</a:t>
            </a:r>
          </a:p>
        </p:txBody>
      </p:sp>
    </p:spTree>
    <p:extLst>
      <p:ext uri="{BB962C8B-B14F-4D97-AF65-F5344CB8AC3E}">
        <p14:creationId xmlns:p14="http://schemas.microsoft.com/office/powerpoint/2010/main" val="3450366910"/>
      </p:ext>
    </p:extLst>
  </p:cSld>
  <p:clrMapOvr>
    <a:masterClrMapping/>
  </p:clrMapOvr>
  <p:hf sldNum="0" hdr="0" ftr="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image" Target="../media/image1.png"/><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microsoft.com/office/2007/relationships/hdphoto" Target="../media/hdphoto1.wdp"/><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7" name="Content_SM"/>
          <p:cNvSpPr>
            <a:spLocks noGrp="1" noChangeArrowheads="1"/>
          </p:cNvSpPr>
          <p:nvPr>
            <p:ph type="body" idx="1"/>
          </p:nvPr>
        </p:nvSpPr>
        <p:spPr bwMode="auto">
          <a:xfrm>
            <a:off x="479425" y="1844675"/>
            <a:ext cx="11233150" cy="4392612"/>
          </a:xfrm>
          <a:prstGeom prst="rect">
            <a:avLst/>
          </a:prstGeom>
          <a:noFill/>
          <a:ln w="9525">
            <a:noFill/>
            <a:miter lim="800000"/>
            <a:headEnd/>
            <a:tailEnd/>
          </a:ln>
        </p:spPr>
        <p:txBody>
          <a:bodyPr vert="horz" wrap="square" lIns="72000" tIns="36000" rIns="0" bIns="0" numCol="1" anchor="t" anchorCtr="0" compatLnSpc="1">
            <a:prstTxWarp prst="textNoShape">
              <a:avLst/>
            </a:prstTxWarp>
          </a:bodyPr>
          <a:lstStyle/>
          <a:p>
            <a:pPr lvl="0"/>
            <a:r>
              <a:rPr lang="en-US"/>
              <a:t>For heading, use Ericsson Hilda in bold. For copy and bullets, use Ericsson Hilda.</a:t>
            </a:r>
          </a:p>
          <a:p>
            <a:pPr lvl="1"/>
            <a:r>
              <a:rPr lang="en-US"/>
              <a:t>First level</a:t>
            </a:r>
          </a:p>
          <a:p>
            <a:pPr lvl="2"/>
            <a:r>
              <a:rPr lang="en-US"/>
              <a:t>Second level</a:t>
            </a:r>
          </a:p>
          <a:p>
            <a:pPr lvl="3"/>
            <a:r>
              <a:rPr lang="en-US"/>
              <a:t>Third level</a:t>
            </a:r>
          </a:p>
          <a:p>
            <a:pPr lvl="4"/>
            <a:r>
              <a:rPr lang="en-US"/>
              <a:t>Fourth level</a:t>
            </a:r>
          </a:p>
        </p:txBody>
      </p:sp>
      <p:sp>
        <p:nvSpPr>
          <p:cNvPr id="21506" name="Title_SM"/>
          <p:cNvSpPr>
            <a:spLocks noGrp="1" noChangeArrowheads="1"/>
          </p:cNvSpPr>
          <p:nvPr>
            <p:ph type="title"/>
          </p:nvPr>
        </p:nvSpPr>
        <p:spPr bwMode="auto">
          <a:xfrm>
            <a:off x="479424" y="476250"/>
            <a:ext cx="8353425"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p>
            <a:pPr lvl="0"/>
            <a:r>
              <a:rPr lang="en-US"/>
              <a:t>Slide title, Ericsson Hilda Light 40pt, Ericsson Black, max 2-lines</a:t>
            </a:r>
          </a:p>
        </p:txBody>
      </p:sp>
      <p:pic>
        <p:nvPicPr>
          <p:cNvPr id="8" name="Picture 7">
            <a:extLst>
              <a:ext uri="{FF2B5EF4-FFF2-40B4-BE49-F238E27FC236}">
                <a16:creationId xmlns:a16="http://schemas.microsoft.com/office/drawing/2014/main" id="{2051B066-0765-4F7D-BC7B-5421BFA666C6}"/>
              </a:ext>
            </a:extLst>
          </p:cNvPr>
          <p:cNvPicPr>
            <a:picLocks noChangeAspect="1"/>
          </p:cNvPicPr>
          <p:nvPr userDrawn="1"/>
        </p:nvPicPr>
        <p:blipFill>
          <a:blip r:embed="rId39" cstate="screen">
            <a:duotone>
              <a:prstClr val="black"/>
              <a:srgbClr val="D9C3A5">
                <a:tint val="50000"/>
                <a:satMod val="180000"/>
              </a:srgbClr>
            </a:duotone>
            <a:extLst>
              <a:ext uri="{BEBA8EAE-BF5A-486C-A8C5-ECC9F3942E4B}">
                <a14:imgProps xmlns:a14="http://schemas.microsoft.com/office/drawing/2010/main">
                  <a14:imgLayer r:embed="rId40">
                    <a14:imgEffect>
                      <a14:colorTemperature colorTemp="8800"/>
                    </a14:imgEffect>
                  </a14:imgLayer>
                </a14:imgProps>
              </a:ext>
              <a:ext uri="{28A0092B-C50C-407E-A947-70E740481C1C}">
                <a14:useLocalDpi xmlns:a14="http://schemas.microsoft.com/office/drawing/2010/main"/>
              </a:ext>
            </a:extLst>
          </a:blip>
          <a:stretch>
            <a:fillRect/>
          </a:stretch>
        </p:blipFill>
        <p:spPr>
          <a:xfrm>
            <a:off x="11522514" y="476250"/>
            <a:ext cx="190061" cy="256032"/>
          </a:xfrm>
          <a:prstGeom prst="rect">
            <a:avLst/>
          </a:prstGeom>
          <a:ln>
            <a:noFill/>
          </a:ln>
        </p:spPr>
      </p:pic>
      <p:sp>
        <p:nvSpPr>
          <p:cNvPr id="2" name="txtfooterCopy">
            <a:extLst>
              <a:ext uri="{FF2B5EF4-FFF2-40B4-BE49-F238E27FC236}">
                <a16:creationId xmlns:a16="http://schemas.microsoft.com/office/drawing/2014/main" id="{B5D66844-3D70-468C-AC9F-76DF3D537153}"/>
              </a:ext>
            </a:extLst>
          </p:cNvPr>
          <p:cNvSpPr txBox="1"/>
          <p:nvPr userDrawn="1"/>
        </p:nvSpPr>
        <p:spPr>
          <a:xfrm>
            <a:off x="527050" y="6524625"/>
            <a:ext cx="9865783" cy="215900"/>
          </a:xfrm>
          <a:prstGeom prst="rect">
            <a:avLst/>
          </a:prstGeom>
          <a:noFill/>
        </p:spPr>
        <p:txBody>
          <a:bodyPr vert="horz" wrap="none" lIns="0" tIns="0" rIns="0" bIns="0" rtlCol="0">
            <a:noAutofit/>
          </a:bodyPr>
          <a:lstStyle/>
          <a:p>
            <a:pPr algn="l"/>
            <a:r>
              <a:rPr lang="en-US" sz="800" b="0" i="0" u="none">
                <a:solidFill>
                  <a:srgbClr val="1A1816"/>
                </a:solidFill>
                <a:latin typeface="+mn-lt"/>
              </a:rPr>
              <a:t>Page </a:t>
            </a:r>
            <a:fld id="{C8A45A22-BCEF-493D-B2BA-9D48AC6621B4}" type="slidenum">
              <a:rPr lang="en-US" sz="800" b="0" i="0" u="none" smtClean="0">
                <a:solidFill>
                  <a:srgbClr val="1A1816"/>
                </a:solidFill>
                <a:latin typeface="+mn-lt"/>
              </a:rPr>
              <a:t>‹#›</a:t>
            </a:fld>
            <a:endParaRPr lang="en-US" sz="800" b="0" i="0" u="none" dirty="0">
              <a:solidFill>
                <a:srgbClr val="1A1816"/>
              </a:solidFill>
              <a:latin typeface="+mn-lt"/>
            </a:endParaRPr>
          </a:p>
        </p:txBody>
      </p:sp>
    </p:spTree>
    <p:extLst>
      <p:ext uri="{BB962C8B-B14F-4D97-AF65-F5344CB8AC3E}">
        <p14:creationId xmlns:p14="http://schemas.microsoft.com/office/powerpoint/2010/main" val="2523064765"/>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 id="2147483709" r:id="rId12"/>
    <p:sldLayoutId id="2147483710" r:id="rId13"/>
    <p:sldLayoutId id="2147483711" r:id="rId14"/>
    <p:sldLayoutId id="2147483712" r:id="rId15"/>
    <p:sldLayoutId id="2147483713" r:id="rId16"/>
    <p:sldLayoutId id="2147483714" r:id="rId17"/>
    <p:sldLayoutId id="2147483715" r:id="rId18"/>
    <p:sldLayoutId id="2147483716" r:id="rId19"/>
    <p:sldLayoutId id="2147483717" r:id="rId20"/>
    <p:sldLayoutId id="2147483718" r:id="rId21"/>
    <p:sldLayoutId id="2147483719" r:id="rId22"/>
    <p:sldLayoutId id="2147483720" r:id="rId23"/>
    <p:sldLayoutId id="2147483721" r:id="rId24"/>
    <p:sldLayoutId id="2147483722" r:id="rId25"/>
    <p:sldLayoutId id="2147483723" r:id="rId26"/>
    <p:sldLayoutId id="2147483724" r:id="rId27"/>
    <p:sldLayoutId id="2147483725" r:id="rId28"/>
    <p:sldLayoutId id="2147483726" r:id="rId29"/>
    <p:sldLayoutId id="2147483727" r:id="rId30"/>
    <p:sldLayoutId id="2147483728" r:id="rId31"/>
    <p:sldLayoutId id="2147483729" r:id="rId32"/>
    <p:sldLayoutId id="2147483730" r:id="rId33"/>
    <p:sldLayoutId id="2147483731" r:id="rId34"/>
    <p:sldLayoutId id="2147483732" r:id="rId35"/>
    <p:sldLayoutId id="2147483733" r:id="rId36"/>
    <p:sldLayoutId id="2147483816" r:id="rId37"/>
  </p:sldLayoutIdLst>
  <p:hf sldNum="0" hdr="0" ftr="0" dt="0"/>
  <p:txStyles>
    <p:titleStyle>
      <a:lvl1pPr algn="l" rtl="0" eaLnBrk="1" fontAlgn="base" hangingPunct="1">
        <a:lnSpc>
          <a:spcPct val="85000"/>
        </a:lnSpc>
        <a:spcBef>
          <a:spcPts val="300"/>
        </a:spcBef>
        <a:spcAft>
          <a:spcPct val="0"/>
        </a:spcAft>
        <a:defRPr sz="4000" kern="1400" spc="-160">
          <a:solidFill>
            <a:schemeClr val="tx1"/>
          </a:solidFill>
          <a:latin typeface="+mj-lt"/>
          <a:ea typeface="+mj-ea"/>
          <a:cs typeface="+mj-cs"/>
        </a:defRPr>
      </a:lvl1pPr>
      <a:lvl2pPr algn="l" rtl="0" eaLnBrk="1" fontAlgn="base" hangingPunct="1">
        <a:lnSpc>
          <a:spcPct val="85000"/>
        </a:lnSpc>
        <a:spcBef>
          <a:spcPct val="0"/>
        </a:spcBef>
        <a:spcAft>
          <a:spcPct val="0"/>
        </a:spcAft>
        <a:defRPr sz="4000">
          <a:solidFill>
            <a:schemeClr val="tx1"/>
          </a:solidFill>
          <a:latin typeface="Ericsson Hilda" pitchFamily="2" charset="0"/>
        </a:defRPr>
      </a:lvl2pPr>
      <a:lvl3pPr algn="l" rtl="0" eaLnBrk="1" fontAlgn="base" hangingPunct="1">
        <a:lnSpc>
          <a:spcPct val="85000"/>
        </a:lnSpc>
        <a:spcBef>
          <a:spcPct val="0"/>
        </a:spcBef>
        <a:spcAft>
          <a:spcPct val="0"/>
        </a:spcAft>
        <a:defRPr sz="4000">
          <a:solidFill>
            <a:schemeClr val="tx1"/>
          </a:solidFill>
          <a:latin typeface="Ericsson Hilda" pitchFamily="2" charset="0"/>
        </a:defRPr>
      </a:lvl3pPr>
      <a:lvl4pPr algn="l" rtl="0" eaLnBrk="1" fontAlgn="base" hangingPunct="1">
        <a:lnSpc>
          <a:spcPct val="85000"/>
        </a:lnSpc>
        <a:spcBef>
          <a:spcPct val="0"/>
        </a:spcBef>
        <a:spcAft>
          <a:spcPct val="0"/>
        </a:spcAft>
        <a:defRPr sz="4000">
          <a:solidFill>
            <a:schemeClr val="tx1"/>
          </a:solidFill>
          <a:latin typeface="Ericsson Hilda" pitchFamily="2" charset="0"/>
        </a:defRPr>
      </a:lvl4pPr>
      <a:lvl5pPr algn="l" rtl="0" eaLnBrk="1" fontAlgn="base" hangingPunct="1">
        <a:lnSpc>
          <a:spcPct val="85000"/>
        </a:lnSpc>
        <a:spcBef>
          <a:spcPct val="0"/>
        </a:spcBef>
        <a:spcAft>
          <a:spcPct val="0"/>
        </a:spcAft>
        <a:defRPr sz="4000">
          <a:solidFill>
            <a:schemeClr val="tx1"/>
          </a:solidFill>
          <a:latin typeface="Ericsson Hilda" pitchFamily="2" charset="0"/>
        </a:defRPr>
      </a:lvl5pPr>
      <a:lvl6pPr marL="457200" algn="l" rtl="0" eaLnBrk="1" fontAlgn="base" hangingPunct="1">
        <a:spcBef>
          <a:spcPct val="0"/>
        </a:spcBef>
        <a:spcAft>
          <a:spcPct val="0"/>
        </a:spcAft>
        <a:defRPr sz="3200">
          <a:solidFill>
            <a:schemeClr val="tx1"/>
          </a:solidFill>
          <a:latin typeface="Ericsson Hilda" pitchFamily="2" charset="0"/>
        </a:defRPr>
      </a:lvl6pPr>
      <a:lvl7pPr marL="914400" algn="l" rtl="0" eaLnBrk="1" fontAlgn="base" hangingPunct="1">
        <a:spcBef>
          <a:spcPct val="0"/>
        </a:spcBef>
        <a:spcAft>
          <a:spcPct val="0"/>
        </a:spcAft>
        <a:defRPr sz="3200">
          <a:solidFill>
            <a:schemeClr val="tx1"/>
          </a:solidFill>
          <a:latin typeface="Ericsson Hilda" pitchFamily="2" charset="0"/>
        </a:defRPr>
      </a:lvl7pPr>
      <a:lvl8pPr marL="1371600" algn="l" rtl="0" eaLnBrk="1" fontAlgn="base" hangingPunct="1">
        <a:spcBef>
          <a:spcPct val="0"/>
        </a:spcBef>
        <a:spcAft>
          <a:spcPct val="0"/>
        </a:spcAft>
        <a:defRPr sz="3200">
          <a:solidFill>
            <a:schemeClr val="tx1"/>
          </a:solidFill>
          <a:latin typeface="Ericsson Hilda" pitchFamily="2" charset="0"/>
        </a:defRPr>
      </a:lvl8pPr>
      <a:lvl9pPr marL="1828800" algn="l" rtl="0" eaLnBrk="1" fontAlgn="base" hangingPunct="1">
        <a:spcBef>
          <a:spcPct val="0"/>
        </a:spcBef>
        <a:spcAft>
          <a:spcPct val="0"/>
        </a:spcAft>
        <a:defRPr sz="3200">
          <a:solidFill>
            <a:schemeClr val="tx1"/>
          </a:solidFill>
          <a:latin typeface="Ericsson Hilda" pitchFamily="2" charset="0"/>
        </a:defRPr>
      </a:lvl9pPr>
    </p:titleStyle>
    <p:bodyStyle>
      <a:lvl1pPr marL="3429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ea typeface="+mn-ea"/>
          <a:cs typeface="+mn-cs"/>
        </a:defRPr>
      </a:lvl1pPr>
      <a:lvl2pPr marL="3429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2pPr>
      <a:lvl3pPr marL="6858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3pPr>
      <a:lvl4pPr marL="10287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4pPr>
      <a:lvl5pPr marL="13716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5pPr>
      <a:lvl6pPr marL="20716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00">
          <p15:clr>
            <a:srgbClr val="A4A3A4"/>
          </p15:clr>
        </p15:guide>
        <p15:guide id="2" pos="302">
          <p15:clr>
            <a:srgbClr val="A4A3A4"/>
          </p15:clr>
        </p15:guide>
        <p15:guide id="3" pos="1935">
          <p15:clr>
            <a:srgbClr val="A4A3A4"/>
          </p15:clr>
        </p15:guide>
        <p15:guide id="4" orient="horz" pos="981">
          <p15:clr>
            <a:srgbClr val="A4A3A4"/>
          </p15:clr>
        </p15:guide>
        <p15:guide id="6" pos="2116">
          <p15:clr>
            <a:srgbClr val="A4A3A4"/>
          </p15:clr>
        </p15:guide>
        <p15:guide id="7" pos="3931">
          <p15:clr>
            <a:srgbClr val="A4A3A4"/>
          </p15:clr>
        </p15:guide>
        <p15:guide id="9" pos="3749">
          <p15:clr>
            <a:srgbClr val="A4A3A4"/>
          </p15:clr>
        </p15:guide>
        <p15:guide id="10" pos="5564">
          <p15:clr>
            <a:srgbClr val="A4A3A4"/>
          </p15:clr>
        </p15:guide>
        <p15:guide id="12" pos="5745">
          <p15:clr>
            <a:srgbClr val="A4A3A4"/>
          </p15:clr>
        </p15:guide>
        <p15:guide id="13" pos="7378">
          <p15:clr>
            <a:srgbClr val="A4A3A4"/>
          </p15:clr>
        </p15:guide>
        <p15:guide id="16" orient="horz" pos="2478">
          <p15:clr>
            <a:srgbClr val="A4A3A4"/>
          </p15:clr>
        </p15:guide>
        <p15:guide id="17" orient="horz" pos="2614">
          <p15:clr>
            <a:srgbClr val="A4A3A4"/>
          </p15:clr>
        </p15:guide>
        <p15:guide id="18" orient="horz" pos="3929">
          <p15:clr>
            <a:srgbClr val="A4A3A4"/>
          </p15:clr>
        </p15:guide>
        <p15:guide id="19" orient="horz" pos="4110">
          <p15:clr>
            <a:srgbClr val="A4A3A4"/>
          </p15:clr>
        </p15:guide>
        <p15:guide id="20" orient="horz" pos="1162">
          <p15:clr>
            <a:srgbClr val="A4A3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0BF4A16-105A-440B-8907-B8C2347343FC}"/>
              </a:ext>
            </a:extLst>
          </p:cNvPr>
          <p:cNvSpPr/>
          <p:nvPr/>
        </p:nvSpPr>
        <p:spPr bwMode="auto">
          <a:xfrm>
            <a:off x="0" y="12879"/>
            <a:ext cx="12192000" cy="6858000"/>
          </a:xfrm>
          <a:prstGeom prst="rect">
            <a:avLst/>
          </a:prstGeom>
          <a:solidFill>
            <a:srgbClr val="00B0F0"/>
          </a:solidFill>
          <a:ln w="127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US" sz="2000" b="0" i="0" u="none" strike="noStrike" cap="none" normalizeH="0" baseline="0" dirty="0" err="1">
              <a:ln>
                <a:noFill/>
              </a:ln>
              <a:solidFill>
                <a:schemeClr val="bg1"/>
              </a:solidFill>
              <a:effectLst/>
              <a:latin typeface="+mn-lt"/>
            </a:endParaRPr>
          </a:p>
        </p:txBody>
      </p:sp>
      <p:sp>
        <p:nvSpPr>
          <p:cNvPr id="3" name="Title 2">
            <a:extLst>
              <a:ext uri="{FF2B5EF4-FFF2-40B4-BE49-F238E27FC236}">
                <a16:creationId xmlns:a16="http://schemas.microsoft.com/office/drawing/2014/main" id="{6756660D-8963-4EFB-A846-DE8EF2DAE060}"/>
              </a:ext>
            </a:extLst>
          </p:cNvPr>
          <p:cNvSpPr>
            <a:spLocks noGrp="1"/>
          </p:cNvSpPr>
          <p:nvPr>
            <p:ph type="ctrTitle"/>
          </p:nvPr>
        </p:nvSpPr>
        <p:spPr>
          <a:xfrm>
            <a:off x="479424" y="457200"/>
            <a:ext cx="11179175" cy="3457576"/>
          </a:xfrm>
        </p:spPr>
        <p:txBody>
          <a:bodyPr/>
          <a:lstStyle/>
          <a:p>
            <a:pPr hangingPunct="0"/>
            <a:r>
              <a:rPr lang="en-US" sz="2000" b="1" dirty="0"/>
              <a:t>3GPP TSG-SA meeting #83								SP-190210</a:t>
            </a:r>
            <a:br>
              <a:rPr lang="en-US" sz="2000" b="1" dirty="0"/>
            </a:br>
            <a:r>
              <a:rPr lang="en-GB" sz="2000" b="1" dirty="0"/>
              <a:t>Shenzhen, China, March 20</a:t>
            </a:r>
            <a:r>
              <a:rPr lang="en-GB" sz="2000" b="1" baseline="30000" dirty="0"/>
              <a:t>th</a:t>
            </a:r>
            <a:r>
              <a:rPr lang="en-GB" sz="2000" b="1" dirty="0"/>
              <a:t> – 22</a:t>
            </a:r>
            <a:r>
              <a:rPr lang="en-GB" sz="2000" b="1" baseline="30000" dirty="0"/>
              <a:t>th</a:t>
            </a:r>
            <a:r>
              <a:rPr lang="en-GB" sz="2000" b="1" dirty="0"/>
              <a:t>, 2019</a:t>
            </a:r>
            <a:br>
              <a:rPr lang="en-US" sz="2000" b="1" dirty="0"/>
            </a:br>
            <a:r>
              <a:rPr lang="en-GB" sz="2000" b="1" dirty="0"/>
              <a:t> </a:t>
            </a:r>
            <a:br>
              <a:rPr lang="en-US" sz="2000" b="1" dirty="0"/>
            </a:br>
            <a:r>
              <a:rPr lang="en-US" sz="2000" b="1" dirty="0"/>
              <a:t>Agenda Item:	</a:t>
            </a:r>
            <a:r>
              <a:rPr lang="en-GB" sz="2000" b="1" dirty="0"/>
              <a:t>5.3</a:t>
            </a:r>
            <a:br>
              <a:rPr lang="en-GB" sz="2000" b="1" dirty="0"/>
            </a:br>
            <a:br>
              <a:rPr lang="en-US" sz="2000" b="1" dirty="0"/>
            </a:br>
            <a:r>
              <a:rPr lang="en-GB" sz="2000" b="1" dirty="0"/>
              <a:t>Source:		Ericsson</a:t>
            </a:r>
            <a:br>
              <a:rPr lang="en-US" sz="2000" b="1" dirty="0"/>
            </a:br>
            <a:br>
              <a:rPr lang="en-US" sz="2000" b="1" dirty="0"/>
            </a:br>
            <a:r>
              <a:rPr lang="en-GB" sz="2400" b="1" dirty="0"/>
              <a:t>Title:		Time schedule for Release 17 </a:t>
            </a:r>
            <a:br>
              <a:rPr lang="en-US" sz="2000" b="1" dirty="0"/>
            </a:br>
            <a:br>
              <a:rPr lang="en-US" sz="2000" b="1" dirty="0"/>
            </a:br>
            <a:r>
              <a:rPr lang="en-GB" sz="2000" b="1" dirty="0"/>
              <a:t>Document for:	Discussion, Decision</a:t>
            </a:r>
            <a:br>
              <a:rPr lang="en-US" sz="2000" b="1" dirty="0"/>
            </a:br>
            <a:endParaRPr lang="en-US" sz="2000" dirty="0">
              <a:solidFill>
                <a:schemeClr val="bg1"/>
              </a:solidFill>
            </a:endParaRPr>
          </a:p>
        </p:txBody>
      </p:sp>
      <p:sp>
        <p:nvSpPr>
          <p:cNvPr id="4" name="Subtitle 3">
            <a:extLst>
              <a:ext uri="{FF2B5EF4-FFF2-40B4-BE49-F238E27FC236}">
                <a16:creationId xmlns:a16="http://schemas.microsoft.com/office/drawing/2014/main" id="{F13C3FF5-97D1-4E38-82C0-1BF9E5B3E509}"/>
              </a:ext>
            </a:extLst>
          </p:cNvPr>
          <p:cNvSpPr>
            <a:spLocks noGrp="1"/>
          </p:cNvSpPr>
          <p:nvPr>
            <p:ph type="subTitle" idx="1"/>
          </p:nvPr>
        </p:nvSpPr>
        <p:spPr/>
        <p:txBody>
          <a:bodyPr/>
          <a:lstStyle/>
          <a:p>
            <a:endParaRPr lang="en-US" dirty="0">
              <a:solidFill>
                <a:schemeClr val="bg1"/>
              </a:solidFill>
            </a:endParaRPr>
          </a:p>
        </p:txBody>
      </p:sp>
    </p:spTree>
    <p:extLst>
      <p:ext uri="{BB962C8B-B14F-4D97-AF65-F5344CB8AC3E}">
        <p14:creationId xmlns:p14="http://schemas.microsoft.com/office/powerpoint/2010/main" val="18818484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041ED95-1B37-4DD2-955C-3BD632111CDF}"/>
              </a:ext>
            </a:extLst>
          </p:cNvPr>
          <p:cNvSpPr>
            <a:spLocks noGrp="1"/>
          </p:cNvSpPr>
          <p:nvPr>
            <p:ph idx="1"/>
          </p:nvPr>
        </p:nvSpPr>
        <p:spPr>
          <a:xfrm>
            <a:off x="571500" y="850935"/>
            <a:ext cx="11049000" cy="5638800"/>
          </a:xfrm>
        </p:spPr>
        <p:txBody>
          <a:bodyPr/>
          <a:lstStyle/>
          <a:p>
            <a:pPr marL="0" indent="0" hangingPunct="0">
              <a:buNone/>
            </a:pPr>
            <a:r>
              <a:rPr lang="en-GB" sz="1600" dirty="0">
                <a:latin typeface="Arial" panose="020B0604020202020204" pitchFamily="34" charset="0"/>
                <a:cs typeface="Arial" panose="020B0604020202020204" pitchFamily="34" charset="0"/>
              </a:rPr>
              <a:t>TSG-SA #82 discussed the time schedule of Release 17. It was agreed to discuss further in next SA plenary to identify the time frame for Rel-17. This contribution discusses the time schedule for Rel-17 and makes a proposal on targets dates. These are seen as targets dates that may be adjusted at a later point such as during the Rel-17 scoping at TSG#86 in December. </a:t>
            </a:r>
          </a:p>
          <a:p>
            <a:pPr marL="0" indent="0" hangingPunct="0">
              <a:buNone/>
            </a:pPr>
            <a:endParaRPr lang="en-US" sz="800" dirty="0">
              <a:latin typeface="Arial" panose="020B0604020202020204" pitchFamily="34" charset="0"/>
              <a:cs typeface="Arial" panose="020B0604020202020204" pitchFamily="34" charset="0"/>
            </a:endParaRPr>
          </a:p>
          <a:p>
            <a:pPr marL="0" indent="0" hangingPunct="0">
              <a:buNone/>
            </a:pPr>
            <a:r>
              <a:rPr lang="en-GB" sz="1600" dirty="0">
                <a:latin typeface="Arial" panose="020B0604020202020204" pitchFamily="34" charset="0"/>
                <a:cs typeface="Arial" panose="020B0604020202020204" pitchFamily="34" charset="0"/>
              </a:rPr>
              <a:t>Generally speaking, the pace of development of new technologies has been increasing over the 20 years of 3GPP. It is expected that the pace of innovation and use of technology in the society will not slow down. 3GPP technologies will, in particular with 5G, address new market segments. We already see an increased interest in number of verticals joining and contributing with their use-cases and requirements in 3GPP. It is expected that the Rel-15 and Rel-16 of the 5G System will support a large part of the capabilities that those verticals will need. </a:t>
            </a:r>
            <a:endParaRPr lang="en-US" sz="1600" dirty="0">
              <a:latin typeface="Arial" panose="020B0604020202020204" pitchFamily="34" charset="0"/>
              <a:cs typeface="Arial" panose="020B0604020202020204" pitchFamily="34" charset="0"/>
            </a:endParaRPr>
          </a:p>
          <a:p>
            <a:pPr marL="0" indent="0" hangingPunct="0">
              <a:buNone/>
            </a:pPr>
            <a:endParaRPr lang="en-GB" sz="800" dirty="0">
              <a:latin typeface="Arial" panose="020B0604020202020204" pitchFamily="34" charset="0"/>
              <a:cs typeface="Arial" panose="020B0604020202020204" pitchFamily="34" charset="0"/>
            </a:endParaRPr>
          </a:p>
          <a:p>
            <a:pPr marL="0" indent="0" hangingPunct="0">
              <a:buNone/>
            </a:pPr>
            <a:r>
              <a:rPr lang="en-GB" sz="1600" dirty="0">
                <a:latin typeface="Arial" panose="020B0604020202020204" pitchFamily="34" charset="0"/>
                <a:cs typeface="Arial" panose="020B0604020202020204" pitchFamily="34" charset="0"/>
              </a:rPr>
              <a:t>It is also expected that it is not typically large complex features missing that takes long time to specify but rather a large number of smaller features and enhancement to the Rel-15 and Rel-16 features that will be needed for the following near-term releases. Due to this Ericsson believe that we will better meet such demand by targeting shorter release cycles. </a:t>
            </a:r>
          </a:p>
          <a:p>
            <a:pPr marL="0" indent="0" hangingPunct="0">
              <a:buNone/>
            </a:pPr>
            <a:endParaRPr lang="en-US" sz="800" dirty="0">
              <a:latin typeface="Arial" panose="020B0604020202020204" pitchFamily="34" charset="0"/>
              <a:cs typeface="Arial" panose="020B0604020202020204" pitchFamily="34" charset="0"/>
            </a:endParaRPr>
          </a:p>
          <a:p>
            <a:pPr marL="0" indent="0" hangingPunct="0">
              <a:buNone/>
            </a:pPr>
            <a:r>
              <a:rPr lang="en-GB" sz="1600" dirty="0">
                <a:latin typeface="Arial" panose="020B0604020202020204" pitchFamily="34" charset="0"/>
                <a:cs typeface="Arial" panose="020B0604020202020204" pitchFamily="34" charset="0"/>
              </a:rPr>
              <a:t>In some cases, it may also be clear that there is a need for long time to develop a new feature and for those cases the work could be done over two releases. Actually, this also speak in favour of a short release cycle to not make it too long.</a:t>
            </a:r>
          </a:p>
          <a:p>
            <a:pPr marL="0" indent="0" hangingPunct="0">
              <a:buNone/>
            </a:pPr>
            <a:endParaRPr lang="en-US" sz="800" dirty="0">
              <a:latin typeface="Arial" panose="020B0604020202020204" pitchFamily="34" charset="0"/>
              <a:cs typeface="Arial" panose="020B0604020202020204" pitchFamily="34" charset="0"/>
            </a:endParaRPr>
          </a:p>
          <a:p>
            <a:pPr marL="0" indent="0" hangingPunct="0">
              <a:buNone/>
            </a:pPr>
            <a:r>
              <a:rPr lang="en-GB" sz="1600" dirty="0">
                <a:latin typeface="Arial" panose="020B0604020202020204" pitchFamily="34" charset="0"/>
                <a:cs typeface="Arial" panose="020B0604020202020204" pitchFamily="34" charset="0"/>
              </a:rPr>
              <a:t>TSG-CT#82 discussed that the regular 6 months for stage 3 specification after stage 2 freeze is not enough. With the substantial increase of 5GC interface specifications in CT WGs it would be more realistic to plan for 9 months. </a:t>
            </a:r>
          </a:p>
          <a:p>
            <a:pPr marL="0" indent="0" hangingPunct="0">
              <a:buNone/>
            </a:pPr>
            <a:endParaRPr lang="en-GB" sz="800" dirty="0">
              <a:latin typeface="Arial" panose="020B0604020202020204" pitchFamily="34" charset="0"/>
              <a:cs typeface="Arial" panose="020B0604020202020204" pitchFamily="34" charset="0"/>
            </a:endParaRPr>
          </a:p>
          <a:p>
            <a:pPr marL="0" indent="0" hangingPunct="0">
              <a:buNone/>
            </a:pPr>
            <a:r>
              <a:rPr lang="en-GB" sz="1600" dirty="0">
                <a:latin typeface="Arial" panose="020B0604020202020204" pitchFamily="34" charset="0"/>
                <a:cs typeface="Arial" panose="020B0604020202020204" pitchFamily="34" charset="0"/>
              </a:rPr>
              <a:t>TSG-RAN#82 agreed to move the Rel-16 stage 3 completion, for RAN2 and RAN 3 specification, 3 months to March 2020 (ASN.1 in June 2020). As a consequence of this, we need to align the CT stage 3 completion accordingly – as usual. It can be noted that this will also give CT the 3 more months requested given that the SA2 stage 2 freeze date remains in June 2019.</a:t>
            </a:r>
            <a:endParaRPr lang="en-US" sz="1600" dirty="0">
              <a:latin typeface="Arial" panose="020B0604020202020204" pitchFamily="34" charset="0"/>
              <a:cs typeface="Arial" panose="020B0604020202020204" pitchFamily="34" charset="0"/>
            </a:endParaRPr>
          </a:p>
        </p:txBody>
      </p:sp>
      <p:sp>
        <p:nvSpPr>
          <p:cNvPr id="3" name="Title 2">
            <a:extLst>
              <a:ext uri="{FF2B5EF4-FFF2-40B4-BE49-F238E27FC236}">
                <a16:creationId xmlns:a16="http://schemas.microsoft.com/office/drawing/2014/main" id="{974D292B-2EA3-4D3B-93EC-3F580EA749B8}"/>
              </a:ext>
            </a:extLst>
          </p:cNvPr>
          <p:cNvSpPr>
            <a:spLocks noGrp="1"/>
          </p:cNvSpPr>
          <p:nvPr>
            <p:ph type="title"/>
          </p:nvPr>
        </p:nvSpPr>
        <p:spPr>
          <a:xfrm>
            <a:off x="762000" y="368265"/>
            <a:ext cx="10238970" cy="469935"/>
          </a:xfrm>
        </p:spPr>
        <p:txBody>
          <a:bodyPr/>
          <a:lstStyle/>
          <a:p>
            <a:r>
              <a:rPr lang="en-US" sz="2400" dirty="0">
                <a:latin typeface="Arial" panose="020B0604020202020204" pitchFamily="34" charset="0"/>
                <a:cs typeface="Arial" panose="020B0604020202020204" pitchFamily="34" charset="0"/>
              </a:rPr>
              <a:t>1. Discussion </a:t>
            </a:r>
          </a:p>
        </p:txBody>
      </p:sp>
    </p:spTree>
    <p:extLst>
      <p:ext uri="{BB962C8B-B14F-4D97-AF65-F5344CB8AC3E}">
        <p14:creationId xmlns:p14="http://schemas.microsoft.com/office/powerpoint/2010/main" val="21641120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Title 1"/>
          <p:cNvSpPr>
            <a:spLocks noGrp="1"/>
          </p:cNvSpPr>
          <p:nvPr>
            <p:ph type="title"/>
          </p:nvPr>
        </p:nvSpPr>
        <p:spPr>
          <a:xfrm>
            <a:off x="532301" y="240513"/>
            <a:ext cx="9991725" cy="998577"/>
          </a:xfrm>
        </p:spPr>
        <p:txBody>
          <a:bodyPr/>
          <a:lstStyle/>
          <a:p>
            <a:r>
              <a:rPr lang="en-US" altLang="en-US" dirty="0">
                <a:latin typeface="Ericsson Capital TT" pitchFamily="2" charset="0"/>
              </a:rPr>
              <a:t>3GPP Release plan Proposal</a:t>
            </a:r>
          </a:p>
        </p:txBody>
      </p:sp>
      <p:grpSp>
        <p:nvGrpSpPr>
          <p:cNvPr id="107" name="Group 106">
            <a:extLst>
              <a:ext uri="{FF2B5EF4-FFF2-40B4-BE49-F238E27FC236}">
                <a16:creationId xmlns:a16="http://schemas.microsoft.com/office/drawing/2014/main" id="{F64A8E82-7DC7-4F65-BF56-5CF110BC6F60}"/>
              </a:ext>
            </a:extLst>
          </p:cNvPr>
          <p:cNvGrpSpPr/>
          <p:nvPr/>
        </p:nvGrpSpPr>
        <p:grpSpPr>
          <a:xfrm>
            <a:off x="-128356" y="911225"/>
            <a:ext cx="12515330" cy="5830889"/>
            <a:chOff x="-128356" y="911225"/>
            <a:chExt cx="12515330" cy="5830889"/>
          </a:xfrm>
        </p:grpSpPr>
        <p:cxnSp>
          <p:nvCxnSpPr>
            <p:cNvPr id="108" name="Straight Connector 107">
              <a:extLst>
                <a:ext uri="{FF2B5EF4-FFF2-40B4-BE49-F238E27FC236}">
                  <a16:creationId xmlns:a16="http://schemas.microsoft.com/office/drawing/2014/main" id="{63940080-4947-4DED-8226-0DDD02884DEB}"/>
                </a:ext>
              </a:extLst>
            </p:cNvPr>
            <p:cNvCxnSpPr>
              <a:cxnSpLocks/>
            </p:cNvCxnSpPr>
            <p:nvPr/>
          </p:nvCxnSpPr>
          <p:spPr bwMode="auto">
            <a:xfrm>
              <a:off x="8013807" y="911225"/>
              <a:ext cx="3971" cy="5570067"/>
            </a:xfrm>
            <a:prstGeom prst="line">
              <a:avLst/>
            </a:prstGeom>
            <a:solidFill>
              <a:schemeClr val="accent1"/>
            </a:solidFill>
            <a:ln w="38100" cap="flat" cmpd="sng" algn="ctr">
              <a:solidFill>
                <a:srgbClr val="0A14D2"/>
              </a:solidFill>
              <a:prstDash val="solid"/>
              <a:round/>
              <a:headEnd type="none" w="med" len="med"/>
              <a:tailEnd type="none" w="med" len="med"/>
            </a:ln>
            <a:effectLst/>
          </p:spPr>
        </p:cxnSp>
        <p:sp>
          <p:nvSpPr>
            <p:cNvPr id="138" name="TextBox 28">
              <a:extLst>
                <a:ext uri="{FF2B5EF4-FFF2-40B4-BE49-F238E27FC236}">
                  <a16:creationId xmlns:a16="http://schemas.microsoft.com/office/drawing/2014/main" id="{0F7A685D-0FBB-4DFD-8630-FC1445AE53E5}"/>
                </a:ext>
              </a:extLst>
            </p:cNvPr>
            <p:cNvSpPr txBox="1">
              <a:spLocks noChangeArrowheads="1"/>
            </p:cNvSpPr>
            <p:nvPr/>
          </p:nvSpPr>
          <p:spPr bwMode="auto">
            <a:xfrm>
              <a:off x="369161" y="6526214"/>
              <a:ext cx="161290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8" tIns="45719" rIns="91438" bIns="45719">
              <a:spAutoFit/>
            </a:bodyPr>
            <a:lstStyle>
              <a:lvl1pPr eaLnBrk="0" hangingPunct="0">
                <a:spcBef>
                  <a:spcPct val="20000"/>
                </a:spcBef>
                <a:buClr>
                  <a:srgbClr val="00A9D4"/>
                </a:buClr>
                <a:buFont typeface="Arial" charset="0"/>
                <a:buChar char="›"/>
                <a:defRPr sz="2400">
                  <a:solidFill>
                    <a:schemeClr val="tx1"/>
                  </a:solidFill>
                  <a:latin typeface="Arial" charset="0"/>
                  <a:ea typeface="MS PGothic" pitchFamily="34" charset="-128"/>
                </a:defRPr>
              </a:lvl1pPr>
              <a:lvl2pPr marL="742950" indent="-285750" eaLnBrk="0" hangingPunct="0">
                <a:spcBef>
                  <a:spcPct val="20000"/>
                </a:spcBef>
                <a:buClr>
                  <a:schemeClr val="tx1"/>
                </a:buClr>
                <a:buFont typeface="Ericsson Capital TT" pitchFamily="2" charset="0"/>
                <a:buChar char="–"/>
                <a:defRPr sz="2000">
                  <a:solidFill>
                    <a:schemeClr val="tx1"/>
                  </a:solidFill>
                  <a:latin typeface="Arial" charset="0"/>
                  <a:ea typeface="MS PGothic" pitchFamily="34" charset="-128"/>
                </a:defRPr>
              </a:lvl2pPr>
              <a:lvl3pPr marL="1143000" indent="-228600" eaLnBrk="0" hangingPunct="0">
                <a:spcBef>
                  <a:spcPct val="20000"/>
                </a:spcBef>
                <a:buClr>
                  <a:srgbClr val="92CCE5"/>
                </a:buClr>
                <a:buFont typeface="Ericsson Capital TT" pitchFamily="2" charset="0"/>
                <a:buChar char="›"/>
                <a:defRPr sz="2000">
                  <a:solidFill>
                    <a:schemeClr val="tx1"/>
                  </a:solidFill>
                  <a:latin typeface="Arial" charset="0"/>
                  <a:ea typeface="MS PGothic" pitchFamily="34" charset="-128"/>
                </a:defRPr>
              </a:lvl3pPr>
              <a:lvl4pPr marL="1600200" indent="-228600" eaLnBrk="0" hangingPunct="0">
                <a:spcBef>
                  <a:spcPct val="20000"/>
                </a:spcBef>
                <a:buClr>
                  <a:schemeClr val="tx1"/>
                </a:buClr>
                <a:buFont typeface="Ericsson Capital TT" pitchFamily="2" charset="0"/>
                <a:buChar char="-"/>
                <a:defRPr sz="2000">
                  <a:solidFill>
                    <a:schemeClr val="tx1"/>
                  </a:solidFill>
                  <a:latin typeface="Arial" charset="0"/>
                  <a:ea typeface="MS PGothic" pitchFamily="34" charset="-128"/>
                </a:defRPr>
              </a:lvl4pPr>
              <a:lvl5pPr marL="2057400" indent="-228600" eaLnBrk="0" hangingPunct="0">
                <a:spcBef>
                  <a:spcPct val="20000"/>
                </a:spcBef>
                <a:buClr>
                  <a:schemeClr val="tx1"/>
                </a:buClr>
                <a:buFont typeface="Ericsson Capital TT" pitchFamily="2" charset="0"/>
                <a:buChar char="›"/>
                <a:defRPr sz="2000">
                  <a:solidFill>
                    <a:schemeClr val="tx1"/>
                  </a:solidFill>
                  <a:latin typeface="Arial" charset="0"/>
                  <a:ea typeface="MS PGothic" pitchFamily="34" charset="-128"/>
                </a:defRPr>
              </a:lvl5pPr>
              <a:lvl6pPr marL="2514600" indent="-228600" eaLnBrk="0" fontAlgn="base" hangingPunct="0">
                <a:spcBef>
                  <a:spcPct val="20000"/>
                </a:spcBef>
                <a:spcAft>
                  <a:spcPct val="0"/>
                </a:spcAft>
                <a:buClr>
                  <a:schemeClr val="tx1"/>
                </a:buClr>
                <a:buFont typeface="Ericsson Capital TT" pitchFamily="2" charset="0"/>
                <a:buChar char="›"/>
                <a:defRPr sz="2000">
                  <a:solidFill>
                    <a:schemeClr val="tx1"/>
                  </a:solidFill>
                  <a:latin typeface="Arial" charset="0"/>
                  <a:ea typeface="MS PGothic" pitchFamily="34" charset="-128"/>
                </a:defRPr>
              </a:lvl6pPr>
              <a:lvl7pPr marL="2971800" indent="-228600" eaLnBrk="0" fontAlgn="base" hangingPunct="0">
                <a:spcBef>
                  <a:spcPct val="20000"/>
                </a:spcBef>
                <a:spcAft>
                  <a:spcPct val="0"/>
                </a:spcAft>
                <a:buClr>
                  <a:schemeClr val="tx1"/>
                </a:buClr>
                <a:buFont typeface="Ericsson Capital TT" pitchFamily="2" charset="0"/>
                <a:buChar char="›"/>
                <a:defRPr sz="2000">
                  <a:solidFill>
                    <a:schemeClr val="tx1"/>
                  </a:solidFill>
                  <a:latin typeface="Arial" charset="0"/>
                  <a:ea typeface="MS PGothic" pitchFamily="34" charset="-128"/>
                </a:defRPr>
              </a:lvl7pPr>
              <a:lvl8pPr marL="3429000" indent="-228600" eaLnBrk="0" fontAlgn="base" hangingPunct="0">
                <a:spcBef>
                  <a:spcPct val="20000"/>
                </a:spcBef>
                <a:spcAft>
                  <a:spcPct val="0"/>
                </a:spcAft>
                <a:buClr>
                  <a:schemeClr val="tx1"/>
                </a:buClr>
                <a:buFont typeface="Ericsson Capital TT" pitchFamily="2" charset="0"/>
                <a:buChar char="›"/>
                <a:defRPr sz="2000">
                  <a:solidFill>
                    <a:schemeClr val="tx1"/>
                  </a:solidFill>
                  <a:latin typeface="Arial" charset="0"/>
                  <a:ea typeface="MS PGothic" pitchFamily="34" charset="-128"/>
                </a:defRPr>
              </a:lvl8pPr>
              <a:lvl9pPr marL="3886200" indent="-228600" eaLnBrk="0" fontAlgn="base" hangingPunct="0">
                <a:spcBef>
                  <a:spcPct val="20000"/>
                </a:spcBef>
                <a:spcAft>
                  <a:spcPct val="0"/>
                </a:spcAft>
                <a:buClr>
                  <a:schemeClr val="tx1"/>
                </a:buClr>
                <a:buFont typeface="Ericsson Capital TT" pitchFamily="2" charset="0"/>
                <a:buChar char="›"/>
                <a:defRPr sz="2000">
                  <a:solidFill>
                    <a:schemeClr val="tx1"/>
                  </a:solidFill>
                  <a:latin typeface="Arial" charset="0"/>
                  <a:ea typeface="MS PGothic" pitchFamily="34" charset="-128"/>
                </a:defRPr>
              </a:lvl9pPr>
            </a:lstStyle>
            <a:p>
              <a:pPr eaLnBrk="1" hangingPunct="1">
                <a:spcBef>
                  <a:spcPct val="0"/>
                </a:spcBef>
                <a:buClrTx/>
                <a:buFontTx/>
                <a:buNone/>
              </a:pPr>
              <a:r>
                <a:rPr lang="sv-SE" altLang="en-US" sz="800">
                  <a:solidFill>
                    <a:schemeClr val="bg1"/>
                  </a:solidFill>
                  <a:sym typeface="Symbol" pitchFamily="18" charset="2"/>
                </a:rPr>
                <a:t> </a:t>
              </a:r>
              <a:r>
                <a:rPr lang="sv-SE" altLang="en-US" sz="800">
                  <a:solidFill>
                    <a:schemeClr val="bg1"/>
                  </a:solidFill>
                </a:rPr>
                <a:t>Ericsson AB | February 2016</a:t>
              </a:r>
              <a:endParaRPr lang="en-US" altLang="en-US" sz="800">
                <a:solidFill>
                  <a:schemeClr val="bg1"/>
                </a:solidFill>
              </a:endParaRPr>
            </a:p>
          </p:txBody>
        </p:sp>
        <p:sp>
          <p:nvSpPr>
            <p:cNvPr id="139" name="TextBox 138">
              <a:extLst>
                <a:ext uri="{FF2B5EF4-FFF2-40B4-BE49-F238E27FC236}">
                  <a16:creationId xmlns:a16="http://schemas.microsoft.com/office/drawing/2014/main" id="{FE5EA087-1353-4357-B3AD-EB292393ED9B}"/>
                </a:ext>
              </a:extLst>
            </p:cNvPr>
            <p:cNvSpPr txBox="1"/>
            <p:nvPr/>
          </p:nvSpPr>
          <p:spPr>
            <a:xfrm>
              <a:off x="369161" y="2662224"/>
              <a:ext cx="561857" cy="400105"/>
            </a:xfrm>
            <a:prstGeom prst="rect">
              <a:avLst/>
            </a:prstGeom>
            <a:noFill/>
          </p:spPr>
          <p:txBody>
            <a:bodyPr wrap="square" lIns="121917" tIns="60958" rIns="121917" bIns="60958" rtlCol="0">
              <a:spAutoFit/>
            </a:bodyPr>
            <a:lstStyle/>
            <a:p>
              <a:r>
                <a:rPr lang="en-US" b="1" dirty="0"/>
                <a:t>SA</a:t>
              </a:r>
            </a:p>
          </p:txBody>
        </p:sp>
        <p:sp>
          <p:nvSpPr>
            <p:cNvPr id="140" name="TextBox 139">
              <a:extLst>
                <a:ext uri="{FF2B5EF4-FFF2-40B4-BE49-F238E27FC236}">
                  <a16:creationId xmlns:a16="http://schemas.microsoft.com/office/drawing/2014/main" id="{3712194D-7F6A-411B-B548-06926ABC8CB3}"/>
                </a:ext>
              </a:extLst>
            </p:cNvPr>
            <p:cNvSpPr txBox="1"/>
            <p:nvPr/>
          </p:nvSpPr>
          <p:spPr>
            <a:xfrm>
              <a:off x="349647" y="4839209"/>
              <a:ext cx="804060" cy="430883"/>
            </a:xfrm>
            <a:prstGeom prst="rect">
              <a:avLst/>
            </a:prstGeom>
            <a:noFill/>
          </p:spPr>
          <p:txBody>
            <a:bodyPr wrap="none" lIns="121917" tIns="60958" rIns="121917" bIns="60958" rtlCol="0">
              <a:spAutoFit/>
            </a:bodyPr>
            <a:lstStyle/>
            <a:p>
              <a:r>
                <a:rPr lang="en-US" b="1" dirty="0"/>
                <a:t>RAN</a:t>
              </a:r>
            </a:p>
          </p:txBody>
        </p:sp>
        <p:sp>
          <p:nvSpPr>
            <p:cNvPr id="141" name="TextBox 140">
              <a:extLst>
                <a:ext uri="{FF2B5EF4-FFF2-40B4-BE49-F238E27FC236}">
                  <a16:creationId xmlns:a16="http://schemas.microsoft.com/office/drawing/2014/main" id="{C23F67C0-F241-4F02-AC8C-27FA4DB3A8A7}"/>
                </a:ext>
              </a:extLst>
            </p:cNvPr>
            <p:cNvSpPr txBox="1"/>
            <p:nvPr/>
          </p:nvSpPr>
          <p:spPr>
            <a:xfrm>
              <a:off x="369161" y="3883029"/>
              <a:ext cx="589258" cy="430883"/>
            </a:xfrm>
            <a:prstGeom prst="rect">
              <a:avLst/>
            </a:prstGeom>
            <a:noFill/>
          </p:spPr>
          <p:txBody>
            <a:bodyPr wrap="none" lIns="121917" tIns="60958" rIns="121917" bIns="60958" rtlCol="0">
              <a:spAutoFit/>
            </a:bodyPr>
            <a:lstStyle/>
            <a:p>
              <a:r>
                <a:rPr lang="en-US" b="1" dirty="0"/>
                <a:t>CT</a:t>
              </a:r>
            </a:p>
          </p:txBody>
        </p:sp>
        <p:cxnSp>
          <p:nvCxnSpPr>
            <p:cNvPr id="142" name="Straight Connector 141">
              <a:extLst>
                <a:ext uri="{FF2B5EF4-FFF2-40B4-BE49-F238E27FC236}">
                  <a16:creationId xmlns:a16="http://schemas.microsoft.com/office/drawing/2014/main" id="{CC476845-3433-4124-BDE1-43E62E4BBF52}"/>
                </a:ext>
              </a:extLst>
            </p:cNvPr>
            <p:cNvCxnSpPr>
              <a:cxnSpLocks/>
            </p:cNvCxnSpPr>
            <p:nvPr/>
          </p:nvCxnSpPr>
          <p:spPr bwMode="auto">
            <a:xfrm>
              <a:off x="5820392" y="914400"/>
              <a:ext cx="3971" cy="5570067"/>
            </a:xfrm>
            <a:prstGeom prst="line">
              <a:avLst/>
            </a:prstGeom>
            <a:solidFill>
              <a:schemeClr val="accent1"/>
            </a:solidFill>
            <a:ln w="38100" cap="flat" cmpd="sng" algn="ctr">
              <a:solidFill>
                <a:srgbClr val="FF0000"/>
              </a:solidFill>
              <a:prstDash val="solid"/>
              <a:round/>
              <a:headEnd type="none" w="med" len="med"/>
              <a:tailEnd type="none" w="med" len="med"/>
            </a:ln>
            <a:effectLst/>
          </p:spPr>
        </p:cxnSp>
        <p:sp>
          <p:nvSpPr>
            <p:cNvPr id="143" name="Rounded Rectangle 155">
              <a:extLst>
                <a:ext uri="{FF2B5EF4-FFF2-40B4-BE49-F238E27FC236}">
                  <a16:creationId xmlns:a16="http://schemas.microsoft.com/office/drawing/2014/main" id="{DA8D07DF-8048-4341-A62A-DB03681D80FE}"/>
                </a:ext>
              </a:extLst>
            </p:cNvPr>
            <p:cNvSpPr>
              <a:spLocks noChangeArrowheads="1"/>
            </p:cNvSpPr>
            <p:nvPr/>
          </p:nvSpPr>
          <p:spPr bwMode="auto">
            <a:xfrm>
              <a:off x="1983330" y="4892933"/>
              <a:ext cx="4336589" cy="576000"/>
            </a:xfrm>
            <a:prstGeom prst="roundRect">
              <a:avLst>
                <a:gd name="adj" fmla="val 16667"/>
              </a:avLst>
            </a:prstGeom>
            <a:solidFill>
              <a:schemeClr val="accent1">
                <a:lumMod val="75000"/>
              </a:schemeClr>
            </a:solidFill>
            <a:ln w="12700" algn="ctr">
              <a:noFill/>
              <a:round/>
              <a:headEnd/>
              <a:tailEnd/>
            </a:ln>
            <a:effectLst>
              <a:outerShdw blurRad="50800" dist="38100" dir="5400000" algn="t" rotWithShape="0">
                <a:prstClr val="black">
                  <a:alpha val="40000"/>
                </a:prstClr>
              </a:outerShdw>
            </a:effectLst>
          </p:spPr>
          <p:txBody>
            <a:bodyPr wrap="none" lIns="71998" tIns="45719" rIns="71998" bIns="45719"/>
            <a:lstStyle>
              <a:lvl1pPr eaLnBrk="0" hangingPunct="0">
                <a:defRPr sz="2000">
                  <a:solidFill>
                    <a:schemeClr val="tx1"/>
                  </a:solidFill>
                  <a:latin typeface="Arial" charset="0"/>
                  <a:ea typeface="MS PGothic" pitchFamily="34" charset="-128"/>
                </a:defRPr>
              </a:lvl1pPr>
              <a:lvl2pPr marL="742950" indent="-285750" eaLnBrk="0" hangingPunct="0">
                <a:defRPr sz="2000">
                  <a:solidFill>
                    <a:schemeClr val="tx1"/>
                  </a:solidFill>
                  <a:latin typeface="Arial" charset="0"/>
                  <a:ea typeface="MS PGothic" pitchFamily="34" charset="-128"/>
                </a:defRPr>
              </a:lvl2pPr>
              <a:lvl3pPr marL="1143000" indent="-228600" eaLnBrk="0" hangingPunct="0">
                <a:defRPr sz="2000">
                  <a:solidFill>
                    <a:schemeClr val="tx1"/>
                  </a:solidFill>
                  <a:latin typeface="Arial" charset="0"/>
                  <a:ea typeface="MS PGothic" pitchFamily="34" charset="-128"/>
                </a:defRPr>
              </a:lvl3pPr>
              <a:lvl4pPr marL="1600200" indent="-228600" eaLnBrk="0" hangingPunct="0">
                <a:defRPr sz="2000">
                  <a:solidFill>
                    <a:schemeClr val="tx1"/>
                  </a:solidFill>
                  <a:latin typeface="Arial" charset="0"/>
                  <a:ea typeface="MS PGothic" pitchFamily="34" charset="-128"/>
                </a:defRPr>
              </a:lvl4pPr>
              <a:lvl5pPr marL="2057400" indent="-228600" eaLnBrk="0" hangingPunct="0">
                <a:defRPr sz="2000">
                  <a:solidFill>
                    <a:schemeClr val="tx1"/>
                  </a:solidFill>
                  <a:latin typeface="Arial" charset="0"/>
                  <a:ea typeface="MS PGothic" pitchFamily="34" charset="-128"/>
                </a:defRPr>
              </a:lvl5pPr>
              <a:lvl6pPr marL="2514600" indent="-228600" eaLnBrk="0" fontAlgn="base" hangingPunct="0">
                <a:spcBef>
                  <a:spcPct val="0"/>
                </a:spcBef>
                <a:spcAft>
                  <a:spcPct val="0"/>
                </a:spcAft>
                <a:defRPr sz="2000">
                  <a:solidFill>
                    <a:schemeClr val="tx1"/>
                  </a:solidFill>
                  <a:latin typeface="Arial" charset="0"/>
                  <a:ea typeface="MS PGothic" pitchFamily="34" charset="-128"/>
                </a:defRPr>
              </a:lvl6pPr>
              <a:lvl7pPr marL="2971800" indent="-228600" eaLnBrk="0" fontAlgn="base" hangingPunct="0">
                <a:spcBef>
                  <a:spcPct val="0"/>
                </a:spcBef>
                <a:spcAft>
                  <a:spcPct val="0"/>
                </a:spcAft>
                <a:defRPr sz="2000">
                  <a:solidFill>
                    <a:schemeClr val="tx1"/>
                  </a:solidFill>
                  <a:latin typeface="Arial" charset="0"/>
                  <a:ea typeface="MS PGothic" pitchFamily="34" charset="-128"/>
                </a:defRPr>
              </a:lvl7pPr>
              <a:lvl8pPr marL="3429000" indent="-228600" eaLnBrk="0" fontAlgn="base" hangingPunct="0">
                <a:spcBef>
                  <a:spcPct val="0"/>
                </a:spcBef>
                <a:spcAft>
                  <a:spcPct val="0"/>
                </a:spcAft>
                <a:defRPr sz="2000">
                  <a:solidFill>
                    <a:schemeClr val="tx1"/>
                  </a:solidFill>
                  <a:latin typeface="Arial" charset="0"/>
                  <a:ea typeface="MS PGothic" pitchFamily="34" charset="-128"/>
                </a:defRPr>
              </a:lvl8pPr>
              <a:lvl9pPr marL="3886200" indent="-228600" eaLnBrk="0" fontAlgn="base" hangingPunct="0">
                <a:spcBef>
                  <a:spcPct val="0"/>
                </a:spcBef>
                <a:spcAft>
                  <a:spcPct val="0"/>
                </a:spcAft>
                <a:defRPr sz="2000">
                  <a:solidFill>
                    <a:schemeClr val="tx1"/>
                  </a:solidFill>
                  <a:latin typeface="Arial" charset="0"/>
                  <a:ea typeface="MS PGothic" pitchFamily="34" charset="-128"/>
                </a:defRPr>
              </a:lvl9pPr>
            </a:lstStyle>
            <a:p>
              <a:pPr algn="ctr" eaLnBrk="1" hangingPunct="1"/>
              <a:r>
                <a:rPr lang="en-US" altLang="en-US" sz="1500" b="1" dirty="0">
                  <a:solidFill>
                    <a:srgbClr val="FFFFFF"/>
                  </a:solidFill>
                  <a:effectLst>
                    <a:outerShdw blurRad="50800" dist="38100" dir="5400000" algn="t" rotWithShape="0">
                      <a:prstClr val="black">
                        <a:alpha val="40000"/>
                      </a:prstClr>
                    </a:outerShdw>
                  </a:effectLst>
                </a:rPr>
                <a:t>RAN Work Item </a:t>
              </a:r>
              <a:br>
                <a:rPr lang="en-US" altLang="en-US" sz="1500" b="1" dirty="0">
                  <a:solidFill>
                    <a:srgbClr val="FFFFFF"/>
                  </a:solidFill>
                  <a:effectLst>
                    <a:outerShdw blurRad="50800" dist="38100" dir="5400000" algn="t" rotWithShape="0">
                      <a:prstClr val="black">
                        <a:alpha val="40000"/>
                      </a:prstClr>
                    </a:outerShdw>
                  </a:effectLst>
                </a:rPr>
              </a:br>
              <a:r>
                <a:rPr lang="en-US" altLang="en-US" sz="1500" b="1" dirty="0">
                  <a:solidFill>
                    <a:srgbClr val="FFFFFF"/>
                  </a:solidFill>
                  <a:effectLst>
                    <a:outerShdw blurRad="50800" dist="38100" dir="5400000" algn="t" rotWithShape="0">
                      <a:prstClr val="black">
                        <a:alpha val="40000"/>
                      </a:prstClr>
                    </a:outerShdw>
                  </a:effectLst>
                </a:rPr>
                <a:t>5G  Phase 1</a:t>
              </a:r>
            </a:p>
          </p:txBody>
        </p:sp>
        <p:sp>
          <p:nvSpPr>
            <p:cNvPr id="144" name="Rectangle 187">
              <a:extLst>
                <a:ext uri="{FF2B5EF4-FFF2-40B4-BE49-F238E27FC236}">
                  <a16:creationId xmlns:a16="http://schemas.microsoft.com/office/drawing/2014/main" id="{6D087555-EF17-4FB5-B856-9261A7A12E21}"/>
                </a:ext>
              </a:extLst>
            </p:cNvPr>
            <p:cNvSpPr>
              <a:spLocks noChangeArrowheads="1"/>
            </p:cNvSpPr>
            <p:nvPr/>
          </p:nvSpPr>
          <p:spPr bwMode="auto">
            <a:xfrm>
              <a:off x="1483581" y="1140675"/>
              <a:ext cx="2198236" cy="211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round/>
                  <a:headEnd/>
                  <a:tailEnd/>
                </a14:hiddenLine>
              </a:ext>
            </a:extLst>
          </p:spPr>
          <p:txBody>
            <a:bodyPr wrap="none" lIns="35999" tIns="39599" rIns="71998" bIns="71998" anchor="ctr"/>
            <a:lstStyle>
              <a:lvl1pPr eaLnBrk="0" hangingPunct="0">
                <a:defRPr sz="2000">
                  <a:solidFill>
                    <a:schemeClr val="tx1"/>
                  </a:solidFill>
                  <a:latin typeface="Arial" charset="0"/>
                  <a:ea typeface="MS PGothic" pitchFamily="34" charset="-128"/>
                </a:defRPr>
              </a:lvl1pPr>
              <a:lvl2pPr marL="742950" indent="-285750" eaLnBrk="0" hangingPunct="0">
                <a:defRPr sz="2000">
                  <a:solidFill>
                    <a:schemeClr val="tx1"/>
                  </a:solidFill>
                  <a:latin typeface="Arial" charset="0"/>
                  <a:ea typeface="MS PGothic" pitchFamily="34" charset="-128"/>
                </a:defRPr>
              </a:lvl2pPr>
              <a:lvl3pPr marL="1143000" indent="-228600" eaLnBrk="0" hangingPunct="0">
                <a:defRPr sz="2000">
                  <a:solidFill>
                    <a:schemeClr val="tx1"/>
                  </a:solidFill>
                  <a:latin typeface="Arial" charset="0"/>
                  <a:ea typeface="MS PGothic" pitchFamily="34" charset="-128"/>
                </a:defRPr>
              </a:lvl3pPr>
              <a:lvl4pPr marL="1600200" indent="-228600" eaLnBrk="0" hangingPunct="0">
                <a:defRPr sz="2000">
                  <a:solidFill>
                    <a:schemeClr val="tx1"/>
                  </a:solidFill>
                  <a:latin typeface="Arial" charset="0"/>
                  <a:ea typeface="MS PGothic" pitchFamily="34" charset="-128"/>
                </a:defRPr>
              </a:lvl4pPr>
              <a:lvl5pPr marL="2057400" indent="-228600" eaLnBrk="0" hangingPunct="0">
                <a:defRPr sz="2000">
                  <a:solidFill>
                    <a:schemeClr val="tx1"/>
                  </a:solidFill>
                  <a:latin typeface="Arial" charset="0"/>
                  <a:ea typeface="MS PGothic" pitchFamily="34" charset="-128"/>
                </a:defRPr>
              </a:lvl5pPr>
              <a:lvl6pPr marL="2514600" indent="-228600" eaLnBrk="0" fontAlgn="base" hangingPunct="0">
                <a:spcBef>
                  <a:spcPct val="0"/>
                </a:spcBef>
                <a:spcAft>
                  <a:spcPct val="0"/>
                </a:spcAft>
                <a:defRPr sz="2000">
                  <a:solidFill>
                    <a:schemeClr val="tx1"/>
                  </a:solidFill>
                  <a:latin typeface="Arial" charset="0"/>
                  <a:ea typeface="MS PGothic" pitchFamily="34" charset="-128"/>
                </a:defRPr>
              </a:lvl6pPr>
              <a:lvl7pPr marL="2971800" indent="-228600" eaLnBrk="0" fontAlgn="base" hangingPunct="0">
                <a:spcBef>
                  <a:spcPct val="0"/>
                </a:spcBef>
                <a:spcAft>
                  <a:spcPct val="0"/>
                </a:spcAft>
                <a:defRPr sz="2000">
                  <a:solidFill>
                    <a:schemeClr val="tx1"/>
                  </a:solidFill>
                  <a:latin typeface="Arial" charset="0"/>
                  <a:ea typeface="MS PGothic" pitchFamily="34" charset="-128"/>
                </a:defRPr>
              </a:lvl7pPr>
              <a:lvl8pPr marL="3429000" indent="-228600" eaLnBrk="0" fontAlgn="base" hangingPunct="0">
                <a:spcBef>
                  <a:spcPct val="0"/>
                </a:spcBef>
                <a:spcAft>
                  <a:spcPct val="0"/>
                </a:spcAft>
                <a:defRPr sz="2000">
                  <a:solidFill>
                    <a:schemeClr val="tx1"/>
                  </a:solidFill>
                  <a:latin typeface="Arial" charset="0"/>
                  <a:ea typeface="MS PGothic" pitchFamily="34" charset="-128"/>
                </a:defRPr>
              </a:lvl8pPr>
              <a:lvl9pPr marL="3886200" indent="-228600" eaLnBrk="0" fontAlgn="base" hangingPunct="0">
                <a:spcBef>
                  <a:spcPct val="0"/>
                </a:spcBef>
                <a:spcAft>
                  <a:spcPct val="0"/>
                </a:spcAft>
                <a:defRPr sz="2000">
                  <a:solidFill>
                    <a:schemeClr val="tx1"/>
                  </a:solidFill>
                  <a:latin typeface="Arial" charset="0"/>
                  <a:ea typeface="MS PGothic" pitchFamily="34" charset="-128"/>
                </a:defRPr>
              </a:lvl9pPr>
            </a:lstStyle>
            <a:p>
              <a:pPr algn="ctr" eaLnBrk="1" hangingPunct="1"/>
              <a:r>
                <a:rPr lang="sv-SE" altLang="en-US" sz="1600" dirty="0">
                  <a:solidFill>
                    <a:schemeClr val="tx1">
                      <a:lumMod val="50000"/>
                    </a:schemeClr>
                  </a:solidFill>
                </a:rPr>
                <a:t>2017</a:t>
              </a:r>
              <a:endParaRPr lang="en-US" altLang="en-US" sz="1600" dirty="0">
                <a:solidFill>
                  <a:schemeClr val="tx1">
                    <a:lumMod val="50000"/>
                  </a:schemeClr>
                </a:solidFill>
              </a:endParaRPr>
            </a:p>
          </p:txBody>
        </p:sp>
        <p:sp>
          <p:nvSpPr>
            <p:cNvPr id="145" name="Rectangle 188">
              <a:extLst>
                <a:ext uri="{FF2B5EF4-FFF2-40B4-BE49-F238E27FC236}">
                  <a16:creationId xmlns:a16="http://schemas.microsoft.com/office/drawing/2014/main" id="{EDE4147E-B3EE-4B21-9A79-B6C29B6AD98A}"/>
                </a:ext>
              </a:extLst>
            </p:cNvPr>
            <p:cNvSpPr>
              <a:spLocks noChangeArrowheads="1"/>
            </p:cNvSpPr>
            <p:nvPr/>
          </p:nvSpPr>
          <p:spPr bwMode="auto">
            <a:xfrm>
              <a:off x="3655787" y="1140675"/>
              <a:ext cx="2198236" cy="211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round/>
                  <a:headEnd/>
                  <a:tailEnd/>
                </a14:hiddenLine>
              </a:ext>
            </a:extLst>
          </p:spPr>
          <p:txBody>
            <a:bodyPr wrap="none" lIns="35999" tIns="39599" rIns="71998" bIns="71998" anchor="ctr"/>
            <a:lstStyle>
              <a:lvl1pPr eaLnBrk="0" hangingPunct="0">
                <a:defRPr sz="2000">
                  <a:solidFill>
                    <a:schemeClr val="tx1"/>
                  </a:solidFill>
                  <a:latin typeface="Arial" charset="0"/>
                  <a:ea typeface="MS PGothic" pitchFamily="34" charset="-128"/>
                </a:defRPr>
              </a:lvl1pPr>
              <a:lvl2pPr marL="742950" indent="-285750" eaLnBrk="0" hangingPunct="0">
                <a:defRPr sz="2000">
                  <a:solidFill>
                    <a:schemeClr val="tx1"/>
                  </a:solidFill>
                  <a:latin typeface="Arial" charset="0"/>
                  <a:ea typeface="MS PGothic" pitchFamily="34" charset="-128"/>
                </a:defRPr>
              </a:lvl2pPr>
              <a:lvl3pPr marL="1143000" indent="-228600" eaLnBrk="0" hangingPunct="0">
                <a:defRPr sz="2000">
                  <a:solidFill>
                    <a:schemeClr val="tx1"/>
                  </a:solidFill>
                  <a:latin typeface="Arial" charset="0"/>
                  <a:ea typeface="MS PGothic" pitchFamily="34" charset="-128"/>
                </a:defRPr>
              </a:lvl3pPr>
              <a:lvl4pPr marL="1600200" indent="-228600" eaLnBrk="0" hangingPunct="0">
                <a:defRPr sz="2000">
                  <a:solidFill>
                    <a:schemeClr val="tx1"/>
                  </a:solidFill>
                  <a:latin typeface="Arial" charset="0"/>
                  <a:ea typeface="MS PGothic" pitchFamily="34" charset="-128"/>
                </a:defRPr>
              </a:lvl4pPr>
              <a:lvl5pPr marL="2057400" indent="-228600" eaLnBrk="0" hangingPunct="0">
                <a:defRPr sz="2000">
                  <a:solidFill>
                    <a:schemeClr val="tx1"/>
                  </a:solidFill>
                  <a:latin typeface="Arial" charset="0"/>
                  <a:ea typeface="MS PGothic" pitchFamily="34" charset="-128"/>
                </a:defRPr>
              </a:lvl5pPr>
              <a:lvl6pPr marL="2514600" indent="-228600" eaLnBrk="0" fontAlgn="base" hangingPunct="0">
                <a:spcBef>
                  <a:spcPct val="0"/>
                </a:spcBef>
                <a:spcAft>
                  <a:spcPct val="0"/>
                </a:spcAft>
                <a:defRPr sz="2000">
                  <a:solidFill>
                    <a:schemeClr val="tx1"/>
                  </a:solidFill>
                  <a:latin typeface="Arial" charset="0"/>
                  <a:ea typeface="MS PGothic" pitchFamily="34" charset="-128"/>
                </a:defRPr>
              </a:lvl6pPr>
              <a:lvl7pPr marL="2971800" indent="-228600" eaLnBrk="0" fontAlgn="base" hangingPunct="0">
                <a:spcBef>
                  <a:spcPct val="0"/>
                </a:spcBef>
                <a:spcAft>
                  <a:spcPct val="0"/>
                </a:spcAft>
                <a:defRPr sz="2000">
                  <a:solidFill>
                    <a:schemeClr val="tx1"/>
                  </a:solidFill>
                  <a:latin typeface="Arial" charset="0"/>
                  <a:ea typeface="MS PGothic" pitchFamily="34" charset="-128"/>
                </a:defRPr>
              </a:lvl7pPr>
              <a:lvl8pPr marL="3429000" indent="-228600" eaLnBrk="0" fontAlgn="base" hangingPunct="0">
                <a:spcBef>
                  <a:spcPct val="0"/>
                </a:spcBef>
                <a:spcAft>
                  <a:spcPct val="0"/>
                </a:spcAft>
                <a:defRPr sz="2000">
                  <a:solidFill>
                    <a:schemeClr val="tx1"/>
                  </a:solidFill>
                  <a:latin typeface="Arial" charset="0"/>
                  <a:ea typeface="MS PGothic" pitchFamily="34" charset="-128"/>
                </a:defRPr>
              </a:lvl8pPr>
              <a:lvl9pPr marL="3886200" indent="-228600" eaLnBrk="0" fontAlgn="base" hangingPunct="0">
                <a:spcBef>
                  <a:spcPct val="0"/>
                </a:spcBef>
                <a:spcAft>
                  <a:spcPct val="0"/>
                </a:spcAft>
                <a:defRPr sz="2000">
                  <a:solidFill>
                    <a:schemeClr val="tx1"/>
                  </a:solidFill>
                  <a:latin typeface="Arial" charset="0"/>
                  <a:ea typeface="MS PGothic" pitchFamily="34" charset="-128"/>
                </a:defRPr>
              </a:lvl9pPr>
            </a:lstStyle>
            <a:p>
              <a:pPr algn="ctr" eaLnBrk="1" hangingPunct="1"/>
              <a:r>
                <a:rPr lang="sv-SE" altLang="en-US" sz="1600" dirty="0">
                  <a:solidFill>
                    <a:schemeClr val="tx1">
                      <a:lumMod val="50000"/>
                    </a:schemeClr>
                  </a:solidFill>
                </a:rPr>
                <a:t>2018</a:t>
              </a:r>
              <a:endParaRPr lang="en-US" altLang="en-US" sz="1600" dirty="0">
                <a:solidFill>
                  <a:schemeClr val="tx1">
                    <a:lumMod val="50000"/>
                  </a:schemeClr>
                </a:solidFill>
              </a:endParaRPr>
            </a:p>
          </p:txBody>
        </p:sp>
        <p:sp>
          <p:nvSpPr>
            <p:cNvPr id="146" name="Rectangle 189">
              <a:extLst>
                <a:ext uri="{FF2B5EF4-FFF2-40B4-BE49-F238E27FC236}">
                  <a16:creationId xmlns:a16="http://schemas.microsoft.com/office/drawing/2014/main" id="{756A8FE6-F80A-4DFF-9AA4-FAA727679615}"/>
                </a:ext>
              </a:extLst>
            </p:cNvPr>
            <p:cNvSpPr>
              <a:spLocks noChangeArrowheads="1"/>
            </p:cNvSpPr>
            <p:nvPr/>
          </p:nvSpPr>
          <p:spPr bwMode="auto">
            <a:xfrm>
              <a:off x="5831167" y="1140675"/>
              <a:ext cx="2198236" cy="211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round/>
                  <a:headEnd/>
                  <a:tailEnd/>
                </a14:hiddenLine>
              </a:ext>
            </a:extLst>
          </p:spPr>
          <p:txBody>
            <a:bodyPr wrap="none" lIns="35999" tIns="39599" rIns="71998" bIns="71998" anchor="ctr"/>
            <a:lstStyle>
              <a:lvl1pPr eaLnBrk="0" hangingPunct="0">
                <a:defRPr sz="2000">
                  <a:solidFill>
                    <a:schemeClr val="tx1"/>
                  </a:solidFill>
                  <a:latin typeface="Arial" charset="0"/>
                  <a:ea typeface="MS PGothic" pitchFamily="34" charset="-128"/>
                </a:defRPr>
              </a:lvl1pPr>
              <a:lvl2pPr marL="742950" indent="-285750" eaLnBrk="0" hangingPunct="0">
                <a:defRPr sz="2000">
                  <a:solidFill>
                    <a:schemeClr val="tx1"/>
                  </a:solidFill>
                  <a:latin typeface="Arial" charset="0"/>
                  <a:ea typeface="MS PGothic" pitchFamily="34" charset="-128"/>
                </a:defRPr>
              </a:lvl2pPr>
              <a:lvl3pPr marL="1143000" indent="-228600" eaLnBrk="0" hangingPunct="0">
                <a:defRPr sz="2000">
                  <a:solidFill>
                    <a:schemeClr val="tx1"/>
                  </a:solidFill>
                  <a:latin typeface="Arial" charset="0"/>
                  <a:ea typeface="MS PGothic" pitchFamily="34" charset="-128"/>
                </a:defRPr>
              </a:lvl3pPr>
              <a:lvl4pPr marL="1600200" indent="-228600" eaLnBrk="0" hangingPunct="0">
                <a:defRPr sz="2000">
                  <a:solidFill>
                    <a:schemeClr val="tx1"/>
                  </a:solidFill>
                  <a:latin typeface="Arial" charset="0"/>
                  <a:ea typeface="MS PGothic" pitchFamily="34" charset="-128"/>
                </a:defRPr>
              </a:lvl4pPr>
              <a:lvl5pPr marL="2057400" indent="-228600" eaLnBrk="0" hangingPunct="0">
                <a:defRPr sz="2000">
                  <a:solidFill>
                    <a:schemeClr val="tx1"/>
                  </a:solidFill>
                  <a:latin typeface="Arial" charset="0"/>
                  <a:ea typeface="MS PGothic" pitchFamily="34" charset="-128"/>
                </a:defRPr>
              </a:lvl5pPr>
              <a:lvl6pPr marL="2514600" indent="-228600" eaLnBrk="0" fontAlgn="base" hangingPunct="0">
                <a:spcBef>
                  <a:spcPct val="0"/>
                </a:spcBef>
                <a:spcAft>
                  <a:spcPct val="0"/>
                </a:spcAft>
                <a:defRPr sz="2000">
                  <a:solidFill>
                    <a:schemeClr val="tx1"/>
                  </a:solidFill>
                  <a:latin typeface="Arial" charset="0"/>
                  <a:ea typeface="MS PGothic" pitchFamily="34" charset="-128"/>
                </a:defRPr>
              </a:lvl6pPr>
              <a:lvl7pPr marL="2971800" indent="-228600" eaLnBrk="0" fontAlgn="base" hangingPunct="0">
                <a:spcBef>
                  <a:spcPct val="0"/>
                </a:spcBef>
                <a:spcAft>
                  <a:spcPct val="0"/>
                </a:spcAft>
                <a:defRPr sz="2000">
                  <a:solidFill>
                    <a:schemeClr val="tx1"/>
                  </a:solidFill>
                  <a:latin typeface="Arial" charset="0"/>
                  <a:ea typeface="MS PGothic" pitchFamily="34" charset="-128"/>
                </a:defRPr>
              </a:lvl7pPr>
              <a:lvl8pPr marL="3429000" indent="-228600" eaLnBrk="0" fontAlgn="base" hangingPunct="0">
                <a:spcBef>
                  <a:spcPct val="0"/>
                </a:spcBef>
                <a:spcAft>
                  <a:spcPct val="0"/>
                </a:spcAft>
                <a:defRPr sz="2000">
                  <a:solidFill>
                    <a:schemeClr val="tx1"/>
                  </a:solidFill>
                  <a:latin typeface="Arial" charset="0"/>
                  <a:ea typeface="MS PGothic" pitchFamily="34" charset="-128"/>
                </a:defRPr>
              </a:lvl8pPr>
              <a:lvl9pPr marL="3886200" indent="-228600" eaLnBrk="0" fontAlgn="base" hangingPunct="0">
                <a:spcBef>
                  <a:spcPct val="0"/>
                </a:spcBef>
                <a:spcAft>
                  <a:spcPct val="0"/>
                </a:spcAft>
                <a:defRPr sz="2000">
                  <a:solidFill>
                    <a:schemeClr val="tx1"/>
                  </a:solidFill>
                  <a:latin typeface="Arial" charset="0"/>
                  <a:ea typeface="MS PGothic" pitchFamily="34" charset="-128"/>
                </a:defRPr>
              </a:lvl9pPr>
            </a:lstStyle>
            <a:p>
              <a:pPr algn="ctr" eaLnBrk="1" hangingPunct="1"/>
              <a:r>
                <a:rPr lang="sv-SE" altLang="en-US" sz="1600" dirty="0">
                  <a:solidFill>
                    <a:schemeClr val="tx1">
                      <a:lumMod val="50000"/>
                    </a:schemeClr>
                  </a:solidFill>
                </a:rPr>
                <a:t>2019</a:t>
              </a:r>
              <a:endParaRPr lang="en-US" altLang="en-US" sz="1600" dirty="0">
                <a:solidFill>
                  <a:schemeClr val="tx1">
                    <a:lumMod val="50000"/>
                  </a:schemeClr>
                </a:solidFill>
              </a:endParaRPr>
            </a:p>
          </p:txBody>
        </p:sp>
        <p:sp>
          <p:nvSpPr>
            <p:cNvPr id="147" name="Rectangle 190">
              <a:extLst>
                <a:ext uri="{FF2B5EF4-FFF2-40B4-BE49-F238E27FC236}">
                  <a16:creationId xmlns:a16="http://schemas.microsoft.com/office/drawing/2014/main" id="{F71E36D3-8AD2-42BA-BCEF-557C83A946A8}"/>
                </a:ext>
              </a:extLst>
            </p:cNvPr>
            <p:cNvSpPr>
              <a:spLocks noChangeArrowheads="1"/>
            </p:cNvSpPr>
            <p:nvPr/>
          </p:nvSpPr>
          <p:spPr bwMode="auto">
            <a:xfrm>
              <a:off x="7998999" y="1140675"/>
              <a:ext cx="2198236" cy="211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round/>
                  <a:headEnd/>
                  <a:tailEnd/>
                </a14:hiddenLine>
              </a:ext>
            </a:extLst>
          </p:spPr>
          <p:txBody>
            <a:bodyPr wrap="none" lIns="35999" tIns="39599" rIns="71998" bIns="71998" anchor="ctr"/>
            <a:lstStyle>
              <a:lvl1pPr eaLnBrk="0" hangingPunct="0">
                <a:defRPr sz="2000">
                  <a:solidFill>
                    <a:schemeClr val="tx1"/>
                  </a:solidFill>
                  <a:latin typeface="Arial" charset="0"/>
                  <a:ea typeface="MS PGothic" pitchFamily="34" charset="-128"/>
                </a:defRPr>
              </a:lvl1pPr>
              <a:lvl2pPr marL="742950" indent="-285750" eaLnBrk="0" hangingPunct="0">
                <a:defRPr sz="2000">
                  <a:solidFill>
                    <a:schemeClr val="tx1"/>
                  </a:solidFill>
                  <a:latin typeface="Arial" charset="0"/>
                  <a:ea typeface="MS PGothic" pitchFamily="34" charset="-128"/>
                </a:defRPr>
              </a:lvl2pPr>
              <a:lvl3pPr marL="1143000" indent="-228600" eaLnBrk="0" hangingPunct="0">
                <a:defRPr sz="2000">
                  <a:solidFill>
                    <a:schemeClr val="tx1"/>
                  </a:solidFill>
                  <a:latin typeface="Arial" charset="0"/>
                  <a:ea typeface="MS PGothic" pitchFamily="34" charset="-128"/>
                </a:defRPr>
              </a:lvl3pPr>
              <a:lvl4pPr marL="1600200" indent="-228600" eaLnBrk="0" hangingPunct="0">
                <a:defRPr sz="2000">
                  <a:solidFill>
                    <a:schemeClr val="tx1"/>
                  </a:solidFill>
                  <a:latin typeface="Arial" charset="0"/>
                  <a:ea typeface="MS PGothic" pitchFamily="34" charset="-128"/>
                </a:defRPr>
              </a:lvl4pPr>
              <a:lvl5pPr marL="2057400" indent="-228600" eaLnBrk="0" hangingPunct="0">
                <a:defRPr sz="2000">
                  <a:solidFill>
                    <a:schemeClr val="tx1"/>
                  </a:solidFill>
                  <a:latin typeface="Arial" charset="0"/>
                  <a:ea typeface="MS PGothic" pitchFamily="34" charset="-128"/>
                </a:defRPr>
              </a:lvl5pPr>
              <a:lvl6pPr marL="2514600" indent="-228600" eaLnBrk="0" fontAlgn="base" hangingPunct="0">
                <a:spcBef>
                  <a:spcPct val="0"/>
                </a:spcBef>
                <a:spcAft>
                  <a:spcPct val="0"/>
                </a:spcAft>
                <a:defRPr sz="2000">
                  <a:solidFill>
                    <a:schemeClr val="tx1"/>
                  </a:solidFill>
                  <a:latin typeface="Arial" charset="0"/>
                  <a:ea typeface="MS PGothic" pitchFamily="34" charset="-128"/>
                </a:defRPr>
              </a:lvl6pPr>
              <a:lvl7pPr marL="2971800" indent="-228600" eaLnBrk="0" fontAlgn="base" hangingPunct="0">
                <a:spcBef>
                  <a:spcPct val="0"/>
                </a:spcBef>
                <a:spcAft>
                  <a:spcPct val="0"/>
                </a:spcAft>
                <a:defRPr sz="2000">
                  <a:solidFill>
                    <a:schemeClr val="tx1"/>
                  </a:solidFill>
                  <a:latin typeface="Arial" charset="0"/>
                  <a:ea typeface="MS PGothic" pitchFamily="34" charset="-128"/>
                </a:defRPr>
              </a:lvl7pPr>
              <a:lvl8pPr marL="3429000" indent="-228600" eaLnBrk="0" fontAlgn="base" hangingPunct="0">
                <a:spcBef>
                  <a:spcPct val="0"/>
                </a:spcBef>
                <a:spcAft>
                  <a:spcPct val="0"/>
                </a:spcAft>
                <a:defRPr sz="2000">
                  <a:solidFill>
                    <a:schemeClr val="tx1"/>
                  </a:solidFill>
                  <a:latin typeface="Arial" charset="0"/>
                  <a:ea typeface="MS PGothic" pitchFamily="34" charset="-128"/>
                </a:defRPr>
              </a:lvl8pPr>
              <a:lvl9pPr marL="3886200" indent="-228600" eaLnBrk="0" fontAlgn="base" hangingPunct="0">
                <a:spcBef>
                  <a:spcPct val="0"/>
                </a:spcBef>
                <a:spcAft>
                  <a:spcPct val="0"/>
                </a:spcAft>
                <a:defRPr sz="2000">
                  <a:solidFill>
                    <a:schemeClr val="tx1"/>
                  </a:solidFill>
                  <a:latin typeface="Arial" charset="0"/>
                  <a:ea typeface="MS PGothic" pitchFamily="34" charset="-128"/>
                </a:defRPr>
              </a:lvl9pPr>
            </a:lstStyle>
            <a:p>
              <a:pPr algn="ctr" eaLnBrk="1" hangingPunct="1"/>
              <a:r>
                <a:rPr lang="sv-SE" altLang="en-US" sz="1600" dirty="0">
                  <a:solidFill>
                    <a:schemeClr val="tx1">
                      <a:lumMod val="50000"/>
                    </a:schemeClr>
                  </a:solidFill>
                </a:rPr>
                <a:t>2020</a:t>
              </a:r>
              <a:endParaRPr lang="en-US" altLang="en-US" sz="1600" dirty="0">
                <a:solidFill>
                  <a:schemeClr val="tx1">
                    <a:lumMod val="50000"/>
                  </a:schemeClr>
                </a:solidFill>
              </a:endParaRPr>
            </a:p>
          </p:txBody>
        </p:sp>
        <p:sp>
          <p:nvSpPr>
            <p:cNvPr id="148" name="Rectangle 191">
              <a:extLst>
                <a:ext uri="{FF2B5EF4-FFF2-40B4-BE49-F238E27FC236}">
                  <a16:creationId xmlns:a16="http://schemas.microsoft.com/office/drawing/2014/main" id="{977098A7-0C24-4D3F-B9CC-90F71DF0A53B}"/>
                </a:ext>
              </a:extLst>
            </p:cNvPr>
            <p:cNvSpPr>
              <a:spLocks noChangeArrowheads="1"/>
            </p:cNvSpPr>
            <p:nvPr/>
          </p:nvSpPr>
          <p:spPr bwMode="auto">
            <a:xfrm>
              <a:off x="10698134" y="1141211"/>
              <a:ext cx="1168168" cy="280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round/>
                  <a:headEnd/>
                  <a:tailEnd/>
                </a14:hiddenLine>
              </a:ext>
            </a:extLst>
          </p:spPr>
          <p:txBody>
            <a:bodyPr wrap="none" lIns="35999" tIns="39599" rIns="71998" bIns="71998" anchor="ctr"/>
            <a:lstStyle>
              <a:lvl1pPr eaLnBrk="0" hangingPunct="0">
                <a:defRPr sz="2000">
                  <a:solidFill>
                    <a:schemeClr val="tx1"/>
                  </a:solidFill>
                  <a:latin typeface="Arial" charset="0"/>
                  <a:ea typeface="MS PGothic" pitchFamily="34" charset="-128"/>
                </a:defRPr>
              </a:lvl1pPr>
              <a:lvl2pPr marL="742950" indent="-285750" eaLnBrk="0" hangingPunct="0">
                <a:defRPr sz="2000">
                  <a:solidFill>
                    <a:schemeClr val="tx1"/>
                  </a:solidFill>
                  <a:latin typeface="Arial" charset="0"/>
                  <a:ea typeface="MS PGothic" pitchFamily="34" charset="-128"/>
                </a:defRPr>
              </a:lvl2pPr>
              <a:lvl3pPr marL="1143000" indent="-228600" eaLnBrk="0" hangingPunct="0">
                <a:defRPr sz="2000">
                  <a:solidFill>
                    <a:schemeClr val="tx1"/>
                  </a:solidFill>
                  <a:latin typeface="Arial" charset="0"/>
                  <a:ea typeface="MS PGothic" pitchFamily="34" charset="-128"/>
                </a:defRPr>
              </a:lvl3pPr>
              <a:lvl4pPr marL="1600200" indent="-228600" eaLnBrk="0" hangingPunct="0">
                <a:defRPr sz="2000">
                  <a:solidFill>
                    <a:schemeClr val="tx1"/>
                  </a:solidFill>
                  <a:latin typeface="Arial" charset="0"/>
                  <a:ea typeface="MS PGothic" pitchFamily="34" charset="-128"/>
                </a:defRPr>
              </a:lvl4pPr>
              <a:lvl5pPr marL="2057400" indent="-228600" eaLnBrk="0" hangingPunct="0">
                <a:defRPr sz="2000">
                  <a:solidFill>
                    <a:schemeClr val="tx1"/>
                  </a:solidFill>
                  <a:latin typeface="Arial" charset="0"/>
                  <a:ea typeface="MS PGothic" pitchFamily="34" charset="-128"/>
                </a:defRPr>
              </a:lvl5pPr>
              <a:lvl6pPr marL="2514600" indent="-228600" eaLnBrk="0" fontAlgn="base" hangingPunct="0">
                <a:spcBef>
                  <a:spcPct val="0"/>
                </a:spcBef>
                <a:spcAft>
                  <a:spcPct val="0"/>
                </a:spcAft>
                <a:defRPr sz="2000">
                  <a:solidFill>
                    <a:schemeClr val="tx1"/>
                  </a:solidFill>
                  <a:latin typeface="Arial" charset="0"/>
                  <a:ea typeface="MS PGothic" pitchFamily="34" charset="-128"/>
                </a:defRPr>
              </a:lvl6pPr>
              <a:lvl7pPr marL="2971800" indent="-228600" eaLnBrk="0" fontAlgn="base" hangingPunct="0">
                <a:spcBef>
                  <a:spcPct val="0"/>
                </a:spcBef>
                <a:spcAft>
                  <a:spcPct val="0"/>
                </a:spcAft>
                <a:defRPr sz="2000">
                  <a:solidFill>
                    <a:schemeClr val="tx1"/>
                  </a:solidFill>
                  <a:latin typeface="Arial" charset="0"/>
                  <a:ea typeface="MS PGothic" pitchFamily="34" charset="-128"/>
                </a:defRPr>
              </a:lvl7pPr>
              <a:lvl8pPr marL="3429000" indent="-228600" eaLnBrk="0" fontAlgn="base" hangingPunct="0">
                <a:spcBef>
                  <a:spcPct val="0"/>
                </a:spcBef>
                <a:spcAft>
                  <a:spcPct val="0"/>
                </a:spcAft>
                <a:defRPr sz="2000">
                  <a:solidFill>
                    <a:schemeClr val="tx1"/>
                  </a:solidFill>
                  <a:latin typeface="Arial" charset="0"/>
                  <a:ea typeface="MS PGothic" pitchFamily="34" charset="-128"/>
                </a:defRPr>
              </a:lvl8pPr>
              <a:lvl9pPr marL="3886200" indent="-228600" eaLnBrk="0" fontAlgn="base" hangingPunct="0">
                <a:spcBef>
                  <a:spcPct val="0"/>
                </a:spcBef>
                <a:spcAft>
                  <a:spcPct val="0"/>
                </a:spcAft>
                <a:defRPr sz="2000">
                  <a:solidFill>
                    <a:schemeClr val="tx1"/>
                  </a:solidFill>
                  <a:latin typeface="Arial" charset="0"/>
                  <a:ea typeface="MS PGothic" pitchFamily="34" charset="-128"/>
                </a:defRPr>
              </a:lvl9pPr>
            </a:lstStyle>
            <a:p>
              <a:pPr algn="ctr" eaLnBrk="1" hangingPunct="1"/>
              <a:r>
                <a:rPr lang="sv-SE" altLang="en-US" sz="1600" dirty="0">
                  <a:solidFill>
                    <a:schemeClr val="tx1">
                      <a:lumMod val="50000"/>
                    </a:schemeClr>
                  </a:solidFill>
                </a:rPr>
                <a:t>2021</a:t>
              </a:r>
              <a:endParaRPr lang="en-US" altLang="en-US" sz="1600" dirty="0">
                <a:solidFill>
                  <a:schemeClr val="tx1">
                    <a:lumMod val="50000"/>
                  </a:schemeClr>
                </a:solidFill>
              </a:endParaRPr>
            </a:p>
          </p:txBody>
        </p:sp>
        <p:cxnSp>
          <p:nvCxnSpPr>
            <p:cNvPr id="149" name="Straight Connector 178">
              <a:extLst>
                <a:ext uri="{FF2B5EF4-FFF2-40B4-BE49-F238E27FC236}">
                  <a16:creationId xmlns:a16="http://schemas.microsoft.com/office/drawing/2014/main" id="{B1ACAA18-6DAC-4F87-98D7-F9852C129667}"/>
                </a:ext>
              </a:extLst>
            </p:cNvPr>
            <p:cNvCxnSpPr>
              <a:cxnSpLocks noChangeShapeType="1"/>
            </p:cNvCxnSpPr>
            <p:nvPr/>
          </p:nvCxnSpPr>
          <p:spPr bwMode="auto">
            <a:xfrm>
              <a:off x="1441908" y="1174113"/>
              <a:ext cx="0" cy="144263"/>
            </a:xfrm>
            <a:prstGeom prst="line">
              <a:avLst/>
            </a:prstGeom>
            <a:ln>
              <a:headEnd/>
              <a:tailEnd/>
            </a:ln>
          </p:spPr>
          <p:style>
            <a:lnRef idx="2">
              <a:schemeClr val="accent4"/>
            </a:lnRef>
            <a:fillRef idx="0">
              <a:schemeClr val="accent4"/>
            </a:fillRef>
            <a:effectRef idx="1">
              <a:schemeClr val="accent4"/>
            </a:effectRef>
            <a:fontRef idx="minor">
              <a:schemeClr val="tx1"/>
            </a:fontRef>
          </p:style>
        </p:cxnSp>
        <p:cxnSp>
          <p:nvCxnSpPr>
            <p:cNvPr id="150" name="Straight Connector 180">
              <a:extLst>
                <a:ext uri="{FF2B5EF4-FFF2-40B4-BE49-F238E27FC236}">
                  <a16:creationId xmlns:a16="http://schemas.microsoft.com/office/drawing/2014/main" id="{9DF9A8DC-7108-457D-9AC7-DECB6585F11B}"/>
                </a:ext>
              </a:extLst>
            </p:cNvPr>
            <p:cNvCxnSpPr>
              <a:cxnSpLocks noChangeShapeType="1"/>
            </p:cNvCxnSpPr>
            <p:nvPr/>
          </p:nvCxnSpPr>
          <p:spPr bwMode="auto">
            <a:xfrm>
              <a:off x="3633135" y="1174113"/>
              <a:ext cx="0" cy="144263"/>
            </a:xfrm>
            <a:prstGeom prst="line">
              <a:avLst/>
            </a:prstGeom>
            <a:ln>
              <a:headEnd/>
              <a:tailEnd/>
            </a:ln>
          </p:spPr>
          <p:style>
            <a:lnRef idx="2">
              <a:schemeClr val="accent4"/>
            </a:lnRef>
            <a:fillRef idx="0">
              <a:schemeClr val="accent4"/>
            </a:fillRef>
            <a:effectRef idx="1">
              <a:schemeClr val="accent4"/>
            </a:effectRef>
            <a:fontRef idx="minor">
              <a:schemeClr val="tx1"/>
            </a:fontRef>
          </p:style>
        </p:cxnSp>
        <p:cxnSp>
          <p:nvCxnSpPr>
            <p:cNvPr id="151" name="Straight Connector 182">
              <a:extLst>
                <a:ext uri="{FF2B5EF4-FFF2-40B4-BE49-F238E27FC236}">
                  <a16:creationId xmlns:a16="http://schemas.microsoft.com/office/drawing/2014/main" id="{15C4F59A-4CD3-4BBC-BB28-0B0F84FAB170}"/>
                </a:ext>
              </a:extLst>
            </p:cNvPr>
            <p:cNvCxnSpPr>
              <a:cxnSpLocks noChangeShapeType="1"/>
            </p:cNvCxnSpPr>
            <p:nvPr/>
          </p:nvCxnSpPr>
          <p:spPr bwMode="auto">
            <a:xfrm>
              <a:off x="5824363" y="1174113"/>
              <a:ext cx="0" cy="144263"/>
            </a:xfrm>
            <a:prstGeom prst="line">
              <a:avLst/>
            </a:prstGeom>
            <a:ln>
              <a:headEnd/>
              <a:tailEnd/>
            </a:ln>
          </p:spPr>
          <p:style>
            <a:lnRef idx="2">
              <a:schemeClr val="accent4"/>
            </a:lnRef>
            <a:fillRef idx="0">
              <a:schemeClr val="accent4"/>
            </a:fillRef>
            <a:effectRef idx="1">
              <a:schemeClr val="accent4"/>
            </a:effectRef>
            <a:fontRef idx="minor">
              <a:schemeClr val="tx1"/>
            </a:fontRef>
          </p:style>
        </p:cxnSp>
        <p:cxnSp>
          <p:nvCxnSpPr>
            <p:cNvPr id="152" name="Straight Connector 67">
              <a:extLst>
                <a:ext uri="{FF2B5EF4-FFF2-40B4-BE49-F238E27FC236}">
                  <a16:creationId xmlns:a16="http://schemas.microsoft.com/office/drawing/2014/main" id="{5C2C48FA-064A-41CE-A795-6D71C633D79F}"/>
                </a:ext>
              </a:extLst>
            </p:cNvPr>
            <p:cNvCxnSpPr>
              <a:cxnSpLocks noChangeShapeType="1"/>
            </p:cNvCxnSpPr>
            <p:nvPr/>
          </p:nvCxnSpPr>
          <p:spPr bwMode="auto">
            <a:xfrm flipV="1">
              <a:off x="1989715" y="1223343"/>
              <a:ext cx="0" cy="45803"/>
            </a:xfrm>
            <a:prstGeom prst="line">
              <a:avLst/>
            </a:prstGeom>
            <a:noFill/>
            <a:ln w="12700" algn="ctr">
              <a:solidFill>
                <a:schemeClr val="tx1">
                  <a:lumMod val="50000"/>
                </a:schemeClr>
              </a:solidFill>
              <a:round/>
              <a:headEnd/>
              <a:tailEnd/>
            </a:ln>
          </p:spPr>
        </p:cxnSp>
        <p:cxnSp>
          <p:nvCxnSpPr>
            <p:cNvPr id="153" name="Straight Connector 68">
              <a:extLst>
                <a:ext uri="{FF2B5EF4-FFF2-40B4-BE49-F238E27FC236}">
                  <a16:creationId xmlns:a16="http://schemas.microsoft.com/office/drawing/2014/main" id="{27739CCF-FA66-4EA6-BC6A-F0D039319621}"/>
                </a:ext>
              </a:extLst>
            </p:cNvPr>
            <p:cNvCxnSpPr>
              <a:cxnSpLocks noChangeShapeType="1"/>
            </p:cNvCxnSpPr>
            <p:nvPr/>
          </p:nvCxnSpPr>
          <p:spPr bwMode="auto">
            <a:xfrm flipV="1">
              <a:off x="4180943" y="1223343"/>
              <a:ext cx="0" cy="45803"/>
            </a:xfrm>
            <a:prstGeom prst="line">
              <a:avLst/>
            </a:prstGeom>
            <a:noFill/>
            <a:ln w="12700" algn="ctr">
              <a:solidFill>
                <a:schemeClr val="tx1">
                  <a:lumMod val="50000"/>
                </a:schemeClr>
              </a:solidFill>
              <a:round/>
              <a:headEnd/>
              <a:tailEnd/>
            </a:ln>
          </p:spPr>
        </p:cxnSp>
        <p:cxnSp>
          <p:nvCxnSpPr>
            <p:cNvPr id="154" name="Straight Connector 70">
              <a:extLst>
                <a:ext uri="{FF2B5EF4-FFF2-40B4-BE49-F238E27FC236}">
                  <a16:creationId xmlns:a16="http://schemas.microsoft.com/office/drawing/2014/main" id="{A6731987-34EA-43A5-85E1-EB7039316C63}"/>
                </a:ext>
              </a:extLst>
            </p:cNvPr>
            <p:cNvCxnSpPr>
              <a:cxnSpLocks noChangeShapeType="1"/>
            </p:cNvCxnSpPr>
            <p:nvPr/>
          </p:nvCxnSpPr>
          <p:spPr bwMode="auto">
            <a:xfrm flipV="1">
              <a:off x="6372171" y="1223343"/>
              <a:ext cx="0" cy="45803"/>
            </a:xfrm>
            <a:prstGeom prst="line">
              <a:avLst/>
            </a:prstGeom>
            <a:noFill/>
            <a:ln w="12700" algn="ctr">
              <a:solidFill>
                <a:schemeClr val="tx1">
                  <a:lumMod val="50000"/>
                </a:schemeClr>
              </a:solidFill>
              <a:round/>
              <a:headEnd/>
              <a:tailEnd/>
            </a:ln>
          </p:spPr>
        </p:cxnSp>
        <p:cxnSp>
          <p:nvCxnSpPr>
            <p:cNvPr id="155" name="Straight Connector 79">
              <a:extLst>
                <a:ext uri="{FF2B5EF4-FFF2-40B4-BE49-F238E27FC236}">
                  <a16:creationId xmlns:a16="http://schemas.microsoft.com/office/drawing/2014/main" id="{34D0177A-3DF2-499E-96DE-CC74B766B19E}"/>
                </a:ext>
              </a:extLst>
            </p:cNvPr>
            <p:cNvCxnSpPr>
              <a:cxnSpLocks noChangeShapeType="1"/>
            </p:cNvCxnSpPr>
            <p:nvPr/>
          </p:nvCxnSpPr>
          <p:spPr bwMode="auto">
            <a:xfrm flipV="1">
              <a:off x="3085329" y="1223343"/>
              <a:ext cx="0" cy="45803"/>
            </a:xfrm>
            <a:prstGeom prst="line">
              <a:avLst/>
            </a:prstGeom>
            <a:noFill/>
            <a:ln w="12700" algn="ctr">
              <a:solidFill>
                <a:schemeClr val="tx1">
                  <a:lumMod val="50000"/>
                </a:schemeClr>
              </a:solidFill>
              <a:round/>
              <a:headEnd/>
              <a:tailEnd/>
            </a:ln>
          </p:spPr>
        </p:cxnSp>
        <p:cxnSp>
          <p:nvCxnSpPr>
            <p:cNvPr id="156" name="Straight Connector 80">
              <a:extLst>
                <a:ext uri="{FF2B5EF4-FFF2-40B4-BE49-F238E27FC236}">
                  <a16:creationId xmlns:a16="http://schemas.microsoft.com/office/drawing/2014/main" id="{0F9E8F7D-FF2B-4C02-A1E3-E9247B87FB94}"/>
                </a:ext>
              </a:extLst>
            </p:cNvPr>
            <p:cNvCxnSpPr>
              <a:cxnSpLocks noChangeShapeType="1"/>
            </p:cNvCxnSpPr>
            <p:nvPr/>
          </p:nvCxnSpPr>
          <p:spPr bwMode="auto">
            <a:xfrm flipV="1">
              <a:off x="5276557" y="1223343"/>
              <a:ext cx="0" cy="45803"/>
            </a:xfrm>
            <a:prstGeom prst="line">
              <a:avLst/>
            </a:prstGeom>
            <a:noFill/>
            <a:ln w="12700" algn="ctr">
              <a:solidFill>
                <a:schemeClr val="tx1">
                  <a:lumMod val="50000"/>
                </a:schemeClr>
              </a:solidFill>
              <a:round/>
              <a:headEnd/>
              <a:tailEnd/>
            </a:ln>
          </p:spPr>
        </p:cxnSp>
        <p:grpSp>
          <p:nvGrpSpPr>
            <p:cNvPr id="157" name="Group 156">
              <a:extLst>
                <a:ext uri="{FF2B5EF4-FFF2-40B4-BE49-F238E27FC236}">
                  <a16:creationId xmlns:a16="http://schemas.microsoft.com/office/drawing/2014/main" id="{7E579E88-C4D2-4E2A-9176-5D94BEA09531}"/>
                </a:ext>
              </a:extLst>
            </p:cNvPr>
            <p:cNvGrpSpPr/>
            <p:nvPr/>
          </p:nvGrpSpPr>
          <p:grpSpPr>
            <a:xfrm>
              <a:off x="8015588" y="1174113"/>
              <a:ext cx="2191227" cy="144263"/>
              <a:chOff x="8015588" y="1174113"/>
              <a:chExt cx="2191227" cy="144263"/>
            </a:xfrm>
          </p:grpSpPr>
          <p:cxnSp>
            <p:nvCxnSpPr>
              <p:cNvPr id="248" name="Straight Connector 181">
                <a:extLst>
                  <a:ext uri="{FF2B5EF4-FFF2-40B4-BE49-F238E27FC236}">
                    <a16:creationId xmlns:a16="http://schemas.microsoft.com/office/drawing/2014/main" id="{7728415E-16A6-4CC2-A7B1-158F225DA246}"/>
                  </a:ext>
                </a:extLst>
              </p:cNvPr>
              <p:cNvCxnSpPr>
                <a:cxnSpLocks noChangeShapeType="1"/>
              </p:cNvCxnSpPr>
              <p:nvPr/>
            </p:nvCxnSpPr>
            <p:spPr bwMode="auto">
              <a:xfrm>
                <a:off x="8015588" y="1174113"/>
                <a:ext cx="0" cy="144263"/>
              </a:xfrm>
              <a:prstGeom prst="line">
                <a:avLst/>
              </a:prstGeom>
              <a:ln>
                <a:headEnd/>
                <a:tailEnd/>
              </a:ln>
            </p:spPr>
            <p:style>
              <a:lnRef idx="2">
                <a:schemeClr val="accent4"/>
              </a:lnRef>
              <a:fillRef idx="0">
                <a:schemeClr val="accent4"/>
              </a:fillRef>
              <a:effectRef idx="1">
                <a:schemeClr val="accent4"/>
              </a:effectRef>
              <a:fontRef idx="minor">
                <a:schemeClr val="tx1"/>
              </a:fontRef>
            </p:style>
          </p:cxnSp>
          <p:cxnSp>
            <p:nvCxnSpPr>
              <p:cNvPr id="249" name="Straight Connector 184">
                <a:extLst>
                  <a:ext uri="{FF2B5EF4-FFF2-40B4-BE49-F238E27FC236}">
                    <a16:creationId xmlns:a16="http://schemas.microsoft.com/office/drawing/2014/main" id="{396C1215-EB92-47E9-BFF7-D9995B425033}"/>
                  </a:ext>
                </a:extLst>
              </p:cNvPr>
              <p:cNvCxnSpPr>
                <a:cxnSpLocks noChangeShapeType="1"/>
              </p:cNvCxnSpPr>
              <p:nvPr/>
            </p:nvCxnSpPr>
            <p:spPr bwMode="auto">
              <a:xfrm>
                <a:off x="10206815" y="1174113"/>
                <a:ext cx="0" cy="144263"/>
              </a:xfrm>
              <a:prstGeom prst="line">
                <a:avLst/>
              </a:prstGeom>
              <a:ln>
                <a:headEnd/>
                <a:tailEnd/>
              </a:ln>
            </p:spPr>
            <p:style>
              <a:lnRef idx="2">
                <a:schemeClr val="accent4"/>
              </a:lnRef>
              <a:fillRef idx="0">
                <a:schemeClr val="accent4"/>
              </a:fillRef>
              <a:effectRef idx="1">
                <a:schemeClr val="accent4"/>
              </a:effectRef>
              <a:fontRef idx="minor">
                <a:schemeClr val="tx1"/>
              </a:fontRef>
            </p:style>
          </p:cxnSp>
          <p:cxnSp>
            <p:nvCxnSpPr>
              <p:cNvPr id="250" name="Straight Connector 69">
                <a:extLst>
                  <a:ext uri="{FF2B5EF4-FFF2-40B4-BE49-F238E27FC236}">
                    <a16:creationId xmlns:a16="http://schemas.microsoft.com/office/drawing/2014/main" id="{7CC663C0-4029-4FB5-8A47-4B255142DA69}"/>
                  </a:ext>
                </a:extLst>
              </p:cNvPr>
              <p:cNvCxnSpPr>
                <a:cxnSpLocks noChangeShapeType="1"/>
              </p:cNvCxnSpPr>
              <p:nvPr/>
            </p:nvCxnSpPr>
            <p:spPr bwMode="auto">
              <a:xfrm flipV="1">
                <a:off x="8563399" y="1223343"/>
                <a:ext cx="0" cy="45803"/>
              </a:xfrm>
              <a:prstGeom prst="line">
                <a:avLst/>
              </a:prstGeom>
              <a:noFill/>
              <a:ln w="12700" algn="ctr">
                <a:solidFill>
                  <a:schemeClr val="tx1">
                    <a:lumMod val="50000"/>
                  </a:schemeClr>
                </a:solidFill>
                <a:round/>
                <a:headEnd/>
                <a:tailEnd/>
              </a:ln>
            </p:spPr>
          </p:cxnSp>
          <p:cxnSp>
            <p:nvCxnSpPr>
              <p:cNvPr id="251" name="Straight Connector 81">
                <a:extLst>
                  <a:ext uri="{FF2B5EF4-FFF2-40B4-BE49-F238E27FC236}">
                    <a16:creationId xmlns:a16="http://schemas.microsoft.com/office/drawing/2014/main" id="{B3FB2DCA-7069-482B-B49D-88887646F09F}"/>
                  </a:ext>
                </a:extLst>
              </p:cNvPr>
              <p:cNvCxnSpPr>
                <a:cxnSpLocks noChangeShapeType="1"/>
              </p:cNvCxnSpPr>
              <p:nvPr/>
            </p:nvCxnSpPr>
            <p:spPr bwMode="auto">
              <a:xfrm flipV="1">
                <a:off x="9659012" y="1223343"/>
                <a:ext cx="0" cy="45803"/>
              </a:xfrm>
              <a:prstGeom prst="line">
                <a:avLst/>
              </a:prstGeom>
              <a:noFill/>
              <a:ln w="12700" algn="ctr">
                <a:solidFill>
                  <a:schemeClr val="tx1">
                    <a:lumMod val="50000"/>
                  </a:schemeClr>
                </a:solidFill>
                <a:round/>
                <a:headEnd/>
                <a:tailEnd/>
              </a:ln>
            </p:spPr>
          </p:cxnSp>
        </p:grpSp>
        <p:cxnSp>
          <p:nvCxnSpPr>
            <p:cNvPr id="158" name="Straight Connector 83">
              <a:extLst>
                <a:ext uri="{FF2B5EF4-FFF2-40B4-BE49-F238E27FC236}">
                  <a16:creationId xmlns:a16="http://schemas.microsoft.com/office/drawing/2014/main" id="{D1A9C6A6-A84B-483A-9D0F-8ECB0D47E114}"/>
                </a:ext>
              </a:extLst>
            </p:cNvPr>
            <p:cNvCxnSpPr>
              <a:cxnSpLocks noChangeShapeType="1"/>
            </p:cNvCxnSpPr>
            <p:nvPr/>
          </p:nvCxnSpPr>
          <p:spPr bwMode="auto">
            <a:xfrm flipV="1">
              <a:off x="7467785" y="1223343"/>
              <a:ext cx="0" cy="45803"/>
            </a:xfrm>
            <a:prstGeom prst="line">
              <a:avLst/>
            </a:prstGeom>
            <a:noFill/>
            <a:ln w="12700" algn="ctr">
              <a:solidFill>
                <a:schemeClr val="tx1">
                  <a:lumMod val="50000"/>
                </a:schemeClr>
              </a:solidFill>
              <a:round/>
              <a:headEnd/>
              <a:tailEnd/>
            </a:ln>
          </p:spPr>
        </p:cxnSp>
        <p:cxnSp>
          <p:nvCxnSpPr>
            <p:cNvPr id="159" name="Straight Connector 270">
              <a:extLst>
                <a:ext uri="{FF2B5EF4-FFF2-40B4-BE49-F238E27FC236}">
                  <a16:creationId xmlns:a16="http://schemas.microsoft.com/office/drawing/2014/main" id="{754CA5A2-A98A-4076-A12C-D0B87B69C8AC}"/>
                </a:ext>
              </a:extLst>
            </p:cNvPr>
            <p:cNvCxnSpPr>
              <a:cxnSpLocks noChangeShapeType="1"/>
            </p:cNvCxnSpPr>
            <p:nvPr/>
          </p:nvCxnSpPr>
          <p:spPr bwMode="auto">
            <a:xfrm flipV="1">
              <a:off x="10746315" y="1223343"/>
              <a:ext cx="0" cy="45803"/>
            </a:xfrm>
            <a:prstGeom prst="line">
              <a:avLst/>
            </a:prstGeom>
            <a:noFill/>
            <a:ln w="12700" algn="ctr">
              <a:solidFill>
                <a:schemeClr val="tx1">
                  <a:lumMod val="50000"/>
                </a:schemeClr>
              </a:solidFill>
              <a:round/>
              <a:headEnd/>
              <a:tailEnd/>
            </a:ln>
          </p:spPr>
        </p:cxnSp>
        <p:cxnSp>
          <p:nvCxnSpPr>
            <p:cNvPr id="160" name="Straight Connector 65">
              <a:extLst>
                <a:ext uri="{FF2B5EF4-FFF2-40B4-BE49-F238E27FC236}">
                  <a16:creationId xmlns:a16="http://schemas.microsoft.com/office/drawing/2014/main" id="{BB6E2ED1-4CEF-4178-896F-26A59AD68BC0}"/>
                </a:ext>
              </a:extLst>
            </p:cNvPr>
            <p:cNvCxnSpPr>
              <a:cxnSpLocks noChangeShapeType="1"/>
            </p:cNvCxnSpPr>
            <p:nvPr/>
          </p:nvCxnSpPr>
          <p:spPr bwMode="auto">
            <a:xfrm flipV="1">
              <a:off x="1996077" y="6189235"/>
              <a:ext cx="1" cy="298431"/>
            </a:xfrm>
            <a:prstGeom prst="line">
              <a:avLst/>
            </a:prstGeom>
            <a:ln>
              <a:headEnd/>
              <a:tailEnd/>
            </a:ln>
          </p:spPr>
          <p:style>
            <a:lnRef idx="2">
              <a:schemeClr val="accent4"/>
            </a:lnRef>
            <a:fillRef idx="0">
              <a:schemeClr val="accent4"/>
            </a:fillRef>
            <a:effectRef idx="1">
              <a:schemeClr val="accent4"/>
            </a:effectRef>
            <a:fontRef idx="minor">
              <a:schemeClr val="tx1"/>
            </a:fontRef>
          </p:style>
        </p:cxnSp>
        <p:cxnSp>
          <p:nvCxnSpPr>
            <p:cNvPr id="161" name="Straight Connector 66">
              <a:extLst>
                <a:ext uri="{FF2B5EF4-FFF2-40B4-BE49-F238E27FC236}">
                  <a16:creationId xmlns:a16="http://schemas.microsoft.com/office/drawing/2014/main" id="{F8798E08-C34E-4C9D-8678-F0C12959E8B1}"/>
                </a:ext>
              </a:extLst>
            </p:cNvPr>
            <p:cNvCxnSpPr>
              <a:cxnSpLocks noChangeShapeType="1"/>
            </p:cNvCxnSpPr>
            <p:nvPr/>
          </p:nvCxnSpPr>
          <p:spPr bwMode="auto">
            <a:xfrm flipH="1" flipV="1">
              <a:off x="4770681" y="6223979"/>
              <a:ext cx="2528" cy="260488"/>
            </a:xfrm>
            <a:prstGeom prst="line">
              <a:avLst/>
            </a:prstGeom>
            <a:ln>
              <a:headEnd/>
              <a:tailEnd/>
            </a:ln>
          </p:spPr>
          <p:style>
            <a:lnRef idx="2">
              <a:schemeClr val="accent4"/>
            </a:lnRef>
            <a:fillRef idx="0">
              <a:schemeClr val="accent4"/>
            </a:fillRef>
            <a:effectRef idx="1">
              <a:schemeClr val="accent4"/>
            </a:effectRef>
            <a:fontRef idx="minor">
              <a:schemeClr val="tx1"/>
            </a:fontRef>
          </p:style>
        </p:cxnSp>
        <p:cxnSp>
          <p:nvCxnSpPr>
            <p:cNvPr id="162" name="Straight Connector 71">
              <a:extLst>
                <a:ext uri="{FF2B5EF4-FFF2-40B4-BE49-F238E27FC236}">
                  <a16:creationId xmlns:a16="http://schemas.microsoft.com/office/drawing/2014/main" id="{A6039B55-65F8-4FC2-AD57-9B25D21E0E3B}"/>
                </a:ext>
              </a:extLst>
            </p:cNvPr>
            <p:cNvCxnSpPr>
              <a:cxnSpLocks noChangeShapeType="1"/>
            </p:cNvCxnSpPr>
            <p:nvPr/>
          </p:nvCxnSpPr>
          <p:spPr bwMode="auto">
            <a:xfrm flipV="1">
              <a:off x="8575453" y="6229115"/>
              <a:ext cx="2088" cy="260488"/>
            </a:xfrm>
            <a:prstGeom prst="line">
              <a:avLst/>
            </a:prstGeom>
            <a:ln>
              <a:headEnd/>
              <a:tailEnd/>
            </a:ln>
          </p:spPr>
          <p:style>
            <a:lnRef idx="2">
              <a:schemeClr val="accent4"/>
            </a:lnRef>
            <a:fillRef idx="0">
              <a:schemeClr val="accent4"/>
            </a:fillRef>
            <a:effectRef idx="1">
              <a:schemeClr val="accent4"/>
            </a:effectRef>
            <a:fontRef idx="minor">
              <a:schemeClr val="tx1"/>
            </a:fontRef>
          </p:style>
        </p:cxnSp>
        <p:sp>
          <p:nvSpPr>
            <p:cNvPr id="163" name="Left-Right Arrow 77">
              <a:extLst>
                <a:ext uri="{FF2B5EF4-FFF2-40B4-BE49-F238E27FC236}">
                  <a16:creationId xmlns:a16="http://schemas.microsoft.com/office/drawing/2014/main" id="{9D63C322-DB7C-46E1-83B3-235594F56D24}"/>
                </a:ext>
              </a:extLst>
            </p:cNvPr>
            <p:cNvSpPr>
              <a:spLocks noChangeArrowheads="1"/>
            </p:cNvSpPr>
            <p:nvPr/>
          </p:nvSpPr>
          <p:spPr bwMode="auto">
            <a:xfrm>
              <a:off x="-25253" y="6189235"/>
              <a:ext cx="1917544" cy="298431"/>
            </a:xfrm>
            <a:prstGeom prst="leftRightArrow">
              <a:avLst>
                <a:gd name="adj1" fmla="val 100000"/>
                <a:gd name="adj2" fmla="val 50014"/>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lgn="ctr">
                  <a:solidFill>
                    <a:srgbClr val="000000"/>
                  </a:solidFill>
                  <a:round/>
                  <a:headEnd/>
                  <a:tailEnd/>
                </a14:hiddenLine>
              </a:ext>
            </a:extLst>
          </p:spPr>
          <p:txBody>
            <a:bodyPr wrap="none" lIns="71998" tIns="45719" rIns="71998" bIns="45719" anchor="ctr" anchorCtr="1"/>
            <a:lstStyle>
              <a:lvl1pPr eaLnBrk="0" hangingPunct="0">
                <a:defRPr sz="2000">
                  <a:solidFill>
                    <a:schemeClr val="tx1"/>
                  </a:solidFill>
                  <a:latin typeface="Arial" pitchFamily="34" charset="0"/>
                  <a:ea typeface="MS PGothic" pitchFamily="34" charset="-128"/>
                </a:defRPr>
              </a:lvl1pPr>
              <a:lvl2pPr marL="742950" indent="-285750" eaLnBrk="0" hangingPunct="0">
                <a:defRPr sz="2000">
                  <a:solidFill>
                    <a:schemeClr val="tx1"/>
                  </a:solidFill>
                  <a:latin typeface="Arial" pitchFamily="34" charset="0"/>
                  <a:ea typeface="MS PGothic" pitchFamily="34" charset="-128"/>
                </a:defRPr>
              </a:lvl2pPr>
              <a:lvl3pPr marL="1143000" indent="-228600" eaLnBrk="0" hangingPunct="0">
                <a:defRPr sz="2000">
                  <a:solidFill>
                    <a:schemeClr val="tx1"/>
                  </a:solidFill>
                  <a:latin typeface="Arial" pitchFamily="34" charset="0"/>
                  <a:ea typeface="MS PGothic" pitchFamily="34" charset="-128"/>
                </a:defRPr>
              </a:lvl3pPr>
              <a:lvl4pPr marL="1600200" indent="-228600" eaLnBrk="0" hangingPunct="0">
                <a:defRPr sz="2000">
                  <a:solidFill>
                    <a:schemeClr val="tx1"/>
                  </a:solidFill>
                  <a:latin typeface="Arial" pitchFamily="34" charset="0"/>
                  <a:ea typeface="MS PGothic" pitchFamily="34" charset="-128"/>
                </a:defRPr>
              </a:lvl4pPr>
              <a:lvl5pPr marL="2057400" indent="-228600" eaLnBrk="0" hangingPunct="0">
                <a:defRPr sz="20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20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20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20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2000">
                  <a:solidFill>
                    <a:schemeClr val="tx1"/>
                  </a:solidFill>
                  <a:latin typeface="Arial" pitchFamily="34" charset="0"/>
                  <a:ea typeface="MS PGothic" pitchFamily="34" charset="-128"/>
                </a:defRPr>
              </a:lvl9pPr>
            </a:lstStyle>
            <a:p>
              <a:pPr eaLnBrk="1" hangingPunct="1"/>
              <a:r>
                <a:rPr lang="en-US" altLang="en-US" sz="1500" b="1" dirty="0">
                  <a:solidFill>
                    <a:schemeClr val="tx1">
                      <a:lumMod val="50000"/>
                    </a:schemeClr>
                  </a:solidFill>
                </a:rPr>
                <a:t>Rel-14</a:t>
              </a:r>
            </a:p>
          </p:txBody>
        </p:sp>
        <p:sp>
          <p:nvSpPr>
            <p:cNvPr id="164" name="Left-Right Arrow 78">
              <a:extLst>
                <a:ext uri="{FF2B5EF4-FFF2-40B4-BE49-F238E27FC236}">
                  <a16:creationId xmlns:a16="http://schemas.microsoft.com/office/drawing/2014/main" id="{B2CD9F0E-B5A1-4D67-B367-5460A0D89940}"/>
                </a:ext>
              </a:extLst>
            </p:cNvPr>
            <p:cNvSpPr>
              <a:spLocks noChangeArrowheads="1"/>
            </p:cNvSpPr>
            <p:nvPr/>
          </p:nvSpPr>
          <p:spPr bwMode="auto">
            <a:xfrm>
              <a:off x="5226750" y="6227783"/>
              <a:ext cx="2713044" cy="298431"/>
            </a:xfrm>
            <a:prstGeom prst="leftRightArrow">
              <a:avLst>
                <a:gd name="adj1" fmla="val 100000"/>
                <a:gd name="adj2" fmla="val 50014"/>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lgn="ctr">
                  <a:solidFill>
                    <a:srgbClr val="000000"/>
                  </a:solidFill>
                  <a:round/>
                  <a:headEnd/>
                  <a:tailEnd/>
                </a14:hiddenLine>
              </a:ext>
            </a:extLst>
          </p:spPr>
          <p:txBody>
            <a:bodyPr wrap="none" lIns="71998" tIns="45719" rIns="71998" bIns="45719" anchor="ctr" anchorCtr="1"/>
            <a:lstStyle>
              <a:lvl1pPr eaLnBrk="0" hangingPunct="0">
                <a:defRPr sz="2000">
                  <a:solidFill>
                    <a:schemeClr val="tx1"/>
                  </a:solidFill>
                  <a:latin typeface="Arial" pitchFamily="34" charset="0"/>
                  <a:ea typeface="MS PGothic" pitchFamily="34" charset="-128"/>
                </a:defRPr>
              </a:lvl1pPr>
              <a:lvl2pPr marL="742950" indent="-285750" eaLnBrk="0" hangingPunct="0">
                <a:defRPr sz="2000">
                  <a:solidFill>
                    <a:schemeClr val="tx1"/>
                  </a:solidFill>
                  <a:latin typeface="Arial" pitchFamily="34" charset="0"/>
                  <a:ea typeface="MS PGothic" pitchFamily="34" charset="-128"/>
                </a:defRPr>
              </a:lvl2pPr>
              <a:lvl3pPr marL="1143000" indent="-228600" eaLnBrk="0" hangingPunct="0">
                <a:defRPr sz="2000">
                  <a:solidFill>
                    <a:schemeClr val="tx1"/>
                  </a:solidFill>
                  <a:latin typeface="Arial" pitchFamily="34" charset="0"/>
                  <a:ea typeface="MS PGothic" pitchFamily="34" charset="-128"/>
                </a:defRPr>
              </a:lvl3pPr>
              <a:lvl4pPr marL="1600200" indent="-228600" eaLnBrk="0" hangingPunct="0">
                <a:defRPr sz="2000">
                  <a:solidFill>
                    <a:schemeClr val="tx1"/>
                  </a:solidFill>
                  <a:latin typeface="Arial" pitchFamily="34" charset="0"/>
                  <a:ea typeface="MS PGothic" pitchFamily="34" charset="-128"/>
                </a:defRPr>
              </a:lvl4pPr>
              <a:lvl5pPr marL="2057400" indent="-228600" eaLnBrk="0" hangingPunct="0">
                <a:defRPr sz="20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20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20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20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2000">
                  <a:solidFill>
                    <a:schemeClr val="tx1"/>
                  </a:solidFill>
                  <a:latin typeface="Arial" pitchFamily="34" charset="0"/>
                  <a:ea typeface="MS PGothic" pitchFamily="34" charset="-128"/>
                </a:defRPr>
              </a:lvl9pPr>
            </a:lstStyle>
            <a:p>
              <a:pPr eaLnBrk="1" hangingPunct="1"/>
              <a:r>
                <a:rPr lang="en-US" altLang="en-US" sz="1500" b="1" dirty="0">
                  <a:solidFill>
                    <a:schemeClr val="tx1">
                      <a:lumMod val="50000"/>
                    </a:schemeClr>
                  </a:solidFill>
                </a:rPr>
                <a:t>Rel-16</a:t>
              </a:r>
            </a:p>
          </p:txBody>
        </p:sp>
        <p:sp>
          <p:nvSpPr>
            <p:cNvPr id="165" name="Left-Right Arrow 84">
              <a:extLst>
                <a:ext uri="{FF2B5EF4-FFF2-40B4-BE49-F238E27FC236}">
                  <a16:creationId xmlns:a16="http://schemas.microsoft.com/office/drawing/2014/main" id="{450F795F-3635-4A9F-BDA7-E2280F25F0AE}"/>
                </a:ext>
              </a:extLst>
            </p:cNvPr>
            <p:cNvSpPr>
              <a:spLocks noChangeArrowheads="1"/>
            </p:cNvSpPr>
            <p:nvPr/>
          </p:nvSpPr>
          <p:spPr bwMode="auto">
            <a:xfrm>
              <a:off x="2361978" y="6194206"/>
              <a:ext cx="2113621" cy="298431"/>
            </a:xfrm>
            <a:prstGeom prst="leftRightArrow">
              <a:avLst>
                <a:gd name="adj1" fmla="val 100000"/>
                <a:gd name="adj2" fmla="val 50014"/>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lgn="ctr">
                  <a:solidFill>
                    <a:srgbClr val="000000"/>
                  </a:solidFill>
                  <a:round/>
                  <a:headEnd/>
                  <a:tailEnd/>
                </a14:hiddenLine>
              </a:ext>
            </a:extLst>
          </p:spPr>
          <p:txBody>
            <a:bodyPr wrap="none" lIns="71998" tIns="45719" rIns="71998" bIns="45719" anchor="ctr" anchorCtr="1"/>
            <a:lstStyle>
              <a:lvl1pPr eaLnBrk="0" hangingPunct="0">
                <a:defRPr sz="2000">
                  <a:solidFill>
                    <a:schemeClr val="tx1"/>
                  </a:solidFill>
                  <a:latin typeface="Arial" pitchFamily="34" charset="0"/>
                  <a:ea typeface="MS PGothic" pitchFamily="34" charset="-128"/>
                </a:defRPr>
              </a:lvl1pPr>
              <a:lvl2pPr marL="742950" indent="-285750" eaLnBrk="0" hangingPunct="0">
                <a:defRPr sz="2000">
                  <a:solidFill>
                    <a:schemeClr val="tx1"/>
                  </a:solidFill>
                  <a:latin typeface="Arial" pitchFamily="34" charset="0"/>
                  <a:ea typeface="MS PGothic" pitchFamily="34" charset="-128"/>
                </a:defRPr>
              </a:lvl2pPr>
              <a:lvl3pPr marL="1143000" indent="-228600" eaLnBrk="0" hangingPunct="0">
                <a:defRPr sz="2000">
                  <a:solidFill>
                    <a:schemeClr val="tx1"/>
                  </a:solidFill>
                  <a:latin typeface="Arial" pitchFamily="34" charset="0"/>
                  <a:ea typeface="MS PGothic" pitchFamily="34" charset="-128"/>
                </a:defRPr>
              </a:lvl3pPr>
              <a:lvl4pPr marL="1600200" indent="-228600" eaLnBrk="0" hangingPunct="0">
                <a:defRPr sz="2000">
                  <a:solidFill>
                    <a:schemeClr val="tx1"/>
                  </a:solidFill>
                  <a:latin typeface="Arial" pitchFamily="34" charset="0"/>
                  <a:ea typeface="MS PGothic" pitchFamily="34" charset="-128"/>
                </a:defRPr>
              </a:lvl4pPr>
              <a:lvl5pPr marL="2057400" indent="-228600" eaLnBrk="0" hangingPunct="0">
                <a:defRPr sz="20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20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20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20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2000">
                  <a:solidFill>
                    <a:schemeClr val="tx1"/>
                  </a:solidFill>
                  <a:latin typeface="Arial" pitchFamily="34" charset="0"/>
                  <a:ea typeface="MS PGothic" pitchFamily="34" charset="-128"/>
                </a:defRPr>
              </a:lvl9pPr>
            </a:lstStyle>
            <a:p>
              <a:pPr eaLnBrk="1" hangingPunct="1"/>
              <a:r>
                <a:rPr lang="en-US" altLang="en-US" sz="1500" b="1" dirty="0">
                  <a:solidFill>
                    <a:schemeClr val="tx1">
                      <a:lumMod val="50000"/>
                    </a:schemeClr>
                  </a:solidFill>
                </a:rPr>
                <a:t>Rel-15</a:t>
              </a:r>
            </a:p>
          </p:txBody>
        </p:sp>
        <p:sp>
          <p:nvSpPr>
            <p:cNvPr id="166" name="Left-Right Arrow 85">
              <a:extLst>
                <a:ext uri="{FF2B5EF4-FFF2-40B4-BE49-F238E27FC236}">
                  <a16:creationId xmlns:a16="http://schemas.microsoft.com/office/drawing/2014/main" id="{C64A83C5-B43B-4061-A7CE-FC2F1C28EF4C}"/>
                </a:ext>
              </a:extLst>
            </p:cNvPr>
            <p:cNvSpPr>
              <a:spLocks noChangeArrowheads="1"/>
            </p:cNvSpPr>
            <p:nvPr/>
          </p:nvSpPr>
          <p:spPr bwMode="auto">
            <a:xfrm>
              <a:off x="9294969" y="6223979"/>
              <a:ext cx="1658509" cy="298431"/>
            </a:xfrm>
            <a:prstGeom prst="leftRightArrow">
              <a:avLst>
                <a:gd name="adj1" fmla="val 100000"/>
                <a:gd name="adj2" fmla="val 50014"/>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lgn="ctr">
                  <a:solidFill>
                    <a:srgbClr val="000000"/>
                  </a:solidFill>
                  <a:round/>
                  <a:headEnd/>
                  <a:tailEnd/>
                </a14:hiddenLine>
              </a:ext>
            </a:extLst>
          </p:spPr>
          <p:txBody>
            <a:bodyPr wrap="none" lIns="71998" tIns="45719" rIns="71998" bIns="45719" anchor="ctr" anchorCtr="1"/>
            <a:lstStyle>
              <a:lvl1pPr eaLnBrk="0" hangingPunct="0">
                <a:defRPr sz="2000">
                  <a:solidFill>
                    <a:schemeClr val="tx1"/>
                  </a:solidFill>
                  <a:latin typeface="Arial" pitchFamily="34" charset="0"/>
                  <a:ea typeface="MS PGothic" pitchFamily="34" charset="-128"/>
                </a:defRPr>
              </a:lvl1pPr>
              <a:lvl2pPr marL="742950" indent="-285750" eaLnBrk="0" hangingPunct="0">
                <a:defRPr sz="2000">
                  <a:solidFill>
                    <a:schemeClr val="tx1"/>
                  </a:solidFill>
                  <a:latin typeface="Arial" pitchFamily="34" charset="0"/>
                  <a:ea typeface="MS PGothic" pitchFamily="34" charset="-128"/>
                </a:defRPr>
              </a:lvl2pPr>
              <a:lvl3pPr marL="1143000" indent="-228600" eaLnBrk="0" hangingPunct="0">
                <a:defRPr sz="2000">
                  <a:solidFill>
                    <a:schemeClr val="tx1"/>
                  </a:solidFill>
                  <a:latin typeface="Arial" pitchFamily="34" charset="0"/>
                  <a:ea typeface="MS PGothic" pitchFamily="34" charset="-128"/>
                </a:defRPr>
              </a:lvl3pPr>
              <a:lvl4pPr marL="1600200" indent="-228600" eaLnBrk="0" hangingPunct="0">
                <a:defRPr sz="2000">
                  <a:solidFill>
                    <a:schemeClr val="tx1"/>
                  </a:solidFill>
                  <a:latin typeface="Arial" pitchFamily="34" charset="0"/>
                  <a:ea typeface="MS PGothic" pitchFamily="34" charset="-128"/>
                </a:defRPr>
              </a:lvl4pPr>
              <a:lvl5pPr marL="2057400" indent="-228600" eaLnBrk="0" hangingPunct="0">
                <a:defRPr sz="20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20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20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20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2000">
                  <a:solidFill>
                    <a:schemeClr val="tx1"/>
                  </a:solidFill>
                  <a:latin typeface="Arial" pitchFamily="34" charset="0"/>
                  <a:ea typeface="MS PGothic" pitchFamily="34" charset="-128"/>
                </a:defRPr>
              </a:lvl9pPr>
            </a:lstStyle>
            <a:p>
              <a:pPr eaLnBrk="1" hangingPunct="1"/>
              <a:r>
                <a:rPr lang="en-US" altLang="en-US" sz="1500" b="1" dirty="0">
                  <a:solidFill>
                    <a:schemeClr val="tx1">
                      <a:lumMod val="50000"/>
                    </a:schemeClr>
                  </a:solidFill>
                </a:rPr>
                <a:t>Rel-17</a:t>
              </a:r>
            </a:p>
          </p:txBody>
        </p:sp>
        <p:sp>
          <p:nvSpPr>
            <p:cNvPr id="167" name="Diamond 4">
              <a:extLst>
                <a:ext uri="{FF2B5EF4-FFF2-40B4-BE49-F238E27FC236}">
                  <a16:creationId xmlns:a16="http://schemas.microsoft.com/office/drawing/2014/main" id="{7B08984E-D03D-4D95-AC62-D3BEE6BF1440}"/>
                </a:ext>
              </a:extLst>
            </p:cNvPr>
            <p:cNvSpPr>
              <a:spLocks noChangeArrowheads="1"/>
            </p:cNvSpPr>
            <p:nvPr/>
          </p:nvSpPr>
          <p:spPr bwMode="auto">
            <a:xfrm>
              <a:off x="3522937" y="5528290"/>
              <a:ext cx="249237" cy="249237"/>
            </a:xfrm>
            <a:prstGeom prst="diamond">
              <a:avLst/>
            </a:prstGeom>
            <a:solidFill>
              <a:schemeClr val="accent2">
                <a:lumMod val="40000"/>
                <a:lumOff val="60000"/>
              </a:schemeClr>
            </a:solidFill>
            <a:ln w="12700">
              <a:solidFill>
                <a:schemeClr val="tx1"/>
              </a:solidFill>
              <a:round/>
              <a:headEnd/>
              <a:tailEnd/>
            </a:ln>
          </p:spPr>
          <p:txBody>
            <a:bodyPr wrap="none" lIns="72000" rIns="72000"/>
            <a:lstStyle>
              <a:lvl1pPr eaLnBrk="0" hangingPunct="0">
                <a:defRPr sz="2000">
                  <a:solidFill>
                    <a:schemeClr val="tx1"/>
                  </a:solidFill>
                  <a:latin typeface="Arial" charset="0"/>
                  <a:ea typeface="Arial" charset="0"/>
                  <a:cs typeface="Arial" charset="0"/>
                </a:defRPr>
              </a:lvl1pPr>
              <a:lvl2pPr marL="742950" indent="-285750" eaLnBrk="0" hangingPunct="0">
                <a:defRPr sz="2000">
                  <a:solidFill>
                    <a:schemeClr val="tx1"/>
                  </a:solidFill>
                  <a:latin typeface="Arial" charset="0"/>
                  <a:ea typeface="Arial" charset="0"/>
                  <a:cs typeface="Arial" charset="0"/>
                </a:defRPr>
              </a:lvl2pPr>
              <a:lvl3pPr marL="1143000" indent="-228600" eaLnBrk="0" hangingPunct="0">
                <a:defRPr sz="2000">
                  <a:solidFill>
                    <a:schemeClr val="tx1"/>
                  </a:solidFill>
                  <a:latin typeface="Arial" charset="0"/>
                  <a:ea typeface="Arial" charset="0"/>
                  <a:cs typeface="Arial" charset="0"/>
                </a:defRPr>
              </a:lvl3pPr>
              <a:lvl4pPr marL="1600200" indent="-228600" eaLnBrk="0" hangingPunct="0">
                <a:defRPr sz="2000">
                  <a:solidFill>
                    <a:schemeClr val="tx1"/>
                  </a:solidFill>
                  <a:latin typeface="Arial" charset="0"/>
                  <a:ea typeface="Arial" charset="0"/>
                  <a:cs typeface="Arial" charset="0"/>
                </a:defRPr>
              </a:lvl4pPr>
              <a:lvl5pPr marL="2057400" indent="-228600" eaLnBrk="0" hangingPunct="0">
                <a:defRPr sz="2000">
                  <a:solidFill>
                    <a:schemeClr val="tx1"/>
                  </a:solidFill>
                  <a:latin typeface="Arial" charset="0"/>
                  <a:ea typeface="Arial" charset="0"/>
                  <a:cs typeface="Arial" charset="0"/>
                </a:defRPr>
              </a:lvl5pPr>
              <a:lvl6pPr marL="2514600" indent="-228600" eaLnBrk="0" fontAlgn="base" hangingPunct="0">
                <a:spcBef>
                  <a:spcPct val="0"/>
                </a:spcBef>
                <a:spcAft>
                  <a:spcPct val="0"/>
                </a:spcAft>
                <a:defRPr sz="2000">
                  <a:solidFill>
                    <a:schemeClr val="tx1"/>
                  </a:solidFill>
                  <a:latin typeface="Arial" charset="0"/>
                  <a:ea typeface="Arial" charset="0"/>
                  <a:cs typeface="Arial" charset="0"/>
                </a:defRPr>
              </a:lvl6pPr>
              <a:lvl7pPr marL="2971800" indent="-228600" eaLnBrk="0" fontAlgn="base" hangingPunct="0">
                <a:spcBef>
                  <a:spcPct val="0"/>
                </a:spcBef>
                <a:spcAft>
                  <a:spcPct val="0"/>
                </a:spcAft>
                <a:defRPr sz="2000">
                  <a:solidFill>
                    <a:schemeClr val="tx1"/>
                  </a:solidFill>
                  <a:latin typeface="Arial" charset="0"/>
                  <a:ea typeface="Arial" charset="0"/>
                  <a:cs typeface="Arial" charset="0"/>
                </a:defRPr>
              </a:lvl7pPr>
              <a:lvl8pPr marL="3429000" indent="-228600" eaLnBrk="0" fontAlgn="base" hangingPunct="0">
                <a:spcBef>
                  <a:spcPct val="0"/>
                </a:spcBef>
                <a:spcAft>
                  <a:spcPct val="0"/>
                </a:spcAft>
                <a:defRPr sz="2000">
                  <a:solidFill>
                    <a:schemeClr val="tx1"/>
                  </a:solidFill>
                  <a:latin typeface="Arial" charset="0"/>
                  <a:ea typeface="Arial" charset="0"/>
                  <a:cs typeface="Arial" charset="0"/>
                </a:defRPr>
              </a:lvl8pPr>
              <a:lvl9pPr marL="3886200" indent="-228600" eaLnBrk="0" fontAlgn="base" hangingPunct="0">
                <a:spcBef>
                  <a:spcPct val="0"/>
                </a:spcBef>
                <a:spcAft>
                  <a:spcPct val="0"/>
                </a:spcAft>
                <a:defRPr sz="2000">
                  <a:solidFill>
                    <a:schemeClr val="tx1"/>
                  </a:solidFill>
                  <a:latin typeface="Arial" charset="0"/>
                  <a:ea typeface="Arial" charset="0"/>
                  <a:cs typeface="Arial" charset="0"/>
                </a:defRPr>
              </a:lvl9pPr>
            </a:lstStyle>
            <a:p>
              <a:pPr marL="0" marR="0" lvl="0" indent="0" defTabSz="914400" eaLnBrk="1" fontAlgn="auto" latinLnBrk="0" hangingPunct="1">
                <a:lnSpc>
                  <a:spcPct val="100000"/>
                </a:lnSpc>
                <a:spcBef>
                  <a:spcPct val="50000"/>
                </a:spcBef>
                <a:spcAft>
                  <a:spcPts val="0"/>
                </a:spcAft>
                <a:buClrTx/>
                <a:buSzTx/>
                <a:buFontTx/>
                <a:buNone/>
                <a:tabLst/>
                <a:defRPr/>
              </a:pPr>
              <a:endParaRPr kumimoji="0" lang="sv-SE" altLang="en-US" sz="2000" b="0" i="0" u="none" strike="noStrike" kern="0" cap="none" spc="0" normalizeH="0" baseline="0" noProof="0">
                <a:ln>
                  <a:noFill/>
                </a:ln>
                <a:solidFill>
                  <a:schemeClr val="tx1"/>
                </a:solidFill>
                <a:effectLst/>
                <a:uLnTx/>
                <a:uFillTx/>
                <a:latin typeface="Arial" charset="0"/>
                <a:ea typeface="Arial" charset="0"/>
                <a:cs typeface="Arial" charset="0"/>
              </a:endParaRPr>
            </a:p>
          </p:txBody>
        </p:sp>
        <p:sp>
          <p:nvSpPr>
            <p:cNvPr id="168" name="Diamond 4">
              <a:extLst>
                <a:ext uri="{FF2B5EF4-FFF2-40B4-BE49-F238E27FC236}">
                  <a16:creationId xmlns:a16="http://schemas.microsoft.com/office/drawing/2014/main" id="{0252C346-43BB-4A8C-ADFA-659A8D7E4D71}"/>
                </a:ext>
              </a:extLst>
            </p:cNvPr>
            <p:cNvSpPr>
              <a:spLocks noChangeArrowheads="1"/>
            </p:cNvSpPr>
            <p:nvPr/>
          </p:nvSpPr>
          <p:spPr bwMode="auto">
            <a:xfrm>
              <a:off x="4645213" y="5540174"/>
              <a:ext cx="249237" cy="249237"/>
            </a:xfrm>
            <a:prstGeom prst="diamond">
              <a:avLst/>
            </a:prstGeom>
            <a:solidFill>
              <a:schemeClr val="accent2">
                <a:lumMod val="40000"/>
                <a:lumOff val="60000"/>
              </a:schemeClr>
            </a:solidFill>
            <a:ln w="12700">
              <a:solidFill>
                <a:schemeClr val="tx1"/>
              </a:solidFill>
              <a:round/>
              <a:headEnd/>
              <a:tailEnd/>
            </a:ln>
          </p:spPr>
          <p:txBody>
            <a:bodyPr wrap="none" lIns="72000" rIns="72000"/>
            <a:lstStyle>
              <a:lvl1pPr eaLnBrk="0" hangingPunct="0">
                <a:defRPr sz="2000">
                  <a:solidFill>
                    <a:schemeClr val="tx1"/>
                  </a:solidFill>
                  <a:latin typeface="Arial" charset="0"/>
                  <a:ea typeface="Arial" charset="0"/>
                  <a:cs typeface="Arial" charset="0"/>
                </a:defRPr>
              </a:lvl1pPr>
              <a:lvl2pPr marL="742950" indent="-285750" eaLnBrk="0" hangingPunct="0">
                <a:defRPr sz="2000">
                  <a:solidFill>
                    <a:schemeClr val="tx1"/>
                  </a:solidFill>
                  <a:latin typeface="Arial" charset="0"/>
                  <a:ea typeface="Arial" charset="0"/>
                  <a:cs typeface="Arial" charset="0"/>
                </a:defRPr>
              </a:lvl2pPr>
              <a:lvl3pPr marL="1143000" indent="-228600" eaLnBrk="0" hangingPunct="0">
                <a:defRPr sz="2000">
                  <a:solidFill>
                    <a:schemeClr val="tx1"/>
                  </a:solidFill>
                  <a:latin typeface="Arial" charset="0"/>
                  <a:ea typeface="Arial" charset="0"/>
                  <a:cs typeface="Arial" charset="0"/>
                </a:defRPr>
              </a:lvl3pPr>
              <a:lvl4pPr marL="1600200" indent="-228600" eaLnBrk="0" hangingPunct="0">
                <a:defRPr sz="2000">
                  <a:solidFill>
                    <a:schemeClr val="tx1"/>
                  </a:solidFill>
                  <a:latin typeface="Arial" charset="0"/>
                  <a:ea typeface="Arial" charset="0"/>
                  <a:cs typeface="Arial" charset="0"/>
                </a:defRPr>
              </a:lvl4pPr>
              <a:lvl5pPr marL="2057400" indent="-228600" eaLnBrk="0" hangingPunct="0">
                <a:defRPr sz="2000">
                  <a:solidFill>
                    <a:schemeClr val="tx1"/>
                  </a:solidFill>
                  <a:latin typeface="Arial" charset="0"/>
                  <a:ea typeface="Arial" charset="0"/>
                  <a:cs typeface="Arial" charset="0"/>
                </a:defRPr>
              </a:lvl5pPr>
              <a:lvl6pPr marL="2514600" indent="-228600" eaLnBrk="0" fontAlgn="base" hangingPunct="0">
                <a:spcBef>
                  <a:spcPct val="0"/>
                </a:spcBef>
                <a:spcAft>
                  <a:spcPct val="0"/>
                </a:spcAft>
                <a:defRPr sz="2000">
                  <a:solidFill>
                    <a:schemeClr val="tx1"/>
                  </a:solidFill>
                  <a:latin typeface="Arial" charset="0"/>
                  <a:ea typeface="Arial" charset="0"/>
                  <a:cs typeface="Arial" charset="0"/>
                </a:defRPr>
              </a:lvl6pPr>
              <a:lvl7pPr marL="2971800" indent="-228600" eaLnBrk="0" fontAlgn="base" hangingPunct="0">
                <a:spcBef>
                  <a:spcPct val="0"/>
                </a:spcBef>
                <a:spcAft>
                  <a:spcPct val="0"/>
                </a:spcAft>
                <a:defRPr sz="2000">
                  <a:solidFill>
                    <a:schemeClr val="tx1"/>
                  </a:solidFill>
                  <a:latin typeface="Arial" charset="0"/>
                  <a:ea typeface="Arial" charset="0"/>
                  <a:cs typeface="Arial" charset="0"/>
                </a:defRPr>
              </a:lvl7pPr>
              <a:lvl8pPr marL="3429000" indent="-228600" eaLnBrk="0" fontAlgn="base" hangingPunct="0">
                <a:spcBef>
                  <a:spcPct val="0"/>
                </a:spcBef>
                <a:spcAft>
                  <a:spcPct val="0"/>
                </a:spcAft>
                <a:defRPr sz="2000">
                  <a:solidFill>
                    <a:schemeClr val="tx1"/>
                  </a:solidFill>
                  <a:latin typeface="Arial" charset="0"/>
                  <a:ea typeface="Arial" charset="0"/>
                  <a:cs typeface="Arial" charset="0"/>
                </a:defRPr>
              </a:lvl8pPr>
              <a:lvl9pPr marL="3886200" indent="-228600" eaLnBrk="0" fontAlgn="base" hangingPunct="0">
                <a:spcBef>
                  <a:spcPct val="0"/>
                </a:spcBef>
                <a:spcAft>
                  <a:spcPct val="0"/>
                </a:spcAft>
                <a:defRPr sz="2000">
                  <a:solidFill>
                    <a:schemeClr val="tx1"/>
                  </a:solidFill>
                  <a:latin typeface="Arial" charset="0"/>
                  <a:ea typeface="Arial" charset="0"/>
                  <a:cs typeface="Arial" charset="0"/>
                </a:defRPr>
              </a:lvl9pPr>
            </a:lstStyle>
            <a:p>
              <a:pPr marL="0" marR="0" lvl="0" indent="0" defTabSz="914400" eaLnBrk="1" fontAlgn="auto" latinLnBrk="0" hangingPunct="1">
                <a:lnSpc>
                  <a:spcPct val="100000"/>
                </a:lnSpc>
                <a:spcBef>
                  <a:spcPct val="50000"/>
                </a:spcBef>
                <a:spcAft>
                  <a:spcPts val="0"/>
                </a:spcAft>
                <a:buClrTx/>
                <a:buSzTx/>
                <a:buFontTx/>
                <a:buNone/>
                <a:tabLst/>
                <a:defRPr/>
              </a:pPr>
              <a:endParaRPr kumimoji="0" lang="sv-SE" altLang="en-US" sz="2000" b="0" i="0" u="none" strike="noStrike" kern="0" cap="none" spc="0" normalizeH="0" baseline="0" noProof="0">
                <a:ln>
                  <a:noFill/>
                </a:ln>
                <a:solidFill>
                  <a:schemeClr val="tx1"/>
                </a:solidFill>
                <a:effectLst/>
                <a:uLnTx/>
                <a:uFillTx/>
                <a:latin typeface="Arial" charset="0"/>
                <a:ea typeface="Arial" charset="0"/>
                <a:cs typeface="Arial" charset="0"/>
              </a:endParaRPr>
            </a:p>
          </p:txBody>
        </p:sp>
        <p:sp>
          <p:nvSpPr>
            <p:cNvPr id="169" name="Diamond 4">
              <a:extLst>
                <a:ext uri="{FF2B5EF4-FFF2-40B4-BE49-F238E27FC236}">
                  <a16:creationId xmlns:a16="http://schemas.microsoft.com/office/drawing/2014/main" id="{D5DE6ACC-8C28-4B42-B42C-41EF54A80582}"/>
                </a:ext>
              </a:extLst>
            </p:cNvPr>
            <p:cNvSpPr>
              <a:spLocks noChangeArrowheads="1"/>
            </p:cNvSpPr>
            <p:nvPr/>
          </p:nvSpPr>
          <p:spPr bwMode="auto">
            <a:xfrm>
              <a:off x="4081257" y="5520437"/>
              <a:ext cx="255587" cy="249237"/>
            </a:xfrm>
            <a:prstGeom prst="diamond">
              <a:avLst/>
            </a:prstGeom>
            <a:solidFill>
              <a:schemeClr val="accent6">
                <a:lumMod val="40000"/>
                <a:lumOff val="60000"/>
              </a:schemeClr>
            </a:solidFill>
            <a:ln w="12700">
              <a:solidFill>
                <a:schemeClr val="tx1"/>
              </a:solidFill>
              <a:round/>
              <a:headEnd/>
              <a:tailEnd/>
            </a:ln>
          </p:spPr>
          <p:txBody>
            <a:bodyPr wrap="none" lIns="72000" rIns="72000"/>
            <a:lstStyle>
              <a:lvl1pPr eaLnBrk="0" hangingPunct="0">
                <a:defRPr sz="2000">
                  <a:solidFill>
                    <a:schemeClr val="tx1"/>
                  </a:solidFill>
                  <a:latin typeface="Arial" charset="0"/>
                  <a:ea typeface="Arial" charset="0"/>
                  <a:cs typeface="Arial" charset="0"/>
                </a:defRPr>
              </a:lvl1pPr>
              <a:lvl2pPr marL="742950" indent="-285750" eaLnBrk="0" hangingPunct="0">
                <a:defRPr sz="2000">
                  <a:solidFill>
                    <a:schemeClr val="tx1"/>
                  </a:solidFill>
                  <a:latin typeface="Arial" charset="0"/>
                  <a:ea typeface="Arial" charset="0"/>
                  <a:cs typeface="Arial" charset="0"/>
                </a:defRPr>
              </a:lvl2pPr>
              <a:lvl3pPr marL="1143000" indent="-228600" eaLnBrk="0" hangingPunct="0">
                <a:defRPr sz="2000">
                  <a:solidFill>
                    <a:schemeClr val="tx1"/>
                  </a:solidFill>
                  <a:latin typeface="Arial" charset="0"/>
                  <a:ea typeface="Arial" charset="0"/>
                  <a:cs typeface="Arial" charset="0"/>
                </a:defRPr>
              </a:lvl3pPr>
              <a:lvl4pPr marL="1600200" indent="-228600" eaLnBrk="0" hangingPunct="0">
                <a:defRPr sz="2000">
                  <a:solidFill>
                    <a:schemeClr val="tx1"/>
                  </a:solidFill>
                  <a:latin typeface="Arial" charset="0"/>
                  <a:ea typeface="Arial" charset="0"/>
                  <a:cs typeface="Arial" charset="0"/>
                </a:defRPr>
              </a:lvl4pPr>
              <a:lvl5pPr marL="2057400" indent="-228600" eaLnBrk="0" hangingPunct="0">
                <a:defRPr sz="2000">
                  <a:solidFill>
                    <a:schemeClr val="tx1"/>
                  </a:solidFill>
                  <a:latin typeface="Arial" charset="0"/>
                  <a:ea typeface="Arial" charset="0"/>
                  <a:cs typeface="Arial" charset="0"/>
                </a:defRPr>
              </a:lvl5pPr>
              <a:lvl6pPr marL="2514600" indent="-228600" eaLnBrk="0" fontAlgn="base" hangingPunct="0">
                <a:spcBef>
                  <a:spcPct val="0"/>
                </a:spcBef>
                <a:spcAft>
                  <a:spcPct val="0"/>
                </a:spcAft>
                <a:defRPr sz="2000">
                  <a:solidFill>
                    <a:schemeClr val="tx1"/>
                  </a:solidFill>
                  <a:latin typeface="Arial" charset="0"/>
                  <a:ea typeface="Arial" charset="0"/>
                  <a:cs typeface="Arial" charset="0"/>
                </a:defRPr>
              </a:lvl6pPr>
              <a:lvl7pPr marL="2971800" indent="-228600" eaLnBrk="0" fontAlgn="base" hangingPunct="0">
                <a:spcBef>
                  <a:spcPct val="0"/>
                </a:spcBef>
                <a:spcAft>
                  <a:spcPct val="0"/>
                </a:spcAft>
                <a:defRPr sz="2000">
                  <a:solidFill>
                    <a:schemeClr val="tx1"/>
                  </a:solidFill>
                  <a:latin typeface="Arial" charset="0"/>
                  <a:ea typeface="Arial" charset="0"/>
                  <a:cs typeface="Arial" charset="0"/>
                </a:defRPr>
              </a:lvl7pPr>
              <a:lvl8pPr marL="3429000" indent="-228600" eaLnBrk="0" fontAlgn="base" hangingPunct="0">
                <a:spcBef>
                  <a:spcPct val="0"/>
                </a:spcBef>
                <a:spcAft>
                  <a:spcPct val="0"/>
                </a:spcAft>
                <a:defRPr sz="2000">
                  <a:solidFill>
                    <a:schemeClr val="tx1"/>
                  </a:solidFill>
                  <a:latin typeface="Arial" charset="0"/>
                  <a:ea typeface="Arial" charset="0"/>
                  <a:cs typeface="Arial" charset="0"/>
                </a:defRPr>
              </a:lvl8pPr>
              <a:lvl9pPr marL="3886200" indent="-228600" eaLnBrk="0" fontAlgn="base" hangingPunct="0">
                <a:spcBef>
                  <a:spcPct val="0"/>
                </a:spcBef>
                <a:spcAft>
                  <a:spcPct val="0"/>
                </a:spcAft>
                <a:defRPr sz="2000">
                  <a:solidFill>
                    <a:schemeClr val="tx1"/>
                  </a:solidFill>
                  <a:latin typeface="Arial" charset="0"/>
                  <a:ea typeface="Arial" charset="0"/>
                  <a:cs typeface="Arial" charset="0"/>
                </a:defRPr>
              </a:lvl9pPr>
            </a:lstStyle>
            <a:p>
              <a:pPr marL="0" marR="0" lvl="0" indent="0" defTabSz="914400" eaLnBrk="1" fontAlgn="auto" latinLnBrk="0" hangingPunct="1">
                <a:lnSpc>
                  <a:spcPct val="100000"/>
                </a:lnSpc>
                <a:spcBef>
                  <a:spcPct val="50000"/>
                </a:spcBef>
                <a:spcAft>
                  <a:spcPts val="0"/>
                </a:spcAft>
                <a:buClrTx/>
                <a:buSzTx/>
                <a:buFontTx/>
                <a:buNone/>
                <a:tabLst/>
                <a:defRPr/>
              </a:pPr>
              <a:endParaRPr kumimoji="0" lang="sv-SE" altLang="en-US" sz="2000" b="0" i="0" u="none" strike="noStrike" kern="0" cap="none" spc="0" normalizeH="0" baseline="0" noProof="0">
                <a:ln>
                  <a:noFill/>
                </a:ln>
                <a:solidFill>
                  <a:schemeClr val="tx1"/>
                </a:solidFill>
                <a:effectLst/>
                <a:uLnTx/>
                <a:uFillTx/>
                <a:latin typeface="Arial" charset="0"/>
                <a:ea typeface="Arial" charset="0"/>
                <a:cs typeface="Arial" charset="0"/>
              </a:endParaRPr>
            </a:p>
          </p:txBody>
        </p:sp>
        <p:sp>
          <p:nvSpPr>
            <p:cNvPr id="170" name="Diamond 4">
              <a:extLst>
                <a:ext uri="{FF2B5EF4-FFF2-40B4-BE49-F238E27FC236}">
                  <a16:creationId xmlns:a16="http://schemas.microsoft.com/office/drawing/2014/main" id="{3C9D6BE0-459D-493C-9BFE-508E99F0EC46}"/>
                </a:ext>
              </a:extLst>
            </p:cNvPr>
            <p:cNvSpPr>
              <a:spLocks noChangeArrowheads="1"/>
            </p:cNvSpPr>
            <p:nvPr/>
          </p:nvSpPr>
          <p:spPr bwMode="auto">
            <a:xfrm>
              <a:off x="5143948" y="5524480"/>
              <a:ext cx="255587" cy="249237"/>
            </a:xfrm>
            <a:prstGeom prst="diamond">
              <a:avLst/>
            </a:prstGeom>
            <a:solidFill>
              <a:schemeClr val="accent6">
                <a:lumMod val="40000"/>
                <a:lumOff val="60000"/>
              </a:schemeClr>
            </a:solidFill>
            <a:ln w="12700">
              <a:solidFill>
                <a:schemeClr val="tx1"/>
              </a:solidFill>
              <a:round/>
              <a:headEnd/>
              <a:tailEnd/>
            </a:ln>
          </p:spPr>
          <p:txBody>
            <a:bodyPr wrap="none" lIns="72000" rIns="72000"/>
            <a:lstStyle>
              <a:lvl1pPr eaLnBrk="0" hangingPunct="0">
                <a:defRPr sz="2000">
                  <a:solidFill>
                    <a:schemeClr val="tx1"/>
                  </a:solidFill>
                  <a:latin typeface="Arial" charset="0"/>
                  <a:ea typeface="Arial" charset="0"/>
                  <a:cs typeface="Arial" charset="0"/>
                </a:defRPr>
              </a:lvl1pPr>
              <a:lvl2pPr marL="742950" indent="-285750" eaLnBrk="0" hangingPunct="0">
                <a:defRPr sz="2000">
                  <a:solidFill>
                    <a:schemeClr val="tx1"/>
                  </a:solidFill>
                  <a:latin typeface="Arial" charset="0"/>
                  <a:ea typeface="Arial" charset="0"/>
                  <a:cs typeface="Arial" charset="0"/>
                </a:defRPr>
              </a:lvl2pPr>
              <a:lvl3pPr marL="1143000" indent="-228600" eaLnBrk="0" hangingPunct="0">
                <a:defRPr sz="2000">
                  <a:solidFill>
                    <a:schemeClr val="tx1"/>
                  </a:solidFill>
                  <a:latin typeface="Arial" charset="0"/>
                  <a:ea typeface="Arial" charset="0"/>
                  <a:cs typeface="Arial" charset="0"/>
                </a:defRPr>
              </a:lvl3pPr>
              <a:lvl4pPr marL="1600200" indent="-228600" eaLnBrk="0" hangingPunct="0">
                <a:defRPr sz="2000">
                  <a:solidFill>
                    <a:schemeClr val="tx1"/>
                  </a:solidFill>
                  <a:latin typeface="Arial" charset="0"/>
                  <a:ea typeface="Arial" charset="0"/>
                  <a:cs typeface="Arial" charset="0"/>
                </a:defRPr>
              </a:lvl4pPr>
              <a:lvl5pPr marL="2057400" indent="-228600" eaLnBrk="0" hangingPunct="0">
                <a:defRPr sz="2000">
                  <a:solidFill>
                    <a:schemeClr val="tx1"/>
                  </a:solidFill>
                  <a:latin typeface="Arial" charset="0"/>
                  <a:ea typeface="Arial" charset="0"/>
                  <a:cs typeface="Arial" charset="0"/>
                </a:defRPr>
              </a:lvl5pPr>
              <a:lvl6pPr marL="2514600" indent="-228600" eaLnBrk="0" fontAlgn="base" hangingPunct="0">
                <a:spcBef>
                  <a:spcPct val="0"/>
                </a:spcBef>
                <a:spcAft>
                  <a:spcPct val="0"/>
                </a:spcAft>
                <a:defRPr sz="2000">
                  <a:solidFill>
                    <a:schemeClr val="tx1"/>
                  </a:solidFill>
                  <a:latin typeface="Arial" charset="0"/>
                  <a:ea typeface="Arial" charset="0"/>
                  <a:cs typeface="Arial" charset="0"/>
                </a:defRPr>
              </a:lvl6pPr>
              <a:lvl7pPr marL="2971800" indent="-228600" eaLnBrk="0" fontAlgn="base" hangingPunct="0">
                <a:spcBef>
                  <a:spcPct val="0"/>
                </a:spcBef>
                <a:spcAft>
                  <a:spcPct val="0"/>
                </a:spcAft>
                <a:defRPr sz="2000">
                  <a:solidFill>
                    <a:schemeClr val="tx1"/>
                  </a:solidFill>
                  <a:latin typeface="Arial" charset="0"/>
                  <a:ea typeface="Arial" charset="0"/>
                  <a:cs typeface="Arial" charset="0"/>
                </a:defRPr>
              </a:lvl7pPr>
              <a:lvl8pPr marL="3429000" indent="-228600" eaLnBrk="0" fontAlgn="base" hangingPunct="0">
                <a:spcBef>
                  <a:spcPct val="0"/>
                </a:spcBef>
                <a:spcAft>
                  <a:spcPct val="0"/>
                </a:spcAft>
                <a:defRPr sz="2000">
                  <a:solidFill>
                    <a:schemeClr val="tx1"/>
                  </a:solidFill>
                  <a:latin typeface="Arial" charset="0"/>
                  <a:ea typeface="Arial" charset="0"/>
                  <a:cs typeface="Arial" charset="0"/>
                </a:defRPr>
              </a:lvl8pPr>
              <a:lvl9pPr marL="3886200" indent="-228600" eaLnBrk="0" fontAlgn="base" hangingPunct="0">
                <a:spcBef>
                  <a:spcPct val="0"/>
                </a:spcBef>
                <a:spcAft>
                  <a:spcPct val="0"/>
                </a:spcAft>
                <a:defRPr sz="2000">
                  <a:solidFill>
                    <a:schemeClr val="tx1"/>
                  </a:solidFill>
                  <a:latin typeface="Arial" charset="0"/>
                  <a:ea typeface="Arial" charset="0"/>
                  <a:cs typeface="Arial" charset="0"/>
                </a:defRPr>
              </a:lvl9pPr>
            </a:lstStyle>
            <a:p>
              <a:pPr marL="0" marR="0" lvl="0" indent="0" defTabSz="914400" eaLnBrk="1" fontAlgn="auto" latinLnBrk="0" hangingPunct="1">
                <a:lnSpc>
                  <a:spcPct val="100000"/>
                </a:lnSpc>
                <a:spcBef>
                  <a:spcPct val="50000"/>
                </a:spcBef>
                <a:spcAft>
                  <a:spcPts val="0"/>
                </a:spcAft>
                <a:buClrTx/>
                <a:buSzTx/>
                <a:buFontTx/>
                <a:buNone/>
                <a:tabLst/>
                <a:defRPr/>
              </a:pPr>
              <a:endParaRPr kumimoji="0" lang="sv-SE" altLang="en-US" sz="2000" b="0" i="0" u="none" strike="noStrike" kern="0" cap="none" spc="0" normalizeH="0" baseline="0" noProof="0">
                <a:ln>
                  <a:noFill/>
                </a:ln>
                <a:solidFill>
                  <a:schemeClr val="tx1"/>
                </a:solidFill>
                <a:effectLst/>
                <a:uLnTx/>
                <a:uFillTx/>
                <a:latin typeface="Arial" charset="0"/>
                <a:ea typeface="Arial" charset="0"/>
                <a:cs typeface="Arial" charset="0"/>
              </a:endParaRPr>
            </a:p>
          </p:txBody>
        </p:sp>
        <p:sp>
          <p:nvSpPr>
            <p:cNvPr id="171" name="Rounded Rectangle 155">
              <a:extLst>
                <a:ext uri="{FF2B5EF4-FFF2-40B4-BE49-F238E27FC236}">
                  <a16:creationId xmlns:a16="http://schemas.microsoft.com/office/drawing/2014/main" id="{675ED4DF-7510-4685-99AF-0AB148201506}"/>
                </a:ext>
              </a:extLst>
            </p:cNvPr>
            <p:cNvSpPr>
              <a:spLocks noChangeArrowheads="1"/>
            </p:cNvSpPr>
            <p:nvPr/>
          </p:nvSpPr>
          <p:spPr bwMode="auto">
            <a:xfrm>
              <a:off x="1770251" y="3810471"/>
              <a:ext cx="2981081" cy="576000"/>
            </a:xfrm>
            <a:prstGeom prst="roundRect">
              <a:avLst>
                <a:gd name="adj" fmla="val 16667"/>
              </a:avLst>
            </a:prstGeom>
            <a:solidFill>
              <a:schemeClr val="accent1">
                <a:lumMod val="60000"/>
                <a:lumOff val="40000"/>
              </a:schemeClr>
            </a:solidFill>
            <a:ln w="12700" algn="ctr">
              <a:noFill/>
              <a:round/>
              <a:headEnd/>
              <a:tailEnd/>
            </a:ln>
            <a:effectLst>
              <a:outerShdw blurRad="50800" dist="38100" dir="5400000" algn="t" rotWithShape="0">
                <a:prstClr val="black">
                  <a:alpha val="40000"/>
                </a:prstClr>
              </a:outerShdw>
            </a:effectLst>
          </p:spPr>
          <p:txBody>
            <a:bodyPr wrap="none" lIns="71998" tIns="45719" rIns="71998" bIns="45719"/>
            <a:lstStyle>
              <a:lvl1pPr eaLnBrk="0" hangingPunct="0">
                <a:defRPr sz="2000">
                  <a:solidFill>
                    <a:schemeClr val="tx1"/>
                  </a:solidFill>
                  <a:latin typeface="Arial" charset="0"/>
                  <a:ea typeface="MS PGothic" pitchFamily="34" charset="-128"/>
                </a:defRPr>
              </a:lvl1pPr>
              <a:lvl2pPr marL="742950" indent="-285750" eaLnBrk="0" hangingPunct="0">
                <a:defRPr sz="2000">
                  <a:solidFill>
                    <a:schemeClr val="tx1"/>
                  </a:solidFill>
                  <a:latin typeface="Arial" charset="0"/>
                  <a:ea typeface="MS PGothic" pitchFamily="34" charset="-128"/>
                </a:defRPr>
              </a:lvl2pPr>
              <a:lvl3pPr marL="1143000" indent="-228600" eaLnBrk="0" hangingPunct="0">
                <a:defRPr sz="2000">
                  <a:solidFill>
                    <a:schemeClr val="tx1"/>
                  </a:solidFill>
                  <a:latin typeface="Arial" charset="0"/>
                  <a:ea typeface="MS PGothic" pitchFamily="34" charset="-128"/>
                </a:defRPr>
              </a:lvl3pPr>
              <a:lvl4pPr marL="1600200" indent="-228600" eaLnBrk="0" hangingPunct="0">
                <a:defRPr sz="2000">
                  <a:solidFill>
                    <a:schemeClr val="tx1"/>
                  </a:solidFill>
                  <a:latin typeface="Arial" charset="0"/>
                  <a:ea typeface="MS PGothic" pitchFamily="34" charset="-128"/>
                </a:defRPr>
              </a:lvl4pPr>
              <a:lvl5pPr marL="2057400" indent="-228600" eaLnBrk="0" hangingPunct="0">
                <a:defRPr sz="2000">
                  <a:solidFill>
                    <a:schemeClr val="tx1"/>
                  </a:solidFill>
                  <a:latin typeface="Arial" charset="0"/>
                  <a:ea typeface="MS PGothic" pitchFamily="34" charset="-128"/>
                </a:defRPr>
              </a:lvl5pPr>
              <a:lvl6pPr marL="2514600" indent="-228600" eaLnBrk="0" fontAlgn="base" hangingPunct="0">
                <a:spcBef>
                  <a:spcPct val="0"/>
                </a:spcBef>
                <a:spcAft>
                  <a:spcPct val="0"/>
                </a:spcAft>
                <a:defRPr sz="2000">
                  <a:solidFill>
                    <a:schemeClr val="tx1"/>
                  </a:solidFill>
                  <a:latin typeface="Arial" charset="0"/>
                  <a:ea typeface="MS PGothic" pitchFamily="34" charset="-128"/>
                </a:defRPr>
              </a:lvl6pPr>
              <a:lvl7pPr marL="2971800" indent="-228600" eaLnBrk="0" fontAlgn="base" hangingPunct="0">
                <a:spcBef>
                  <a:spcPct val="0"/>
                </a:spcBef>
                <a:spcAft>
                  <a:spcPct val="0"/>
                </a:spcAft>
                <a:defRPr sz="2000">
                  <a:solidFill>
                    <a:schemeClr val="tx1"/>
                  </a:solidFill>
                  <a:latin typeface="Arial" charset="0"/>
                  <a:ea typeface="MS PGothic" pitchFamily="34" charset="-128"/>
                </a:defRPr>
              </a:lvl7pPr>
              <a:lvl8pPr marL="3429000" indent="-228600" eaLnBrk="0" fontAlgn="base" hangingPunct="0">
                <a:spcBef>
                  <a:spcPct val="0"/>
                </a:spcBef>
                <a:spcAft>
                  <a:spcPct val="0"/>
                </a:spcAft>
                <a:defRPr sz="2000">
                  <a:solidFill>
                    <a:schemeClr val="tx1"/>
                  </a:solidFill>
                  <a:latin typeface="Arial" charset="0"/>
                  <a:ea typeface="MS PGothic" pitchFamily="34" charset="-128"/>
                </a:defRPr>
              </a:lvl8pPr>
              <a:lvl9pPr marL="3886200" indent="-228600" eaLnBrk="0" fontAlgn="base" hangingPunct="0">
                <a:spcBef>
                  <a:spcPct val="0"/>
                </a:spcBef>
                <a:spcAft>
                  <a:spcPct val="0"/>
                </a:spcAft>
                <a:defRPr sz="2000">
                  <a:solidFill>
                    <a:schemeClr val="tx1"/>
                  </a:solidFill>
                  <a:latin typeface="Arial" charset="0"/>
                  <a:ea typeface="MS PGothic" pitchFamily="34" charset="-128"/>
                </a:defRPr>
              </a:lvl9pPr>
            </a:lstStyle>
            <a:p>
              <a:pPr algn="ctr" eaLnBrk="1" hangingPunct="1"/>
              <a:r>
                <a:rPr lang="en-US" altLang="en-US" sz="1500" b="1" dirty="0">
                  <a:solidFill>
                    <a:srgbClr val="FFFFFF"/>
                  </a:solidFill>
                  <a:effectLst>
                    <a:outerShdw blurRad="50800" dist="38100" dir="5400000" algn="t" rotWithShape="0">
                      <a:prstClr val="black">
                        <a:alpha val="40000"/>
                      </a:prstClr>
                    </a:outerShdw>
                  </a:effectLst>
                </a:rPr>
                <a:t>Stage 3 CT Work Item </a:t>
              </a:r>
              <a:br>
                <a:rPr lang="en-US" altLang="en-US" sz="1500" b="1" dirty="0">
                  <a:solidFill>
                    <a:srgbClr val="FFFFFF"/>
                  </a:solidFill>
                  <a:effectLst>
                    <a:outerShdw blurRad="50800" dist="38100" dir="5400000" algn="t" rotWithShape="0">
                      <a:prstClr val="black">
                        <a:alpha val="40000"/>
                      </a:prstClr>
                    </a:outerShdw>
                  </a:effectLst>
                </a:rPr>
              </a:br>
              <a:r>
                <a:rPr lang="en-US" altLang="en-US" sz="1500" b="1" dirty="0">
                  <a:solidFill>
                    <a:srgbClr val="FFFFFF"/>
                  </a:solidFill>
                  <a:effectLst>
                    <a:outerShdw blurRad="50800" dist="38100" dir="5400000" algn="t" rotWithShape="0">
                      <a:prstClr val="black">
                        <a:alpha val="40000"/>
                      </a:prstClr>
                    </a:outerShdw>
                  </a:effectLst>
                </a:rPr>
                <a:t>with study phase</a:t>
              </a:r>
            </a:p>
          </p:txBody>
        </p:sp>
        <p:sp>
          <p:nvSpPr>
            <p:cNvPr id="172" name="Rounded Rectangle 156">
              <a:extLst>
                <a:ext uri="{FF2B5EF4-FFF2-40B4-BE49-F238E27FC236}">
                  <a16:creationId xmlns:a16="http://schemas.microsoft.com/office/drawing/2014/main" id="{A6E091D4-0737-40D9-9C2D-D27E387DB138}"/>
                </a:ext>
              </a:extLst>
            </p:cNvPr>
            <p:cNvSpPr>
              <a:spLocks noChangeArrowheads="1"/>
            </p:cNvSpPr>
            <p:nvPr/>
          </p:nvSpPr>
          <p:spPr bwMode="auto">
            <a:xfrm>
              <a:off x="5841632" y="3811740"/>
              <a:ext cx="2711334" cy="576000"/>
            </a:xfrm>
            <a:prstGeom prst="roundRect">
              <a:avLst>
                <a:gd name="adj" fmla="val 16667"/>
              </a:avLst>
            </a:prstGeom>
            <a:solidFill>
              <a:schemeClr val="accent1">
                <a:lumMod val="60000"/>
                <a:lumOff val="40000"/>
              </a:schemeClr>
            </a:solidFill>
            <a:ln w="12700" algn="ctr">
              <a:solidFill>
                <a:schemeClr val="accent1"/>
              </a:solidFill>
              <a:round/>
              <a:headEnd/>
              <a:tailEnd/>
            </a:ln>
            <a:effectLst>
              <a:outerShdw blurRad="50800" dist="38100" dir="5400000" algn="t" rotWithShape="0">
                <a:prstClr val="black">
                  <a:alpha val="40000"/>
                </a:prstClr>
              </a:outerShdw>
            </a:effectLst>
          </p:spPr>
          <p:txBody>
            <a:bodyPr wrap="none" lIns="71998" tIns="45719" rIns="71998" bIns="45719"/>
            <a:lstStyle>
              <a:lvl1pPr eaLnBrk="0" hangingPunct="0">
                <a:defRPr sz="2000">
                  <a:solidFill>
                    <a:schemeClr val="tx1"/>
                  </a:solidFill>
                  <a:latin typeface="Arial" charset="0"/>
                  <a:ea typeface="MS PGothic" pitchFamily="34" charset="-128"/>
                </a:defRPr>
              </a:lvl1pPr>
              <a:lvl2pPr marL="742950" indent="-285750" eaLnBrk="0" hangingPunct="0">
                <a:defRPr sz="2000">
                  <a:solidFill>
                    <a:schemeClr val="tx1"/>
                  </a:solidFill>
                  <a:latin typeface="Arial" charset="0"/>
                  <a:ea typeface="MS PGothic" pitchFamily="34" charset="-128"/>
                </a:defRPr>
              </a:lvl2pPr>
              <a:lvl3pPr marL="1143000" indent="-228600" eaLnBrk="0" hangingPunct="0">
                <a:defRPr sz="2000">
                  <a:solidFill>
                    <a:schemeClr val="tx1"/>
                  </a:solidFill>
                  <a:latin typeface="Arial" charset="0"/>
                  <a:ea typeface="MS PGothic" pitchFamily="34" charset="-128"/>
                </a:defRPr>
              </a:lvl3pPr>
              <a:lvl4pPr marL="1600200" indent="-228600" eaLnBrk="0" hangingPunct="0">
                <a:defRPr sz="2000">
                  <a:solidFill>
                    <a:schemeClr val="tx1"/>
                  </a:solidFill>
                  <a:latin typeface="Arial" charset="0"/>
                  <a:ea typeface="MS PGothic" pitchFamily="34" charset="-128"/>
                </a:defRPr>
              </a:lvl4pPr>
              <a:lvl5pPr marL="2057400" indent="-228600" eaLnBrk="0" hangingPunct="0">
                <a:defRPr sz="2000">
                  <a:solidFill>
                    <a:schemeClr val="tx1"/>
                  </a:solidFill>
                  <a:latin typeface="Arial" charset="0"/>
                  <a:ea typeface="MS PGothic" pitchFamily="34" charset="-128"/>
                </a:defRPr>
              </a:lvl5pPr>
              <a:lvl6pPr marL="2514600" indent="-228600" eaLnBrk="0" fontAlgn="base" hangingPunct="0">
                <a:spcBef>
                  <a:spcPct val="0"/>
                </a:spcBef>
                <a:spcAft>
                  <a:spcPct val="0"/>
                </a:spcAft>
                <a:defRPr sz="2000">
                  <a:solidFill>
                    <a:schemeClr val="tx1"/>
                  </a:solidFill>
                  <a:latin typeface="Arial" charset="0"/>
                  <a:ea typeface="MS PGothic" pitchFamily="34" charset="-128"/>
                </a:defRPr>
              </a:lvl6pPr>
              <a:lvl7pPr marL="2971800" indent="-228600" eaLnBrk="0" fontAlgn="base" hangingPunct="0">
                <a:spcBef>
                  <a:spcPct val="0"/>
                </a:spcBef>
                <a:spcAft>
                  <a:spcPct val="0"/>
                </a:spcAft>
                <a:defRPr sz="2000">
                  <a:solidFill>
                    <a:schemeClr val="tx1"/>
                  </a:solidFill>
                  <a:latin typeface="Arial" charset="0"/>
                  <a:ea typeface="MS PGothic" pitchFamily="34" charset="-128"/>
                </a:defRPr>
              </a:lvl7pPr>
              <a:lvl8pPr marL="3429000" indent="-228600" eaLnBrk="0" fontAlgn="base" hangingPunct="0">
                <a:spcBef>
                  <a:spcPct val="0"/>
                </a:spcBef>
                <a:spcAft>
                  <a:spcPct val="0"/>
                </a:spcAft>
                <a:defRPr sz="2000">
                  <a:solidFill>
                    <a:schemeClr val="tx1"/>
                  </a:solidFill>
                  <a:latin typeface="Arial" charset="0"/>
                  <a:ea typeface="MS PGothic" pitchFamily="34" charset="-128"/>
                </a:defRPr>
              </a:lvl8pPr>
              <a:lvl9pPr marL="3886200" indent="-228600" eaLnBrk="0" fontAlgn="base" hangingPunct="0">
                <a:spcBef>
                  <a:spcPct val="0"/>
                </a:spcBef>
                <a:spcAft>
                  <a:spcPct val="0"/>
                </a:spcAft>
                <a:defRPr sz="2000">
                  <a:solidFill>
                    <a:schemeClr val="tx1"/>
                  </a:solidFill>
                  <a:latin typeface="Arial" charset="0"/>
                  <a:ea typeface="MS PGothic" pitchFamily="34" charset="-128"/>
                </a:defRPr>
              </a:lvl9pPr>
            </a:lstStyle>
            <a:p>
              <a:pPr algn="ctr" eaLnBrk="1" hangingPunct="1"/>
              <a:r>
                <a:rPr lang="en-US" altLang="en-US" sz="1500" b="1" dirty="0">
                  <a:solidFill>
                    <a:srgbClr val="FFFFFF"/>
                  </a:solidFill>
                  <a:effectLst>
                    <a:outerShdw blurRad="50800" dist="38100" dir="5400000" algn="t" rotWithShape="0">
                      <a:prstClr val="black">
                        <a:alpha val="40000"/>
                      </a:prstClr>
                    </a:outerShdw>
                  </a:effectLst>
                </a:rPr>
                <a:t>CT Work Items </a:t>
              </a:r>
              <a:br>
                <a:rPr lang="en-US" altLang="en-US" sz="1500" b="1" dirty="0">
                  <a:solidFill>
                    <a:srgbClr val="FFFFFF"/>
                  </a:solidFill>
                  <a:effectLst>
                    <a:outerShdw blurRad="50800" dist="38100" dir="5400000" algn="t" rotWithShape="0">
                      <a:prstClr val="black">
                        <a:alpha val="40000"/>
                      </a:prstClr>
                    </a:outerShdw>
                  </a:effectLst>
                </a:rPr>
              </a:br>
              <a:r>
                <a:rPr lang="en-US" altLang="en-US" sz="1500" b="1" dirty="0">
                  <a:solidFill>
                    <a:srgbClr val="FFFFFF"/>
                  </a:solidFill>
                  <a:effectLst>
                    <a:outerShdw blurRad="50800" dist="38100" dir="5400000" algn="t" rotWithShape="0">
                      <a:prstClr val="black">
                        <a:alpha val="40000"/>
                      </a:prstClr>
                    </a:outerShdw>
                  </a:effectLst>
                </a:rPr>
                <a:t>Release 16</a:t>
              </a:r>
            </a:p>
          </p:txBody>
        </p:sp>
        <p:sp>
          <p:nvSpPr>
            <p:cNvPr id="173" name="TextBox 172">
              <a:extLst>
                <a:ext uri="{FF2B5EF4-FFF2-40B4-BE49-F238E27FC236}">
                  <a16:creationId xmlns:a16="http://schemas.microsoft.com/office/drawing/2014/main" id="{62752BC2-688C-4070-A790-FE1FD67DBE75}"/>
                </a:ext>
              </a:extLst>
            </p:cNvPr>
            <p:cNvSpPr txBox="1"/>
            <p:nvPr/>
          </p:nvSpPr>
          <p:spPr>
            <a:xfrm>
              <a:off x="3092492" y="5820297"/>
              <a:ext cx="1190389"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v-SE" sz="1600" b="1" kern="0" dirty="0">
                  <a:solidFill>
                    <a:schemeClr val="bg2">
                      <a:lumMod val="75000"/>
                    </a:schemeClr>
                  </a:solidFill>
                  <a:latin typeface="Arial" charset="0"/>
                </a:rPr>
                <a:t>E</a:t>
              </a:r>
              <a:r>
                <a:rPr lang="en-US" sz="1600" b="1" kern="0" dirty="0" err="1">
                  <a:solidFill>
                    <a:schemeClr val="bg2">
                      <a:lumMod val="75000"/>
                    </a:schemeClr>
                  </a:solidFill>
                  <a:latin typeface="Arial" charset="0"/>
                </a:rPr>
                <a:t>arly</a:t>
              </a:r>
              <a:r>
                <a:rPr lang="en-US" sz="1600" b="1" kern="0" dirty="0">
                  <a:solidFill>
                    <a:schemeClr val="bg2">
                      <a:lumMod val="75000"/>
                    </a:schemeClr>
                  </a:solidFill>
                  <a:latin typeface="Arial" charset="0"/>
                </a:rPr>
                <a:t> drop</a:t>
              </a:r>
              <a:endParaRPr kumimoji="0" lang="en-US" sz="1600" b="1" i="0" u="none" strike="noStrike" kern="0" cap="none" spc="0" normalizeH="0" baseline="0" noProof="0" dirty="0">
                <a:ln>
                  <a:noFill/>
                </a:ln>
                <a:solidFill>
                  <a:schemeClr val="bg2">
                    <a:lumMod val="75000"/>
                  </a:schemeClr>
                </a:solidFill>
                <a:effectLst/>
                <a:uLnTx/>
                <a:uFillTx/>
                <a:latin typeface="Arial" charset="0"/>
              </a:endParaRPr>
            </a:p>
          </p:txBody>
        </p:sp>
        <p:sp>
          <p:nvSpPr>
            <p:cNvPr id="174" name="TextBox 173">
              <a:extLst>
                <a:ext uri="{FF2B5EF4-FFF2-40B4-BE49-F238E27FC236}">
                  <a16:creationId xmlns:a16="http://schemas.microsoft.com/office/drawing/2014/main" id="{7B86A972-87EC-48DF-B88C-F0B72F9E518C}"/>
                </a:ext>
              </a:extLst>
            </p:cNvPr>
            <p:cNvSpPr txBox="1"/>
            <p:nvPr/>
          </p:nvSpPr>
          <p:spPr>
            <a:xfrm>
              <a:off x="4333089" y="5811065"/>
              <a:ext cx="800220" cy="338554"/>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600" b="1" kern="0" dirty="0">
                  <a:solidFill>
                    <a:schemeClr val="bg2">
                      <a:lumMod val="75000"/>
                    </a:schemeClr>
                  </a:solidFill>
                  <a:latin typeface="Arial" charset="0"/>
                </a:rPr>
                <a:t>R</a:t>
              </a:r>
              <a:r>
                <a:rPr lang="en-US" sz="1600" b="1" kern="0" dirty="0">
                  <a:solidFill>
                    <a:schemeClr val="bg2">
                      <a:lumMod val="75000"/>
                    </a:schemeClr>
                  </a:solidFill>
                  <a:latin typeface="Arial" charset="0"/>
                </a:rPr>
                <a:t>el-15</a:t>
              </a:r>
              <a:endParaRPr kumimoji="0" lang="en-US" sz="1600" b="1" i="0" u="none" strike="noStrike" kern="0" cap="none" spc="0" normalizeH="0" baseline="0" noProof="0" dirty="0">
                <a:ln>
                  <a:noFill/>
                </a:ln>
                <a:solidFill>
                  <a:schemeClr val="bg2">
                    <a:lumMod val="75000"/>
                  </a:schemeClr>
                </a:solidFill>
                <a:effectLst/>
                <a:uLnTx/>
                <a:uFillTx/>
                <a:latin typeface="Arial" charset="0"/>
              </a:endParaRPr>
            </a:p>
          </p:txBody>
        </p:sp>
        <p:sp>
          <p:nvSpPr>
            <p:cNvPr id="175" name="TextBox 174">
              <a:extLst>
                <a:ext uri="{FF2B5EF4-FFF2-40B4-BE49-F238E27FC236}">
                  <a16:creationId xmlns:a16="http://schemas.microsoft.com/office/drawing/2014/main" id="{D4BC7B4B-2858-43B0-A46A-2563AE3CB06D}"/>
                </a:ext>
              </a:extLst>
            </p:cNvPr>
            <p:cNvSpPr txBox="1"/>
            <p:nvPr/>
          </p:nvSpPr>
          <p:spPr>
            <a:xfrm>
              <a:off x="6099914" y="5811065"/>
              <a:ext cx="1119217" cy="338554"/>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b="1" kern="0" dirty="0">
                  <a:solidFill>
                    <a:schemeClr val="bg2">
                      <a:lumMod val="75000"/>
                    </a:schemeClr>
                  </a:solidFill>
                  <a:latin typeface="Arial" charset="0"/>
                </a:rPr>
                <a:t>L</a:t>
              </a:r>
              <a:r>
                <a:rPr kumimoji="0" lang="en-US" sz="1600" b="1" i="0" u="none" strike="noStrike" kern="0" cap="none" spc="0" normalizeH="0" baseline="0" noProof="0" dirty="0">
                  <a:ln>
                    <a:noFill/>
                  </a:ln>
                  <a:solidFill>
                    <a:schemeClr val="bg2">
                      <a:lumMod val="75000"/>
                    </a:schemeClr>
                  </a:solidFill>
                  <a:effectLst/>
                  <a:uLnTx/>
                  <a:uFillTx/>
                  <a:latin typeface="Arial" charset="0"/>
                  <a:ea typeface="+mn-ea"/>
                  <a:cs typeface="+mn-cs"/>
                </a:rPr>
                <a:t>ate drop</a:t>
              </a:r>
            </a:p>
          </p:txBody>
        </p:sp>
        <p:grpSp>
          <p:nvGrpSpPr>
            <p:cNvPr id="176" name="Group 175">
              <a:extLst>
                <a:ext uri="{FF2B5EF4-FFF2-40B4-BE49-F238E27FC236}">
                  <a16:creationId xmlns:a16="http://schemas.microsoft.com/office/drawing/2014/main" id="{F4EFEE4C-CB6C-4449-B57C-1BCD12D3C66F}"/>
                </a:ext>
              </a:extLst>
            </p:cNvPr>
            <p:cNvGrpSpPr/>
            <p:nvPr/>
          </p:nvGrpSpPr>
          <p:grpSpPr>
            <a:xfrm>
              <a:off x="6229108" y="4871054"/>
              <a:ext cx="790614" cy="905547"/>
              <a:chOff x="5702966" y="4888536"/>
              <a:chExt cx="790614" cy="905547"/>
            </a:xfrm>
          </p:grpSpPr>
          <p:grpSp>
            <p:nvGrpSpPr>
              <p:cNvPr id="241" name="Group 240">
                <a:extLst>
                  <a:ext uri="{FF2B5EF4-FFF2-40B4-BE49-F238E27FC236}">
                    <a16:creationId xmlns:a16="http://schemas.microsoft.com/office/drawing/2014/main" id="{DDA65ACD-2F54-4986-B438-31934D1723F4}"/>
                  </a:ext>
                </a:extLst>
              </p:cNvPr>
              <p:cNvGrpSpPr/>
              <p:nvPr/>
            </p:nvGrpSpPr>
            <p:grpSpPr>
              <a:xfrm>
                <a:off x="5858702" y="4888536"/>
                <a:ext cx="531374" cy="576000"/>
                <a:chOff x="8003027" y="-147707"/>
                <a:chExt cx="531374" cy="576000"/>
              </a:xfrm>
              <a:solidFill>
                <a:schemeClr val="accent1">
                  <a:lumMod val="75000"/>
                </a:schemeClr>
              </a:solidFill>
            </p:grpSpPr>
            <p:sp>
              <p:nvSpPr>
                <p:cNvPr id="244" name="Rounded Rectangle 156">
                  <a:extLst>
                    <a:ext uri="{FF2B5EF4-FFF2-40B4-BE49-F238E27FC236}">
                      <a16:creationId xmlns:a16="http://schemas.microsoft.com/office/drawing/2014/main" id="{64606BE4-6A9A-4AF1-BB66-57C26A7E0C94}"/>
                    </a:ext>
                  </a:extLst>
                </p:cNvPr>
                <p:cNvSpPr>
                  <a:spLocks noChangeArrowheads="1"/>
                </p:cNvSpPr>
                <p:nvPr/>
              </p:nvSpPr>
              <p:spPr bwMode="auto">
                <a:xfrm>
                  <a:off x="8003027" y="-147707"/>
                  <a:ext cx="74174" cy="576000"/>
                </a:xfrm>
                <a:prstGeom prst="roundRect">
                  <a:avLst>
                    <a:gd name="adj" fmla="val 16667"/>
                  </a:avLst>
                </a:prstGeom>
                <a:grpFill/>
                <a:ln w="12700" algn="ctr">
                  <a:solidFill>
                    <a:schemeClr val="accent1"/>
                  </a:solidFill>
                  <a:round/>
                  <a:headEnd/>
                  <a:tailEnd/>
                </a:ln>
                <a:effectLst>
                  <a:outerShdw blurRad="50800" dist="38100" dir="5400000" algn="t" rotWithShape="0">
                    <a:prstClr val="black">
                      <a:alpha val="40000"/>
                    </a:prstClr>
                  </a:outerShdw>
                </a:effectLst>
              </p:spPr>
              <p:txBody>
                <a:bodyPr wrap="none" lIns="71998" tIns="45719" rIns="71998" bIns="45719"/>
                <a:lstStyle>
                  <a:lvl1pPr eaLnBrk="0" hangingPunct="0">
                    <a:defRPr sz="2000">
                      <a:solidFill>
                        <a:schemeClr val="tx1"/>
                      </a:solidFill>
                      <a:latin typeface="Arial" charset="0"/>
                      <a:ea typeface="MS PGothic" pitchFamily="34" charset="-128"/>
                    </a:defRPr>
                  </a:lvl1pPr>
                  <a:lvl2pPr marL="742950" indent="-285750" eaLnBrk="0" hangingPunct="0">
                    <a:defRPr sz="2000">
                      <a:solidFill>
                        <a:schemeClr val="tx1"/>
                      </a:solidFill>
                      <a:latin typeface="Arial" charset="0"/>
                      <a:ea typeface="MS PGothic" pitchFamily="34" charset="-128"/>
                    </a:defRPr>
                  </a:lvl2pPr>
                  <a:lvl3pPr marL="1143000" indent="-228600" eaLnBrk="0" hangingPunct="0">
                    <a:defRPr sz="2000">
                      <a:solidFill>
                        <a:schemeClr val="tx1"/>
                      </a:solidFill>
                      <a:latin typeface="Arial" charset="0"/>
                      <a:ea typeface="MS PGothic" pitchFamily="34" charset="-128"/>
                    </a:defRPr>
                  </a:lvl3pPr>
                  <a:lvl4pPr marL="1600200" indent="-228600" eaLnBrk="0" hangingPunct="0">
                    <a:defRPr sz="2000">
                      <a:solidFill>
                        <a:schemeClr val="tx1"/>
                      </a:solidFill>
                      <a:latin typeface="Arial" charset="0"/>
                      <a:ea typeface="MS PGothic" pitchFamily="34" charset="-128"/>
                    </a:defRPr>
                  </a:lvl4pPr>
                  <a:lvl5pPr marL="2057400" indent="-228600" eaLnBrk="0" hangingPunct="0">
                    <a:defRPr sz="2000">
                      <a:solidFill>
                        <a:schemeClr val="tx1"/>
                      </a:solidFill>
                      <a:latin typeface="Arial" charset="0"/>
                      <a:ea typeface="MS PGothic" pitchFamily="34" charset="-128"/>
                    </a:defRPr>
                  </a:lvl5pPr>
                  <a:lvl6pPr marL="2514600" indent="-228600" eaLnBrk="0" fontAlgn="base" hangingPunct="0">
                    <a:spcBef>
                      <a:spcPct val="0"/>
                    </a:spcBef>
                    <a:spcAft>
                      <a:spcPct val="0"/>
                    </a:spcAft>
                    <a:defRPr sz="2000">
                      <a:solidFill>
                        <a:schemeClr val="tx1"/>
                      </a:solidFill>
                      <a:latin typeface="Arial" charset="0"/>
                      <a:ea typeface="MS PGothic" pitchFamily="34" charset="-128"/>
                    </a:defRPr>
                  </a:lvl6pPr>
                  <a:lvl7pPr marL="2971800" indent="-228600" eaLnBrk="0" fontAlgn="base" hangingPunct="0">
                    <a:spcBef>
                      <a:spcPct val="0"/>
                    </a:spcBef>
                    <a:spcAft>
                      <a:spcPct val="0"/>
                    </a:spcAft>
                    <a:defRPr sz="2000">
                      <a:solidFill>
                        <a:schemeClr val="tx1"/>
                      </a:solidFill>
                      <a:latin typeface="Arial" charset="0"/>
                      <a:ea typeface="MS PGothic" pitchFamily="34" charset="-128"/>
                    </a:defRPr>
                  </a:lvl7pPr>
                  <a:lvl8pPr marL="3429000" indent="-228600" eaLnBrk="0" fontAlgn="base" hangingPunct="0">
                    <a:spcBef>
                      <a:spcPct val="0"/>
                    </a:spcBef>
                    <a:spcAft>
                      <a:spcPct val="0"/>
                    </a:spcAft>
                    <a:defRPr sz="2000">
                      <a:solidFill>
                        <a:schemeClr val="tx1"/>
                      </a:solidFill>
                      <a:latin typeface="Arial" charset="0"/>
                      <a:ea typeface="MS PGothic" pitchFamily="34" charset="-128"/>
                    </a:defRPr>
                  </a:lvl8pPr>
                  <a:lvl9pPr marL="3886200" indent="-228600" eaLnBrk="0" fontAlgn="base" hangingPunct="0">
                    <a:spcBef>
                      <a:spcPct val="0"/>
                    </a:spcBef>
                    <a:spcAft>
                      <a:spcPct val="0"/>
                    </a:spcAft>
                    <a:defRPr sz="2000">
                      <a:solidFill>
                        <a:schemeClr val="tx1"/>
                      </a:solidFill>
                      <a:latin typeface="Arial" charset="0"/>
                      <a:ea typeface="MS PGothic" pitchFamily="34" charset="-128"/>
                    </a:defRPr>
                  </a:lvl9pPr>
                </a:lstStyle>
                <a:p>
                  <a:pPr algn="ctr" eaLnBrk="1" hangingPunct="1"/>
                  <a:endParaRPr lang="en-US" altLang="en-US" sz="1500" b="1" dirty="0">
                    <a:solidFill>
                      <a:srgbClr val="FFFFFF"/>
                    </a:solidFill>
                    <a:effectLst>
                      <a:outerShdw blurRad="50800" dist="38100" dir="5400000" algn="t" rotWithShape="0">
                        <a:prstClr val="black">
                          <a:alpha val="40000"/>
                        </a:prstClr>
                      </a:outerShdw>
                    </a:effectLst>
                  </a:endParaRPr>
                </a:p>
              </p:txBody>
            </p:sp>
            <p:sp>
              <p:nvSpPr>
                <p:cNvPr id="245" name="Rounded Rectangle 156">
                  <a:extLst>
                    <a:ext uri="{FF2B5EF4-FFF2-40B4-BE49-F238E27FC236}">
                      <a16:creationId xmlns:a16="http://schemas.microsoft.com/office/drawing/2014/main" id="{AF79B83E-D023-4F27-BD61-7D987C923209}"/>
                    </a:ext>
                  </a:extLst>
                </p:cNvPr>
                <p:cNvSpPr>
                  <a:spLocks noChangeArrowheads="1"/>
                </p:cNvSpPr>
                <p:nvPr/>
              </p:nvSpPr>
              <p:spPr bwMode="auto">
                <a:xfrm>
                  <a:off x="8155427" y="-147707"/>
                  <a:ext cx="74174" cy="576000"/>
                </a:xfrm>
                <a:prstGeom prst="roundRect">
                  <a:avLst>
                    <a:gd name="adj" fmla="val 16667"/>
                  </a:avLst>
                </a:prstGeom>
                <a:grpFill/>
                <a:ln w="12700" algn="ctr">
                  <a:solidFill>
                    <a:schemeClr val="accent1"/>
                  </a:solidFill>
                  <a:round/>
                  <a:headEnd/>
                  <a:tailEnd/>
                </a:ln>
                <a:effectLst>
                  <a:outerShdw blurRad="50800" dist="38100" dir="5400000" algn="t" rotWithShape="0">
                    <a:prstClr val="black">
                      <a:alpha val="40000"/>
                    </a:prstClr>
                  </a:outerShdw>
                </a:effectLst>
              </p:spPr>
              <p:txBody>
                <a:bodyPr wrap="none" lIns="71998" tIns="45719" rIns="71998" bIns="45719"/>
                <a:lstStyle>
                  <a:lvl1pPr eaLnBrk="0" hangingPunct="0">
                    <a:defRPr sz="2000">
                      <a:solidFill>
                        <a:schemeClr val="tx1"/>
                      </a:solidFill>
                      <a:latin typeface="Arial" charset="0"/>
                      <a:ea typeface="MS PGothic" pitchFamily="34" charset="-128"/>
                    </a:defRPr>
                  </a:lvl1pPr>
                  <a:lvl2pPr marL="742950" indent="-285750" eaLnBrk="0" hangingPunct="0">
                    <a:defRPr sz="2000">
                      <a:solidFill>
                        <a:schemeClr val="tx1"/>
                      </a:solidFill>
                      <a:latin typeface="Arial" charset="0"/>
                      <a:ea typeface="MS PGothic" pitchFamily="34" charset="-128"/>
                    </a:defRPr>
                  </a:lvl2pPr>
                  <a:lvl3pPr marL="1143000" indent="-228600" eaLnBrk="0" hangingPunct="0">
                    <a:defRPr sz="2000">
                      <a:solidFill>
                        <a:schemeClr val="tx1"/>
                      </a:solidFill>
                      <a:latin typeface="Arial" charset="0"/>
                      <a:ea typeface="MS PGothic" pitchFamily="34" charset="-128"/>
                    </a:defRPr>
                  </a:lvl3pPr>
                  <a:lvl4pPr marL="1600200" indent="-228600" eaLnBrk="0" hangingPunct="0">
                    <a:defRPr sz="2000">
                      <a:solidFill>
                        <a:schemeClr val="tx1"/>
                      </a:solidFill>
                      <a:latin typeface="Arial" charset="0"/>
                      <a:ea typeface="MS PGothic" pitchFamily="34" charset="-128"/>
                    </a:defRPr>
                  </a:lvl4pPr>
                  <a:lvl5pPr marL="2057400" indent="-228600" eaLnBrk="0" hangingPunct="0">
                    <a:defRPr sz="2000">
                      <a:solidFill>
                        <a:schemeClr val="tx1"/>
                      </a:solidFill>
                      <a:latin typeface="Arial" charset="0"/>
                      <a:ea typeface="MS PGothic" pitchFamily="34" charset="-128"/>
                    </a:defRPr>
                  </a:lvl5pPr>
                  <a:lvl6pPr marL="2514600" indent="-228600" eaLnBrk="0" fontAlgn="base" hangingPunct="0">
                    <a:spcBef>
                      <a:spcPct val="0"/>
                    </a:spcBef>
                    <a:spcAft>
                      <a:spcPct val="0"/>
                    </a:spcAft>
                    <a:defRPr sz="2000">
                      <a:solidFill>
                        <a:schemeClr val="tx1"/>
                      </a:solidFill>
                      <a:latin typeface="Arial" charset="0"/>
                      <a:ea typeface="MS PGothic" pitchFamily="34" charset="-128"/>
                    </a:defRPr>
                  </a:lvl6pPr>
                  <a:lvl7pPr marL="2971800" indent="-228600" eaLnBrk="0" fontAlgn="base" hangingPunct="0">
                    <a:spcBef>
                      <a:spcPct val="0"/>
                    </a:spcBef>
                    <a:spcAft>
                      <a:spcPct val="0"/>
                    </a:spcAft>
                    <a:defRPr sz="2000">
                      <a:solidFill>
                        <a:schemeClr val="tx1"/>
                      </a:solidFill>
                      <a:latin typeface="Arial" charset="0"/>
                      <a:ea typeface="MS PGothic" pitchFamily="34" charset="-128"/>
                    </a:defRPr>
                  </a:lvl7pPr>
                  <a:lvl8pPr marL="3429000" indent="-228600" eaLnBrk="0" fontAlgn="base" hangingPunct="0">
                    <a:spcBef>
                      <a:spcPct val="0"/>
                    </a:spcBef>
                    <a:spcAft>
                      <a:spcPct val="0"/>
                    </a:spcAft>
                    <a:defRPr sz="2000">
                      <a:solidFill>
                        <a:schemeClr val="tx1"/>
                      </a:solidFill>
                      <a:latin typeface="Arial" charset="0"/>
                      <a:ea typeface="MS PGothic" pitchFamily="34" charset="-128"/>
                    </a:defRPr>
                  </a:lvl8pPr>
                  <a:lvl9pPr marL="3886200" indent="-228600" eaLnBrk="0" fontAlgn="base" hangingPunct="0">
                    <a:spcBef>
                      <a:spcPct val="0"/>
                    </a:spcBef>
                    <a:spcAft>
                      <a:spcPct val="0"/>
                    </a:spcAft>
                    <a:defRPr sz="2000">
                      <a:solidFill>
                        <a:schemeClr val="tx1"/>
                      </a:solidFill>
                      <a:latin typeface="Arial" charset="0"/>
                      <a:ea typeface="MS PGothic" pitchFamily="34" charset="-128"/>
                    </a:defRPr>
                  </a:lvl9pPr>
                </a:lstStyle>
                <a:p>
                  <a:pPr algn="ctr" eaLnBrk="1" hangingPunct="1"/>
                  <a:endParaRPr lang="en-US" altLang="en-US" sz="1500" b="1" dirty="0">
                    <a:solidFill>
                      <a:srgbClr val="FFFFFF"/>
                    </a:solidFill>
                    <a:effectLst>
                      <a:outerShdw blurRad="50800" dist="38100" dir="5400000" algn="t" rotWithShape="0">
                        <a:prstClr val="black">
                          <a:alpha val="40000"/>
                        </a:prstClr>
                      </a:outerShdw>
                    </a:effectLst>
                  </a:endParaRPr>
                </a:p>
              </p:txBody>
            </p:sp>
            <p:sp>
              <p:nvSpPr>
                <p:cNvPr id="246" name="Rounded Rectangle 156">
                  <a:extLst>
                    <a:ext uri="{FF2B5EF4-FFF2-40B4-BE49-F238E27FC236}">
                      <a16:creationId xmlns:a16="http://schemas.microsoft.com/office/drawing/2014/main" id="{C00CDCA9-7E49-4B2F-8395-88BAD2E6130B}"/>
                    </a:ext>
                  </a:extLst>
                </p:cNvPr>
                <p:cNvSpPr>
                  <a:spLocks noChangeArrowheads="1"/>
                </p:cNvSpPr>
                <p:nvPr/>
              </p:nvSpPr>
              <p:spPr bwMode="auto">
                <a:xfrm>
                  <a:off x="8307827" y="-147707"/>
                  <a:ext cx="74174" cy="576000"/>
                </a:xfrm>
                <a:prstGeom prst="roundRect">
                  <a:avLst>
                    <a:gd name="adj" fmla="val 16667"/>
                  </a:avLst>
                </a:prstGeom>
                <a:grpFill/>
                <a:ln w="12700" algn="ctr">
                  <a:solidFill>
                    <a:schemeClr val="accent1"/>
                  </a:solidFill>
                  <a:round/>
                  <a:headEnd/>
                  <a:tailEnd/>
                </a:ln>
                <a:effectLst>
                  <a:outerShdw blurRad="50800" dist="38100" dir="5400000" algn="t" rotWithShape="0">
                    <a:prstClr val="black">
                      <a:alpha val="40000"/>
                    </a:prstClr>
                  </a:outerShdw>
                </a:effectLst>
              </p:spPr>
              <p:txBody>
                <a:bodyPr wrap="none" lIns="71998" tIns="45719" rIns="71998" bIns="45719"/>
                <a:lstStyle>
                  <a:lvl1pPr eaLnBrk="0" hangingPunct="0">
                    <a:defRPr sz="2000">
                      <a:solidFill>
                        <a:schemeClr val="tx1"/>
                      </a:solidFill>
                      <a:latin typeface="Arial" charset="0"/>
                      <a:ea typeface="MS PGothic" pitchFamily="34" charset="-128"/>
                    </a:defRPr>
                  </a:lvl1pPr>
                  <a:lvl2pPr marL="742950" indent="-285750" eaLnBrk="0" hangingPunct="0">
                    <a:defRPr sz="2000">
                      <a:solidFill>
                        <a:schemeClr val="tx1"/>
                      </a:solidFill>
                      <a:latin typeface="Arial" charset="0"/>
                      <a:ea typeface="MS PGothic" pitchFamily="34" charset="-128"/>
                    </a:defRPr>
                  </a:lvl2pPr>
                  <a:lvl3pPr marL="1143000" indent="-228600" eaLnBrk="0" hangingPunct="0">
                    <a:defRPr sz="2000">
                      <a:solidFill>
                        <a:schemeClr val="tx1"/>
                      </a:solidFill>
                      <a:latin typeface="Arial" charset="0"/>
                      <a:ea typeface="MS PGothic" pitchFamily="34" charset="-128"/>
                    </a:defRPr>
                  </a:lvl3pPr>
                  <a:lvl4pPr marL="1600200" indent="-228600" eaLnBrk="0" hangingPunct="0">
                    <a:defRPr sz="2000">
                      <a:solidFill>
                        <a:schemeClr val="tx1"/>
                      </a:solidFill>
                      <a:latin typeface="Arial" charset="0"/>
                      <a:ea typeface="MS PGothic" pitchFamily="34" charset="-128"/>
                    </a:defRPr>
                  </a:lvl4pPr>
                  <a:lvl5pPr marL="2057400" indent="-228600" eaLnBrk="0" hangingPunct="0">
                    <a:defRPr sz="2000">
                      <a:solidFill>
                        <a:schemeClr val="tx1"/>
                      </a:solidFill>
                      <a:latin typeface="Arial" charset="0"/>
                      <a:ea typeface="MS PGothic" pitchFamily="34" charset="-128"/>
                    </a:defRPr>
                  </a:lvl5pPr>
                  <a:lvl6pPr marL="2514600" indent="-228600" eaLnBrk="0" fontAlgn="base" hangingPunct="0">
                    <a:spcBef>
                      <a:spcPct val="0"/>
                    </a:spcBef>
                    <a:spcAft>
                      <a:spcPct val="0"/>
                    </a:spcAft>
                    <a:defRPr sz="2000">
                      <a:solidFill>
                        <a:schemeClr val="tx1"/>
                      </a:solidFill>
                      <a:latin typeface="Arial" charset="0"/>
                      <a:ea typeface="MS PGothic" pitchFamily="34" charset="-128"/>
                    </a:defRPr>
                  </a:lvl6pPr>
                  <a:lvl7pPr marL="2971800" indent="-228600" eaLnBrk="0" fontAlgn="base" hangingPunct="0">
                    <a:spcBef>
                      <a:spcPct val="0"/>
                    </a:spcBef>
                    <a:spcAft>
                      <a:spcPct val="0"/>
                    </a:spcAft>
                    <a:defRPr sz="2000">
                      <a:solidFill>
                        <a:schemeClr val="tx1"/>
                      </a:solidFill>
                      <a:latin typeface="Arial" charset="0"/>
                      <a:ea typeface="MS PGothic" pitchFamily="34" charset="-128"/>
                    </a:defRPr>
                  </a:lvl7pPr>
                  <a:lvl8pPr marL="3429000" indent="-228600" eaLnBrk="0" fontAlgn="base" hangingPunct="0">
                    <a:spcBef>
                      <a:spcPct val="0"/>
                    </a:spcBef>
                    <a:spcAft>
                      <a:spcPct val="0"/>
                    </a:spcAft>
                    <a:defRPr sz="2000">
                      <a:solidFill>
                        <a:schemeClr val="tx1"/>
                      </a:solidFill>
                      <a:latin typeface="Arial" charset="0"/>
                      <a:ea typeface="MS PGothic" pitchFamily="34" charset="-128"/>
                    </a:defRPr>
                  </a:lvl8pPr>
                  <a:lvl9pPr marL="3886200" indent="-228600" eaLnBrk="0" fontAlgn="base" hangingPunct="0">
                    <a:spcBef>
                      <a:spcPct val="0"/>
                    </a:spcBef>
                    <a:spcAft>
                      <a:spcPct val="0"/>
                    </a:spcAft>
                    <a:defRPr sz="2000">
                      <a:solidFill>
                        <a:schemeClr val="tx1"/>
                      </a:solidFill>
                      <a:latin typeface="Arial" charset="0"/>
                      <a:ea typeface="MS PGothic" pitchFamily="34" charset="-128"/>
                    </a:defRPr>
                  </a:lvl9pPr>
                </a:lstStyle>
                <a:p>
                  <a:pPr algn="ctr" eaLnBrk="1" hangingPunct="1"/>
                  <a:endParaRPr lang="en-US" altLang="en-US" sz="1500" b="1" dirty="0">
                    <a:solidFill>
                      <a:srgbClr val="FFFFFF"/>
                    </a:solidFill>
                    <a:effectLst>
                      <a:outerShdw blurRad="50800" dist="38100" dir="5400000" algn="t" rotWithShape="0">
                        <a:prstClr val="black">
                          <a:alpha val="40000"/>
                        </a:prstClr>
                      </a:outerShdw>
                    </a:effectLst>
                  </a:endParaRPr>
                </a:p>
              </p:txBody>
            </p:sp>
            <p:sp>
              <p:nvSpPr>
                <p:cNvPr id="247" name="Rounded Rectangle 156">
                  <a:extLst>
                    <a:ext uri="{FF2B5EF4-FFF2-40B4-BE49-F238E27FC236}">
                      <a16:creationId xmlns:a16="http://schemas.microsoft.com/office/drawing/2014/main" id="{AC101F43-5D14-4592-BC73-4762E5A01033}"/>
                    </a:ext>
                  </a:extLst>
                </p:cNvPr>
                <p:cNvSpPr>
                  <a:spLocks noChangeArrowheads="1"/>
                </p:cNvSpPr>
                <p:nvPr/>
              </p:nvSpPr>
              <p:spPr bwMode="auto">
                <a:xfrm>
                  <a:off x="8460227" y="-147707"/>
                  <a:ext cx="74174" cy="576000"/>
                </a:xfrm>
                <a:prstGeom prst="roundRect">
                  <a:avLst>
                    <a:gd name="adj" fmla="val 16667"/>
                  </a:avLst>
                </a:prstGeom>
                <a:grpFill/>
                <a:ln w="12700" algn="ctr">
                  <a:solidFill>
                    <a:schemeClr val="accent1"/>
                  </a:solidFill>
                  <a:round/>
                  <a:headEnd/>
                  <a:tailEnd/>
                </a:ln>
                <a:effectLst>
                  <a:outerShdw blurRad="50800" dist="38100" dir="5400000" algn="t" rotWithShape="0">
                    <a:prstClr val="black">
                      <a:alpha val="40000"/>
                    </a:prstClr>
                  </a:outerShdw>
                </a:effectLst>
              </p:spPr>
              <p:txBody>
                <a:bodyPr wrap="none" lIns="71998" tIns="45719" rIns="71998" bIns="45719"/>
                <a:lstStyle>
                  <a:lvl1pPr eaLnBrk="0" hangingPunct="0">
                    <a:defRPr sz="2000">
                      <a:solidFill>
                        <a:schemeClr val="tx1"/>
                      </a:solidFill>
                      <a:latin typeface="Arial" charset="0"/>
                      <a:ea typeface="MS PGothic" pitchFamily="34" charset="-128"/>
                    </a:defRPr>
                  </a:lvl1pPr>
                  <a:lvl2pPr marL="742950" indent="-285750" eaLnBrk="0" hangingPunct="0">
                    <a:defRPr sz="2000">
                      <a:solidFill>
                        <a:schemeClr val="tx1"/>
                      </a:solidFill>
                      <a:latin typeface="Arial" charset="0"/>
                      <a:ea typeface="MS PGothic" pitchFamily="34" charset="-128"/>
                    </a:defRPr>
                  </a:lvl2pPr>
                  <a:lvl3pPr marL="1143000" indent="-228600" eaLnBrk="0" hangingPunct="0">
                    <a:defRPr sz="2000">
                      <a:solidFill>
                        <a:schemeClr val="tx1"/>
                      </a:solidFill>
                      <a:latin typeface="Arial" charset="0"/>
                      <a:ea typeface="MS PGothic" pitchFamily="34" charset="-128"/>
                    </a:defRPr>
                  </a:lvl3pPr>
                  <a:lvl4pPr marL="1600200" indent="-228600" eaLnBrk="0" hangingPunct="0">
                    <a:defRPr sz="2000">
                      <a:solidFill>
                        <a:schemeClr val="tx1"/>
                      </a:solidFill>
                      <a:latin typeface="Arial" charset="0"/>
                      <a:ea typeface="MS PGothic" pitchFamily="34" charset="-128"/>
                    </a:defRPr>
                  </a:lvl4pPr>
                  <a:lvl5pPr marL="2057400" indent="-228600" eaLnBrk="0" hangingPunct="0">
                    <a:defRPr sz="2000">
                      <a:solidFill>
                        <a:schemeClr val="tx1"/>
                      </a:solidFill>
                      <a:latin typeface="Arial" charset="0"/>
                      <a:ea typeface="MS PGothic" pitchFamily="34" charset="-128"/>
                    </a:defRPr>
                  </a:lvl5pPr>
                  <a:lvl6pPr marL="2514600" indent="-228600" eaLnBrk="0" fontAlgn="base" hangingPunct="0">
                    <a:spcBef>
                      <a:spcPct val="0"/>
                    </a:spcBef>
                    <a:spcAft>
                      <a:spcPct val="0"/>
                    </a:spcAft>
                    <a:defRPr sz="2000">
                      <a:solidFill>
                        <a:schemeClr val="tx1"/>
                      </a:solidFill>
                      <a:latin typeface="Arial" charset="0"/>
                      <a:ea typeface="MS PGothic" pitchFamily="34" charset="-128"/>
                    </a:defRPr>
                  </a:lvl6pPr>
                  <a:lvl7pPr marL="2971800" indent="-228600" eaLnBrk="0" fontAlgn="base" hangingPunct="0">
                    <a:spcBef>
                      <a:spcPct val="0"/>
                    </a:spcBef>
                    <a:spcAft>
                      <a:spcPct val="0"/>
                    </a:spcAft>
                    <a:defRPr sz="2000">
                      <a:solidFill>
                        <a:schemeClr val="tx1"/>
                      </a:solidFill>
                      <a:latin typeface="Arial" charset="0"/>
                      <a:ea typeface="MS PGothic" pitchFamily="34" charset="-128"/>
                    </a:defRPr>
                  </a:lvl7pPr>
                  <a:lvl8pPr marL="3429000" indent="-228600" eaLnBrk="0" fontAlgn="base" hangingPunct="0">
                    <a:spcBef>
                      <a:spcPct val="0"/>
                    </a:spcBef>
                    <a:spcAft>
                      <a:spcPct val="0"/>
                    </a:spcAft>
                    <a:defRPr sz="2000">
                      <a:solidFill>
                        <a:schemeClr val="tx1"/>
                      </a:solidFill>
                      <a:latin typeface="Arial" charset="0"/>
                      <a:ea typeface="MS PGothic" pitchFamily="34" charset="-128"/>
                    </a:defRPr>
                  </a:lvl8pPr>
                  <a:lvl9pPr marL="3886200" indent="-228600" eaLnBrk="0" fontAlgn="base" hangingPunct="0">
                    <a:spcBef>
                      <a:spcPct val="0"/>
                    </a:spcBef>
                    <a:spcAft>
                      <a:spcPct val="0"/>
                    </a:spcAft>
                    <a:defRPr sz="2000">
                      <a:solidFill>
                        <a:schemeClr val="tx1"/>
                      </a:solidFill>
                      <a:latin typeface="Arial" charset="0"/>
                      <a:ea typeface="MS PGothic" pitchFamily="34" charset="-128"/>
                    </a:defRPr>
                  </a:lvl9pPr>
                </a:lstStyle>
                <a:p>
                  <a:pPr algn="ctr" eaLnBrk="1" hangingPunct="1"/>
                  <a:endParaRPr lang="en-US" altLang="en-US" sz="1500" b="1" dirty="0">
                    <a:solidFill>
                      <a:srgbClr val="FFFFFF"/>
                    </a:solidFill>
                    <a:effectLst>
                      <a:outerShdw blurRad="50800" dist="38100" dir="5400000" algn="t" rotWithShape="0">
                        <a:prstClr val="black">
                          <a:alpha val="40000"/>
                        </a:prstClr>
                      </a:outerShdw>
                    </a:effectLst>
                  </a:endParaRPr>
                </a:p>
              </p:txBody>
            </p:sp>
          </p:grpSp>
          <p:sp>
            <p:nvSpPr>
              <p:cNvPr id="242" name="Diamond 4">
                <a:extLst>
                  <a:ext uri="{FF2B5EF4-FFF2-40B4-BE49-F238E27FC236}">
                    <a16:creationId xmlns:a16="http://schemas.microsoft.com/office/drawing/2014/main" id="{964761D3-76C9-4D24-A104-6DDA82576517}"/>
                  </a:ext>
                </a:extLst>
              </p:cNvPr>
              <p:cNvSpPr>
                <a:spLocks noChangeArrowheads="1"/>
              </p:cNvSpPr>
              <p:nvPr/>
            </p:nvSpPr>
            <p:spPr bwMode="auto">
              <a:xfrm>
                <a:off x="5702966" y="5540174"/>
                <a:ext cx="249237" cy="249237"/>
              </a:xfrm>
              <a:prstGeom prst="diamond">
                <a:avLst/>
              </a:prstGeom>
              <a:solidFill>
                <a:schemeClr val="accent2">
                  <a:lumMod val="40000"/>
                  <a:lumOff val="60000"/>
                </a:schemeClr>
              </a:solidFill>
              <a:ln w="12700">
                <a:solidFill>
                  <a:schemeClr val="tx1"/>
                </a:solidFill>
                <a:round/>
                <a:headEnd/>
                <a:tailEnd/>
              </a:ln>
            </p:spPr>
            <p:txBody>
              <a:bodyPr wrap="none" lIns="72000" rIns="72000"/>
              <a:lstStyle>
                <a:lvl1pPr eaLnBrk="0" hangingPunct="0">
                  <a:defRPr sz="2000">
                    <a:solidFill>
                      <a:schemeClr val="tx1"/>
                    </a:solidFill>
                    <a:latin typeface="Arial" charset="0"/>
                    <a:ea typeface="Arial" charset="0"/>
                    <a:cs typeface="Arial" charset="0"/>
                  </a:defRPr>
                </a:lvl1pPr>
                <a:lvl2pPr marL="742950" indent="-285750" eaLnBrk="0" hangingPunct="0">
                  <a:defRPr sz="2000">
                    <a:solidFill>
                      <a:schemeClr val="tx1"/>
                    </a:solidFill>
                    <a:latin typeface="Arial" charset="0"/>
                    <a:ea typeface="Arial" charset="0"/>
                    <a:cs typeface="Arial" charset="0"/>
                  </a:defRPr>
                </a:lvl2pPr>
                <a:lvl3pPr marL="1143000" indent="-228600" eaLnBrk="0" hangingPunct="0">
                  <a:defRPr sz="2000">
                    <a:solidFill>
                      <a:schemeClr val="tx1"/>
                    </a:solidFill>
                    <a:latin typeface="Arial" charset="0"/>
                    <a:ea typeface="Arial" charset="0"/>
                    <a:cs typeface="Arial" charset="0"/>
                  </a:defRPr>
                </a:lvl3pPr>
                <a:lvl4pPr marL="1600200" indent="-228600" eaLnBrk="0" hangingPunct="0">
                  <a:defRPr sz="2000">
                    <a:solidFill>
                      <a:schemeClr val="tx1"/>
                    </a:solidFill>
                    <a:latin typeface="Arial" charset="0"/>
                    <a:ea typeface="Arial" charset="0"/>
                    <a:cs typeface="Arial" charset="0"/>
                  </a:defRPr>
                </a:lvl4pPr>
                <a:lvl5pPr marL="2057400" indent="-228600" eaLnBrk="0" hangingPunct="0">
                  <a:defRPr sz="2000">
                    <a:solidFill>
                      <a:schemeClr val="tx1"/>
                    </a:solidFill>
                    <a:latin typeface="Arial" charset="0"/>
                    <a:ea typeface="Arial" charset="0"/>
                    <a:cs typeface="Arial" charset="0"/>
                  </a:defRPr>
                </a:lvl5pPr>
                <a:lvl6pPr marL="2514600" indent="-228600" eaLnBrk="0" fontAlgn="base" hangingPunct="0">
                  <a:spcBef>
                    <a:spcPct val="0"/>
                  </a:spcBef>
                  <a:spcAft>
                    <a:spcPct val="0"/>
                  </a:spcAft>
                  <a:defRPr sz="2000">
                    <a:solidFill>
                      <a:schemeClr val="tx1"/>
                    </a:solidFill>
                    <a:latin typeface="Arial" charset="0"/>
                    <a:ea typeface="Arial" charset="0"/>
                    <a:cs typeface="Arial" charset="0"/>
                  </a:defRPr>
                </a:lvl6pPr>
                <a:lvl7pPr marL="2971800" indent="-228600" eaLnBrk="0" fontAlgn="base" hangingPunct="0">
                  <a:spcBef>
                    <a:spcPct val="0"/>
                  </a:spcBef>
                  <a:spcAft>
                    <a:spcPct val="0"/>
                  </a:spcAft>
                  <a:defRPr sz="2000">
                    <a:solidFill>
                      <a:schemeClr val="tx1"/>
                    </a:solidFill>
                    <a:latin typeface="Arial" charset="0"/>
                    <a:ea typeface="Arial" charset="0"/>
                    <a:cs typeface="Arial" charset="0"/>
                  </a:defRPr>
                </a:lvl7pPr>
                <a:lvl8pPr marL="3429000" indent="-228600" eaLnBrk="0" fontAlgn="base" hangingPunct="0">
                  <a:spcBef>
                    <a:spcPct val="0"/>
                  </a:spcBef>
                  <a:spcAft>
                    <a:spcPct val="0"/>
                  </a:spcAft>
                  <a:defRPr sz="2000">
                    <a:solidFill>
                      <a:schemeClr val="tx1"/>
                    </a:solidFill>
                    <a:latin typeface="Arial" charset="0"/>
                    <a:ea typeface="Arial" charset="0"/>
                    <a:cs typeface="Arial" charset="0"/>
                  </a:defRPr>
                </a:lvl8pPr>
                <a:lvl9pPr marL="3886200" indent="-228600" eaLnBrk="0" fontAlgn="base" hangingPunct="0">
                  <a:spcBef>
                    <a:spcPct val="0"/>
                  </a:spcBef>
                  <a:spcAft>
                    <a:spcPct val="0"/>
                  </a:spcAft>
                  <a:defRPr sz="2000">
                    <a:solidFill>
                      <a:schemeClr val="tx1"/>
                    </a:solidFill>
                    <a:latin typeface="Arial" charset="0"/>
                    <a:ea typeface="Arial" charset="0"/>
                    <a:cs typeface="Arial" charset="0"/>
                  </a:defRPr>
                </a:lvl9pPr>
              </a:lstStyle>
              <a:p>
                <a:pPr marL="0" marR="0" lvl="0" indent="0" defTabSz="914400" eaLnBrk="1" fontAlgn="auto" latinLnBrk="0" hangingPunct="1">
                  <a:lnSpc>
                    <a:spcPct val="100000"/>
                  </a:lnSpc>
                  <a:spcBef>
                    <a:spcPct val="50000"/>
                  </a:spcBef>
                  <a:spcAft>
                    <a:spcPts val="0"/>
                  </a:spcAft>
                  <a:buClrTx/>
                  <a:buSzTx/>
                  <a:buFontTx/>
                  <a:buNone/>
                  <a:tabLst/>
                  <a:defRPr/>
                </a:pPr>
                <a:endParaRPr kumimoji="0" lang="sv-SE" altLang="en-US" sz="2000" b="0" i="0" u="none" strike="noStrike" kern="0" cap="none" spc="0" normalizeH="0" baseline="0" noProof="0">
                  <a:ln>
                    <a:noFill/>
                  </a:ln>
                  <a:solidFill>
                    <a:schemeClr val="tx1"/>
                  </a:solidFill>
                  <a:effectLst/>
                  <a:uLnTx/>
                  <a:uFillTx/>
                  <a:latin typeface="Arial" charset="0"/>
                  <a:ea typeface="Arial" charset="0"/>
                  <a:cs typeface="Arial" charset="0"/>
                </a:endParaRPr>
              </a:p>
            </p:txBody>
          </p:sp>
          <p:sp>
            <p:nvSpPr>
              <p:cNvPr id="243" name="Diamond 4">
                <a:extLst>
                  <a:ext uri="{FF2B5EF4-FFF2-40B4-BE49-F238E27FC236}">
                    <a16:creationId xmlns:a16="http://schemas.microsoft.com/office/drawing/2014/main" id="{51890510-E398-454A-AC04-9BBBD47EF989}"/>
                  </a:ext>
                </a:extLst>
              </p:cNvPr>
              <p:cNvSpPr>
                <a:spLocks noChangeArrowheads="1"/>
              </p:cNvSpPr>
              <p:nvPr/>
            </p:nvSpPr>
            <p:spPr bwMode="auto">
              <a:xfrm>
                <a:off x="6237993" y="5544846"/>
                <a:ext cx="255587" cy="249237"/>
              </a:xfrm>
              <a:prstGeom prst="diamond">
                <a:avLst/>
              </a:prstGeom>
              <a:solidFill>
                <a:schemeClr val="accent6">
                  <a:lumMod val="40000"/>
                  <a:lumOff val="60000"/>
                </a:schemeClr>
              </a:solidFill>
              <a:ln w="12700">
                <a:solidFill>
                  <a:schemeClr val="tx1"/>
                </a:solidFill>
                <a:round/>
                <a:headEnd/>
                <a:tailEnd/>
              </a:ln>
            </p:spPr>
            <p:txBody>
              <a:bodyPr wrap="none" lIns="72000" rIns="72000"/>
              <a:lstStyle>
                <a:lvl1pPr eaLnBrk="0" hangingPunct="0">
                  <a:defRPr sz="2000">
                    <a:solidFill>
                      <a:schemeClr val="tx1"/>
                    </a:solidFill>
                    <a:latin typeface="Arial" charset="0"/>
                    <a:ea typeface="Arial" charset="0"/>
                    <a:cs typeface="Arial" charset="0"/>
                  </a:defRPr>
                </a:lvl1pPr>
                <a:lvl2pPr marL="742950" indent="-285750" eaLnBrk="0" hangingPunct="0">
                  <a:defRPr sz="2000">
                    <a:solidFill>
                      <a:schemeClr val="tx1"/>
                    </a:solidFill>
                    <a:latin typeface="Arial" charset="0"/>
                    <a:ea typeface="Arial" charset="0"/>
                    <a:cs typeface="Arial" charset="0"/>
                  </a:defRPr>
                </a:lvl2pPr>
                <a:lvl3pPr marL="1143000" indent="-228600" eaLnBrk="0" hangingPunct="0">
                  <a:defRPr sz="2000">
                    <a:solidFill>
                      <a:schemeClr val="tx1"/>
                    </a:solidFill>
                    <a:latin typeface="Arial" charset="0"/>
                    <a:ea typeface="Arial" charset="0"/>
                    <a:cs typeface="Arial" charset="0"/>
                  </a:defRPr>
                </a:lvl3pPr>
                <a:lvl4pPr marL="1600200" indent="-228600" eaLnBrk="0" hangingPunct="0">
                  <a:defRPr sz="2000">
                    <a:solidFill>
                      <a:schemeClr val="tx1"/>
                    </a:solidFill>
                    <a:latin typeface="Arial" charset="0"/>
                    <a:ea typeface="Arial" charset="0"/>
                    <a:cs typeface="Arial" charset="0"/>
                  </a:defRPr>
                </a:lvl4pPr>
                <a:lvl5pPr marL="2057400" indent="-228600" eaLnBrk="0" hangingPunct="0">
                  <a:defRPr sz="2000">
                    <a:solidFill>
                      <a:schemeClr val="tx1"/>
                    </a:solidFill>
                    <a:latin typeface="Arial" charset="0"/>
                    <a:ea typeface="Arial" charset="0"/>
                    <a:cs typeface="Arial" charset="0"/>
                  </a:defRPr>
                </a:lvl5pPr>
                <a:lvl6pPr marL="2514600" indent="-228600" eaLnBrk="0" fontAlgn="base" hangingPunct="0">
                  <a:spcBef>
                    <a:spcPct val="0"/>
                  </a:spcBef>
                  <a:spcAft>
                    <a:spcPct val="0"/>
                  </a:spcAft>
                  <a:defRPr sz="2000">
                    <a:solidFill>
                      <a:schemeClr val="tx1"/>
                    </a:solidFill>
                    <a:latin typeface="Arial" charset="0"/>
                    <a:ea typeface="Arial" charset="0"/>
                    <a:cs typeface="Arial" charset="0"/>
                  </a:defRPr>
                </a:lvl6pPr>
                <a:lvl7pPr marL="2971800" indent="-228600" eaLnBrk="0" fontAlgn="base" hangingPunct="0">
                  <a:spcBef>
                    <a:spcPct val="0"/>
                  </a:spcBef>
                  <a:spcAft>
                    <a:spcPct val="0"/>
                  </a:spcAft>
                  <a:defRPr sz="2000">
                    <a:solidFill>
                      <a:schemeClr val="tx1"/>
                    </a:solidFill>
                    <a:latin typeface="Arial" charset="0"/>
                    <a:ea typeface="Arial" charset="0"/>
                    <a:cs typeface="Arial" charset="0"/>
                  </a:defRPr>
                </a:lvl7pPr>
                <a:lvl8pPr marL="3429000" indent="-228600" eaLnBrk="0" fontAlgn="base" hangingPunct="0">
                  <a:spcBef>
                    <a:spcPct val="0"/>
                  </a:spcBef>
                  <a:spcAft>
                    <a:spcPct val="0"/>
                  </a:spcAft>
                  <a:defRPr sz="2000">
                    <a:solidFill>
                      <a:schemeClr val="tx1"/>
                    </a:solidFill>
                    <a:latin typeface="Arial" charset="0"/>
                    <a:ea typeface="Arial" charset="0"/>
                    <a:cs typeface="Arial" charset="0"/>
                  </a:defRPr>
                </a:lvl8pPr>
                <a:lvl9pPr marL="3886200" indent="-228600" eaLnBrk="0" fontAlgn="base" hangingPunct="0">
                  <a:spcBef>
                    <a:spcPct val="0"/>
                  </a:spcBef>
                  <a:spcAft>
                    <a:spcPct val="0"/>
                  </a:spcAft>
                  <a:defRPr sz="2000">
                    <a:solidFill>
                      <a:schemeClr val="tx1"/>
                    </a:solidFill>
                    <a:latin typeface="Arial" charset="0"/>
                    <a:ea typeface="Arial" charset="0"/>
                    <a:cs typeface="Arial" charset="0"/>
                  </a:defRPr>
                </a:lvl9pPr>
              </a:lstStyle>
              <a:p>
                <a:pPr marL="0" marR="0" lvl="0" indent="0" defTabSz="914400" eaLnBrk="1" fontAlgn="auto" latinLnBrk="0" hangingPunct="1">
                  <a:lnSpc>
                    <a:spcPct val="100000"/>
                  </a:lnSpc>
                  <a:spcBef>
                    <a:spcPct val="50000"/>
                  </a:spcBef>
                  <a:spcAft>
                    <a:spcPts val="0"/>
                  </a:spcAft>
                  <a:buClrTx/>
                  <a:buSzTx/>
                  <a:buFontTx/>
                  <a:buNone/>
                  <a:tabLst/>
                  <a:defRPr/>
                </a:pPr>
                <a:endParaRPr kumimoji="0" lang="sv-SE" altLang="en-US" sz="2000" b="0" i="0" u="none" strike="noStrike" kern="0" cap="none" spc="0" normalizeH="0" baseline="0" noProof="0">
                  <a:ln>
                    <a:noFill/>
                  </a:ln>
                  <a:solidFill>
                    <a:schemeClr val="tx1"/>
                  </a:solidFill>
                  <a:effectLst/>
                  <a:uLnTx/>
                  <a:uFillTx/>
                  <a:latin typeface="Arial" charset="0"/>
                  <a:ea typeface="Arial" charset="0"/>
                  <a:cs typeface="Arial" charset="0"/>
                </a:endParaRPr>
              </a:p>
            </p:txBody>
          </p:sp>
        </p:grpSp>
        <p:sp>
          <p:nvSpPr>
            <p:cNvPr id="177" name="Diamond 4">
              <a:extLst>
                <a:ext uri="{FF2B5EF4-FFF2-40B4-BE49-F238E27FC236}">
                  <a16:creationId xmlns:a16="http://schemas.microsoft.com/office/drawing/2014/main" id="{1D79FDD0-FC48-4E2D-B891-B7EBC9DF1EE7}"/>
                </a:ext>
              </a:extLst>
            </p:cNvPr>
            <p:cNvSpPr>
              <a:spLocks noChangeArrowheads="1"/>
            </p:cNvSpPr>
            <p:nvPr/>
          </p:nvSpPr>
          <p:spPr bwMode="auto">
            <a:xfrm>
              <a:off x="8436452" y="5554220"/>
              <a:ext cx="249237" cy="249237"/>
            </a:xfrm>
            <a:prstGeom prst="diamond">
              <a:avLst/>
            </a:prstGeom>
            <a:solidFill>
              <a:schemeClr val="accent2">
                <a:lumMod val="40000"/>
                <a:lumOff val="60000"/>
              </a:schemeClr>
            </a:solidFill>
            <a:ln w="12700">
              <a:solidFill>
                <a:schemeClr val="tx1"/>
              </a:solidFill>
              <a:round/>
              <a:headEnd/>
              <a:tailEnd/>
            </a:ln>
          </p:spPr>
          <p:txBody>
            <a:bodyPr wrap="none" lIns="72000" rIns="72000"/>
            <a:lstStyle>
              <a:lvl1pPr eaLnBrk="0" hangingPunct="0">
                <a:defRPr sz="2000">
                  <a:solidFill>
                    <a:schemeClr val="tx1"/>
                  </a:solidFill>
                  <a:latin typeface="Arial" charset="0"/>
                  <a:ea typeface="Arial" charset="0"/>
                  <a:cs typeface="Arial" charset="0"/>
                </a:defRPr>
              </a:lvl1pPr>
              <a:lvl2pPr marL="742950" indent="-285750" eaLnBrk="0" hangingPunct="0">
                <a:defRPr sz="2000">
                  <a:solidFill>
                    <a:schemeClr val="tx1"/>
                  </a:solidFill>
                  <a:latin typeface="Arial" charset="0"/>
                  <a:ea typeface="Arial" charset="0"/>
                  <a:cs typeface="Arial" charset="0"/>
                </a:defRPr>
              </a:lvl2pPr>
              <a:lvl3pPr marL="1143000" indent="-228600" eaLnBrk="0" hangingPunct="0">
                <a:defRPr sz="2000">
                  <a:solidFill>
                    <a:schemeClr val="tx1"/>
                  </a:solidFill>
                  <a:latin typeface="Arial" charset="0"/>
                  <a:ea typeface="Arial" charset="0"/>
                  <a:cs typeface="Arial" charset="0"/>
                </a:defRPr>
              </a:lvl3pPr>
              <a:lvl4pPr marL="1600200" indent="-228600" eaLnBrk="0" hangingPunct="0">
                <a:defRPr sz="2000">
                  <a:solidFill>
                    <a:schemeClr val="tx1"/>
                  </a:solidFill>
                  <a:latin typeface="Arial" charset="0"/>
                  <a:ea typeface="Arial" charset="0"/>
                  <a:cs typeface="Arial" charset="0"/>
                </a:defRPr>
              </a:lvl4pPr>
              <a:lvl5pPr marL="2057400" indent="-228600" eaLnBrk="0" hangingPunct="0">
                <a:defRPr sz="2000">
                  <a:solidFill>
                    <a:schemeClr val="tx1"/>
                  </a:solidFill>
                  <a:latin typeface="Arial" charset="0"/>
                  <a:ea typeface="Arial" charset="0"/>
                  <a:cs typeface="Arial" charset="0"/>
                </a:defRPr>
              </a:lvl5pPr>
              <a:lvl6pPr marL="2514600" indent="-228600" eaLnBrk="0" fontAlgn="base" hangingPunct="0">
                <a:spcBef>
                  <a:spcPct val="0"/>
                </a:spcBef>
                <a:spcAft>
                  <a:spcPct val="0"/>
                </a:spcAft>
                <a:defRPr sz="2000">
                  <a:solidFill>
                    <a:schemeClr val="tx1"/>
                  </a:solidFill>
                  <a:latin typeface="Arial" charset="0"/>
                  <a:ea typeface="Arial" charset="0"/>
                  <a:cs typeface="Arial" charset="0"/>
                </a:defRPr>
              </a:lvl6pPr>
              <a:lvl7pPr marL="2971800" indent="-228600" eaLnBrk="0" fontAlgn="base" hangingPunct="0">
                <a:spcBef>
                  <a:spcPct val="0"/>
                </a:spcBef>
                <a:spcAft>
                  <a:spcPct val="0"/>
                </a:spcAft>
                <a:defRPr sz="2000">
                  <a:solidFill>
                    <a:schemeClr val="tx1"/>
                  </a:solidFill>
                  <a:latin typeface="Arial" charset="0"/>
                  <a:ea typeface="Arial" charset="0"/>
                  <a:cs typeface="Arial" charset="0"/>
                </a:defRPr>
              </a:lvl7pPr>
              <a:lvl8pPr marL="3429000" indent="-228600" eaLnBrk="0" fontAlgn="base" hangingPunct="0">
                <a:spcBef>
                  <a:spcPct val="0"/>
                </a:spcBef>
                <a:spcAft>
                  <a:spcPct val="0"/>
                </a:spcAft>
                <a:defRPr sz="2000">
                  <a:solidFill>
                    <a:schemeClr val="tx1"/>
                  </a:solidFill>
                  <a:latin typeface="Arial" charset="0"/>
                  <a:ea typeface="Arial" charset="0"/>
                  <a:cs typeface="Arial" charset="0"/>
                </a:defRPr>
              </a:lvl8pPr>
              <a:lvl9pPr marL="3886200" indent="-228600" eaLnBrk="0" fontAlgn="base" hangingPunct="0">
                <a:spcBef>
                  <a:spcPct val="0"/>
                </a:spcBef>
                <a:spcAft>
                  <a:spcPct val="0"/>
                </a:spcAft>
                <a:defRPr sz="2000">
                  <a:solidFill>
                    <a:schemeClr val="tx1"/>
                  </a:solidFill>
                  <a:latin typeface="Arial" charset="0"/>
                  <a:ea typeface="Arial" charset="0"/>
                  <a:cs typeface="Arial" charset="0"/>
                </a:defRPr>
              </a:lvl9pPr>
            </a:lstStyle>
            <a:p>
              <a:pPr marL="0" marR="0" lvl="0" indent="0" defTabSz="914400" eaLnBrk="1" fontAlgn="auto" latinLnBrk="0" hangingPunct="1">
                <a:lnSpc>
                  <a:spcPct val="100000"/>
                </a:lnSpc>
                <a:spcBef>
                  <a:spcPct val="50000"/>
                </a:spcBef>
                <a:spcAft>
                  <a:spcPts val="0"/>
                </a:spcAft>
                <a:buClrTx/>
                <a:buSzTx/>
                <a:buFontTx/>
                <a:buNone/>
                <a:tabLst/>
                <a:defRPr/>
              </a:pPr>
              <a:endParaRPr kumimoji="0" lang="sv-SE" altLang="en-US" sz="2000" b="0" i="0" u="none" strike="noStrike" kern="0" cap="none" spc="0" normalizeH="0" baseline="0" noProof="0">
                <a:ln>
                  <a:noFill/>
                </a:ln>
                <a:solidFill>
                  <a:schemeClr val="tx1"/>
                </a:solidFill>
                <a:effectLst/>
                <a:uLnTx/>
                <a:uFillTx/>
                <a:latin typeface="Arial" charset="0"/>
                <a:ea typeface="Arial" charset="0"/>
                <a:cs typeface="Arial" charset="0"/>
              </a:endParaRPr>
            </a:p>
          </p:txBody>
        </p:sp>
        <p:sp>
          <p:nvSpPr>
            <p:cNvPr id="178" name="Diamond 4">
              <a:extLst>
                <a:ext uri="{FF2B5EF4-FFF2-40B4-BE49-F238E27FC236}">
                  <a16:creationId xmlns:a16="http://schemas.microsoft.com/office/drawing/2014/main" id="{D7F1E168-F793-4EFD-A92A-0E063C648989}"/>
                </a:ext>
              </a:extLst>
            </p:cNvPr>
            <p:cNvSpPr>
              <a:spLocks noChangeArrowheads="1"/>
            </p:cNvSpPr>
            <p:nvPr/>
          </p:nvSpPr>
          <p:spPr bwMode="auto">
            <a:xfrm>
              <a:off x="8974431" y="5540174"/>
              <a:ext cx="255587" cy="249237"/>
            </a:xfrm>
            <a:prstGeom prst="diamond">
              <a:avLst/>
            </a:prstGeom>
            <a:solidFill>
              <a:schemeClr val="accent6">
                <a:lumMod val="40000"/>
                <a:lumOff val="60000"/>
              </a:schemeClr>
            </a:solidFill>
            <a:ln w="12700">
              <a:solidFill>
                <a:schemeClr val="tx1"/>
              </a:solidFill>
              <a:round/>
              <a:headEnd/>
              <a:tailEnd/>
            </a:ln>
          </p:spPr>
          <p:txBody>
            <a:bodyPr wrap="none" lIns="72000" rIns="72000"/>
            <a:lstStyle>
              <a:lvl1pPr eaLnBrk="0" hangingPunct="0">
                <a:defRPr sz="2000">
                  <a:solidFill>
                    <a:schemeClr val="tx1"/>
                  </a:solidFill>
                  <a:latin typeface="Arial" charset="0"/>
                  <a:ea typeface="Arial" charset="0"/>
                  <a:cs typeface="Arial" charset="0"/>
                </a:defRPr>
              </a:lvl1pPr>
              <a:lvl2pPr marL="742950" indent="-285750" eaLnBrk="0" hangingPunct="0">
                <a:defRPr sz="2000">
                  <a:solidFill>
                    <a:schemeClr val="tx1"/>
                  </a:solidFill>
                  <a:latin typeface="Arial" charset="0"/>
                  <a:ea typeface="Arial" charset="0"/>
                  <a:cs typeface="Arial" charset="0"/>
                </a:defRPr>
              </a:lvl2pPr>
              <a:lvl3pPr marL="1143000" indent="-228600" eaLnBrk="0" hangingPunct="0">
                <a:defRPr sz="2000">
                  <a:solidFill>
                    <a:schemeClr val="tx1"/>
                  </a:solidFill>
                  <a:latin typeface="Arial" charset="0"/>
                  <a:ea typeface="Arial" charset="0"/>
                  <a:cs typeface="Arial" charset="0"/>
                </a:defRPr>
              </a:lvl3pPr>
              <a:lvl4pPr marL="1600200" indent="-228600" eaLnBrk="0" hangingPunct="0">
                <a:defRPr sz="2000">
                  <a:solidFill>
                    <a:schemeClr val="tx1"/>
                  </a:solidFill>
                  <a:latin typeface="Arial" charset="0"/>
                  <a:ea typeface="Arial" charset="0"/>
                  <a:cs typeface="Arial" charset="0"/>
                </a:defRPr>
              </a:lvl4pPr>
              <a:lvl5pPr marL="2057400" indent="-228600" eaLnBrk="0" hangingPunct="0">
                <a:defRPr sz="2000">
                  <a:solidFill>
                    <a:schemeClr val="tx1"/>
                  </a:solidFill>
                  <a:latin typeface="Arial" charset="0"/>
                  <a:ea typeface="Arial" charset="0"/>
                  <a:cs typeface="Arial" charset="0"/>
                </a:defRPr>
              </a:lvl5pPr>
              <a:lvl6pPr marL="2514600" indent="-228600" eaLnBrk="0" fontAlgn="base" hangingPunct="0">
                <a:spcBef>
                  <a:spcPct val="0"/>
                </a:spcBef>
                <a:spcAft>
                  <a:spcPct val="0"/>
                </a:spcAft>
                <a:defRPr sz="2000">
                  <a:solidFill>
                    <a:schemeClr val="tx1"/>
                  </a:solidFill>
                  <a:latin typeface="Arial" charset="0"/>
                  <a:ea typeface="Arial" charset="0"/>
                  <a:cs typeface="Arial" charset="0"/>
                </a:defRPr>
              </a:lvl6pPr>
              <a:lvl7pPr marL="2971800" indent="-228600" eaLnBrk="0" fontAlgn="base" hangingPunct="0">
                <a:spcBef>
                  <a:spcPct val="0"/>
                </a:spcBef>
                <a:spcAft>
                  <a:spcPct val="0"/>
                </a:spcAft>
                <a:defRPr sz="2000">
                  <a:solidFill>
                    <a:schemeClr val="tx1"/>
                  </a:solidFill>
                  <a:latin typeface="Arial" charset="0"/>
                  <a:ea typeface="Arial" charset="0"/>
                  <a:cs typeface="Arial" charset="0"/>
                </a:defRPr>
              </a:lvl7pPr>
              <a:lvl8pPr marL="3429000" indent="-228600" eaLnBrk="0" fontAlgn="base" hangingPunct="0">
                <a:spcBef>
                  <a:spcPct val="0"/>
                </a:spcBef>
                <a:spcAft>
                  <a:spcPct val="0"/>
                </a:spcAft>
                <a:defRPr sz="2000">
                  <a:solidFill>
                    <a:schemeClr val="tx1"/>
                  </a:solidFill>
                  <a:latin typeface="Arial" charset="0"/>
                  <a:ea typeface="Arial" charset="0"/>
                  <a:cs typeface="Arial" charset="0"/>
                </a:defRPr>
              </a:lvl8pPr>
              <a:lvl9pPr marL="3886200" indent="-228600" eaLnBrk="0" fontAlgn="base" hangingPunct="0">
                <a:spcBef>
                  <a:spcPct val="0"/>
                </a:spcBef>
                <a:spcAft>
                  <a:spcPct val="0"/>
                </a:spcAft>
                <a:defRPr sz="2000">
                  <a:solidFill>
                    <a:schemeClr val="tx1"/>
                  </a:solidFill>
                  <a:latin typeface="Arial" charset="0"/>
                  <a:ea typeface="Arial" charset="0"/>
                  <a:cs typeface="Arial" charset="0"/>
                </a:defRPr>
              </a:lvl9pPr>
            </a:lstStyle>
            <a:p>
              <a:pPr marL="0" marR="0" lvl="0" indent="0" defTabSz="914400" eaLnBrk="1" fontAlgn="auto" latinLnBrk="0" hangingPunct="1">
                <a:lnSpc>
                  <a:spcPct val="100000"/>
                </a:lnSpc>
                <a:spcBef>
                  <a:spcPct val="50000"/>
                </a:spcBef>
                <a:spcAft>
                  <a:spcPts val="0"/>
                </a:spcAft>
                <a:buClrTx/>
                <a:buSzTx/>
                <a:buFontTx/>
                <a:buNone/>
                <a:tabLst/>
                <a:defRPr/>
              </a:pPr>
              <a:endParaRPr kumimoji="0" lang="sv-SE" altLang="en-US" sz="2000" b="0" i="0" u="none" strike="noStrike" kern="0" cap="none" spc="0" normalizeH="0" baseline="0" noProof="0">
                <a:ln>
                  <a:noFill/>
                </a:ln>
                <a:solidFill>
                  <a:schemeClr val="tx1"/>
                </a:solidFill>
                <a:effectLst/>
                <a:uLnTx/>
                <a:uFillTx/>
                <a:latin typeface="Arial" charset="0"/>
                <a:ea typeface="Arial" charset="0"/>
                <a:cs typeface="Arial" charset="0"/>
              </a:endParaRPr>
            </a:p>
          </p:txBody>
        </p:sp>
        <p:grpSp>
          <p:nvGrpSpPr>
            <p:cNvPr id="179" name="Group 178">
              <a:extLst>
                <a:ext uri="{FF2B5EF4-FFF2-40B4-BE49-F238E27FC236}">
                  <a16:creationId xmlns:a16="http://schemas.microsoft.com/office/drawing/2014/main" id="{20AC8BDF-60D5-42E0-B92E-32402FBD8265}"/>
                </a:ext>
              </a:extLst>
            </p:cNvPr>
            <p:cNvGrpSpPr/>
            <p:nvPr/>
          </p:nvGrpSpPr>
          <p:grpSpPr>
            <a:xfrm>
              <a:off x="4793284" y="3813549"/>
              <a:ext cx="531374" cy="576000"/>
              <a:chOff x="8003027" y="-147707"/>
              <a:chExt cx="531374" cy="576000"/>
            </a:xfrm>
          </p:grpSpPr>
          <p:sp>
            <p:nvSpPr>
              <p:cNvPr id="237" name="Rounded Rectangle 156">
                <a:extLst>
                  <a:ext uri="{FF2B5EF4-FFF2-40B4-BE49-F238E27FC236}">
                    <a16:creationId xmlns:a16="http://schemas.microsoft.com/office/drawing/2014/main" id="{6A5DA402-91B2-4480-AAF0-9AB4B53128E4}"/>
                  </a:ext>
                </a:extLst>
              </p:cNvPr>
              <p:cNvSpPr>
                <a:spLocks noChangeArrowheads="1"/>
              </p:cNvSpPr>
              <p:nvPr/>
            </p:nvSpPr>
            <p:spPr bwMode="auto">
              <a:xfrm>
                <a:off x="8003027" y="-147707"/>
                <a:ext cx="74174" cy="576000"/>
              </a:xfrm>
              <a:prstGeom prst="roundRect">
                <a:avLst>
                  <a:gd name="adj" fmla="val 16667"/>
                </a:avLst>
              </a:prstGeom>
              <a:solidFill>
                <a:schemeClr val="accent1">
                  <a:lumMod val="60000"/>
                  <a:lumOff val="40000"/>
                </a:schemeClr>
              </a:solidFill>
              <a:ln w="12700" algn="ctr">
                <a:solidFill>
                  <a:schemeClr val="accent1"/>
                </a:solidFill>
                <a:round/>
                <a:headEnd/>
                <a:tailEnd/>
              </a:ln>
              <a:effectLst>
                <a:outerShdw blurRad="50800" dist="38100" dir="5400000" algn="t" rotWithShape="0">
                  <a:prstClr val="black">
                    <a:alpha val="40000"/>
                  </a:prstClr>
                </a:outerShdw>
              </a:effectLst>
            </p:spPr>
            <p:txBody>
              <a:bodyPr wrap="none" lIns="71998" tIns="45719" rIns="71998" bIns="45719"/>
              <a:lstStyle>
                <a:lvl1pPr eaLnBrk="0" hangingPunct="0">
                  <a:defRPr sz="2000">
                    <a:solidFill>
                      <a:schemeClr val="tx1"/>
                    </a:solidFill>
                    <a:latin typeface="Arial" charset="0"/>
                    <a:ea typeface="MS PGothic" pitchFamily="34" charset="-128"/>
                  </a:defRPr>
                </a:lvl1pPr>
                <a:lvl2pPr marL="742950" indent="-285750" eaLnBrk="0" hangingPunct="0">
                  <a:defRPr sz="2000">
                    <a:solidFill>
                      <a:schemeClr val="tx1"/>
                    </a:solidFill>
                    <a:latin typeface="Arial" charset="0"/>
                    <a:ea typeface="MS PGothic" pitchFamily="34" charset="-128"/>
                  </a:defRPr>
                </a:lvl2pPr>
                <a:lvl3pPr marL="1143000" indent="-228600" eaLnBrk="0" hangingPunct="0">
                  <a:defRPr sz="2000">
                    <a:solidFill>
                      <a:schemeClr val="tx1"/>
                    </a:solidFill>
                    <a:latin typeface="Arial" charset="0"/>
                    <a:ea typeface="MS PGothic" pitchFamily="34" charset="-128"/>
                  </a:defRPr>
                </a:lvl3pPr>
                <a:lvl4pPr marL="1600200" indent="-228600" eaLnBrk="0" hangingPunct="0">
                  <a:defRPr sz="2000">
                    <a:solidFill>
                      <a:schemeClr val="tx1"/>
                    </a:solidFill>
                    <a:latin typeface="Arial" charset="0"/>
                    <a:ea typeface="MS PGothic" pitchFamily="34" charset="-128"/>
                  </a:defRPr>
                </a:lvl4pPr>
                <a:lvl5pPr marL="2057400" indent="-228600" eaLnBrk="0" hangingPunct="0">
                  <a:defRPr sz="2000">
                    <a:solidFill>
                      <a:schemeClr val="tx1"/>
                    </a:solidFill>
                    <a:latin typeface="Arial" charset="0"/>
                    <a:ea typeface="MS PGothic" pitchFamily="34" charset="-128"/>
                  </a:defRPr>
                </a:lvl5pPr>
                <a:lvl6pPr marL="2514600" indent="-228600" eaLnBrk="0" fontAlgn="base" hangingPunct="0">
                  <a:spcBef>
                    <a:spcPct val="0"/>
                  </a:spcBef>
                  <a:spcAft>
                    <a:spcPct val="0"/>
                  </a:spcAft>
                  <a:defRPr sz="2000">
                    <a:solidFill>
                      <a:schemeClr val="tx1"/>
                    </a:solidFill>
                    <a:latin typeface="Arial" charset="0"/>
                    <a:ea typeface="MS PGothic" pitchFamily="34" charset="-128"/>
                  </a:defRPr>
                </a:lvl6pPr>
                <a:lvl7pPr marL="2971800" indent="-228600" eaLnBrk="0" fontAlgn="base" hangingPunct="0">
                  <a:spcBef>
                    <a:spcPct val="0"/>
                  </a:spcBef>
                  <a:spcAft>
                    <a:spcPct val="0"/>
                  </a:spcAft>
                  <a:defRPr sz="2000">
                    <a:solidFill>
                      <a:schemeClr val="tx1"/>
                    </a:solidFill>
                    <a:latin typeface="Arial" charset="0"/>
                    <a:ea typeface="MS PGothic" pitchFamily="34" charset="-128"/>
                  </a:defRPr>
                </a:lvl7pPr>
                <a:lvl8pPr marL="3429000" indent="-228600" eaLnBrk="0" fontAlgn="base" hangingPunct="0">
                  <a:spcBef>
                    <a:spcPct val="0"/>
                  </a:spcBef>
                  <a:spcAft>
                    <a:spcPct val="0"/>
                  </a:spcAft>
                  <a:defRPr sz="2000">
                    <a:solidFill>
                      <a:schemeClr val="tx1"/>
                    </a:solidFill>
                    <a:latin typeface="Arial" charset="0"/>
                    <a:ea typeface="MS PGothic" pitchFamily="34" charset="-128"/>
                  </a:defRPr>
                </a:lvl8pPr>
                <a:lvl9pPr marL="3886200" indent="-228600" eaLnBrk="0" fontAlgn="base" hangingPunct="0">
                  <a:spcBef>
                    <a:spcPct val="0"/>
                  </a:spcBef>
                  <a:spcAft>
                    <a:spcPct val="0"/>
                  </a:spcAft>
                  <a:defRPr sz="2000">
                    <a:solidFill>
                      <a:schemeClr val="tx1"/>
                    </a:solidFill>
                    <a:latin typeface="Arial" charset="0"/>
                    <a:ea typeface="MS PGothic" pitchFamily="34" charset="-128"/>
                  </a:defRPr>
                </a:lvl9pPr>
              </a:lstStyle>
              <a:p>
                <a:pPr algn="ctr" eaLnBrk="1" hangingPunct="1"/>
                <a:endParaRPr lang="en-US" altLang="en-US" sz="1500" b="1" dirty="0">
                  <a:solidFill>
                    <a:srgbClr val="FFFFFF"/>
                  </a:solidFill>
                  <a:effectLst>
                    <a:outerShdw blurRad="50800" dist="38100" dir="5400000" algn="t" rotWithShape="0">
                      <a:prstClr val="black">
                        <a:alpha val="40000"/>
                      </a:prstClr>
                    </a:outerShdw>
                  </a:effectLst>
                </a:endParaRPr>
              </a:p>
            </p:txBody>
          </p:sp>
          <p:sp>
            <p:nvSpPr>
              <p:cNvPr id="238" name="Rounded Rectangle 156">
                <a:extLst>
                  <a:ext uri="{FF2B5EF4-FFF2-40B4-BE49-F238E27FC236}">
                    <a16:creationId xmlns:a16="http://schemas.microsoft.com/office/drawing/2014/main" id="{6FCBAA9B-4307-4CE2-816F-2E0D5BF1C386}"/>
                  </a:ext>
                </a:extLst>
              </p:cNvPr>
              <p:cNvSpPr>
                <a:spLocks noChangeArrowheads="1"/>
              </p:cNvSpPr>
              <p:nvPr/>
            </p:nvSpPr>
            <p:spPr bwMode="auto">
              <a:xfrm>
                <a:off x="8155427" y="-147707"/>
                <a:ext cx="74174" cy="576000"/>
              </a:xfrm>
              <a:prstGeom prst="roundRect">
                <a:avLst>
                  <a:gd name="adj" fmla="val 16667"/>
                </a:avLst>
              </a:prstGeom>
              <a:solidFill>
                <a:schemeClr val="accent1">
                  <a:lumMod val="60000"/>
                  <a:lumOff val="40000"/>
                </a:schemeClr>
              </a:solidFill>
              <a:ln w="12700" algn="ctr">
                <a:solidFill>
                  <a:schemeClr val="accent1"/>
                </a:solidFill>
                <a:round/>
                <a:headEnd/>
                <a:tailEnd/>
              </a:ln>
              <a:effectLst>
                <a:outerShdw blurRad="50800" dist="38100" dir="5400000" algn="t" rotWithShape="0">
                  <a:prstClr val="black">
                    <a:alpha val="40000"/>
                  </a:prstClr>
                </a:outerShdw>
              </a:effectLst>
            </p:spPr>
            <p:txBody>
              <a:bodyPr wrap="none" lIns="71998" tIns="45719" rIns="71998" bIns="45719"/>
              <a:lstStyle>
                <a:lvl1pPr eaLnBrk="0" hangingPunct="0">
                  <a:defRPr sz="2000">
                    <a:solidFill>
                      <a:schemeClr val="tx1"/>
                    </a:solidFill>
                    <a:latin typeface="Arial" charset="0"/>
                    <a:ea typeface="MS PGothic" pitchFamily="34" charset="-128"/>
                  </a:defRPr>
                </a:lvl1pPr>
                <a:lvl2pPr marL="742950" indent="-285750" eaLnBrk="0" hangingPunct="0">
                  <a:defRPr sz="2000">
                    <a:solidFill>
                      <a:schemeClr val="tx1"/>
                    </a:solidFill>
                    <a:latin typeface="Arial" charset="0"/>
                    <a:ea typeface="MS PGothic" pitchFamily="34" charset="-128"/>
                  </a:defRPr>
                </a:lvl2pPr>
                <a:lvl3pPr marL="1143000" indent="-228600" eaLnBrk="0" hangingPunct="0">
                  <a:defRPr sz="2000">
                    <a:solidFill>
                      <a:schemeClr val="tx1"/>
                    </a:solidFill>
                    <a:latin typeface="Arial" charset="0"/>
                    <a:ea typeface="MS PGothic" pitchFamily="34" charset="-128"/>
                  </a:defRPr>
                </a:lvl3pPr>
                <a:lvl4pPr marL="1600200" indent="-228600" eaLnBrk="0" hangingPunct="0">
                  <a:defRPr sz="2000">
                    <a:solidFill>
                      <a:schemeClr val="tx1"/>
                    </a:solidFill>
                    <a:latin typeface="Arial" charset="0"/>
                    <a:ea typeface="MS PGothic" pitchFamily="34" charset="-128"/>
                  </a:defRPr>
                </a:lvl4pPr>
                <a:lvl5pPr marL="2057400" indent="-228600" eaLnBrk="0" hangingPunct="0">
                  <a:defRPr sz="2000">
                    <a:solidFill>
                      <a:schemeClr val="tx1"/>
                    </a:solidFill>
                    <a:latin typeface="Arial" charset="0"/>
                    <a:ea typeface="MS PGothic" pitchFamily="34" charset="-128"/>
                  </a:defRPr>
                </a:lvl5pPr>
                <a:lvl6pPr marL="2514600" indent="-228600" eaLnBrk="0" fontAlgn="base" hangingPunct="0">
                  <a:spcBef>
                    <a:spcPct val="0"/>
                  </a:spcBef>
                  <a:spcAft>
                    <a:spcPct val="0"/>
                  </a:spcAft>
                  <a:defRPr sz="2000">
                    <a:solidFill>
                      <a:schemeClr val="tx1"/>
                    </a:solidFill>
                    <a:latin typeface="Arial" charset="0"/>
                    <a:ea typeface="MS PGothic" pitchFamily="34" charset="-128"/>
                  </a:defRPr>
                </a:lvl6pPr>
                <a:lvl7pPr marL="2971800" indent="-228600" eaLnBrk="0" fontAlgn="base" hangingPunct="0">
                  <a:spcBef>
                    <a:spcPct val="0"/>
                  </a:spcBef>
                  <a:spcAft>
                    <a:spcPct val="0"/>
                  </a:spcAft>
                  <a:defRPr sz="2000">
                    <a:solidFill>
                      <a:schemeClr val="tx1"/>
                    </a:solidFill>
                    <a:latin typeface="Arial" charset="0"/>
                    <a:ea typeface="MS PGothic" pitchFamily="34" charset="-128"/>
                  </a:defRPr>
                </a:lvl7pPr>
                <a:lvl8pPr marL="3429000" indent="-228600" eaLnBrk="0" fontAlgn="base" hangingPunct="0">
                  <a:spcBef>
                    <a:spcPct val="0"/>
                  </a:spcBef>
                  <a:spcAft>
                    <a:spcPct val="0"/>
                  </a:spcAft>
                  <a:defRPr sz="2000">
                    <a:solidFill>
                      <a:schemeClr val="tx1"/>
                    </a:solidFill>
                    <a:latin typeface="Arial" charset="0"/>
                    <a:ea typeface="MS PGothic" pitchFamily="34" charset="-128"/>
                  </a:defRPr>
                </a:lvl8pPr>
                <a:lvl9pPr marL="3886200" indent="-228600" eaLnBrk="0" fontAlgn="base" hangingPunct="0">
                  <a:spcBef>
                    <a:spcPct val="0"/>
                  </a:spcBef>
                  <a:spcAft>
                    <a:spcPct val="0"/>
                  </a:spcAft>
                  <a:defRPr sz="2000">
                    <a:solidFill>
                      <a:schemeClr val="tx1"/>
                    </a:solidFill>
                    <a:latin typeface="Arial" charset="0"/>
                    <a:ea typeface="MS PGothic" pitchFamily="34" charset="-128"/>
                  </a:defRPr>
                </a:lvl9pPr>
              </a:lstStyle>
              <a:p>
                <a:pPr algn="ctr" eaLnBrk="1" hangingPunct="1"/>
                <a:endParaRPr lang="en-US" altLang="en-US" sz="1500" b="1" dirty="0">
                  <a:solidFill>
                    <a:srgbClr val="FFFFFF"/>
                  </a:solidFill>
                  <a:effectLst>
                    <a:outerShdw blurRad="50800" dist="38100" dir="5400000" algn="t" rotWithShape="0">
                      <a:prstClr val="black">
                        <a:alpha val="40000"/>
                      </a:prstClr>
                    </a:outerShdw>
                  </a:effectLst>
                </a:endParaRPr>
              </a:p>
            </p:txBody>
          </p:sp>
          <p:sp>
            <p:nvSpPr>
              <p:cNvPr id="239" name="Rounded Rectangle 156">
                <a:extLst>
                  <a:ext uri="{FF2B5EF4-FFF2-40B4-BE49-F238E27FC236}">
                    <a16:creationId xmlns:a16="http://schemas.microsoft.com/office/drawing/2014/main" id="{E07D20DA-88DA-4F28-9B4C-22B4DBC96FD3}"/>
                  </a:ext>
                </a:extLst>
              </p:cNvPr>
              <p:cNvSpPr>
                <a:spLocks noChangeArrowheads="1"/>
              </p:cNvSpPr>
              <p:nvPr/>
            </p:nvSpPr>
            <p:spPr bwMode="auto">
              <a:xfrm>
                <a:off x="8307827" y="-147707"/>
                <a:ext cx="74174" cy="576000"/>
              </a:xfrm>
              <a:prstGeom prst="roundRect">
                <a:avLst>
                  <a:gd name="adj" fmla="val 16667"/>
                </a:avLst>
              </a:prstGeom>
              <a:solidFill>
                <a:schemeClr val="accent1">
                  <a:lumMod val="60000"/>
                  <a:lumOff val="40000"/>
                </a:schemeClr>
              </a:solidFill>
              <a:ln w="12700" algn="ctr">
                <a:solidFill>
                  <a:schemeClr val="accent1"/>
                </a:solidFill>
                <a:round/>
                <a:headEnd/>
                <a:tailEnd/>
              </a:ln>
              <a:effectLst>
                <a:outerShdw blurRad="50800" dist="38100" dir="5400000" algn="t" rotWithShape="0">
                  <a:prstClr val="black">
                    <a:alpha val="40000"/>
                  </a:prstClr>
                </a:outerShdw>
              </a:effectLst>
            </p:spPr>
            <p:txBody>
              <a:bodyPr wrap="none" lIns="71998" tIns="45719" rIns="71998" bIns="45719"/>
              <a:lstStyle>
                <a:lvl1pPr eaLnBrk="0" hangingPunct="0">
                  <a:defRPr sz="2000">
                    <a:solidFill>
                      <a:schemeClr val="tx1"/>
                    </a:solidFill>
                    <a:latin typeface="Arial" charset="0"/>
                    <a:ea typeface="MS PGothic" pitchFamily="34" charset="-128"/>
                  </a:defRPr>
                </a:lvl1pPr>
                <a:lvl2pPr marL="742950" indent="-285750" eaLnBrk="0" hangingPunct="0">
                  <a:defRPr sz="2000">
                    <a:solidFill>
                      <a:schemeClr val="tx1"/>
                    </a:solidFill>
                    <a:latin typeface="Arial" charset="0"/>
                    <a:ea typeface="MS PGothic" pitchFamily="34" charset="-128"/>
                  </a:defRPr>
                </a:lvl2pPr>
                <a:lvl3pPr marL="1143000" indent="-228600" eaLnBrk="0" hangingPunct="0">
                  <a:defRPr sz="2000">
                    <a:solidFill>
                      <a:schemeClr val="tx1"/>
                    </a:solidFill>
                    <a:latin typeface="Arial" charset="0"/>
                    <a:ea typeface="MS PGothic" pitchFamily="34" charset="-128"/>
                  </a:defRPr>
                </a:lvl3pPr>
                <a:lvl4pPr marL="1600200" indent="-228600" eaLnBrk="0" hangingPunct="0">
                  <a:defRPr sz="2000">
                    <a:solidFill>
                      <a:schemeClr val="tx1"/>
                    </a:solidFill>
                    <a:latin typeface="Arial" charset="0"/>
                    <a:ea typeface="MS PGothic" pitchFamily="34" charset="-128"/>
                  </a:defRPr>
                </a:lvl4pPr>
                <a:lvl5pPr marL="2057400" indent="-228600" eaLnBrk="0" hangingPunct="0">
                  <a:defRPr sz="2000">
                    <a:solidFill>
                      <a:schemeClr val="tx1"/>
                    </a:solidFill>
                    <a:latin typeface="Arial" charset="0"/>
                    <a:ea typeface="MS PGothic" pitchFamily="34" charset="-128"/>
                  </a:defRPr>
                </a:lvl5pPr>
                <a:lvl6pPr marL="2514600" indent="-228600" eaLnBrk="0" fontAlgn="base" hangingPunct="0">
                  <a:spcBef>
                    <a:spcPct val="0"/>
                  </a:spcBef>
                  <a:spcAft>
                    <a:spcPct val="0"/>
                  </a:spcAft>
                  <a:defRPr sz="2000">
                    <a:solidFill>
                      <a:schemeClr val="tx1"/>
                    </a:solidFill>
                    <a:latin typeface="Arial" charset="0"/>
                    <a:ea typeface="MS PGothic" pitchFamily="34" charset="-128"/>
                  </a:defRPr>
                </a:lvl6pPr>
                <a:lvl7pPr marL="2971800" indent="-228600" eaLnBrk="0" fontAlgn="base" hangingPunct="0">
                  <a:spcBef>
                    <a:spcPct val="0"/>
                  </a:spcBef>
                  <a:spcAft>
                    <a:spcPct val="0"/>
                  </a:spcAft>
                  <a:defRPr sz="2000">
                    <a:solidFill>
                      <a:schemeClr val="tx1"/>
                    </a:solidFill>
                    <a:latin typeface="Arial" charset="0"/>
                    <a:ea typeface="MS PGothic" pitchFamily="34" charset="-128"/>
                  </a:defRPr>
                </a:lvl7pPr>
                <a:lvl8pPr marL="3429000" indent="-228600" eaLnBrk="0" fontAlgn="base" hangingPunct="0">
                  <a:spcBef>
                    <a:spcPct val="0"/>
                  </a:spcBef>
                  <a:spcAft>
                    <a:spcPct val="0"/>
                  </a:spcAft>
                  <a:defRPr sz="2000">
                    <a:solidFill>
                      <a:schemeClr val="tx1"/>
                    </a:solidFill>
                    <a:latin typeface="Arial" charset="0"/>
                    <a:ea typeface="MS PGothic" pitchFamily="34" charset="-128"/>
                  </a:defRPr>
                </a:lvl8pPr>
                <a:lvl9pPr marL="3886200" indent="-228600" eaLnBrk="0" fontAlgn="base" hangingPunct="0">
                  <a:spcBef>
                    <a:spcPct val="0"/>
                  </a:spcBef>
                  <a:spcAft>
                    <a:spcPct val="0"/>
                  </a:spcAft>
                  <a:defRPr sz="2000">
                    <a:solidFill>
                      <a:schemeClr val="tx1"/>
                    </a:solidFill>
                    <a:latin typeface="Arial" charset="0"/>
                    <a:ea typeface="MS PGothic" pitchFamily="34" charset="-128"/>
                  </a:defRPr>
                </a:lvl9pPr>
              </a:lstStyle>
              <a:p>
                <a:pPr algn="ctr" eaLnBrk="1" hangingPunct="1"/>
                <a:endParaRPr lang="en-US" altLang="en-US" sz="1500" b="1" dirty="0">
                  <a:solidFill>
                    <a:srgbClr val="FFFFFF"/>
                  </a:solidFill>
                  <a:effectLst>
                    <a:outerShdw blurRad="50800" dist="38100" dir="5400000" algn="t" rotWithShape="0">
                      <a:prstClr val="black">
                        <a:alpha val="40000"/>
                      </a:prstClr>
                    </a:outerShdw>
                  </a:effectLst>
                </a:endParaRPr>
              </a:p>
            </p:txBody>
          </p:sp>
          <p:sp>
            <p:nvSpPr>
              <p:cNvPr id="240" name="Rounded Rectangle 156">
                <a:extLst>
                  <a:ext uri="{FF2B5EF4-FFF2-40B4-BE49-F238E27FC236}">
                    <a16:creationId xmlns:a16="http://schemas.microsoft.com/office/drawing/2014/main" id="{3E02AEED-0353-47DE-BB55-FBA867ACC0AE}"/>
                  </a:ext>
                </a:extLst>
              </p:cNvPr>
              <p:cNvSpPr>
                <a:spLocks noChangeArrowheads="1"/>
              </p:cNvSpPr>
              <p:nvPr/>
            </p:nvSpPr>
            <p:spPr bwMode="auto">
              <a:xfrm>
                <a:off x="8460227" y="-147707"/>
                <a:ext cx="74174" cy="576000"/>
              </a:xfrm>
              <a:prstGeom prst="roundRect">
                <a:avLst>
                  <a:gd name="adj" fmla="val 16667"/>
                </a:avLst>
              </a:prstGeom>
              <a:solidFill>
                <a:schemeClr val="accent1">
                  <a:lumMod val="60000"/>
                  <a:lumOff val="40000"/>
                </a:schemeClr>
              </a:solidFill>
              <a:ln w="12700" algn="ctr">
                <a:solidFill>
                  <a:schemeClr val="accent1"/>
                </a:solidFill>
                <a:round/>
                <a:headEnd/>
                <a:tailEnd/>
              </a:ln>
              <a:effectLst>
                <a:outerShdw blurRad="50800" dist="38100" dir="5400000" algn="t" rotWithShape="0">
                  <a:prstClr val="black">
                    <a:alpha val="40000"/>
                  </a:prstClr>
                </a:outerShdw>
              </a:effectLst>
            </p:spPr>
            <p:txBody>
              <a:bodyPr wrap="none" lIns="71998" tIns="45719" rIns="71998" bIns="45719"/>
              <a:lstStyle>
                <a:lvl1pPr eaLnBrk="0" hangingPunct="0">
                  <a:defRPr sz="2000">
                    <a:solidFill>
                      <a:schemeClr val="tx1"/>
                    </a:solidFill>
                    <a:latin typeface="Arial" charset="0"/>
                    <a:ea typeface="MS PGothic" pitchFamily="34" charset="-128"/>
                  </a:defRPr>
                </a:lvl1pPr>
                <a:lvl2pPr marL="742950" indent="-285750" eaLnBrk="0" hangingPunct="0">
                  <a:defRPr sz="2000">
                    <a:solidFill>
                      <a:schemeClr val="tx1"/>
                    </a:solidFill>
                    <a:latin typeface="Arial" charset="0"/>
                    <a:ea typeface="MS PGothic" pitchFamily="34" charset="-128"/>
                  </a:defRPr>
                </a:lvl2pPr>
                <a:lvl3pPr marL="1143000" indent="-228600" eaLnBrk="0" hangingPunct="0">
                  <a:defRPr sz="2000">
                    <a:solidFill>
                      <a:schemeClr val="tx1"/>
                    </a:solidFill>
                    <a:latin typeface="Arial" charset="0"/>
                    <a:ea typeface="MS PGothic" pitchFamily="34" charset="-128"/>
                  </a:defRPr>
                </a:lvl3pPr>
                <a:lvl4pPr marL="1600200" indent="-228600" eaLnBrk="0" hangingPunct="0">
                  <a:defRPr sz="2000">
                    <a:solidFill>
                      <a:schemeClr val="tx1"/>
                    </a:solidFill>
                    <a:latin typeface="Arial" charset="0"/>
                    <a:ea typeface="MS PGothic" pitchFamily="34" charset="-128"/>
                  </a:defRPr>
                </a:lvl4pPr>
                <a:lvl5pPr marL="2057400" indent="-228600" eaLnBrk="0" hangingPunct="0">
                  <a:defRPr sz="2000">
                    <a:solidFill>
                      <a:schemeClr val="tx1"/>
                    </a:solidFill>
                    <a:latin typeface="Arial" charset="0"/>
                    <a:ea typeface="MS PGothic" pitchFamily="34" charset="-128"/>
                  </a:defRPr>
                </a:lvl5pPr>
                <a:lvl6pPr marL="2514600" indent="-228600" eaLnBrk="0" fontAlgn="base" hangingPunct="0">
                  <a:spcBef>
                    <a:spcPct val="0"/>
                  </a:spcBef>
                  <a:spcAft>
                    <a:spcPct val="0"/>
                  </a:spcAft>
                  <a:defRPr sz="2000">
                    <a:solidFill>
                      <a:schemeClr val="tx1"/>
                    </a:solidFill>
                    <a:latin typeface="Arial" charset="0"/>
                    <a:ea typeface="MS PGothic" pitchFamily="34" charset="-128"/>
                  </a:defRPr>
                </a:lvl6pPr>
                <a:lvl7pPr marL="2971800" indent="-228600" eaLnBrk="0" fontAlgn="base" hangingPunct="0">
                  <a:spcBef>
                    <a:spcPct val="0"/>
                  </a:spcBef>
                  <a:spcAft>
                    <a:spcPct val="0"/>
                  </a:spcAft>
                  <a:defRPr sz="2000">
                    <a:solidFill>
                      <a:schemeClr val="tx1"/>
                    </a:solidFill>
                    <a:latin typeface="Arial" charset="0"/>
                    <a:ea typeface="MS PGothic" pitchFamily="34" charset="-128"/>
                  </a:defRPr>
                </a:lvl7pPr>
                <a:lvl8pPr marL="3429000" indent="-228600" eaLnBrk="0" fontAlgn="base" hangingPunct="0">
                  <a:spcBef>
                    <a:spcPct val="0"/>
                  </a:spcBef>
                  <a:spcAft>
                    <a:spcPct val="0"/>
                  </a:spcAft>
                  <a:defRPr sz="2000">
                    <a:solidFill>
                      <a:schemeClr val="tx1"/>
                    </a:solidFill>
                    <a:latin typeface="Arial" charset="0"/>
                    <a:ea typeface="MS PGothic" pitchFamily="34" charset="-128"/>
                  </a:defRPr>
                </a:lvl8pPr>
                <a:lvl9pPr marL="3886200" indent="-228600" eaLnBrk="0" fontAlgn="base" hangingPunct="0">
                  <a:spcBef>
                    <a:spcPct val="0"/>
                  </a:spcBef>
                  <a:spcAft>
                    <a:spcPct val="0"/>
                  </a:spcAft>
                  <a:defRPr sz="2000">
                    <a:solidFill>
                      <a:schemeClr val="tx1"/>
                    </a:solidFill>
                    <a:latin typeface="Arial" charset="0"/>
                    <a:ea typeface="MS PGothic" pitchFamily="34" charset="-128"/>
                  </a:defRPr>
                </a:lvl9pPr>
              </a:lstStyle>
              <a:p>
                <a:pPr algn="ctr" eaLnBrk="1" hangingPunct="1"/>
                <a:endParaRPr lang="en-US" altLang="en-US" sz="1500" b="1" dirty="0">
                  <a:solidFill>
                    <a:srgbClr val="FFFFFF"/>
                  </a:solidFill>
                  <a:effectLst>
                    <a:outerShdw blurRad="50800" dist="38100" dir="5400000" algn="t" rotWithShape="0">
                      <a:prstClr val="black">
                        <a:alpha val="40000"/>
                      </a:prstClr>
                    </a:outerShdw>
                  </a:effectLst>
                </a:endParaRPr>
              </a:p>
            </p:txBody>
          </p:sp>
        </p:grpSp>
        <p:grpSp>
          <p:nvGrpSpPr>
            <p:cNvPr id="180" name="Group 179">
              <a:extLst>
                <a:ext uri="{FF2B5EF4-FFF2-40B4-BE49-F238E27FC236}">
                  <a16:creationId xmlns:a16="http://schemas.microsoft.com/office/drawing/2014/main" id="{420ED125-9B58-4B86-9D09-F70D451374F0}"/>
                </a:ext>
              </a:extLst>
            </p:cNvPr>
            <p:cNvGrpSpPr/>
            <p:nvPr/>
          </p:nvGrpSpPr>
          <p:grpSpPr>
            <a:xfrm>
              <a:off x="8585753" y="3809795"/>
              <a:ext cx="531374" cy="576000"/>
              <a:chOff x="8003027" y="-147707"/>
              <a:chExt cx="531374" cy="576000"/>
            </a:xfrm>
          </p:grpSpPr>
          <p:sp>
            <p:nvSpPr>
              <p:cNvPr id="233" name="Rounded Rectangle 156">
                <a:extLst>
                  <a:ext uri="{FF2B5EF4-FFF2-40B4-BE49-F238E27FC236}">
                    <a16:creationId xmlns:a16="http://schemas.microsoft.com/office/drawing/2014/main" id="{5211352A-316D-4321-8096-A6A42D393A08}"/>
                  </a:ext>
                </a:extLst>
              </p:cNvPr>
              <p:cNvSpPr>
                <a:spLocks noChangeArrowheads="1"/>
              </p:cNvSpPr>
              <p:nvPr/>
            </p:nvSpPr>
            <p:spPr bwMode="auto">
              <a:xfrm>
                <a:off x="8003027" y="-147707"/>
                <a:ext cx="74174" cy="576000"/>
              </a:xfrm>
              <a:prstGeom prst="roundRect">
                <a:avLst>
                  <a:gd name="adj" fmla="val 16667"/>
                </a:avLst>
              </a:prstGeom>
              <a:solidFill>
                <a:schemeClr val="accent1">
                  <a:lumMod val="60000"/>
                  <a:lumOff val="40000"/>
                </a:schemeClr>
              </a:solidFill>
              <a:ln w="12700" algn="ctr">
                <a:solidFill>
                  <a:schemeClr val="accent1"/>
                </a:solidFill>
                <a:round/>
                <a:headEnd/>
                <a:tailEnd/>
              </a:ln>
              <a:effectLst>
                <a:outerShdw blurRad="50800" dist="38100" dir="5400000" algn="t" rotWithShape="0">
                  <a:prstClr val="black">
                    <a:alpha val="40000"/>
                  </a:prstClr>
                </a:outerShdw>
              </a:effectLst>
            </p:spPr>
            <p:txBody>
              <a:bodyPr wrap="none" lIns="71998" tIns="45719" rIns="71998" bIns="45719"/>
              <a:lstStyle>
                <a:lvl1pPr eaLnBrk="0" hangingPunct="0">
                  <a:defRPr sz="2000">
                    <a:solidFill>
                      <a:schemeClr val="tx1"/>
                    </a:solidFill>
                    <a:latin typeface="Arial" charset="0"/>
                    <a:ea typeface="MS PGothic" pitchFamily="34" charset="-128"/>
                  </a:defRPr>
                </a:lvl1pPr>
                <a:lvl2pPr marL="742950" indent="-285750" eaLnBrk="0" hangingPunct="0">
                  <a:defRPr sz="2000">
                    <a:solidFill>
                      <a:schemeClr val="tx1"/>
                    </a:solidFill>
                    <a:latin typeface="Arial" charset="0"/>
                    <a:ea typeface="MS PGothic" pitchFamily="34" charset="-128"/>
                  </a:defRPr>
                </a:lvl2pPr>
                <a:lvl3pPr marL="1143000" indent="-228600" eaLnBrk="0" hangingPunct="0">
                  <a:defRPr sz="2000">
                    <a:solidFill>
                      <a:schemeClr val="tx1"/>
                    </a:solidFill>
                    <a:latin typeface="Arial" charset="0"/>
                    <a:ea typeface="MS PGothic" pitchFamily="34" charset="-128"/>
                  </a:defRPr>
                </a:lvl3pPr>
                <a:lvl4pPr marL="1600200" indent="-228600" eaLnBrk="0" hangingPunct="0">
                  <a:defRPr sz="2000">
                    <a:solidFill>
                      <a:schemeClr val="tx1"/>
                    </a:solidFill>
                    <a:latin typeface="Arial" charset="0"/>
                    <a:ea typeface="MS PGothic" pitchFamily="34" charset="-128"/>
                  </a:defRPr>
                </a:lvl4pPr>
                <a:lvl5pPr marL="2057400" indent="-228600" eaLnBrk="0" hangingPunct="0">
                  <a:defRPr sz="2000">
                    <a:solidFill>
                      <a:schemeClr val="tx1"/>
                    </a:solidFill>
                    <a:latin typeface="Arial" charset="0"/>
                    <a:ea typeface="MS PGothic" pitchFamily="34" charset="-128"/>
                  </a:defRPr>
                </a:lvl5pPr>
                <a:lvl6pPr marL="2514600" indent="-228600" eaLnBrk="0" fontAlgn="base" hangingPunct="0">
                  <a:spcBef>
                    <a:spcPct val="0"/>
                  </a:spcBef>
                  <a:spcAft>
                    <a:spcPct val="0"/>
                  </a:spcAft>
                  <a:defRPr sz="2000">
                    <a:solidFill>
                      <a:schemeClr val="tx1"/>
                    </a:solidFill>
                    <a:latin typeface="Arial" charset="0"/>
                    <a:ea typeface="MS PGothic" pitchFamily="34" charset="-128"/>
                  </a:defRPr>
                </a:lvl6pPr>
                <a:lvl7pPr marL="2971800" indent="-228600" eaLnBrk="0" fontAlgn="base" hangingPunct="0">
                  <a:spcBef>
                    <a:spcPct val="0"/>
                  </a:spcBef>
                  <a:spcAft>
                    <a:spcPct val="0"/>
                  </a:spcAft>
                  <a:defRPr sz="2000">
                    <a:solidFill>
                      <a:schemeClr val="tx1"/>
                    </a:solidFill>
                    <a:latin typeface="Arial" charset="0"/>
                    <a:ea typeface="MS PGothic" pitchFamily="34" charset="-128"/>
                  </a:defRPr>
                </a:lvl7pPr>
                <a:lvl8pPr marL="3429000" indent="-228600" eaLnBrk="0" fontAlgn="base" hangingPunct="0">
                  <a:spcBef>
                    <a:spcPct val="0"/>
                  </a:spcBef>
                  <a:spcAft>
                    <a:spcPct val="0"/>
                  </a:spcAft>
                  <a:defRPr sz="2000">
                    <a:solidFill>
                      <a:schemeClr val="tx1"/>
                    </a:solidFill>
                    <a:latin typeface="Arial" charset="0"/>
                    <a:ea typeface="MS PGothic" pitchFamily="34" charset="-128"/>
                  </a:defRPr>
                </a:lvl8pPr>
                <a:lvl9pPr marL="3886200" indent="-228600" eaLnBrk="0" fontAlgn="base" hangingPunct="0">
                  <a:spcBef>
                    <a:spcPct val="0"/>
                  </a:spcBef>
                  <a:spcAft>
                    <a:spcPct val="0"/>
                  </a:spcAft>
                  <a:defRPr sz="2000">
                    <a:solidFill>
                      <a:schemeClr val="tx1"/>
                    </a:solidFill>
                    <a:latin typeface="Arial" charset="0"/>
                    <a:ea typeface="MS PGothic" pitchFamily="34" charset="-128"/>
                  </a:defRPr>
                </a:lvl9pPr>
              </a:lstStyle>
              <a:p>
                <a:pPr algn="ctr" eaLnBrk="1" hangingPunct="1"/>
                <a:endParaRPr lang="en-US" altLang="en-US" sz="1500" b="1" dirty="0">
                  <a:solidFill>
                    <a:srgbClr val="FFFFFF"/>
                  </a:solidFill>
                  <a:effectLst>
                    <a:outerShdw blurRad="50800" dist="38100" dir="5400000" algn="t" rotWithShape="0">
                      <a:prstClr val="black">
                        <a:alpha val="40000"/>
                      </a:prstClr>
                    </a:outerShdw>
                  </a:effectLst>
                </a:endParaRPr>
              </a:p>
            </p:txBody>
          </p:sp>
          <p:sp>
            <p:nvSpPr>
              <p:cNvPr id="234" name="Rounded Rectangle 156">
                <a:extLst>
                  <a:ext uri="{FF2B5EF4-FFF2-40B4-BE49-F238E27FC236}">
                    <a16:creationId xmlns:a16="http://schemas.microsoft.com/office/drawing/2014/main" id="{CD1FEAD1-0BFC-421F-AAE5-4D8D9D258C4C}"/>
                  </a:ext>
                </a:extLst>
              </p:cNvPr>
              <p:cNvSpPr>
                <a:spLocks noChangeArrowheads="1"/>
              </p:cNvSpPr>
              <p:nvPr/>
            </p:nvSpPr>
            <p:spPr bwMode="auto">
              <a:xfrm>
                <a:off x="8155427" y="-147707"/>
                <a:ext cx="74174" cy="576000"/>
              </a:xfrm>
              <a:prstGeom prst="roundRect">
                <a:avLst>
                  <a:gd name="adj" fmla="val 16667"/>
                </a:avLst>
              </a:prstGeom>
              <a:solidFill>
                <a:schemeClr val="accent1">
                  <a:lumMod val="60000"/>
                  <a:lumOff val="40000"/>
                </a:schemeClr>
              </a:solidFill>
              <a:ln w="12700" algn="ctr">
                <a:solidFill>
                  <a:schemeClr val="accent1"/>
                </a:solidFill>
                <a:round/>
                <a:headEnd/>
                <a:tailEnd/>
              </a:ln>
              <a:effectLst>
                <a:outerShdw blurRad="50800" dist="38100" dir="5400000" algn="t" rotWithShape="0">
                  <a:prstClr val="black">
                    <a:alpha val="40000"/>
                  </a:prstClr>
                </a:outerShdw>
              </a:effectLst>
            </p:spPr>
            <p:txBody>
              <a:bodyPr wrap="none" lIns="71998" tIns="45719" rIns="71998" bIns="45719"/>
              <a:lstStyle>
                <a:lvl1pPr eaLnBrk="0" hangingPunct="0">
                  <a:defRPr sz="2000">
                    <a:solidFill>
                      <a:schemeClr val="tx1"/>
                    </a:solidFill>
                    <a:latin typeface="Arial" charset="0"/>
                    <a:ea typeface="MS PGothic" pitchFamily="34" charset="-128"/>
                  </a:defRPr>
                </a:lvl1pPr>
                <a:lvl2pPr marL="742950" indent="-285750" eaLnBrk="0" hangingPunct="0">
                  <a:defRPr sz="2000">
                    <a:solidFill>
                      <a:schemeClr val="tx1"/>
                    </a:solidFill>
                    <a:latin typeface="Arial" charset="0"/>
                    <a:ea typeface="MS PGothic" pitchFamily="34" charset="-128"/>
                  </a:defRPr>
                </a:lvl2pPr>
                <a:lvl3pPr marL="1143000" indent="-228600" eaLnBrk="0" hangingPunct="0">
                  <a:defRPr sz="2000">
                    <a:solidFill>
                      <a:schemeClr val="tx1"/>
                    </a:solidFill>
                    <a:latin typeface="Arial" charset="0"/>
                    <a:ea typeface="MS PGothic" pitchFamily="34" charset="-128"/>
                  </a:defRPr>
                </a:lvl3pPr>
                <a:lvl4pPr marL="1600200" indent="-228600" eaLnBrk="0" hangingPunct="0">
                  <a:defRPr sz="2000">
                    <a:solidFill>
                      <a:schemeClr val="tx1"/>
                    </a:solidFill>
                    <a:latin typeface="Arial" charset="0"/>
                    <a:ea typeface="MS PGothic" pitchFamily="34" charset="-128"/>
                  </a:defRPr>
                </a:lvl4pPr>
                <a:lvl5pPr marL="2057400" indent="-228600" eaLnBrk="0" hangingPunct="0">
                  <a:defRPr sz="2000">
                    <a:solidFill>
                      <a:schemeClr val="tx1"/>
                    </a:solidFill>
                    <a:latin typeface="Arial" charset="0"/>
                    <a:ea typeface="MS PGothic" pitchFamily="34" charset="-128"/>
                  </a:defRPr>
                </a:lvl5pPr>
                <a:lvl6pPr marL="2514600" indent="-228600" eaLnBrk="0" fontAlgn="base" hangingPunct="0">
                  <a:spcBef>
                    <a:spcPct val="0"/>
                  </a:spcBef>
                  <a:spcAft>
                    <a:spcPct val="0"/>
                  </a:spcAft>
                  <a:defRPr sz="2000">
                    <a:solidFill>
                      <a:schemeClr val="tx1"/>
                    </a:solidFill>
                    <a:latin typeface="Arial" charset="0"/>
                    <a:ea typeface="MS PGothic" pitchFamily="34" charset="-128"/>
                  </a:defRPr>
                </a:lvl6pPr>
                <a:lvl7pPr marL="2971800" indent="-228600" eaLnBrk="0" fontAlgn="base" hangingPunct="0">
                  <a:spcBef>
                    <a:spcPct val="0"/>
                  </a:spcBef>
                  <a:spcAft>
                    <a:spcPct val="0"/>
                  </a:spcAft>
                  <a:defRPr sz="2000">
                    <a:solidFill>
                      <a:schemeClr val="tx1"/>
                    </a:solidFill>
                    <a:latin typeface="Arial" charset="0"/>
                    <a:ea typeface="MS PGothic" pitchFamily="34" charset="-128"/>
                  </a:defRPr>
                </a:lvl7pPr>
                <a:lvl8pPr marL="3429000" indent="-228600" eaLnBrk="0" fontAlgn="base" hangingPunct="0">
                  <a:spcBef>
                    <a:spcPct val="0"/>
                  </a:spcBef>
                  <a:spcAft>
                    <a:spcPct val="0"/>
                  </a:spcAft>
                  <a:defRPr sz="2000">
                    <a:solidFill>
                      <a:schemeClr val="tx1"/>
                    </a:solidFill>
                    <a:latin typeface="Arial" charset="0"/>
                    <a:ea typeface="MS PGothic" pitchFamily="34" charset="-128"/>
                  </a:defRPr>
                </a:lvl8pPr>
                <a:lvl9pPr marL="3886200" indent="-228600" eaLnBrk="0" fontAlgn="base" hangingPunct="0">
                  <a:spcBef>
                    <a:spcPct val="0"/>
                  </a:spcBef>
                  <a:spcAft>
                    <a:spcPct val="0"/>
                  </a:spcAft>
                  <a:defRPr sz="2000">
                    <a:solidFill>
                      <a:schemeClr val="tx1"/>
                    </a:solidFill>
                    <a:latin typeface="Arial" charset="0"/>
                    <a:ea typeface="MS PGothic" pitchFamily="34" charset="-128"/>
                  </a:defRPr>
                </a:lvl9pPr>
              </a:lstStyle>
              <a:p>
                <a:pPr algn="ctr" eaLnBrk="1" hangingPunct="1"/>
                <a:endParaRPr lang="en-US" altLang="en-US" sz="1500" b="1" dirty="0">
                  <a:solidFill>
                    <a:srgbClr val="FFFFFF"/>
                  </a:solidFill>
                  <a:effectLst>
                    <a:outerShdw blurRad="50800" dist="38100" dir="5400000" algn="t" rotWithShape="0">
                      <a:prstClr val="black">
                        <a:alpha val="40000"/>
                      </a:prstClr>
                    </a:outerShdw>
                  </a:effectLst>
                </a:endParaRPr>
              </a:p>
            </p:txBody>
          </p:sp>
          <p:sp>
            <p:nvSpPr>
              <p:cNvPr id="235" name="Rounded Rectangle 156">
                <a:extLst>
                  <a:ext uri="{FF2B5EF4-FFF2-40B4-BE49-F238E27FC236}">
                    <a16:creationId xmlns:a16="http://schemas.microsoft.com/office/drawing/2014/main" id="{2C727826-1EE6-4B31-BFB4-65218C579145}"/>
                  </a:ext>
                </a:extLst>
              </p:cNvPr>
              <p:cNvSpPr>
                <a:spLocks noChangeArrowheads="1"/>
              </p:cNvSpPr>
              <p:nvPr/>
            </p:nvSpPr>
            <p:spPr bwMode="auto">
              <a:xfrm>
                <a:off x="8307827" y="-147707"/>
                <a:ext cx="74174" cy="576000"/>
              </a:xfrm>
              <a:prstGeom prst="roundRect">
                <a:avLst>
                  <a:gd name="adj" fmla="val 16667"/>
                </a:avLst>
              </a:prstGeom>
              <a:solidFill>
                <a:schemeClr val="accent1">
                  <a:lumMod val="60000"/>
                  <a:lumOff val="40000"/>
                </a:schemeClr>
              </a:solidFill>
              <a:ln w="12700" algn="ctr">
                <a:solidFill>
                  <a:schemeClr val="accent1"/>
                </a:solidFill>
                <a:round/>
                <a:headEnd/>
                <a:tailEnd/>
              </a:ln>
              <a:effectLst>
                <a:outerShdw blurRad="50800" dist="38100" dir="5400000" algn="t" rotWithShape="0">
                  <a:prstClr val="black">
                    <a:alpha val="40000"/>
                  </a:prstClr>
                </a:outerShdw>
              </a:effectLst>
            </p:spPr>
            <p:txBody>
              <a:bodyPr wrap="none" lIns="71998" tIns="45719" rIns="71998" bIns="45719"/>
              <a:lstStyle>
                <a:lvl1pPr eaLnBrk="0" hangingPunct="0">
                  <a:defRPr sz="2000">
                    <a:solidFill>
                      <a:schemeClr val="tx1"/>
                    </a:solidFill>
                    <a:latin typeface="Arial" charset="0"/>
                    <a:ea typeface="MS PGothic" pitchFamily="34" charset="-128"/>
                  </a:defRPr>
                </a:lvl1pPr>
                <a:lvl2pPr marL="742950" indent="-285750" eaLnBrk="0" hangingPunct="0">
                  <a:defRPr sz="2000">
                    <a:solidFill>
                      <a:schemeClr val="tx1"/>
                    </a:solidFill>
                    <a:latin typeface="Arial" charset="0"/>
                    <a:ea typeface="MS PGothic" pitchFamily="34" charset="-128"/>
                  </a:defRPr>
                </a:lvl2pPr>
                <a:lvl3pPr marL="1143000" indent="-228600" eaLnBrk="0" hangingPunct="0">
                  <a:defRPr sz="2000">
                    <a:solidFill>
                      <a:schemeClr val="tx1"/>
                    </a:solidFill>
                    <a:latin typeface="Arial" charset="0"/>
                    <a:ea typeface="MS PGothic" pitchFamily="34" charset="-128"/>
                  </a:defRPr>
                </a:lvl3pPr>
                <a:lvl4pPr marL="1600200" indent="-228600" eaLnBrk="0" hangingPunct="0">
                  <a:defRPr sz="2000">
                    <a:solidFill>
                      <a:schemeClr val="tx1"/>
                    </a:solidFill>
                    <a:latin typeface="Arial" charset="0"/>
                    <a:ea typeface="MS PGothic" pitchFamily="34" charset="-128"/>
                  </a:defRPr>
                </a:lvl4pPr>
                <a:lvl5pPr marL="2057400" indent="-228600" eaLnBrk="0" hangingPunct="0">
                  <a:defRPr sz="2000">
                    <a:solidFill>
                      <a:schemeClr val="tx1"/>
                    </a:solidFill>
                    <a:latin typeface="Arial" charset="0"/>
                    <a:ea typeface="MS PGothic" pitchFamily="34" charset="-128"/>
                  </a:defRPr>
                </a:lvl5pPr>
                <a:lvl6pPr marL="2514600" indent="-228600" eaLnBrk="0" fontAlgn="base" hangingPunct="0">
                  <a:spcBef>
                    <a:spcPct val="0"/>
                  </a:spcBef>
                  <a:spcAft>
                    <a:spcPct val="0"/>
                  </a:spcAft>
                  <a:defRPr sz="2000">
                    <a:solidFill>
                      <a:schemeClr val="tx1"/>
                    </a:solidFill>
                    <a:latin typeface="Arial" charset="0"/>
                    <a:ea typeface="MS PGothic" pitchFamily="34" charset="-128"/>
                  </a:defRPr>
                </a:lvl6pPr>
                <a:lvl7pPr marL="2971800" indent="-228600" eaLnBrk="0" fontAlgn="base" hangingPunct="0">
                  <a:spcBef>
                    <a:spcPct val="0"/>
                  </a:spcBef>
                  <a:spcAft>
                    <a:spcPct val="0"/>
                  </a:spcAft>
                  <a:defRPr sz="2000">
                    <a:solidFill>
                      <a:schemeClr val="tx1"/>
                    </a:solidFill>
                    <a:latin typeface="Arial" charset="0"/>
                    <a:ea typeface="MS PGothic" pitchFamily="34" charset="-128"/>
                  </a:defRPr>
                </a:lvl7pPr>
                <a:lvl8pPr marL="3429000" indent="-228600" eaLnBrk="0" fontAlgn="base" hangingPunct="0">
                  <a:spcBef>
                    <a:spcPct val="0"/>
                  </a:spcBef>
                  <a:spcAft>
                    <a:spcPct val="0"/>
                  </a:spcAft>
                  <a:defRPr sz="2000">
                    <a:solidFill>
                      <a:schemeClr val="tx1"/>
                    </a:solidFill>
                    <a:latin typeface="Arial" charset="0"/>
                    <a:ea typeface="MS PGothic" pitchFamily="34" charset="-128"/>
                  </a:defRPr>
                </a:lvl8pPr>
                <a:lvl9pPr marL="3886200" indent="-228600" eaLnBrk="0" fontAlgn="base" hangingPunct="0">
                  <a:spcBef>
                    <a:spcPct val="0"/>
                  </a:spcBef>
                  <a:spcAft>
                    <a:spcPct val="0"/>
                  </a:spcAft>
                  <a:defRPr sz="2000">
                    <a:solidFill>
                      <a:schemeClr val="tx1"/>
                    </a:solidFill>
                    <a:latin typeface="Arial" charset="0"/>
                    <a:ea typeface="MS PGothic" pitchFamily="34" charset="-128"/>
                  </a:defRPr>
                </a:lvl9pPr>
              </a:lstStyle>
              <a:p>
                <a:pPr algn="ctr" eaLnBrk="1" hangingPunct="1"/>
                <a:endParaRPr lang="en-US" altLang="en-US" sz="1500" b="1" dirty="0">
                  <a:solidFill>
                    <a:srgbClr val="FFFFFF"/>
                  </a:solidFill>
                  <a:effectLst>
                    <a:outerShdw blurRad="50800" dist="38100" dir="5400000" algn="t" rotWithShape="0">
                      <a:prstClr val="black">
                        <a:alpha val="40000"/>
                      </a:prstClr>
                    </a:outerShdw>
                  </a:effectLst>
                </a:endParaRPr>
              </a:p>
            </p:txBody>
          </p:sp>
          <p:sp>
            <p:nvSpPr>
              <p:cNvPr id="236" name="Rounded Rectangle 156">
                <a:extLst>
                  <a:ext uri="{FF2B5EF4-FFF2-40B4-BE49-F238E27FC236}">
                    <a16:creationId xmlns:a16="http://schemas.microsoft.com/office/drawing/2014/main" id="{52CD678B-24B4-4FC6-AEC8-249D1998C628}"/>
                  </a:ext>
                </a:extLst>
              </p:cNvPr>
              <p:cNvSpPr>
                <a:spLocks noChangeArrowheads="1"/>
              </p:cNvSpPr>
              <p:nvPr/>
            </p:nvSpPr>
            <p:spPr bwMode="auto">
              <a:xfrm>
                <a:off x="8460227" y="-147707"/>
                <a:ext cx="74174" cy="576000"/>
              </a:xfrm>
              <a:prstGeom prst="roundRect">
                <a:avLst>
                  <a:gd name="adj" fmla="val 16667"/>
                </a:avLst>
              </a:prstGeom>
              <a:solidFill>
                <a:schemeClr val="accent1">
                  <a:lumMod val="60000"/>
                  <a:lumOff val="40000"/>
                </a:schemeClr>
              </a:solidFill>
              <a:ln w="12700" algn="ctr">
                <a:solidFill>
                  <a:schemeClr val="accent1"/>
                </a:solidFill>
                <a:round/>
                <a:headEnd/>
                <a:tailEnd/>
              </a:ln>
              <a:effectLst>
                <a:outerShdw blurRad="50800" dist="38100" dir="5400000" algn="t" rotWithShape="0">
                  <a:prstClr val="black">
                    <a:alpha val="40000"/>
                  </a:prstClr>
                </a:outerShdw>
              </a:effectLst>
            </p:spPr>
            <p:txBody>
              <a:bodyPr wrap="none" lIns="71998" tIns="45719" rIns="71998" bIns="45719"/>
              <a:lstStyle>
                <a:lvl1pPr eaLnBrk="0" hangingPunct="0">
                  <a:defRPr sz="2000">
                    <a:solidFill>
                      <a:schemeClr val="tx1"/>
                    </a:solidFill>
                    <a:latin typeface="Arial" charset="0"/>
                    <a:ea typeface="MS PGothic" pitchFamily="34" charset="-128"/>
                  </a:defRPr>
                </a:lvl1pPr>
                <a:lvl2pPr marL="742950" indent="-285750" eaLnBrk="0" hangingPunct="0">
                  <a:defRPr sz="2000">
                    <a:solidFill>
                      <a:schemeClr val="tx1"/>
                    </a:solidFill>
                    <a:latin typeface="Arial" charset="0"/>
                    <a:ea typeface="MS PGothic" pitchFamily="34" charset="-128"/>
                  </a:defRPr>
                </a:lvl2pPr>
                <a:lvl3pPr marL="1143000" indent="-228600" eaLnBrk="0" hangingPunct="0">
                  <a:defRPr sz="2000">
                    <a:solidFill>
                      <a:schemeClr val="tx1"/>
                    </a:solidFill>
                    <a:latin typeface="Arial" charset="0"/>
                    <a:ea typeface="MS PGothic" pitchFamily="34" charset="-128"/>
                  </a:defRPr>
                </a:lvl3pPr>
                <a:lvl4pPr marL="1600200" indent="-228600" eaLnBrk="0" hangingPunct="0">
                  <a:defRPr sz="2000">
                    <a:solidFill>
                      <a:schemeClr val="tx1"/>
                    </a:solidFill>
                    <a:latin typeface="Arial" charset="0"/>
                    <a:ea typeface="MS PGothic" pitchFamily="34" charset="-128"/>
                  </a:defRPr>
                </a:lvl4pPr>
                <a:lvl5pPr marL="2057400" indent="-228600" eaLnBrk="0" hangingPunct="0">
                  <a:defRPr sz="2000">
                    <a:solidFill>
                      <a:schemeClr val="tx1"/>
                    </a:solidFill>
                    <a:latin typeface="Arial" charset="0"/>
                    <a:ea typeface="MS PGothic" pitchFamily="34" charset="-128"/>
                  </a:defRPr>
                </a:lvl5pPr>
                <a:lvl6pPr marL="2514600" indent="-228600" eaLnBrk="0" fontAlgn="base" hangingPunct="0">
                  <a:spcBef>
                    <a:spcPct val="0"/>
                  </a:spcBef>
                  <a:spcAft>
                    <a:spcPct val="0"/>
                  </a:spcAft>
                  <a:defRPr sz="2000">
                    <a:solidFill>
                      <a:schemeClr val="tx1"/>
                    </a:solidFill>
                    <a:latin typeface="Arial" charset="0"/>
                    <a:ea typeface="MS PGothic" pitchFamily="34" charset="-128"/>
                  </a:defRPr>
                </a:lvl6pPr>
                <a:lvl7pPr marL="2971800" indent="-228600" eaLnBrk="0" fontAlgn="base" hangingPunct="0">
                  <a:spcBef>
                    <a:spcPct val="0"/>
                  </a:spcBef>
                  <a:spcAft>
                    <a:spcPct val="0"/>
                  </a:spcAft>
                  <a:defRPr sz="2000">
                    <a:solidFill>
                      <a:schemeClr val="tx1"/>
                    </a:solidFill>
                    <a:latin typeface="Arial" charset="0"/>
                    <a:ea typeface="MS PGothic" pitchFamily="34" charset="-128"/>
                  </a:defRPr>
                </a:lvl7pPr>
                <a:lvl8pPr marL="3429000" indent="-228600" eaLnBrk="0" fontAlgn="base" hangingPunct="0">
                  <a:spcBef>
                    <a:spcPct val="0"/>
                  </a:spcBef>
                  <a:spcAft>
                    <a:spcPct val="0"/>
                  </a:spcAft>
                  <a:defRPr sz="2000">
                    <a:solidFill>
                      <a:schemeClr val="tx1"/>
                    </a:solidFill>
                    <a:latin typeface="Arial" charset="0"/>
                    <a:ea typeface="MS PGothic" pitchFamily="34" charset="-128"/>
                  </a:defRPr>
                </a:lvl8pPr>
                <a:lvl9pPr marL="3886200" indent="-228600" eaLnBrk="0" fontAlgn="base" hangingPunct="0">
                  <a:spcBef>
                    <a:spcPct val="0"/>
                  </a:spcBef>
                  <a:spcAft>
                    <a:spcPct val="0"/>
                  </a:spcAft>
                  <a:defRPr sz="2000">
                    <a:solidFill>
                      <a:schemeClr val="tx1"/>
                    </a:solidFill>
                    <a:latin typeface="Arial" charset="0"/>
                    <a:ea typeface="MS PGothic" pitchFamily="34" charset="-128"/>
                  </a:defRPr>
                </a:lvl9pPr>
              </a:lstStyle>
              <a:p>
                <a:pPr algn="ctr" eaLnBrk="1" hangingPunct="1"/>
                <a:endParaRPr lang="en-US" altLang="en-US" sz="1500" b="1" dirty="0">
                  <a:solidFill>
                    <a:srgbClr val="FFFFFF"/>
                  </a:solidFill>
                  <a:effectLst>
                    <a:outerShdw blurRad="50800" dist="38100" dir="5400000" algn="t" rotWithShape="0">
                      <a:prstClr val="black">
                        <a:alpha val="40000"/>
                      </a:prstClr>
                    </a:outerShdw>
                  </a:effectLst>
                </a:endParaRPr>
              </a:p>
            </p:txBody>
          </p:sp>
        </p:grpSp>
        <p:grpSp>
          <p:nvGrpSpPr>
            <p:cNvPr id="181" name="Group 180">
              <a:extLst>
                <a:ext uri="{FF2B5EF4-FFF2-40B4-BE49-F238E27FC236}">
                  <a16:creationId xmlns:a16="http://schemas.microsoft.com/office/drawing/2014/main" id="{D5BFE493-72C5-4AC1-B08B-5BB0A92116F6}"/>
                </a:ext>
              </a:extLst>
            </p:cNvPr>
            <p:cNvGrpSpPr/>
            <p:nvPr/>
          </p:nvGrpSpPr>
          <p:grpSpPr>
            <a:xfrm>
              <a:off x="8579535" y="4675389"/>
              <a:ext cx="531374" cy="576000"/>
              <a:chOff x="8003027" y="-147707"/>
              <a:chExt cx="531374" cy="576000"/>
            </a:xfrm>
            <a:solidFill>
              <a:schemeClr val="accent1">
                <a:lumMod val="75000"/>
              </a:schemeClr>
            </a:solidFill>
          </p:grpSpPr>
          <p:sp>
            <p:nvSpPr>
              <p:cNvPr id="229" name="Rounded Rectangle 156">
                <a:extLst>
                  <a:ext uri="{FF2B5EF4-FFF2-40B4-BE49-F238E27FC236}">
                    <a16:creationId xmlns:a16="http://schemas.microsoft.com/office/drawing/2014/main" id="{5CB67044-00B6-437D-BCA1-C94362CE2D0C}"/>
                  </a:ext>
                </a:extLst>
              </p:cNvPr>
              <p:cNvSpPr>
                <a:spLocks noChangeArrowheads="1"/>
              </p:cNvSpPr>
              <p:nvPr/>
            </p:nvSpPr>
            <p:spPr bwMode="auto">
              <a:xfrm>
                <a:off x="8003027" y="-147707"/>
                <a:ext cx="74174" cy="576000"/>
              </a:xfrm>
              <a:prstGeom prst="roundRect">
                <a:avLst>
                  <a:gd name="adj" fmla="val 16667"/>
                </a:avLst>
              </a:prstGeom>
              <a:grpFill/>
              <a:ln w="12700" algn="ctr">
                <a:solidFill>
                  <a:schemeClr val="accent1"/>
                </a:solidFill>
                <a:round/>
                <a:headEnd/>
                <a:tailEnd/>
              </a:ln>
              <a:effectLst>
                <a:outerShdw blurRad="50800" dist="38100" dir="5400000" algn="t" rotWithShape="0">
                  <a:prstClr val="black">
                    <a:alpha val="40000"/>
                  </a:prstClr>
                </a:outerShdw>
              </a:effectLst>
            </p:spPr>
            <p:txBody>
              <a:bodyPr wrap="none" lIns="71998" tIns="45719" rIns="71998" bIns="45719"/>
              <a:lstStyle>
                <a:lvl1pPr eaLnBrk="0" hangingPunct="0">
                  <a:defRPr sz="2000">
                    <a:solidFill>
                      <a:schemeClr val="tx1"/>
                    </a:solidFill>
                    <a:latin typeface="Arial" charset="0"/>
                    <a:ea typeface="MS PGothic" pitchFamily="34" charset="-128"/>
                  </a:defRPr>
                </a:lvl1pPr>
                <a:lvl2pPr marL="742950" indent="-285750" eaLnBrk="0" hangingPunct="0">
                  <a:defRPr sz="2000">
                    <a:solidFill>
                      <a:schemeClr val="tx1"/>
                    </a:solidFill>
                    <a:latin typeface="Arial" charset="0"/>
                    <a:ea typeface="MS PGothic" pitchFamily="34" charset="-128"/>
                  </a:defRPr>
                </a:lvl2pPr>
                <a:lvl3pPr marL="1143000" indent="-228600" eaLnBrk="0" hangingPunct="0">
                  <a:defRPr sz="2000">
                    <a:solidFill>
                      <a:schemeClr val="tx1"/>
                    </a:solidFill>
                    <a:latin typeface="Arial" charset="0"/>
                    <a:ea typeface="MS PGothic" pitchFamily="34" charset="-128"/>
                  </a:defRPr>
                </a:lvl3pPr>
                <a:lvl4pPr marL="1600200" indent="-228600" eaLnBrk="0" hangingPunct="0">
                  <a:defRPr sz="2000">
                    <a:solidFill>
                      <a:schemeClr val="tx1"/>
                    </a:solidFill>
                    <a:latin typeface="Arial" charset="0"/>
                    <a:ea typeface="MS PGothic" pitchFamily="34" charset="-128"/>
                  </a:defRPr>
                </a:lvl4pPr>
                <a:lvl5pPr marL="2057400" indent="-228600" eaLnBrk="0" hangingPunct="0">
                  <a:defRPr sz="2000">
                    <a:solidFill>
                      <a:schemeClr val="tx1"/>
                    </a:solidFill>
                    <a:latin typeface="Arial" charset="0"/>
                    <a:ea typeface="MS PGothic" pitchFamily="34" charset="-128"/>
                  </a:defRPr>
                </a:lvl5pPr>
                <a:lvl6pPr marL="2514600" indent="-228600" eaLnBrk="0" fontAlgn="base" hangingPunct="0">
                  <a:spcBef>
                    <a:spcPct val="0"/>
                  </a:spcBef>
                  <a:spcAft>
                    <a:spcPct val="0"/>
                  </a:spcAft>
                  <a:defRPr sz="2000">
                    <a:solidFill>
                      <a:schemeClr val="tx1"/>
                    </a:solidFill>
                    <a:latin typeface="Arial" charset="0"/>
                    <a:ea typeface="MS PGothic" pitchFamily="34" charset="-128"/>
                  </a:defRPr>
                </a:lvl6pPr>
                <a:lvl7pPr marL="2971800" indent="-228600" eaLnBrk="0" fontAlgn="base" hangingPunct="0">
                  <a:spcBef>
                    <a:spcPct val="0"/>
                  </a:spcBef>
                  <a:spcAft>
                    <a:spcPct val="0"/>
                  </a:spcAft>
                  <a:defRPr sz="2000">
                    <a:solidFill>
                      <a:schemeClr val="tx1"/>
                    </a:solidFill>
                    <a:latin typeface="Arial" charset="0"/>
                    <a:ea typeface="MS PGothic" pitchFamily="34" charset="-128"/>
                  </a:defRPr>
                </a:lvl7pPr>
                <a:lvl8pPr marL="3429000" indent="-228600" eaLnBrk="0" fontAlgn="base" hangingPunct="0">
                  <a:spcBef>
                    <a:spcPct val="0"/>
                  </a:spcBef>
                  <a:spcAft>
                    <a:spcPct val="0"/>
                  </a:spcAft>
                  <a:defRPr sz="2000">
                    <a:solidFill>
                      <a:schemeClr val="tx1"/>
                    </a:solidFill>
                    <a:latin typeface="Arial" charset="0"/>
                    <a:ea typeface="MS PGothic" pitchFamily="34" charset="-128"/>
                  </a:defRPr>
                </a:lvl8pPr>
                <a:lvl9pPr marL="3886200" indent="-228600" eaLnBrk="0" fontAlgn="base" hangingPunct="0">
                  <a:spcBef>
                    <a:spcPct val="0"/>
                  </a:spcBef>
                  <a:spcAft>
                    <a:spcPct val="0"/>
                  </a:spcAft>
                  <a:defRPr sz="2000">
                    <a:solidFill>
                      <a:schemeClr val="tx1"/>
                    </a:solidFill>
                    <a:latin typeface="Arial" charset="0"/>
                    <a:ea typeface="MS PGothic" pitchFamily="34" charset="-128"/>
                  </a:defRPr>
                </a:lvl9pPr>
              </a:lstStyle>
              <a:p>
                <a:pPr algn="ctr" eaLnBrk="1" hangingPunct="1"/>
                <a:endParaRPr lang="en-US" altLang="en-US" sz="1500" b="1" dirty="0">
                  <a:solidFill>
                    <a:srgbClr val="FFFFFF"/>
                  </a:solidFill>
                  <a:effectLst>
                    <a:outerShdw blurRad="50800" dist="38100" dir="5400000" algn="t" rotWithShape="0">
                      <a:prstClr val="black">
                        <a:alpha val="40000"/>
                      </a:prstClr>
                    </a:outerShdw>
                  </a:effectLst>
                </a:endParaRPr>
              </a:p>
            </p:txBody>
          </p:sp>
          <p:sp>
            <p:nvSpPr>
              <p:cNvPr id="230" name="Rounded Rectangle 156">
                <a:extLst>
                  <a:ext uri="{FF2B5EF4-FFF2-40B4-BE49-F238E27FC236}">
                    <a16:creationId xmlns:a16="http://schemas.microsoft.com/office/drawing/2014/main" id="{6E4FFE0E-BD8E-4C9D-8BB3-1F476275FA73}"/>
                  </a:ext>
                </a:extLst>
              </p:cNvPr>
              <p:cNvSpPr>
                <a:spLocks noChangeArrowheads="1"/>
              </p:cNvSpPr>
              <p:nvPr/>
            </p:nvSpPr>
            <p:spPr bwMode="auto">
              <a:xfrm>
                <a:off x="8155427" y="-147707"/>
                <a:ext cx="74174" cy="576000"/>
              </a:xfrm>
              <a:prstGeom prst="roundRect">
                <a:avLst>
                  <a:gd name="adj" fmla="val 16667"/>
                </a:avLst>
              </a:prstGeom>
              <a:grpFill/>
              <a:ln w="12700" algn="ctr">
                <a:solidFill>
                  <a:schemeClr val="accent1"/>
                </a:solidFill>
                <a:round/>
                <a:headEnd/>
                <a:tailEnd/>
              </a:ln>
              <a:effectLst>
                <a:outerShdw blurRad="50800" dist="38100" dir="5400000" algn="t" rotWithShape="0">
                  <a:prstClr val="black">
                    <a:alpha val="40000"/>
                  </a:prstClr>
                </a:outerShdw>
              </a:effectLst>
            </p:spPr>
            <p:txBody>
              <a:bodyPr wrap="none" lIns="71998" tIns="45719" rIns="71998" bIns="45719"/>
              <a:lstStyle>
                <a:lvl1pPr eaLnBrk="0" hangingPunct="0">
                  <a:defRPr sz="2000">
                    <a:solidFill>
                      <a:schemeClr val="tx1"/>
                    </a:solidFill>
                    <a:latin typeface="Arial" charset="0"/>
                    <a:ea typeface="MS PGothic" pitchFamily="34" charset="-128"/>
                  </a:defRPr>
                </a:lvl1pPr>
                <a:lvl2pPr marL="742950" indent="-285750" eaLnBrk="0" hangingPunct="0">
                  <a:defRPr sz="2000">
                    <a:solidFill>
                      <a:schemeClr val="tx1"/>
                    </a:solidFill>
                    <a:latin typeface="Arial" charset="0"/>
                    <a:ea typeface="MS PGothic" pitchFamily="34" charset="-128"/>
                  </a:defRPr>
                </a:lvl2pPr>
                <a:lvl3pPr marL="1143000" indent="-228600" eaLnBrk="0" hangingPunct="0">
                  <a:defRPr sz="2000">
                    <a:solidFill>
                      <a:schemeClr val="tx1"/>
                    </a:solidFill>
                    <a:latin typeface="Arial" charset="0"/>
                    <a:ea typeface="MS PGothic" pitchFamily="34" charset="-128"/>
                  </a:defRPr>
                </a:lvl3pPr>
                <a:lvl4pPr marL="1600200" indent="-228600" eaLnBrk="0" hangingPunct="0">
                  <a:defRPr sz="2000">
                    <a:solidFill>
                      <a:schemeClr val="tx1"/>
                    </a:solidFill>
                    <a:latin typeface="Arial" charset="0"/>
                    <a:ea typeface="MS PGothic" pitchFamily="34" charset="-128"/>
                  </a:defRPr>
                </a:lvl4pPr>
                <a:lvl5pPr marL="2057400" indent="-228600" eaLnBrk="0" hangingPunct="0">
                  <a:defRPr sz="2000">
                    <a:solidFill>
                      <a:schemeClr val="tx1"/>
                    </a:solidFill>
                    <a:latin typeface="Arial" charset="0"/>
                    <a:ea typeface="MS PGothic" pitchFamily="34" charset="-128"/>
                  </a:defRPr>
                </a:lvl5pPr>
                <a:lvl6pPr marL="2514600" indent="-228600" eaLnBrk="0" fontAlgn="base" hangingPunct="0">
                  <a:spcBef>
                    <a:spcPct val="0"/>
                  </a:spcBef>
                  <a:spcAft>
                    <a:spcPct val="0"/>
                  </a:spcAft>
                  <a:defRPr sz="2000">
                    <a:solidFill>
                      <a:schemeClr val="tx1"/>
                    </a:solidFill>
                    <a:latin typeface="Arial" charset="0"/>
                    <a:ea typeface="MS PGothic" pitchFamily="34" charset="-128"/>
                  </a:defRPr>
                </a:lvl6pPr>
                <a:lvl7pPr marL="2971800" indent="-228600" eaLnBrk="0" fontAlgn="base" hangingPunct="0">
                  <a:spcBef>
                    <a:spcPct val="0"/>
                  </a:spcBef>
                  <a:spcAft>
                    <a:spcPct val="0"/>
                  </a:spcAft>
                  <a:defRPr sz="2000">
                    <a:solidFill>
                      <a:schemeClr val="tx1"/>
                    </a:solidFill>
                    <a:latin typeface="Arial" charset="0"/>
                    <a:ea typeface="MS PGothic" pitchFamily="34" charset="-128"/>
                  </a:defRPr>
                </a:lvl7pPr>
                <a:lvl8pPr marL="3429000" indent="-228600" eaLnBrk="0" fontAlgn="base" hangingPunct="0">
                  <a:spcBef>
                    <a:spcPct val="0"/>
                  </a:spcBef>
                  <a:spcAft>
                    <a:spcPct val="0"/>
                  </a:spcAft>
                  <a:defRPr sz="2000">
                    <a:solidFill>
                      <a:schemeClr val="tx1"/>
                    </a:solidFill>
                    <a:latin typeface="Arial" charset="0"/>
                    <a:ea typeface="MS PGothic" pitchFamily="34" charset="-128"/>
                  </a:defRPr>
                </a:lvl8pPr>
                <a:lvl9pPr marL="3886200" indent="-228600" eaLnBrk="0" fontAlgn="base" hangingPunct="0">
                  <a:spcBef>
                    <a:spcPct val="0"/>
                  </a:spcBef>
                  <a:spcAft>
                    <a:spcPct val="0"/>
                  </a:spcAft>
                  <a:defRPr sz="2000">
                    <a:solidFill>
                      <a:schemeClr val="tx1"/>
                    </a:solidFill>
                    <a:latin typeface="Arial" charset="0"/>
                    <a:ea typeface="MS PGothic" pitchFamily="34" charset="-128"/>
                  </a:defRPr>
                </a:lvl9pPr>
              </a:lstStyle>
              <a:p>
                <a:pPr algn="ctr" eaLnBrk="1" hangingPunct="1"/>
                <a:endParaRPr lang="en-US" altLang="en-US" sz="1500" b="1" dirty="0">
                  <a:solidFill>
                    <a:srgbClr val="FFFFFF"/>
                  </a:solidFill>
                  <a:effectLst>
                    <a:outerShdw blurRad="50800" dist="38100" dir="5400000" algn="t" rotWithShape="0">
                      <a:prstClr val="black">
                        <a:alpha val="40000"/>
                      </a:prstClr>
                    </a:outerShdw>
                  </a:effectLst>
                </a:endParaRPr>
              </a:p>
            </p:txBody>
          </p:sp>
          <p:sp>
            <p:nvSpPr>
              <p:cNvPr id="231" name="Rounded Rectangle 156">
                <a:extLst>
                  <a:ext uri="{FF2B5EF4-FFF2-40B4-BE49-F238E27FC236}">
                    <a16:creationId xmlns:a16="http://schemas.microsoft.com/office/drawing/2014/main" id="{F8610763-3099-40EB-A04D-DFE7C865AE29}"/>
                  </a:ext>
                </a:extLst>
              </p:cNvPr>
              <p:cNvSpPr>
                <a:spLocks noChangeArrowheads="1"/>
              </p:cNvSpPr>
              <p:nvPr/>
            </p:nvSpPr>
            <p:spPr bwMode="auto">
              <a:xfrm>
                <a:off x="8307827" y="-147707"/>
                <a:ext cx="74174" cy="576000"/>
              </a:xfrm>
              <a:prstGeom prst="roundRect">
                <a:avLst>
                  <a:gd name="adj" fmla="val 16667"/>
                </a:avLst>
              </a:prstGeom>
              <a:grpFill/>
              <a:ln w="12700" algn="ctr">
                <a:solidFill>
                  <a:schemeClr val="accent1"/>
                </a:solidFill>
                <a:round/>
                <a:headEnd/>
                <a:tailEnd/>
              </a:ln>
              <a:effectLst>
                <a:outerShdw blurRad="50800" dist="38100" dir="5400000" algn="t" rotWithShape="0">
                  <a:prstClr val="black">
                    <a:alpha val="40000"/>
                  </a:prstClr>
                </a:outerShdw>
              </a:effectLst>
            </p:spPr>
            <p:txBody>
              <a:bodyPr wrap="none" lIns="71998" tIns="45719" rIns="71998" bIns="45719"/>
              <a:lstStyle>
                <a:lvl1pPr eaLnBrk="0" hangingPunct="0">
                  <a:defRPr sz="2000">
                    <a:solidFill>
                      <a:schemeClr val="tx1"/>
                    </a:solidFill>
                    <a:latin typeface="Arial" charset="0"/>
                    <a:ea typeface="MS PGothic" pitchFamily="34" charset="-128"/>
                  </a:defRPr>
                </a:lvl1pPr>
                <a:lvl2pPr marL="742950" indent="-285750" eaLnBrk="0" hangingPunct="0">
                  <a:defRPr sz="2000">
                    <a:solidFill>
                      <a:schemeClr val="tx1"/>
                    </a:solidFill>
                    <a:latin typeface="Arial" charset="0"/>
                    <a:ea typeface="MS PGothic" pitchFamily="34" charset="-128"/>
                  </a:defRPr>
                </a:lvl2pPr>
                <a:lvl3pPr marL="1143000" indent="-228600" eaLnBrk="0" hangingPunct="0">
                  <a:defRPr sz="2000">
                    <a:solidFill>
                      <a:schemeClr val="tx1"/>
                    </a:solidFill>
                    <a:latin typeface="Arial" charset="0"/>
                    <a:ea typeface="MS PGothic" pitchFamily="34" charset="-128"/>
                  </a:defRPr>
                </a:lvl3pPr>
                <a:lvl4pPr marL="1600200" indent="-228600" eaLnBrk="0" hangingPunct="0">
                  <a:defRPr sz="2000">
                    <a:solidFill>
                      <a:schemeClr val="tx1"/>
                    </a:solidFill>
                    <a:latin typeface="Arial" charset="0"/>
                    <a:ea typeface="MS PGothic" pitchFamily="34" charset="-128"/>
                  </a:defRPr>
                </a:lvl4pPr>
                <a:lvl5pPr marL="2057400" indent="-228600" eaLnBrk="0" hangingPunct="0">
                  <a:defRPr sz="2000">
                    <a:solidFill>
                      <a:schemeClr val="tx1"/>
                    </a:solidFill>
                    <a:latin typeface="Arial" charset="0"/>
                    <a:ea typeface="MS PGothic" pitchFamily="34" charset="-128"/>
                  </a:defRPr>
                </a:lvl5pPr>
                <a:lvl6pPr marL="2514600" indent="-228600" eaLnBrk="0" fontAlgn="base" hangingPunct="0">
                  <a:spcBef>
                    <a:spcPct val="0"/>
                  </a:spcBef>
                  <a:spcAft>
                    <a:spcPct val="0"/>
                  </a:spcAft>
                  <a:defRPr sz="2000">
                    <a:solidFill>
                      <a:schemeClr val="tx1"/>
                    </a:solidFill>
                    <a:latin typeface="Arial" charset="0"/>
                    <a:ea typeface="MS PGothic" pitchFamily="34" charset="-128"/>
                  </a:defRPr>
                </a:lvl6pPr>
                <a:lvl7pPr marL="2971800" indent="-228600" eaLnBrk="0" fontAlgn="base" hangingPunct="0">
                  <a:spcBef>
                    <a:spcPct val="0"/>
                  </a:spcBef>
                  <a:spcAft>
                    <a:spcPct val="0"/>
                  </a:spcAft>
                  <a:defRPr sz="2000">
                    <a:solidFill>
                      <a:schemeClr val="tx1"/>
                    </a:solidFill>
                    <a:latin typeface="Arial" charset="0"/>
                    <a:ea typeface="MS PGothic" pitchFamily="34" charset="-128"/>
                  </a:defRPr>
                </a:lvl7pPr>
                <a:lvl8pPr marL="3429000" indent="-228600" eaLnBrk="0" fontAlgn="base" hangingPunct="0">
                  <a:spcBef>
                    <a:spcPct val="0"/>
                  </a:spcBef>
                  <a:spcAft>
                    <a:spcPct val="0"/>
                  </a:spcAft>
                  <a:defRPr sz="2000">
                    <a:solidFill>
                      <a:schemeClr val="tx1"/>
                    </a:solidFill>
                    <a:latin typeface="Arial" charset="0"/>
                    <a:ea typeface="MS PGothic" pitchFamily="34" charset="-128"/>
                  </a:defRPr>
                </a:lvl8pPr>
                <a:lvl9pPr marL="3886200" indent="-228600" eaLnBrk="0" fontAlgn="base" hangingPunct="0">
                  <a:spcBef>
                    <a:spcPct val="0"/>
                  </a:spcBef>
                  <a:spcAft>
                    <a:spcPct val="0"/>
                  </a:spcAft>
                  <a:defRPr sz="2000">
                    <a:solidFill>
                      <a:schemeClr val="tx1"/>
                    </a:solidFill>
                    <a:latin typeface="Arial" charset="0"/>
                    <a:ea typeface="MS PGothic" pitchFamily="34" charset="-128"/>
                  </a:defRPr>
                </a:lvl9pPr>
              </a:lstStyle>
              <a:p>
                <a:pPr algn="ctr" eaLnBrk="1" hangingPunct="1"/>
                <a:endParaRPr lang="en-US" altLang="en-US" sz="1500" b="1" dirty="0">
                  <a:solidFill>
                    <a:srgbClr val="FFFFFF"/>
                  </a:solidFill>
                  <a:effectLst>
                    <a:outerShdw blurRad="50800" dist="38100" dir="5400000" algn="t" rotWithShape="0">
                      <a:prstClr val="black">
                        <a:alpha val="40000"/>
                      </a:prstClr>
                    </a:outerShdw>
                  </a:effectLst>
                </a:endParaRPr>
              </a:p>
            </p:txBody>
          </p:sp>
          <p:sp>
            <p:nvSpPr>
              <p:cNvPr id="232" name="Rounded Rectangle 156">
                <a:extLst>
                  <a:ext uri="{FF2B5EF4-FFF2-40B4-BE49-F238E27FC236}">
                    <a16:creationId xmlns:a16="http://schemas.microsoft.com/office/drawing/2014/main" id="{ECB7F1B5-8BEA-40AB-885B-0BBEAF18E2D2}"/>
                  </a:ext>
                </a:extLst>
              </p:cNvPr>
              <p:cNvSpPr>
                <a:spLocks noChangeArrowheads="1"/>
              </p:cNvSpPr>
              <p:nvPr/>
            </p:nvSpPr>
            <p:spPr bwMode="auto">
              <a:xfrm>
                <a:off x="8460227" y="-147707"/>
                <a:ext cx="74174" cy="576000"/>
              </a:xfrm>
              <a:prstGeom prst="roundRect">
                <a:avLst>
                  <a:gd name="adj" fmla="val 16667"/>
                </a:avLst>
              </a:prstGeom>
              <a:grpFill/>
              <a:ln w="12700" algn="ctr">
                <a:solidFill>
                  <a:schemeClr val="accent1"/>
                </a:solidFill>
                <a:round/>
                <a:headEnd/>
                <a:tailEnd/>
              </a:ln>
              <a:effectLst>
                <a:outerShdw blurRad="50800" dist="38100" dir="5400000" algn="t" rotWithShape="0">
                  <a:prstClr val="black">
                    <a:alpha val="40000"/>
                  </a:prstClr>
                </a:outerShdw>
              </a:effectLst>
            </p:spPr>
            <p:txBody>
              <a:bodyPr wrap="none" lIns="71998" tIns="45719" rIns="71998" bIns="45719"/>
              <a:lstStyle>
                <a:lvl1pPr eaLnBrk="0" hangingPunct="0">
                  <a:defRPr sz="2000">
                    <a:solidFill>
                      <a:schemeClr val="tx1"/>
                    </a:solidFill>
                    <a:latin typeface="Arial" charset="0"/>
                    <a:ea typeface="MS PGothic" pitchFamily="34" charset="-128"/>
                  </a:defRPr>
                </a:lvl1pPr>
                <a:lvl2pPr marL="742950" indent="-285750" eaLnBrk="0" hangingPunct="0">
                  <a:defRPr sz="2000">
                    <a:solidFill>
                      <a:schemeClr val="tx1"/>
                    </a:solidFill>
                    <a:latin typeface="Arial" charset="0"/>
                    <a:ea typeface="MS PGothic" pitchFamily="34" charset="-128"/>
                  </a:defRPr>
                </a:lvl2pPr>
                <a:lvl3pPr marL="1143000" indent="-228600" eaLnBrk="0" hangingPunct="0">
                  <a:defRPr sz="2000">
                    <a:solidFill>
                      <a:schemeClr val="tx1"/>
                    </a:solidFill>
                    <a:latin typeface="Arial" charset="0"/>
                    <a:ea typeface="MS PGothic" pitchFamily="34" charset="-128"/>
                  </a:defRPr>
                </a:lvl3pPr>
                <a:lvl4pPr marL="1600200" indent="-228600" eaLnBrk="0" hangingPunct="0">
                  <a:defRPr sz="2000">
                    <a:solidFill>
                      <a:schemeClr val="tx1"/>
                    </a:solidFill>
                    <a:latin typeface="Arial" charset="0"/>
                    <a:ea typeface="MS PGothic" pitchFamily="34" charset="-128"/>
                  </a:defRPr>
                </a:lvl4pPr>
                <a:lvl5pPr marL="2057400" indent="-228600" eaLnBrk="0" hangingPunct="0">
                  <a:defRPr sz="2000">
                    <a:solidFill>
                      <a:schemeClr val="tx1"/>
                    </a:solidFill>
                    <a:latin typeface="Arial" charset="0"/>
                    <a:ea typeface="MS PGothic" pitchFamily="34" charset="-128"/>
                  </a:defRPr>
                </a:lvl5pPr>
                <a:lvl6pPr marL="2514600" indent="-228600" eaLnBrk="0" fontAlgn="base" hangingPunct="0">
                  <a:spcBef>
                    <a:spcPct val="0"/>
                  </a:spcBef>
                  <a:spcAft>
                    <a:spcPct val="0"/>
                  </a:spcAft>
                  <a:defRPr sz="2000">
                    <a:solidFill>
                      <a:schemeClr val="tx1"/>
                    </a:solidFill>
                    <a:latin typeface="Arial" charset="0"/>
                    <a:ea typeface="MS PGothic" pitchFamily="34" charset="-128"/>
                  </a:defRPr>
                </a:lvl6pPr>
                <a:lvl7pPr marL="2971800" indent="-228600" eaLnBrk="0" fontAlgn="base" hangingPunct="0">
                  <a:spcBef>
                    <a:spcPct val="0"/>
                  </a:spcBef>
                  <a:spcAft>
                    <a:spcPct val="0"/>
                  </a:spcAft>
                  <a:defRPr sz="2000">
                    <a:solidFill>
                      <a:schemeClr val="tx1"/>
                    </a:solidFill>
                    <a:latin typeface="Arial" charset="0"/>
                    <a:ea typeface="MS PGothic" pitchFamily="34" charset="-128"/>
                  </a:defRPr>
                </a:lvl7pPr>
                <a:lvl8pPr marL="3429000" indent="-228600" eaLnBrk="0" fontAlgn="base" hangingPunct="0">
                  <a:spcBef>
                    <a:spcPct val="0"/>
                  </a:spcBef>
                  <a:spcAft>
                    <a:spcPct val="0"/>
                  </a:spcAft>
                  <a:defRPr sz="2000">
                    <a:solidFill>
                      <a:schemeClr val="tx1"/>
                    </a:solidFill>
                    <a:latin typeface="Arial" charset="0"/>
                    <a:ea typeface="MS PGothic" pitchFamily="34" charset="-128"/>
                  </a:defRPr>
                </a:lvl8pPr>
                <a:lvl9pPr marL="3886200" indent="-228600" eaLnBrk="0" fontAlgn="base" hangingPunct="0">
                  <a:spcBef>
                    <a:spcPct val="0"/>
                  </a:spcBef>
                  <a:spcAft>
                    <a:spcPct val="0"/>
                  </a:spcAft>
                  <a:defRPr sz="2000">
                    <a:solidFill>
                      <a:schemeClr val="tx1"/>
                    </a:solidFill>
                    <a:latin typeface="Arial" charset="0"/>
                    <a:ea typeface="MS PGothic" pitchFamily="34" charset="-128"/>
                  </a:defRPr>
                </a:lvl9pPr>
              </a:lstStyle>
              <a:p>
                <a:pPr algn="ctr" eaLnBrk="1" hangingPunct="1"/>
                <a:endParaRPr lang="en-US" altLang="en-US" sz="1500" b="1" dirty="0">
                  <a:solidFill>
                    <a:srgbClr val="FFFFFF"/>
                  </a:solidFill>
                  <a:effectLst>
                    <a:outerShdw blurRad="50800" dist="38100" dir="5400000" algn="t" rotWithShape="0">
                      <a:prstClr val="black">
                        <a:alpha val="40000"/>
                      </a:prstClr>
                    </a:outerShdw>
                  </a:effectLst>
                </a:endParaRPr>
              </a:p>
            </p:txBody>
          </p:sp>
        </p:grpSp>
        <p:sp>
          <p:nvSpPr>
            <p:cNvPr id="182" name="Rounded Rectangle 156">
              <a:extLst>
                <a:ext uri="{FF2B5EF4-FFF2-40B4-BE49-F238E27FC236}">
                  <a16:creationId xmlns:a16="http://schemas.microsoft.com/office/drawing/2014/main" id="{06174073-51F2-4223-BBFA-0FAC099A5FB0}"/>
                </a:ext>
              </a:extLst>
            </p:cNvPr>
            <p:cNvSpPr>
              <a:spLocks noChangeArrowheads="1"/>
            </p:cNvSpPr>
            <p:nvPr/>
          </p:nvSpPr>
          <p:spPr bwMode="auto">
            <a:xfrm>
              <a:off x="3692119" y="2621127"/>
              <a:ext cx="2125509" cy="576000"/>
            </a:xfrm>
            <a:prstGeom prst="roundRect">
              <a:avLst>
                <a:gd name="adj" fmla="val 16667"/>
              </a:avLst>
            </a:prstGeom>
            <a:solidFill>
              <a:schemeClr val="accent1">
                <a:lumMod val="60000"/>
                <a:lumOff val="40000"/>
              </a:schemeClr>
            </a:solidFill>
            <a:ln w="12700" algn="ctr">
              <a:solidFill>
                <a:schemeClr val="accent1"/>
              </a:solidFill>
              <a:round/>
              <a:headEnd/>
              <a:tailEnd/>
            </a:ln>
            <a:effectLst>
              <a:outerShdw blurRad="50800" dist="38100" dir="5400000" algn="t" rotWithShape="0">
                <a:prstClr val="black">
                  <a:alpha val="40000"/>
                </a:prstClr>
              </a:outerShdw>
            </a:effectLst>
          </p:spPr>
          <p:txBody>
            <a:bodyPr wrap="none" lIns="71998" tIns="45719" rIns="71998" bIns="45719"/>
            <a:lstStyle>
              <a:lvl1pPr eaLnBrk="0" hangingPunct="0">
                <a:defRPr sz="2000">
                  <a:solidFill>
                    <a:schemeClr val="tx1"/>
                  </a:solidFill>
                  <a:latin typeface="Arial" charset="0"/>
                  <a:ea typeface="MS PGothic" pitchFamily="34" charset="-128"/>
                </a:defRPr>
              </a:lvl1pPr>
              <a:lvl2pPr marL="742950" indent="-285750" eaLnBrk="0" hangingPunct="0">
                <a:defRPr sz="2000">
                  <a:solidFill>
                    <a:schemeClr val="tx1"/>
                  </a:solidFill>
                  <a:latin typeface="Arial" charset="0"/>
                  <a:ea typeface="MS PGothic" pitchFamily="34" charset="-128"/>
                </a:defRPr>
              </a:lvl2pPr>
              <a:lvl3pPr marL="1143000" indent="-228600" eaLnBrk="0" hangingPunct="0">
                <a:defRPr sz="2000">
                  <a:solidFill>
                    <a:schemeClr val="tx1"/>
                  </a:solidFill>
                  <a:latin typeface="Arial" charset="0"/>
                  <a:ea typeface="MS PGothic" pitchFamily="34" charset="-128"/>
                </a:defRPr>
              </a:lvl3pPr>
              <a:lvl4pPr marL="1600200" indent="-228600" eaLnBrk="0" hangingPunct="0">
                <a:defRPr sz="2000">
                  <a:solidFill>
                    <a:schemeClr val="tx1"/>
                  </a:solidFill>
                  <a:latin typeface="Arial" charset="0"/>
                  <a:ea typeface="MS PGothic" pitchFamily="34" charset="-128"/>
                </a:defRPr>
              </a:lvl4pPr>
              <a:lvl5pPr marL="2057400" indent="-228600" eaLnBrk="0" hangingPunct="0">
                <a:defRPr sz="2000">
                  <a:solidFill>
                    <a:schemeClr val="tx1"/>
                  </a:solidFill>
                  <a:latin typeface="Arial" charset="0"/>
                  <a:ea typeface="MS PGothic" pitchFamily="34" charset="-128"/>
                </a:defRPr>
              </a:lvl5pPr>
              <a:lvl6pPr marL="2514600" indent="-228600" eaLnBrk="0" fontAlgn="base" hangingPunct="0">
                <a:spcBef>
                  <a:spcPct val="0"/>
                </a:spcBef>
                <a:spcAft>
                  <a:spcPct val="0"/>
                </a:spcAft>
                <a:defRPr sz="2000">
                  <a:solidFill>
                    <a:schemeClr val="tx1"/>
                  </a:solidFill>
                  <a:latin typeface="Arial" charset="0"/>
                  <a:ea typeface="MS PGothic" pitchFamily="34" charset="-128"/>
                </a:defRPr>
              </a:lvl6pPr>
              <a:lvl7pPr marL="2971800" indent="-228600" eaLnBrk="0" fontAlgn="base" hangingPunct="0">
                <a:spcBef>
                  <a:spcPct val="0"/>
                </a:spcBef>
                <a:spcAft>
                  <a:spcPct val="0"/>
                </a:spcAft>
                <a:defRPr sz="2000">
                  <a:solidFill>
                    <a:schemeClr val="tx1"/>
                  </a:solidFill>
                  <a:latin typeface="Arial" charset="0"/>
                  <a:ea typeface="MS PGothic" pitchFamily="34" charset="-128"/>
                </a:defRPr>
              </a:lvl7pPr>
              <a:lvl8pPr marL="3429000" indent="-228600" eaLnBrk="0" fontAlgn="base" hangingPunct="0">
                <a:spcBef>
                  <a:spcPct val="0"/>
                </a:spcBef>
                <a:spcAft>
                  <a:spcPct val="0"/>
                </a:spcAft>
                <a:defRPr sz="2000">
                  <a:solidFill>
                    <a:schemeClr val="tx1"/>
                  </a:solidFill>
                  <a:latin typeface="Arial" charset="0"/>
                  <a:ea typeface="MS PGothic" pitchFamily="34" charset="-128"/>
                </a:defRPr>
              </a:lvl8pPr>
              <a:lvl9pPr marL="3886200" indent="-228600" eaLnBrk="0" fontAlgn="base" hangingPunct="0">
                <a:spcBef>
                  <a:spcPct val="0"/>
                </a:spcBef>
                <a:spcAft>
                  <a:spcPct val="0"/>
                </a:spcAft>
                <a:defRPr sz="2000">
                  <a:solidFill>
                    <a:schemeClr val="tx1"/>
                  </a:solidFill>
                  <a:latin typeface="Arial" charset="0"/>
                  <a:ea typeface="MS PGothic" pitchFamily="34" charset="-128"/>
                </a:defRPr>
              </a:lvl9pPr>
            </a:lstStyle>
            <a:p>
              <a:pPr algn="ctr" eaLnBrk="1" hangingPunct="1"/>
              <a:r>
                <a:rPr lang="en-US" altLang="en-US" sz="1500" b="1" dirty="0">
                  <a:solidFill>
                    <a:srgbClr val="FFFFFF"/>
                  </a:solidFill>
                  <a:effectLst>
                    <a:outerShdw blurRad="50800" dist="38100" dir="5400000" algn="t" rotWithShape="0">
                      <a:prstClr val="black">
                        <a:alpha val="40000"/>
                      </a:prstClr>
                    </a:outerShdw>
                  </a:effectLst>
                </a:rPr>
                <a:t>Arch Study Items </a:t>
              </a:r>
              <a:br>
                <a:rPr lang="en-US" altLang="en-US" sz="1500" b="1" dirty="0">
                  <a:solidFill>
                    <a:srgbClr val="FFFFFF"/>
                  </a:solidFill>
                  <a:effectLst>
                    <a:outerShdw blurRad="50800" dist="38100" dir="5400000" algn="t" rotWithShape="0">
                      <a:prstClr val="black">
                        <a:alpha val="40000"/>
                      </a:prstClr>
                    </a:outerShdw>
                  </a:effectLst>
                </a:rPr>
              </a:br>
              <a:endParaRPr lang="en-US" altLang="en-US" sz="1500" b="1" dirty="0">
                <a:solidFill>
                  <a:srgbClr val="FFFFFF"/>
                </a:solidFill>
                <a:effectLst>
                  <a:outerShdw blurRad="50800" dist="38100" dir="5400000" algn="t" rotWithShape="0">
                    <a:prstClr val="black">
                      <a:alpha val="40000"/>
                    </a:prstClr>
                  </a:outerShdw>
                </a:effectLst>
              </a:endParaRPr>
            </a:p>
          </p:txBody>
        </p:sp>
        <p:sp>
          <p:nvSpPr>
            <p:cNvPr id="183" name="Rounded Rectangle 156">
              <a:extLst>
                <a:ext uri="{FF2B5EF4-FFF2-40B4-BE49-F238E27FC236}">
                  <a16:creationId xmlns:a16="http://schemas.microsoft.com/office/drawing/2014/main" id="{C1924FA3-F2A4-4892-AF2C-6A629EFB9E75}"/>
                </a:ext>
              </a:extLst>
            </p:cNvPr>
            <p:cNvSpPr>
              <a:spLocks noChangeArrowheads="1"/>
            </p:cNvSpPr>
            <p:nvPr/>
          </p:nvSpPr>
          <p:spPr bwMode="auto">
            <a:xfrm>
              <a:off x="970801" y="2621127"/>
              <a:ext cx="1599299" cy="576000"/>
            </a:xfrm>
            <a:prstGeom prst="roundRect">
              <a:avLst>
                <a:gd name="adj" fmla="val 16667"/>
              </a:avLst>
            </a:prstGeom>
            <a:solidFill>
              <a:schemeClr val="accent1">
                <a:lumMod val="60000"/>
                <a:lumOff val="40000"/>
              </a:schemeClr>
            </a:solidFill>
            <a:ln w="12700" algn="ctr">
              <a:solidFill>
                <a:schemeClr val="accent1"/>
              </a:solidFill>
              <a:round/>
              <a:headEnd/>
              <a:tailEnd/>
            </a:ln>
            <a:effectLst>
              <a:outerShdw blurRad="50800" dist="38100" dir="5400000" algn="t" rotWithShape="0">
                <a:prstClr val="black">
                  <a:alpha val="40000"/>
                </a:prstClr>
              </a:outerShdw>
            </a:effectLst>
          </p:spPr>
          <p:txBody>
            <a:bodyPr wrap="none" lIns="71998" tIns="45719" rIns="71998" bIns="45719"/>
            <a:lstStyle>
              <a:lvl1pPr eaLnBrk="0" hangingPunct="0">
                <a:defRPr sz="2000">
                  <a:solidFill>
                    <a:schemeClr val="tx1"/>
                  </a:solidFill>
                  <a:latin typeface="Arial" charset="0"/>
                  <a:ea typeface="MS PGothic" pitchFamily="34" charset="-128"/>
                </a:defRPr>
              </a:lvl1pPr>
              <a:lvl2pPr marL="742950" indent="-285750" eaLnBrk="0" hangingPunct="0">
                <a:defRPr sz="2000">
                  <a:solidFill>
                    <a:schemeClr val="tx1"/>
                  </a:solidFill>
                  <a:latin typeface="Arial" charset="0"/>
                  <a:ea typeface="MS PGothic" pitchFamily="34" charset="-128"/>
                </a:defRPr>
              </a:lvl2pPr>
              <a:lvl3pPr marL="1143000" indent="-228600" eaLnBrk="0" hangingPunct="0">
                <a:defRPr sz="2000">
                  <a:solidFill>
                    <a:schemeClr val="tx1"/>
                  </a:solidFill>
                  <a:latin typeface="Arial" charset="0"/>
                  <a:ea typeface="MS PGothic" pitchFamily="34" charset="-128"/>
                </a:defRPr>
              </a:lvl3pPr>
              <a:lvl4pPr marL="1600200" indent="-228600" eaLnBrk="0" hangingPunct="0">
                <a:defRPr sz="2000">
                  <a:solidFill>
                    <a:schemeClr val="tx1"/>
                  </a:solidFill>
                  <a:latin typeface="Arial" charset="0"/>
                  <a:ea typeface="MS PGothic" pitchFamily="34" charset="-128"/>
                </a:defRPr>
              </a:lvl4pPr>
              <a:lvl5pPr marL="2057400" indent="-228600" eaLnBrk="0" hangingPunct="0">
                <a:defRPr sz="2000">
                  <a:solidFill>
                    <a:schemeClr val="tx1"/>
                  </a:solidFill>
                  <a:latin typeface="Arial" charset="0"/>
                  <a:ea typeface="MS PGothic" pitchFamily="34" charset="-128"/>
                </a:defRPr>
              </a:lvl5pPr>
              <a:lvl6pPr marL="2514600" indent="-228600" eaLnBrk="0" fontAlgn="base" hangingPunct="0">
                <a:spcBef>
                  <a:spcPct val="0"/>
                </a:spcBef>
                <a:spcAft>
                  <a:spcPct val="0"/>
                </a:spcAft>
                <a:defRPr sz="2000">
                  <a:solidFill>
                    <a:schemeClr val="tx1"/>
                  </a:solidFill>
                  <a:latin typeface="Arial" charset="0"/>
                  <a:ea typeface="MS PGothic" pitchFamily="34" charset="-128"/>
                </a:defRPr>
              </a:lvl6pPr>
              <a:lvl7pPr marL="2971800" indent="-228600" eaLnBrk="0" fontAlgn="base" hangingPunct="0">
                <a:spcBef>
                  <a:spcPct val="0"/>
                </a:spcBef>
                <a:spcAft>
                  <a:spcPct val="0"/>
                </a:spcAft>
                <a:defRPr sz="2000">
                  <a:solidFill>
                    <a:schemeClr val="tx1"/>
                  </a:solidFill>
                  <a:latin typeface="Arial" charset="0"/>
                  <a:ea typeface="MS PGothic" pitchFamily="34" charset="-128"/>
                </a:defRPr>
              </a:lvl7pPr>
              <a:lvl8pPr marL="3429000" indent="-228600" eaLnBrk="0" fontAlgn="base" hangingPunct="0">
                <a:spcBef>
                  <a:spcPct val="0"/>
                </a:spcBef>
                <a:spcAft>
                  <a:spcPct val="0"/>
                </a:spcAft>
                <a:defRPr sz="2000">
                  <a:solidFill>
                    <a:schemeClr val="tx1"/>
                  </a:solidFill>
                  <a:latin typeface="Arial" charset="0"/>
                  <a:ea typeface="MS PGothic" pitchFamily="34" charset="-128"/>
                </a:defRPr>
              </a:lvl8pPr>
              <a:lvl9pPr marL="3886200" indent="-228600" eaLnBrk="0" fontAlgn="base" hangingPunct="0">
                <a:spcBef>
                  <a:spcPct val="0"/>
                </a:spcBef>
                <a:spcAft>
                  <a:spcPct val="0"/>
                </a:spcAft>
                <a:defRPr sz="2000">
                  <a:solidFill>
                    <a:schemeClr val="tx1"/>
                  </a:solidFill>
                  <a:latin typeface="Arial" charset="0"/>
                  <a:ea typeface="MS PGothic" pitchFamily="34" charset="-128"/>
                </a:defRPr>
              </a:lvl9pPr>
            </a:lstStyle>
            <a:p>
              <a:pPr algn="ctr" eaLnBrk="1" hangingPunct="1"/>
              <a:r>
                <a:rPr lang="en-US" altLang="en-US" sz="1500" b="1" dirty="0">
                  <a:solidFill>
                    <a:srgbClr val="FFFFFF"/>
                  </a:solidFill>
                  <a:effectLst>
                    <a:outerShdw blurRad="50800" dist="38100" dir="5400000" algn="t" rotWithShape="0">
                      <a:prstClr val="black">
                        <a:alpha val="40000"/>
                      </a:prstClr>
                    </a:outerShdw>
                  </a:effectLst>
                </a:rPr>
                <a:t>Arch Study Items </a:t>
              </a:r>
              <a:br>
                <a:rPr lang="en-US" altLang="en-US" sz="1500" b="1" dirty="0">
                  <a:solidFill>
                    <a:srgbClr val="FFFFFF"/>
                  </a:solidFill>
                  <a:effectLst>
                    <a:outerShdw blurRad="50800" dist="38100" dir="5400000" algn="t" rotWithShape="0">
                      <a:prstClr val="black">
                        <a:alpha val="40000"/>
                      </a:prstClr>
                    </a:outerShdw>
                  </a:effectLst>
                </a:rPr>
              </a:br>
              <a:endParaRPr lang="en-US" altLang="en-US" sz="1500" b="1" dirty="0">
                <a:solidFill>
                  <a:srgbClr val="FFFFFF"/>
                </a:solidFill>
                <a:effectLst>
                  <a:outerShdw blurRad="50800" dist="38100" dir="5400000" algn="t" rotWithShape="0">
                    <a:prstClr val="black">
                      <a:alpha val="40000"/>
                    </a:prstClr>
                  </a:outerShdw>
                </a:effectLst>
              </a:endParaRPr>
            </a:p>
          </p:txBody>
        </p:sp>
        <p:sp>
          <p:nvSpPr>
            <p:cNvPr id="184" name="Rounded Rectangle 155">
              <a:extLst>
                <a:ext uri="{FF2B5EF4-FFF2-40B4-BE49-F238E27FC236}">
                  <a16:creationId xmlns:a16="http://schemas.microsoft.com/office/drawing/2014/main" id="{BF667D92-E04F-4EA8-8A26-558D9E4AF28B}"/>
                </a:ext>
              </a:extLst>
            </p:cNvPr>
            <p:cNvSpPr>
              <a:spLocks noChangeArrowheads="1"/>
            </p:cNvSpPr>
            <p:nvPr/>
          </p:nvSpPr>
          <p:spPr bwMode="auto">
            <a:xfrm>
              <a:off x="965708" y="2997376"/>
              <a:ext cx="2671454" cy="576000"/>
            </a:xfrm>
            <a:prstGeom prst="roundRect">
              <a:avLst>
                <a:gd name="adj" fmla="val 16667"/>
              </a:avLst>
            </a:prstGeom>
            <a:solidFill>
              <a:schemeClr val="accent1">
                <a:lumMod val="75000"/>
              </a:schemeClr>
            </a:solidFill>
            <a:ln w="12700" algn="ctr">
              <a:noFill/>
              <a:round/>
              <a:headEnd/>
              <a:tailEnd/>
            </a:ln>
            <a:effectLst>
              <a:outerShdw blurRad="50800" dist="38100" dir="5400000" algn="t" rotWithShape="0">
                <a:prstClr val="black">
                  <a:alpha val="40000"/>
                </a:prstClr>
              </a:outerShdw>
            </a:effectLst>
          </p:spPr>
          <p:txBody>
            <a:bodyPr wrap="none" lIns="71998" tIns="45719" rIns="71998" bIns="45719"/>
            <a:lstStyle>
              <a:lvl1pPr eaLnBrk="0" hangingPunct="0">
                <a:defRPr sz="2000">
                  <a:solidFill>
                    <a:schemeClr val="tx1"/>
                  </a:solidFill>
                  <a:latin typeface="Arial" charset="0"/>
                  <a:ea typeface="MS PGothic" pitchFamily="34" charset="-128"/>
                </a:defRPr>
              </a:lvl1pPr>
              <a:lvl2pPr marL="742950" indent="-285750" eaLnBrk="0" hangingPunct="0">
                <a:defRPr sz="2000">
                  <a:solidFill>
                    <a:schemeClr val="tx1"/>
                  </a:solidFill>
                  <a:latin typeface="Arial" charset="0"/>
                  <a:ea typeface="MS PGothic" pitchFamily="34" charset="-128"/>
                </a:defRPr>
              </a:lvl2pPr>
              <a:lvl3pPr marL="1143000" indent="-228600" eaLnBrk="0" hangingPunct="0">
                <a:defRPr sz="2000">
                  <a:solidFill>
                    <a:schemeClr val="tx1"/>
                  </a:solidFill>
                  <a:latin typeface="Arial" charset="0"/>
                  <a:ea typeface="MS PGothic" pitchFamily="34" charset="-128"/>
                </a:defRPr>
              </a:lvl3pPr>
              <a:lvl4pPr marL="1600200" indent="-228600" eaLnBrk="0" hangingPunct="0">
                <a:defRPr sz="2000">
                  <a:solidFill>
                    <a:schemeClr val="tx1"/>
                  </a:solidFill>
                  <a:latin typeface="Arial" charset="0"/>
                  <a:ea typeface="MS PGothic" pitchFamily="34" charset="-128"/>
                </a:defRPr>
              </a:lvl4pPr>
              <a:lvl5pPr marL="2057400" indent="-228600" eaLnBrk="0" hangingPunct="0">
                <a:defRPr sz="2000">
                  <a:solidFill>
                    <a:schemeClr val="tx1"/>
                  </a:solidFill>
                  <a:latin typeface="Arial" charset="0"/>
                  <a:ea typeface="MS PGothic" pitchFamily="34" charset="-128"/>
                </a:defRPr>
              </a:lvl5pPr>
              <a:lvl6pPr marL="2514600" indent="-228600" eaLnBrk="0" fontAlgn="base" hangingPunct="0">
                <a:spcBef>
                  <a:spcPct val="0"/>
                </a:spcBef>
                <a:spcAft>
                  <a:spcPct val="0"/>
                </a:spcAft>
                <a:defRPr sz="2000">
                  <a:solidFill>
                    <a:schemeClr val="tx1"/>
                  </a:solidFill>
                  <a:latin typeface="Arial" charset="0"/>
                  <a:ea typeface="MS PGothic" pitchFamily="34" charset="-128"/>
                </a:defRPr>
              </a:lvl6pPr>
              <a:lvl7pPr marL="2971800" indent="-228600" eaLnBrk="0" fontAlgn="base" hangingPunct="0">
                <a:spcBef>
                  <a:spcPct val="0"/>
                </a:spcBef>
                <a:spcAft>
                  <a:spcPct val="0"/>
                </a:spcAft>
                <a:defRPr sz="2000">
                  <a:solidFill>
                    <a:schemeClr val="tx1"/>
                  </a:solidFill>
                  <a:latin typeface="Arial" charset="0"/>
                  <a:ea typeface="MS PGothic" pitchFamily="34" charset="-128"/>
                </a:defRPr>
              </a:lvl7pPr>
              <a:lvl8pPr marL="3429000" indent="-228600" eaLnBrk="0" fontAlgn="base" hangingPunct="0">
                <a:spcBef>
                  <a:spcPct val="0"/>
                </a:spcBef>
                <a:spcAft>
                  <a:spcPct val="0"/>
                </a:spcAft>
                <a:defRPr sz="2000">
                  <a:solidFill>
                    <a:schemeClr val="tx1"/>
                  </a:solidFill>
                  <a:latin typeface="Arial" charset="0"/>
                  <a:ea typeface="MS PGothic" pitchFamily="34" charset="-128"/>
                </a:defRPr>
              </a:lvl8pPr>
              <a:lvl9pPr marL="3886200" indent="-228600" eaLnBrk="0" fontAlgn="base" hangingPunct="0">
                <a:spcBef>
                  <a:spcPct val="0"/>
                </a:spcBef>
                <a:spcAft>
                  <a:spcPct val="0"/>
                </a:spcAft>
                <a:defRPr sz="2000">
                  <a:solidFill>
                    <a:schemeClr val="tx1"/>
                  </a:solidFill>
                  <a:latin typeface="Arial" charset="0"/>
                  <a:ea typeface="MS PGothic" pitchFamily="34" charset="-128"/>
                </a:defRPr>
              </a:lvl9pPr>
            </a:lstStyle>
            <a:p>
              <a:pPr algn="ctr" eaLnBrk="1" hangingPunct="1"/>
              <a:r>
                <a:rPr lang="en-US" altLang="en-US" sz="1500" b="1" dirty="0">
                  <a:solidFill>
                    <a:srgbClr val="FFFFFF"/>
                  </a:solidFill>
                  <a:effectLst>
                    <a:outerShdw blurRad="50800" dist="38100" dir="5400000" algn="t" rotWithShape="0">
                      <a:prstClr val="black">
                        <a:alpha val="40000"/>
                      </a:prstClr>
                    </a:outerShdw>
                  </a:effectLst>
                </a:rPr>
                <a:t>Architecture  Stage 2 </a:t>
              </a:r>
              <a:br>
                <a:rPr lang="en-US" altLang="en-US" sz="1500" b="1" dirty="0">
                  <a:solidFill>
                    <a:srgbClr val="FFFFFF"/>
                  </a:solidFill>
                  <a:effectLst>
                    <a:outerShdw blurRad="50800" dist="38100" dir="5400000" algn="t" rotWithShape="0">
                      <a:prstClr val="black">
                        <a:alpha val="40000"/>
                      </a:prstClr>
                    </a:outerShdw>
                  </a:effectLst>
                </a:rPr>
              </a:br>
              <a:r>
                <a:rPr lang="en-US" altLang="en-US" sz="1500" b="1" dirty="0">
                  <a:solidFill>
                    <a:srgbClr val="FFFFFF"/>
                  </a:solidFill>
                  <a:effectLst>
                    <a:outerShdw blurRad="50800" dist="38100" dir="5400000" algn="t" rotWithShape="0">
                      <a:prstClr val="black">
                        <a:alpha val="40000"/>
                      </a:prstClr>
                    </a:outerShdw>
                  </a:effectLst>
                </a:rPr>
                <a:t>5G  Phase 1</a:t>
              </a:r>
            </a:p>
          </p:txBody>
        </p:sp>
        <p:sp>
          <p:nvSpPr>
            <p:cNvPr id="185" name="Rounded Rectangle 156">
              <a:extLst>
                <a:ext uri="{FF2B5EF4-FFF2-40B4-BE49-F238E27FC236}">
                  <a16:creationId xmlns:a16="http://schemas.microsoft.com/office/drawing/2014/main" id="{CDF134AF-C1DC-4705-990A-1C4091D86A72}"/>
                </a:ext>
              </a:extLst>
            </p:cNvPr>
            <p:cNvSpPr>
              <a:spLocks noChangeArrowheads="1"/>
            </p:cNvSpPr>
            <p:nvPr/>
          </p:nvSpPr>
          <p:spPr bwMode="auto">
            <a:xfrm>
              <a:off x="6939644" y="2639911"/>
              <a:ext cx="1599299" cy="576000"/>
            </a:xfrm>
            <a:prstGeom prst="roundRect">
              <a:avLst>
                <a:gd name="adj" fmla="val 16667"/>
              </a:avLst>
            </a:prstGeom>
            <a:solidFill>
              <a:schemeClr val="accent1">
                <a:lumMod val="60000"/>
                <a:lumOff val="40000"/>
              </a:schemeClr>
            </a:solidFill>
            <a:ln w="12700" algn="ctr">
              <a:solidFill>
                <a:schemeClr val="accent1"/>
              </a:solidFill>
              <a:round/>
              <a:headEnd/>
              <a:tailEnd/>
            </a:ln>
            <a:effectLst>
              <a:outerShdw blurRad="50800" dist="38100" dir="5400000" algn="t" rotWithShape="0">
                <a:prstClr val="black">
                  <a:alpha val="40000"/>
                </a:prstClr>
              </a:outerShdw>
            </a:effectLst>
          </p:spPr>
          <p:txBody>
            <a:bodyPr wrap="none" lIns="71998" tIns="45719" rIns="71998" bIns="45719"/>
            <a:lstStyle>
              <a:lvl1pPr eaLnBrk="0" hangingPunct="0">
                <a:defRPr sz="2000">
                  <a:solidFill>
                    <a:schemeClr val="tx1"/>
                  </a:solidFill>
                  <a:latin typeface="Arial" charset="0"/>
                  <a:ea typeface="MS PGothic" pitchFamily="34" charset="-128"/>
                </a:defRPr>
              </a:lvl1pPr>
              <a:lvl2pPr marL="742950" indent="-285750" eaLnBrk="0" hangingPunct="0">
                <a:defRPr sz="2000">
                  <a:solidFill>
                    <a:schemeClr val="tx1"/>
                  </a:solidFill>
                  <a:latin typeface="Arial" charset="0"/>
                  <a:ea typeface="MS PGothic" pitchFamily="34" charset="-128"/>
                </a:defRPr>
              </a:lvl2pPr>
              <a:lvl3pPr marL="1143000" indent="-228600" eaLnBrk="0" hangingPunct="0">
                <a:defRPr sz="2000">
                  <a:solidFill>
                    <a:schemeClr val="tx1"/>
                  </a:solidFill>
                  <a:latin typeface="Arial" charset="0"/>
                  <a:ea typeface="MS PGothic" pitchFamily="34" charset="-128"/>
                </a:defRPr>
              </a:lvl3pPr>
              <a:lvl4pPr marL="1600200" indent="-228600" eaLnBrk="0" hangingPunct="0">
                <a:defRPr sz="2000">
                  <a:solidFill>
                    <a:schemeClr val="tx1"/>
                  </a:solidFill>
                  <a:latin typeface="Arial" charset="0"/>
                  <a:ea typeface="MS PGothic" pitchFamily="34" charset="-128"/>
                </a:defRPr>
              </a:lvl4pPr>
              <a:lvl5pPr marL="2057400" indent="-228600" eaLnBrk="0" hangingPunct="0">
                <a:defRPr sz="2000">
                  <a:solidFill>
                    <a:schemeClr val="tx1"/>
                  </a:solidFill>
                  <a:latin typeface="Arial" charset="0"/>
                  <a:ea typeface="MS PGothic" pitchFamily="34" charset="-128"/>
                </a:defRPr>
              </a:lvl5pPr>
              <a:lvl6pPr marL="2514600" indent="-228600" eaLnBrk="0" fontAlgn="base" hangingPunct="0">
                <a:spcBef>
                  <a:spcPct val="0"/>
                </a:spcBef>
                <a:spcAft>
                  <a:spcPct val="0"/>
                </a:spcAft>
                <a:defRPr sz="2000">
                  <a:solidFill>
                    <a:schemeClr val="tx1"/>
                  </a:solidFill>
                  <a:latin typeface="Arial" charset="0"/>
                  <a:ea typeface="MS PGothic" pitchFamily="34" charset="-128"/>
                </a:defRPr>
              </a:lvl6pPr>
              <a:lvl7pPr marL="2971800" indent="-228600" eaLnBrk="0" fontAlgn="base" hangingPunct="0">
                <a:spcBef>
                  <a:spcPct val="0"/>
                </a:spcBef>
                <a:spcAft>
                  <a:spcPct val="0"/>
                </a:spcAft>
                <a:defRPr sz="2000">
                  <a:solidFill>
                    <a:schemeClr val="tx1"/>
                  </a:solidFill>
                  <a:latin typeface="Arial" charset="0"/>
                  <a:ea typeface="MS PGothic" pitchFamily="34" charset="-128"/>
                </a:defRPr>
              </a:lvl7pPr>
              <a:lvl8pPr marL="3429000" indent="-228600" eaLnBrk="0" fontAlgn="base" hangingPunct="0">
                <a:spcBef>
                  <a:spcPct val="0"/>
                </a:spcBef>
                <a:spcAft>
                  <a:spcPct val="0"/>
                </a:spcAft>
                <a:defRPr sz="2000">
                  <a:solidFill>
                    <a:schemeClr val="tx1"/>
                  </a:solidFill>
                  <a:latin typeface="Arial" charset="0"/>
                  <a:ea typeface="MS PGothic" pitchFamily="34" charset="-128"/>
                </a:defRPr>
              </a:lvl8pPr>
              <a:lvl9pPr marL="3886200" indent="-228600" eaLnBrk="0" fontAlgn="base" hangingPunct="0">
                <a:spcBef>
                  <a:spcPct val="0"/>
                </a:spcBef>
                <a:spcAft>
                  <a:spcPct val="0"/>
                </a:spcAft>
                <a:defRPr sz="2000">
                  <a:solidFill>
                    <a:schemeClr val="tx1"/>
                  </a:solidFill>
                  <a:latin typeface="Arial" charset="0"/>
                  <a:ea typeface="MS PGothic" pitchFamily="34" charset="-128"/>
                </a:defRPr>
              </a:lvl9pPr>
            </a:lstStyle>
            <a:p>
              <a:pPr algn="ctr" eaLnBrk="1" hangingPunct="1"/>
              <a:r>
                <a:rPr lang="en-US" altLang="en-US" sz="1500" b="1" dirty="0">
                  <a:solidFill>
                    <a:srgbClr val="FFFFFF"/>
                  </a:solidFill>
                  <a:effectLst>
                    <a:outerShdw blurRad="50800" dist="38100" dir="5400000" algn="t" rotWithShape="0">
                      <a:prstClr val="black">
                        <a:alpha val="40000"/>
                      </a:prstClr>
                    </a:outerShdw>
                  </a:effectLst>
                </a:rPr>
                <a:t>Arch Study Items </a:t>
              </a:r>
              <a:br>
                <a:rPr lang="en-US" altLang="en-US" sz="1500" b="1" dirty="0">
                  <a:solidFill>
                    <a:srgbClr val="FFFFFF"/>
                  </a:solidFill>
                  <a:effectLst>
                    <a:outerShdw blurRad="50800" dist="38100" dir="5400000" algn="t" rotWithShape="0">
                      <a:prstClr val="black">
                        <a:alpha val="40000"/>
                      </a:prstClr>
                    </a:outerShdw>
                  </a:effectLst>
                </a:rPr>
              </a:br>
              <a:endParaRPr lang="en-US" altLang="en-US" sz="1500" b="1" dirty="0">
                <a:solidFill>
                  <a:srgbClr val="FFFFFF"/>
                </a:solidFill>
                <a:effectLst>
                  <a:outerShdw blurRad="50800" dist="38100" dir="5400000" algn="t" rotWithShape="0">
                    <a:prstClr val="black">
                      <a:alpha val="40000"/>
                    </a:prstClr>
                  </a:outerShdw>
                </a:effectLst>
              </a:endParaRPr>
            </a:p>
          </p:txBody>
        </p:sp>
        <p:sp>
          <p:nvSpPr>
            <p:cNvPr id="186" name="Rounded Rectangle 156">
              <a:extLst>
                <a:ext uri="{FF2B5EF4-FFF2-40B4-BE49-F238E27FC236}">
                  <a16:creationId xmlns:a16="http://schemas.microsoft.com/office/drawing/2014/main" id="{DA8F7258-F48B-4F8C-9F36-A2A8AFAB0EF9}"/>
                </a:ext>
              </a:extLst>
            </p:cNvPr>
            <p:cNvSpPr>
              <a:spLocks noChangeArrowheads="1"/>
            </p:cNvSpPr>
            <p:nvPr/>
          </p:nvSpPr>
          <p:spPr bwMode="auto">
            <a:xfrm>
              <a:off x="6940944" y="2997969"/>
              <a:ext cx="2711334" cy="576000"/>
            </a:xfrm>
            <a:prstGeom prst="roundRect">
              <a:avLst>
                <a:gd name="adj" fmla="val 16667"/>
              </a:avLst>
            </a:prstGeom>
            <a:solidFill>
              <a:schemeClr val="accent1">
                <a:lumMod val="75000"/>
              </a:schemeClr>
            </a:solidFill>
            <a:ln w="12700" algn="ctr">
              <a:noFill/>
              <a:round/>
              <a:headEnd/>
              <a:tailEnd/>
            </a:ln>
            <a:effectLst>
              <a:outerShdw blurRad="50800" dist="38100" dir="5400000" algn="t" rotWithShape="0">
                <a:prstClr val="black">
                  <a:alpha val="40000"/>
                </a:prstClr>
              </a:outerShdw>
            </a:effectLst>
          </p:spPr>
          <p:txBody>
            <a:bodyPr wrap="none" lIns="71998" tIns="45719" rIns="71998" bIns="45719"/>
            <a:lstStyle>
              <a:lvl1pPr eaLnBrk="0" hangingPunct="0">
                <a:defRPr sz="2000">
                  <a:solidFill>
                    <a:schemeClr val="tx1"/>
                  </a:solidFill>
                  <a:latin typeface="Arial" charset="0"/>
                  <a:ea typeface="MS PGothic" pitchFamily="34" charset="-128"/>
                </a:defRPr>
              </a:lvl1pPr>
              <a:lvl2pPr marL="742950" indent="-285750" eaLnBrk="0" hangingPunct="0">
                <a:defRPr sz="2000">
                  <a:solidFill>
                    <a:schemeClr val="tx1"/>
                  </a:solidFill>
                  <a:latin typeface="Arial" charset="0"/>
                  <a:ea typeface="MS PGothic" pitchFamily="34" charset="-128"/>
                </a:defRPr>
              </a:lvl2pPr>
              <a:lvl3pPr marL="1143000" indent="-228600" eaLnBrk="0" hangingPunct="0">
                <a:defRPr sz="2000">
                  <a:solidFill>
                    <a:schemeClr val="tx1"/>
                  </a:solidFill>
                  <a:latin typeface="Arial" charset="0"/>
                  <a:ea typeface="MS PGothic" pitchFamily="34" charset="-128"/>
                </a:defRPr>
              </a:lvl3pPr>
              <a:lvl4pPr marL="1600200" indent="-228600" eaLnBrk="0" hangingPunct="0">
                <a:defRPr sz="2000">
                  <a:solidFill>
                    <a:schemeClr val="tx1"/>
                  </a:solidFill>
                  <a:latin typeface="Arial" charset="0"/>
                  <a:ea typeface="MS PGothic" pitchFamily="34" charset="-128"/>
                </a:defRPr>
              </a:lvl4pPr>
              <a:lvl5pPr marL="2057400" indent="-228600" eaLnBrk="0" hangingPunct="0">
                <a:defRPr sz="2000">
                  <a:solidFill>
                    <a:schemeClr val="tx1"/>
                  </a:solidFill>
                  <a:latin typeface="Arial" charset="0"/>
                  <a:ea typeface="MS PGothic" pitchFamily="34" charset="-128"/>
                </a:defRPr>
              </a:lvl5pPr>
              <a:lvl6pPr marL="2514600" indent="-228600" eaLnBrk="0" fontAlgn="base" hangingPunct="0">
                <a:spcBef>
                  <a:spcPct val="0"/>
                </a:spcBef>
                <a:spcAft>
                  <a:spcPct val="0"/>
                </a:spcAft>
                <a:defRPr sz="2000">
                  <a:solidFill>
                    <a:schemeClr val="tx1"/>
                  </a:solidFill>
                  <a:latin typeface="Arial" charset="0"/>
                  <a:ea typeface="MS PGothic" pitchFamily="34" charset="-128"/>
                </a:defRPr>
              </a:lvl6pPr>
              <a:lvl7pPr marL="2971800" indent="-228600" eaLnBrk="0" fontAlgn="base" hangingPunct="0">
                <a:spcBef>
                  <a:spcPct val="0"/>
                </a:spcBef>
                <a:spcAft>
                  <a:spcPct val="0"/>
                </a:spcAft>
                <a:defRPr sz="2000">
                  <a:solidFill>
                    <a:schemeClr val="tx1"/>
                  </a:solidFill>
                  <a:latin typeface="Arial" charset="0"/>
                  <a:ea typeface="MS PGothic" pitchFamily="34" charset="-128"/>
                </a:defRPr>
              </a:lvl7pPr>
              <a:lvl8pPr marL="3429000" indent="-228600" eaLnBrk="0" fontAlgn="base" hangingPunct="0">
                <a:spcBef>
                  <a:spcPct val="0"/>
                </a:spcBef>
                <a:spcAft>
                  <a:spcPct val="0"/>
                </a:spcAft>
                <a:defRPr sz="2000">
                  <a:solidFill>
                    <a:schemeClr val="tx1"/>
                  </a:solidFill>
                  <a:latin typeface="Arial" charset="0"/>
                  <a:ea typeface="MS PGothic" pitchFamily="34" charset="-128"/>
                </a:defRPr>
              </a:lvl8pPr>
              <a:lvl9pPr marL="3886200" indent="-228600" eaLnBrk="0" fontAlgn="base" hangingPunct="0">
                <a:spcBef>
                  <a:spcPct val="0"/>
                </a:spcBef>
                <a:spcAft>
                  <a:spcPct val="0"/>
                </a:spcAft>
                <a:defRPr sz="2000">
                  <a:solidFill>
                    <a:schemeClr val="tx1"/>
                  </a:solidFill>
                  <a:latin typeface="Arial" charset="0"/>
                  <a:ea typeface="MS PGothic" pitchFamily="34" charset="-128"/>
                </a:defRPr>
              </a:lvl9pPr>
            </a:lstStyle>
            <a:p>
              <a:pPr algn="ctr" eaLnBrk="1" hangingPunct="1"/>
              <a:r>
                <a:rPr lang="en-US" altLang="en-US" sz="1500" b="1" dirty="0">
                  <a:solidFill>
                    <a:srgbClr val="FFFFFF"/>
                  </a:solidFill>
                  <a:effectLst>
                    <a:outerShdw blurRad="50800" dist="38100" dir="5400000" algn="t" rotWithShape="0">
                      <a:prstClr val="black">
                        <a:alpha val="40000"/>
                      </a:prstClr>
                    </a:outerShdw>
                  </a:effectLst>
                </a:rPr>
                <a:t>Architecture Stage 2 </a:t>
              </a:r>
              <a:br>
                <a:rPr lang="en-US" altLang="en-US" sz="1500" b="1" dirty="0">
                  <a:solidFill>
                    <a:srgbClr val="FFFFFF"/>
                  </a:solidFill>
                  <a:effectLst>
                    <a:outerShdw blurRad="50800" dist="38100" dir="5400000" algn="t" rotWithShape="0">
                      <a:prstClr val="black">
                        <a:alpha val="40000"/>
                      </a:prstClr>
                    </a:outerShdw>
                  </a:effectLst>
                </a:rPr>
              </a:br>
              <a:r>
                <a:rPr lang="en-US" altLang="en-US" sz="1500" b="1" dirty="0">
                  <a:solidFill>
                    <a:srgbClr val="FFFFFF"/>
                  </a:solidFill>
                  <a:effectLst>
                    <a:outerShdw blurRad="50800" dist="38100" dir="5400000" algn="t" rotWithShape="0">
                      <a:prstClr val="black">
                        <a:alpha val="40000"/>
                      </a:prstClr>
                    </a:outerShdw>
                  </a:effectLst>
                </a:rPr>
                <a:t>Release 17</a:t>
              </a:r>
            </a:p>
          </p:txBody>
        </p:sp>
        <p:sp>
          <p:nvSpPr>
            <p:cNvPr id="187" name="Rounded Rectangle 156">
              <a:extLst>
                <a:ext uri="{FF2B5EF4-FFF2-40B4-BE49-F238E27FC236}">
                  <a16:creationId xmlns:a16="http://schemas.microsoft.com/office/drawing/2014/main" id="{887D0DB6-4BE2-4A4A-9F49-C61FFA10B52A}"/>
                </a:ext>
              </a:extLst>
            </p:cNvPr>
            <p:cNvSpPr>
              <a:spLocks noChangeArrowheads="1"/>
            </p:cNvSpPr>
            <p:nvPr/>
          </p:nvSpPr>
          <p:spPr bwMode="auto">
            <a:xfrm>
              <a:off x="3675082" y="2997376"/>
              <a:ext cx="3259137" cy="576000"/>
            </a:xfrm>
            <a:prstGeom prst="roundRect">
              <a:avLst>
                <a:gd name="adj" fmla="val 16667"/>
              </a:avLst>
            </a:prstGeom>
            <a:solidFill>
              <a:schemeClr val="accent1">
                <a:lumMod val="75000"/>
              </a:schemeClr>
            </a:solidFill>
            <a:ln w="12700" algn="ctr">
              <a:noFill/>
              <a:round/>
              <a:headEnd/>
              <a:tailEnd/>
            </a:ln>
            <a:effectLst>
              <a:outerShdw blurRad="50800" dist="38100" dir="5400000" algn="t" rotWithShape="0">
                <a:prstClr val="black">
                  <a:alpha val="40000"/>
                </a:prstClr>
              </a:outerShdw>
            </a:effectLst>
          </p:spPr>
          <p:txBody>
            <a:bodyPr wrap="none" lIns="71998" tIns="45719" rIns="71998" bIns="45719"/>
            <a:lstStyle>
              <a:lvl1pPr eaLnBrk="0" hangingPunct="0">
                <a:defRPr sz="2000">
                  <a:solidFill>
                    <a:schemeClr val="tx1"/>
                  </a:solidFill>
                  <a:latin typeface="Arial" charset="0"/>
                  <a:ea typeface="MS PGothic" pitchFamily="34" charset="-128"/>
                </a:defRPr>
              </a:lvl1pPr>
              <a:lvl2pPr marL="742950" indent="-285750" eaLnBrk="0" hangingPunct="0">
                <a:defRPr sz="2000">
                  <a:solidFill>
                    <a:schemeClr val="tx1"/>
                  </a:solidFill>
                  <a:latin typeface="Arial" charset="0"/>
                  <a:ea typeface="MS PGothic" pitchFamily="34" charset="-128"/>
                </a:defRPr>
              </a:lvl2pPr>
              <a:lvl3pPr marL="1143000" indent="-228600" eaLnBrk="0" hangingPunct="0">
                <a:defRPr sz="2000">
                  <a:solidFill>
                    <a:schemeClr val="tx1"/>
                  </a:solidFill>
                  <a:latin typeface="Arial" charset="0"/>
                  <a:ea typeface="MS PGothic" pitchFamily="34" charset="-128"/>
                </a:defRPr>
              </a:lvl3pPr>
              <a:lvl4pPr marL="1600200" indent="-228600" eaLnBrk="0" hangingPunct="0">
                <a:defRPr sz="2000">
                  <a:solidFill>
                    <a:schemeClr val="tx1"/>
                  </a:solidFill>
                  <a:latin typeface="Arial" charset="0"/>
                  <a:ea typeface="MS PGothic" pitchFamily="34" charset="-128"/>
                </a:defRPr>
              </a:lvl4pPr>
              <a:lvl5pPr marL="2057400" indent="-228600" eaLnBrk="0" hangingPunct="0">
                <a:defRPr sz="2000">
                  <a:solidFill>
                    <a:schemeClr val="tx1"/>
                  </a:solidFill>
                  <a:latin typeface="Arial" charset="0"/>
                  <a:ea typeface="MS PGothic" pitchFamily="34" charset="-128"/>
                </a:defRPr>
              </a:lvl5pPr>
              <a:lvl6pPr marL="2514600" indent="-228600" eaLnBrk="0" fontAlgn="base" hangingPunct="0">
                <a:spcBef>
                  <a:spcPct val="0"/>
                </a:spcBef>
                <a:spcAft>
                  <a:spcPct val="0"/>
                </a:spcAft>
                <a:defRPr sz="2000">
                  <a:solidFill>
                    <a:schemeClr val="tx1"/>
                  </a:solidFill>
                  <a:latin typeface="Arial" charset="0"/>
                  <a:ea typeface="MS PGothic" pitchFamily="34" charset="-128"/>
                </a:defRPr>
              </a:lvl6pPr>
              <a:lvl7pPr marL="2971800" indent="-228600" eaLnBrk="0" fontAlgn="base" hangingPunct="0">
                <a:spcBef>
                  <a:spcPct val="0"/>
                </a:spcBef>
                <a:spcAft>
                  <a:spcPct val="0"/>
                </a:spcAft>
                <a:defRPr sz="2000">
                  <a:solidFill>
                    <a:schemeClr val="tx1"/>
                  </a:solidFill>
                  <a:latin typeface="Arial" charset="0"/>
                  <a:ea typeface="MS PGothic" pitchFamily="34" charset="-128"/>
                </a:defRPr>
              </a:lvl7pPr>
              <a:lvl8pPr marL="3429000" indent="-228600" eaLnBrk="0" fontAlgn="base" hangingPunct="0">
                <a:spcBef>
                  <a:spcPct val="0"/>
                </a:spcBef>
                <a:spcAft>
                  <a:spcPct val="0"/>
                </a:spcAft>
                <a:defRPr sz="2000">
                  <a:solidFill>
                    <a:schemeClr val="tx1"/>
                  </a:solidFill>
                  <a:latin typeface="Arial" charset="0"/>
                  <a:ea typeface="MS PGothic" pitchFamily="34" charset="-128"/>
                </a:defRPr>
              </a:lvl8pPr>
              <a:lvl9pPr marL="3886200" indent="-228600" eaLnBrk="0" fontAlgn="base" hangingPunct="0">
                <a:spcBef>
                  <a:spcPct val="0"/>
                </a:spcBef>
                <a:spcAft>
                  <a:spcPct val="0"/>
                </a:spcAft>
                <a:defRPr sz="2000">
                  <a:solidFill>
                    <a:schemeClr val="tx1"/>
                  </a:solidFill>
                  <a:latin typeface="Arial" charset="0"/>
                  <a:ea typeface="MS PGothic" pitchFamily="34" charset="-128"/>
                </a:defRPr>
              </a:lvl9pPr>
            </a:lstStyle>
            <a:p>
              <a:pPr algn="ctr" eaLnBrk="1" hangingPunct="1"/>
              <a:r>
                <a:rPr lang="en-US" altLang="en-US" sz="1500" b="1" dirty="0">
                  <a:solidFill>
                    <a:srgbClr val="FFFFFF"/>
                  </a:solidFill>
                  <a:effectLst>
                    <a:outerShdw blurRad="50800" dist="38100" dir="5400000" algn="t" rotWithShape="0">
                      <a:prstClr val="black">
                        <a:alpha val="40000"/>
                      </a:prstClr>
                    </a:outerShdw>
                  </a:effectLst>
                </a:rPr>
                <a:t>Architecture Stage 2 </a:t>
              </a:r>
              <a:br>
                <a:rPr lang="en-US" altLang="en-US" sz="1500" b="1" dirty="0">
                  <a:solidFill>
                    <a:srgbClr val="FFFFFF"/>
                  </a:solidFill>
                  <a:effectLst>
                    <a:outerShdw blurRad="50800" dist="38100" dir="5400000" algn="t" rotWithShape="0">
                      <a:prstClr val="black">
                        <a:alpha val="40000"/>
                      </a:prstClr>
                    </a:outerShdw>
                  </a:effectLst>
                </a:rPr>
              </a:br>
              <a:r>
                <a:rPr lang="en-US" altLang="en-US" sz="1500" b="1" dirty="0">
                  <a:solidFill>
                    <a:srgbClr val="FFFFFF"/>
                  </a:solidFill>
                  <a:effectLst>
                    <a:outerShdw blurRad="50800" dist="38100" dir="5400000" algn="t" rotWithShape="0">
                      <a:prstClr val="black">
                        <a:alpha val="40000"/>
                      </a:prstClr>
                    </a:outerShdw>
                  </a:effectLst>
                </a:rPr>
                <a:t>Release 16</a:t>
              </a:r>
            </a:p>
          </p:txBody>
        </p:sp>
        <p:sp>
          <p:nvSpPr>
            <p:cNvPr id="188" name="Rounded Rectangle 156">
              <a:extLst>
                <a:ext uri="{FF2B5EF4-FFF2-40B4-BE49-F238E27FC236}">
                  <a16:creationId xmlns:a16="http://schemas.microsoft.com/office/drawing/2014/main" id="{283C6C20-923B-4370-9961-802C55D0A640}"/>
                </a:ext>
              </a:extLst>
            </p:cNvPr>
            <p:cNvSpPr>
              <a:spLocks noChangeArrowheads="1"/>
            </p:cNvSpPr>
            <p:nvPr/>
          </p:nvSpPr>
          <p:spPr bwMode="auto">
            <a:xfrm>
              <a:off x="9195353" y="3811740"/>
              <a:ext cx="2064645" cy="576000"/>
            </a:xfrm>
            <a:prstGeom prst="roundRect">
              <a:avLst>
                <a:gd name="adj" fmla="val 16667"/>
              </a:avLst>
            </a:prstGeom>
            <a:solidFill>
              <a:schemeClr val="accent1">
                <a:lumMod val="60000"/>
                <a:lumOff val="40000"/>
              </a:schemeClr>
            </a:solidFill>
            <a:ln w="12700" algn="ctr">
              <a:solidFill>
                <a:schemeClr val="accent1"/>
              </a:solidFill>
              <a:round/>
              <a:headEnd/>
              <a:tailEnd/>
            </a:ln>
            <a:effectLst>
              <a:outerShdw blurRad="50800" dist="38100" dir="5400000" algn="t" rotWithShape="0">
                <a:prstClr val="black">
                  <a:alpha val="40000"/>
                </a:prstClr>
              </a:outerShdw>
            </a:effectLst>
          </p:spPr>
          <p:txBody>
            <a:bodyPr wrap="none" lIns="71998" tIns="45719" rIns="71998" bIns="45719"/>
            <a:lstStyle>
              <a:lvl1pPr eaLnBrk="0" hangingPunct="0">
                <a:defRPr sz="2000">
                  <a:solidFill>
                    <a:schemeClr val="tx1"/>
                  </a:solidFill>
                  <a:latin typeface="Arial" charset="0"/>
                  <a:ea typeface="MS PGothic" pitchFamily="34" charset="-128"/>
                </a:defRPr>
              </a:lvl1pPr>
              <a:lvl2pPr marL="742950" indent="-285750" eaLnBrk="0" hangingPunct="0">
                <a:defRPr sz="2000">
                  <a:solidFill>
                    <a:schemeClr val="tx1"/>
                  </a:solidFill>
                  <a:latin typeface="Arial" charset="0"/>
                  <a:ea typeface="MS PGothic" pitchFamily="34" charset="-128"/>
                </a:defRPr>
              </a:lvl2pPr>
              <a:lvl3pPr marL="1143000" indent="-228600" eaLnBrk="0" hangingPunct="0">
                <a:defRPr sz="2000">
                  <a:solidFill>
                    <a:schemeClr val="tx1"/>
                  </a:solidFill>
                  <a:latin typeface="Arial" charset="0"/>
                  <a:ea typeface="MS PGothic" pitchFamily="34" charset="-128"/>
                </a:defRPr>
              </a:lvl3pPr>
              <a:lvl4pPr marL="1600200" indent="-228600" eaLnBrk="0" hangingPunct="0">
                <a:defRPr sz="2000">
                  <a:solidFill>
                    <a:schemeClr val="tx1"/>
                  </a:solidFill>
                  <a:latin typeface="Arial" charset="0"/>
                  <a:ea typeface="MS PGothic" pitchFamily="34" charset="-128"/>
                </a:defRPr>
              </a:lvl4pPr>
              <a:lvl5pPr marL="2057400" indent="-228600" eaLnBrk="0" hangingPunct="0">
                <a:defRPr sz="2000">
                  <a:solidFill>
                    <a:schemeClr val="tx1"/>
                  </a:solidFill>
                  <a:latin typeface="Arial" charset="0"/>
                  <a:ea typeface="MS PGothic" pitchFamily="34" charset="-128"/>
                </a:defRPr>
              </a:lvl5pPr>
              <a:lvl6pPr marL="2514600" indent="-228600" eaLnBrk="0" fontAlgn="base" hangingPunct="0">
                <a:spcBef>
                  <a:spcPct val="0"/>
                </a:spcBef>
                <a:spcAft>
                  <a:spcPct val="0"/>
                </a:spcAft>
                <a:defRPr sz="2000">
                  <a:solidFill>
                    <a:schemeClr val="tx1"/>
                  </a:solidFill>
                  <a:latin typeface="Arial" charset="0"/>
                  <a:ea typeface="MS PGothic" pitchFamily="34" charset="-128"/>
                </a:defRPr>
              </a:lvl6pPr>
              <a:lvl7pPr marL="2971800" indent="-228600" eaLnBrk="0" fontAlgn="base" hangingPunct="0">
                <a:spcBef>
                  <a:spcPct val="0"/>
                </a:spcBef>
                <a:spcAft>
                  <a:spcPct val="0"/>
                </a:spcAft>
                <a:defRPr sz="2000">
                  <a:solidFill>
                    <a:schemeClr val="tx1"/>
                  </a:solidFill>
                  <a:latin typeface="Arial" charset="0"/>
                  <a:ea typeface="MS PGothic" pitchFamily="34" charset="-128"/>
                </a:defRPr>
              </a:lvl7pPr>
              <a:lvl8pPr marL="3429000" indent="-228600" eaLnBrk="0" fontAlgn="base" hangingPunct="0">
                <a:spcBef>
                  <a:spcPct val="0"/>
                </a:spcBef>
                <a:spcAft>
                  <a:spcPct val="0"/>
                </a:spcAft>
                <a:defRPr sz="2000">
                  <a:solidFill>
                    <a:schemeClr val="tx1"/>
                  </a:solidFill>
                  <a:latin typeface="Arial" charset="0"/>
                  <a:ea typeface="MS PGothic" pitchFamily="34" charset="-128"/>
                </a:defRPr>
              </a:lvl8pPr>
              <a:lvl9pPr marL="3886200" indent="-228600" eaLnBrk="0" fontAlgn="base" hangingPunct="0">
                <a:spcBef>
                  <a:spcPct val="0"/>
                </a:spcBef>
                <a:spcAft>
                  <a:spcPct val="0"/>
                </a:spcAft>
                <a:defRPr sz="2000">
                  <a:solidFill>
                    <a:schemeClr val="tx1"/>
                  </a:solidFill>
                  <a:latin typeface="Arial" charset="0"/>
                  <a:ea typeface="MS PGothic" pitchFamily="34" charset="-128"/>
                </a:defRPr>
              </a:lvl9pPr>
            </a:lstStyle>
            <a:p>
              <a:pPr algn="ctr" eaLnBrk="1" hangingPunct="1"/>
              <a:r>
                <a:rPr lang="en-US" altLang="en-US" sz="1500" b="1" dirty="0">
                  <a:solidFill>
                    <a:srgbClr val="FFFFFF"/>
                  </a:solidFill>
                  <a:effectLst>
                    <a:outerShdw blurRad="50800" dist="38100" dir="5400000" algn="t" rotWithShape="0">
                      <a:prstClr val="black">
                        <a:alpha val="40000"/>
                      </a:prstClr>
                    </a:outerShdw>
                  </a:effectLst>
                </a:rPr>
                <a:t>CT Work Items </a:t>
              </a:r>
              <a:br>
                <a:rPr lang="en-US" altLang="en-US" sz="1500" b="1" dirty="0">
                  <a:solidFill>
                    <a:srgbClr val="FFFFFF"/>
                  </a:solidFill>
                  <a:effectLst>
                    <a:outerShdw blurRad="50800" dist="38100" dir="5400000" algn="t" rotWithShape="0">
                      <a:prstClr val="black">
                        <a:alpha val="40000"/>
                      </a:prstClr>
                    </a:outerShdw>
                  </a:effectLst>
                </a:rPr>
              </a:br>
              <a:r>
                <a:rPr lang="en-US" altLang="en-US" sz="1500" b="1" dirty="0">
                  <a:solidFill>
                    <a:srgbClr val="FFFFFF"/>
                  </a:solidFill>
                  <a:effectLst>
                    <a:outerShdw blurRad="50800" dist="38100" dir="5400000" algn="t" rotWithShape="0">
                      <a:prstClr val="black">
                        <a:alpha val="40000"/>
                      </a:prstClr>
                    </a:outerShdw>
                  </a:effectLst>
                </a:rPr>
                <a:t>Release 17</a:t>
              </a:r>
            </a:p>
          </p:txBody>
        </p:sp>
        <p:grpSp>
          <p:nvGrpSpPr>
            <p:cNvPr id="189" name="Group 188">
              <a:extLst>
                <a:ext uri="{FF2B5EF4-FFF2-40B4-BE49-F238E27FC236}">
                  <a16:creationId xmlns:a16="http://schemas.microsoft.com/office/drawing/2014/main" id="{96CAB249-9CFD-4846-8C74-15B4D2C39EE6}"/>
                </a:ext>
              </a:extLst>
            </p:cNvPr>
            <p:cNvGrpSpPr/>
            <p:nvPr/>
          </p:nvGrpSpPr>
          <p:grpSpPr>
            <a:xfrm>
              <a:off x="11292786" y="3809795"/>
              <a:ext cx="531374" cy="576000"/>
              <a:chOff x="8003027" y="-147707"/>
              <a:chExt cx="531374" cy="576000"/>
            </a:xfrm>
          </p:grpSpPr>
          <p:sp>
            <p:nvSpPr>
              <p:cNvPr id="225" name="Rounded Rectangle 156">
                <a:extLst>
                  <a:ext uri="{FF2B5EF4-FFF2-40B4-BE49-F238E27FC236}">
                    <a16:creationId xmlns:a16="http://schemas.microsoft.com/office/drawing/2014/main" id="{C29CC587-413C-475F-BDC0-A8A2C7787B04}"/>
                  </a:ext>
                </a:extLst>
              </p:cNvPr>
              <p:cNvSpPr>
                <a:spLocks noChangeArrowheads="1"/>
              </p:cNvSpPr>
              <p:nvPr/>
            </p:nvSpPr>
            <p:spPr bwMode="auto">
              <a:xfrm>
                <a:off x="8003027" y="-147707"/>
                <a:ext cx="74174" cy="576000"/>
              </a:xfrm>
              <a:prstGeom prst="roundRect">
                <a:avLst>
                  <a:gd name="adj" fmla="val 16667"/>
                </a:avLst>
              </a:prstGeom>
              <a:solidFill>
                <a:schemeClr val="accent1">
                  <a:lumMod val="60000"/>
                  <a:lumOff val="40000"/>
                </a:schemeClr>
              </a:solidFill>
              <a:ln w="12700" algn="ctr">
                <a:solidFill>
                  <a:schemeClr val="accent1"/>
                </a:solidFill>
                <a:round/>
                <a:headEnd/>
                <a:tailEnd/>
              </a:ln>
              <a:effectLst>
                <a:outerShdw blurRad="50800" dist="38100" dir="5400000" algn="t" rotWithShape="0">
                  <a:prstClr val="black">
                    <a:alpha val="40000"/>
                  </a:prstClr>
                </a:outerShdw>
              </a:effectLst>
            </p:spPr>
            <p:txBody>
              <a:bodyPr wrap="none" lIns="71998" tIns="45719" rIns="71998" bIns="45719"/>
              <a:lstStyle>
                <a:lvl1pPr eaLnBrk="0" hangingPunct="0">
                  <a:defRPr sz="2000">
                    <a:solidFill>
                      <a:schemeClr val="tx1"/>
                    </a:solidFill>
                    <a:latin typeface="Arial" charset="0"/>
                    <a:ea typeface="MS PGothic" pitchFamily="34" charset="-128"/>
                  </a:defRPr>
                </a:lvl1pPr>
                <a:lvl2pPr marL="742950" indent="-285750" eaLnBrk="0" hangingPunct="0">
                  <a:defRPr sz="2000">
                    <a:solidFill>
                      <a:schemeClr val="tx1"/>
                    </a:solidFill>
                    <a:latin typeface="Arial" charset="0"/>
                    <a:ea typeface="MS PGothic" pitchFamily="34" charset="-128"/>
                  </a:defRPr>
                </a:lvl2pPr>
                <a:lvl3pPr marL="1143000" indent="-228600" eaLnBrk="0" hangingPunct="0">
                  <a:defRPr sz="2000">
                    <a:solidFill>
                      <a:schemeClr val="tx1"/>
                    </a:solidFill>
                    <a:latin typeface="Arial" charset="0"/>
                    <a:ea typeface="MS PGothic" pitchFamily="34" charset="-128"/>
                  </a:defRPr>
                </a:lvl3pPr>
                <a:lvl4pPr marL="1600200" indent="-228600" eaLnBrk="0" hangingPunct="0">
                  <a:defRPr sz="2000">
                    <a:solidFill>
                      <a:schemeClr val="tx1"/>
                    </a:solidFill>
                    <a:latin typeface="Arial" charset="0"/>
                    <a:ea typeface="MS PGothic" pitchFamily="34" charset="-128"/>
                  </a:defRPr>
                </a:lvl4pPr>
                <a:lvl5pPr marL="2057400" indent="-228600" eaLnBrk="0" hangingPunct="0">
                  <a:defRPr sz="2000">
                    <a:solidFill>
                      <a:schemeClr val="tx1"/>
                    </a:solidFill>
                    <a:latin typeface="Arial" charset="0"/>
                    <a:ea typeface="MS PGothic" pitchFamily="34" charset="-128"/>
                  </a:defRPr>
                </a:lvl5pPr>
                <a:lvl6pPr marL="2514600" indent="-228600" eaLnBrk="0" fontAlgn="base" hangingPunct="0">
                  <a:spcBef>
                    <a:spcPct val="0"/>
                  </a:spcBef>
                  <a:spcAft>
                    <a:spcPct val="0"/>
                  </a:spcAft>
                  <a:defRPr sz="2000">
                    <a:solidFill>
                      <a:schemeClr val="tx1"/>
                    </a:solidFill>
                    <a:latin typeface="Arial" charset="0"/>
                    <a:ea typeface="MS PGothic" pitchFamily="34" charset="-128"/>
                  </a:defRPr>
                </a:lvl6pPr>
                <a:lvl7pPr marL="2971800" indent="-228600" eaLnBrk="0" fontAlgn="base" hangingPunct="0">
                  <a:spcBef>
                    <a:spcPct val="0"/>
                  </a:spcBef>
                  <a:spcAft>
                    <a:spcPct val="0"/>
                  </a:spcAft>
                  <a:defRPr sz="2000">
                    <a:solidFill>
                      <a:schemeClr val="tx1"/>
                    </a:solidFill>
                    <a:latin typeface="Arial" charset="0"/>
                    <a:ea typeface="MS PGothic" pitchFamily="34" charset="-128"/>
                  </a:defRPr>
                </a:lvl7pPr>
                <a:lvl8pPr marL="3429000" indent="-228600" eaLnBrk="0" fontAlgn="base" hangingPunct="0">
                  <a:spcBef>
                    <a:spcPct val="0"/>
                  </a:spcBef>
                  <a:spcAft>
                    <a:spcPct val="0"/>
                  </a:spcAft>
                  <a:defRPr sz="2000">
                    <a:solidFill>
                      <a:schemeClr val="tx1"/>
                    </a:solidFill>
                    <a:latin typeface="Arial" charset="0"/>
                    <a:ea typeface="MS PGothic" pitchFamily="34" charset="-128"/>
                  </a:defRPr>
                </a:lvl8pPr>
                <a:lvl9pPr marL="3886200" indent="-228600" eaLnBrk="0" fontAlgn="base" hangingPunct="0">
                  <a:spcBef>
                    <a:spcPct val="0"/>
                  </a:spcBef>
                  <a:spcAft>
                    <a:spcPct val="0"/>
                  </a:spcAft>
                  <a:defRPr sz="2000">
                    <a:solidFill>
                      <a:schemeClr val="tx1"/>
                    </a:solidFill>
                    <a:latin typeface="Arial" charset="0"/>
                    <a:ea typeface="MS PGothic" pitchFamily="34" charset="-128"/>
                  </a:defRPr>
                </a:lvl9pPr>
              </a:lstStyle>
              <a:p>
                <a:pPr algn="ctr" eaLnBrk="1" hangingPunct="1"/>
                <a:endParaRPr lang="en-US" altLang="en-US" sz="1500" b="1" dirty="0">
                  <a:solidFill>
                    <a:srgbClr val="FFFFFF"/>
                  </a:solidFill>
                  <a:effectLst>
                    <a:outerShdw blurRad="50800" dist="38100" dir="5400000" algn="t" rotWithShape="0">
                      <a:prstClr val="black">
                        <a:alpha val="40000"/>
                      </a:prstClr>
                    </a:outerShdw>
                  </a:effectLst>
                </a:endParaRPr>
              </a:p>
            </p:txBody>
          </p:sp>
          <p:sp>
            <p:nvSpPr>
              <p:cNvPr id="226" name="Rounded Rectangle 156">
                <a:extLst>
                  <a:ext uri="{FF2B5EF4-FFF2-40B4-BE49-F238E27FC236}">
                    <a16:creationId xmlns:a16="http://schemas.microsoft.com/office/drawing/2014/main" id="{CEBF1950-132D-457D-9EB0-3B0340F633EC}"/>
                  </a:ext>
                </a:extLst>
              </p:cNvPr>
              <p:cNvSpPr>
                <a:spLocks noChangeArrowheads="1"/>
              </p:cNvSpPr>
              <p:nvPr/>
            </p:nvSpPr>
            <p:spPr bwMode="auto">
              <a:xfrm>
                <a:off x="8155427" y="-147707"/>
                <a:ext cx="74174" cy="576000"/>
              </a:xfrm>
              <a:prstGeom prst="roundRect">
                <a:avLst>
                  <a:gd name="adj" fmla="val 16667"/>
                </a:avLst>
              </a:prstGeom>
              <a:solidFill>
                <a:schemeClr val="accent1">
                  <a:lumMod val="60000"/>
                  <a:lumOff val="40000"/>
                </a:schemeClr>
              </a:solidFill>
              <a:ln w="12700" algn="ctr">
                <a:solidFill>
                  <a:schemeClr val="accent1"/>
                </a:solidFill>
                <a:round/>
                <a:headEnd/>
                <a:tailEnd/>
              </a:ln>
              <a:effectLst>
                <a:outerShdw blurRad="50800" dist="38100" dir="5400000" algn="t" rotWithShape="0">
                  <a:prstClr val="black">
                    <a:alpha val="40000"/>
                  </a:prstClr>
                </a:outerShdw>
              </a:effectLst>
            </p:spPr>
            <p:txBody>
              <a:bodyPr wrap="none" lIns="71998" tIns="45719" rIns="71998" bIns="45719"/>
              <a:lstStyle>
                <a:lvl1pPr eaLnBrk="0" hangingPunct="0">
                  <a:defRPr sz="2000">
                    <a:solidFill>
                      <a:schemeClr val="tx1"/>
                    </a:solidFill>
                    <a:latin typeface="Arial" charset="0"/>
                    <a:ea typeface="MS PGothic" pitchFamily="34" charset="-128"/>
                  </a:defRPr>
                </a:lvl1pPr>
                <a:lvl2pPr marL="742950" indent="-285750" eaLnBrk="0" hangingPunct="0">
                  <a:defRPr sz="2000">
                    <a:solidFill>
                      <a:schemeClr val="tx1"/>
                    </a:solidFill>
                    <a:latin typeface="Arial" charset="0"/>
                    <a:ea typeface="MS PGothic" pitchFamily="34" charset="-128"/>
                  </a:defRPr>
                </a:lvl2pPr>
                <a:lvl3pPr marL="1143000" indent="-228600" eaLnBrk="0" hangingPunct="0">
                  <a:defRPr sz="2000">
                    <a:solidFill>
                      <a:schemeClr val="tx1"/>
                    </a:solidFill>
                    <a:latin typeface="Arial" charset="0"/>
                    <a:ea typeface="MS PGothic" pitchFamily="34" charset="-128"/>
                  </a:defRPr>
                </a:lvl3pPr>
                <a:lvl4pPr marL="1600200" indent="-228600" eaLnBrk="0" hangingPunct="0">
                  <a:defRPr sz="2000">
                    <a:solidFill>
                      <a:schemeClr val="tx1"/>
                    </a:solidFill>
                    <a:latin typeface="Arial" charset="0"/>
                    <a:ea typeface="MS PGothic" pitchFamily="34" charset="-128"/>
                  </a:defRPr>
                </a:lvl4pPr>
                <a:lvl5pPr marL="2057400" indent="-228600" eaLnBrk="0" hangingPunct="0">
                  <a:defRPr sz="2000">
                    <a:solidFill>
                      <a:schemeClr val="tx1"/>
                    </a:solidFill>
                    <a:latin typeface="Arial" charset="0"/>
                    <a:ea typeface="MS PGothic" pitchFamily="34" charset="-128"/>
                  </a:defRPr>
                </a:lvl5pPr>
                <a:lvl6pPr marL="2514600" indent="-228600" eaLnBrk="0" fontAlgn="base" hangingPunct="0">
                  <a:spcBef>
                    <a:spcPct val="0"/>
                  </a:spcBef>
                  <a:spcAft>
                    <a:spcPct val="0"/>
                  </a:spcAft>
                  <a:defRPr sz="2000">
                    <a:solidFill>
                      <a:schemeClr val="tx1"/>
                    </a:solidFill>
                    <a:latin typeface="Arial" charset="0"/>
                    <a:ea typeface="MS PGothic" pitchFamily="34" charset="-128"/>
                  </a:defRPr>
                </a:lvl6pPr>
                <a:lvl7pPr marL="2971800" indent="-228600" eaLnBrk="0" fontAlgn="base" hangingPunct="0">
                  <a:spcBef>
                    <a:spcPct val="0"/>
                  </a:spcBef>
                  <a:spcAft>
                    <a:spcPct val="0"/>
                  </a:spcAft>
                  <a:defRPr sz="2000">
                    <a:solidFill>
                      <a:schemeClr val="tx1"/>
                    </a:solidFill>
                    <a:latin typeface="Arial" charset="0"/>
                    <a:ea typeface="MS PGothic" pitchFamily="34" charset="-128"/>
                  </a:defRPr>
                </a:lvl7pPr>
                <a:lvl8pPr marL="3429000" indent="-228600" eaLnBrk="0" fontAlgn="base" hangingPunct="0">
                  <a:spcBef>
                    <a:spcPct val="0"/>
                  </a:spcBef>
                  <a:spcAft>
                    <a:spcPct val="0"/>
                  </a:spcAft>
                  <a:defRPr sz="2000">
                    <a:solidFill>
                      <a:schemeClr val="tx1"/>
                    </a:solidFill>
                    <a:latin typeface="Arial" charset="0"/>
                    <a:ea typeface="MS PGothic" pitchFamily="34" charset="-128"/>
                  </a:defRPr>
                </a:lvl8pPr>
                <a:lvl9pPr marL="3886200" indent="-228600" eaLnBrk="0" fontAlgn="base" hangingPunct="0">
                  <a:spcBef>
                    <a:spcPct val="0"/>
                  </a:spcBef>
                  <a:spcAft>
                    <a:spcPct val="0"/>
                  </a:spcAft>
                  <a:defRPr sz="2000">
                    <a:solidFill>
                      <a:schemeClr val="tx1"/>
                    </a:solidFill>
                    <a:latin typeface="Arial" charset="0"/>
                    <a:ea typeface="MS PGothic" pitchFamily="34" charset="-128"/>
                  </a:defRPr>
                </a:lvl9pPr>
              </a:lstStyle>
              <a:p>
                <a:pPr algn="ctr" eaLnBrk="1" hangingPunct="1"/>
                <a:endParaRPr lang="en-US" altLang="en-US" sz="1500" b="1" dirty="0">
                  <a:solidFill>
                    <a:srgbClr val="FFFFFF"/>
                  </a:solidFill>
                  <a:effectLst>
                    <a:outerShdw blurRad="50800" dist="38100" dir="5400000" algn="t" rotWithShape="0">
                      <a:prstClr val="black">
                        <a:alpha val="40000"/>
                      </a:prstClr>
                    </a:outerShdw>
                  </a:effectLst>
                </a:endParaRPr>
              </a:p>
            </p:txBody>
          </p:sp>
          <p:sp>
            <p:nvSpPr>
              <p:cNvPr id="227" name="Rounded Rectangle 156">
                <a:extLst>
                  <a:ext uri="{FF2B5EF4-FFF2-40B4-BE49-F238E27FC236}">
                    <a16:creationId xmlns:a16="http://schemas.microsoft.com/office/drawing/2014/main" id="{E917AA19-8642-4ADD-B971-BBC48ACCF79E}"/>
                  </a:ext>
                </a:extLst>
              </p:cNvPr>
              <p:cNvSpPr>
                <a:spLocks noChangeArrowheads="1"/>
              </p:cNvSpPr>
              <p:nvPr/>
            </p:nvSpPr>
            <p:spPr bwMode="auto">
              <a:xfrm>
                <a:off x="8307827" y="-147707"/>
                <a:ext cx="74174" cy="576000"/>
              </a:xfrm>
              <a:prstGeom prst="roundRect">
                <a:avLst>
                  <a:gd name="adj" fmla="val 16667"/>
                </a:avLst>
              </a:prstGeom>
              <a:solidFill>
                <a:schemeClr val="accent1">
                  <a:lumMod val="60000"/>
                  <a:lumOff val="40000"/>
                </a:schemeClr>
              </a:solidFill>
              <a:ln w="12700" algn="ctr">
                <a:solidFill>
                  <a:schemeClr val="accent1"/>
                </a:solidFill>
                <a:round/>
                <a:headEnd/>
                <a:tailEnd/>
              </a:ln>
              <a:effectLst>
                <a:outerShdw blurRad="50800" dist="38100" dir="5400000" algn="t" rotWithShape="0">
                  <a:prstClr val="black">
                    <a:alpha val="40000"/>
                  </a:prstClr>
                </a:outerShdw>
              </a:effectLst>
            </p:spPr>
            <p:txBody>
              <a:bodyPr wrap="none" lIns="71998" tIns="45719" rIns="71998" bIns="45719"/>
              <a:lstStyle>
                <a:lvl1pPr eaLnBrk="0" hangingPunct="0">
                  <a:defRPr sz="2000">
                    <a:solidFill>
                      <a:schemeClr val="tx1"/>
                    </a:solidFill>
                    <a:latin typeface="Arial" charset="0"/>
                    <a:ea typeface="MS PGothic" pitchFamily="34" charset="-128"/>
                  </a:defRPr>
                </a:lvl1pPr>
                <a:lvl2pPr marL="742950" indent="-285750" eaLnBrk="0" hangingPunct="0">
                  <a:defRPr sz="2000">
                    <a:solidFill>
                      <a:schemeClr val="tx1"/>
                    </a:solidFill>
                    <a:latin typeface="Arial" charset="0"/>
                    <a:ea typeface="MS PGothic" pitchFamily="34" charset="-128"/>
                  </a:defRPr>
                </a:lvl2pPr>
                <a:lvl3pPr marL="1143000" indent="-228600" eaLnBrk="0" hangingPunct="0">
                  <a:defRPr sz="2000">
                    <a:solidFill>
                      <a:schemeClr val="tx1"/>
                    </a:solidFill>
                    <a:latin typeface="Arial" charset="0"/>
                    <a:ea typeface="MS PGothic" pitchFamily="34" charset="-128"/>
                  </a:defRPr>
                </a:lvl3pPr>
                <a:lvl4pPr marL="1600200" indent="-228600" eaLnBrk="0" hangingPunct="0">
                  <a:defRPr sz="2000">
                    <a:solidFill>
                      <a:schemeClr val="tx1"/>
                    </a:solidFill>
                    <a:latin typeface="Arial" charset="0"/>
                    <a:ea typeface="MS PGothic" pitchFamily="34" charset="-128"/>
                  </a:defRPr>
                </a:lvl4pPr>
                <a:lvl5pPr marL="2057400" indent="-228600" eaLnBrk="0" hangingPunct="0">
                  <a:defRPr sz="2000">
                    <a:solidFill>
                      <a:schemeClr val="tx1"/>
                    </a:solidFill>
                    <a:latin typeface="Arial" charset="0"/>
                    <a:ea typeface="MS PGothic" pitchFamily="34" charset="-128"/>
                  </a:defRPr>
                </a:lvl5pPr>
                <a:lvl6pPr marL="2514600" indent="-228600" eaLnBrk="0" fontAlgn="base" hangingPunct="0">
                  <a:spcBef>
                    <a:spcPct val="0"/>
                  </a:spcBef>
                  <a:spcAft>
                    <a:spcPct val="0"/>
                  </a:spcAft>
                  <a:defRPr sz="2000">
                    <a:solidFill>
                      <a:schemeClr val="tx1"/>
                    </a:solidFill>
                    <a:latin typeface="Arial" charset="0"/>
                    <a:ea typeface="MS PGothic" pitchFamily="34" charset="-128"/>
                  </a:defRPr>
                </a:lvl6pPr>
                <a:lvl7pPr marL="2971800" indent="-228600" eaLnBrk="0" fontAlgn="base" hangingPunct="0">
                  <a:spcBef>
                    <a:spcPct val="0"/>
                  </a:spcBef>
                  <a:spcAft>
                    <a:spcPct val="0"/>
                  </a:spcAft>
                  <a:defRPr sz="2000">
                    <a:solidFill>
                      <a:schemeClr val="tx1"/>
                    </a:solidFill>
                    <a:latin typeface="Arial" charset="0"/>
                    <a:ea typeface="MS PGothic" pitchFamily="34" charset="-128"/>
                  </a:defRPr>
                </a:lvl7pPr>
                <a:lvl8pPr marL="3429000" indent="-228600" eaLnBrk="0" fontAlgn="base" hangingPunct="0">
                  <a:spcBef>
                    <a:spcPct val="0"/>
                  </a:spcBef>
                  <a:spcAft>
                    <a:spcPct val="0"/>
                  </a:spcAft>
                  <a:defRPr sz="2000">
                    <a:solidFill>
                      <a:schemeClr val="tx1"/>
                    </a:solidFill>
                    <a:latin typeface="Arial" charset="0"/>
                    <a:ea typeface="MS PGothic" pitchFamily="34" charset="-128"/>
                  </a:defRPr>
                </a:lvl8pPr>
                <a:lvl9pPr marL="3886200" indent="-228600" eaLnBrk="0" fontAlgn="base" hangingPunct="0">
                  <a:spcBef>
                    <a:spcPct val="0"/>
                  </a:spcBef>
                  <a:spcAft>
                    <a:spcPct val="0"/>
                  </a:spcAft>
                  <a:defRPr sz="2000">
                    <a:solidFill>
                      <a:schemeClr val="tx1"/>
                    </a:solidFill>
                    <a:latin typeface="Arial" charset="0"/>
                    <a:ea typeface="MS PGothic" pitchFamily="34" charset="-128"/>
                  </a:defRPr>
                </a:lvl9pPr>
              </a:lstStyle>
              <a:p>
                <a:pPr algn="ctr" eaLnBrk="1" hangingPunct="1"/>
                <a:endParaRPr lang="en-US" altLang="en-US" sz="1500" b="1" dirty="0">
                  <a:solidFill>
                    <a:srgbClr val="FFFFFF"/>
                  </a:solidFill>
                  <a:effectLst>
                    <a:outerShdw blurRad="50800" dist="38100" dir="5400000" algn="t" rotWithShape="0">
                      <a:prstClr val="black">
                        <a:alpha val="40000"/>
                      </a:prstClr>
                    </a:outerShdw>
                  </a:effectLst>
                </a:endParaRPr>
              </a:p>
            </p:txBody>
          </p:sp>
          <p:sp>
            <p:nvSpPr>
              <p:cNvPr id="228" name="Rounded Rectangle 156">
                <a:extLst>
                  <a:ext uri="{FF2B5EF4-FFF2-40B4-BE49-F238E27FC236}">
                    <a16:creationId xmlns:a16="http://schemas.microsoft.com/office/drawing/2014/main" id="{5CD7AF75-00A8-431C-ABBA-11C97419D620}"/>
                  </a:ext>
                </a:extLst>
              </p:cNvPr>
              <p:cNvSpPr>
                <a:spLocks noChangeArrowheads="1"/>
              </p:cNvSpPr>
              <p:nvPr/>
            </p:nvSpPr>
            <p:spPr bwMode="auto">
              <a:xfrm>
                <a:off x="8460227" y="-147707"/>
                <a:ext cx="74174" cy="576000"/>
              </a:xfrm>
              <a:prstGeom prst="roundRect">
                <a:avLst>
                  <a:gd name="adj" fmla="val 16667"/>
                </a:avLst>
              </a:prstGeom>
              <a:solidFill>
                <a:schemeClr val="accent1">
                  <a:lumMod val="60000"/>
                  <a:lumOff val="40000"/>
                </a:schemeClr>
              </a:solidFill>
              <a:ln w="12700" algn="ctr">
                <a:solidFill>
                  <a:schemeClr val="accent1"/>
                </a:solidFill>
                <a:round/>
                <a:headEnd/>
                <a:tailEnd/>
              </a:ln>
              <a:effectLst>
                <a:outerShdw blurRad="50800" dist="38100" dir="5400000" algn="t" rotWithShape="0">
                  <a:prstClr val="black">
                    <a:alpha val="40000"/>
                  </a:prstClr>
                </a:outerShdw>
              </a:effectLst>
            </p:spPr>
            <p:txBody>
              <a:bodyPr wrap="none" lIns="71998" tIns="45719" rIns="71998" bIns="45719"/>
              <a:lstStyle>
                <a:lvl1pPr eaLnBrk="0" hangingPunct="0">
                  <a:defRPr sz="2000">
                    <a:solidFill>
                      <a:schemeClr val="tx1"/>
                    </a:solidFill>
                    <a:latin typeface="Arial" charset="0"/>
                    <a:ea typeface="MS PGothic" pitchFamily="34" charset="-128"/>
                  </a:defRPr>
                </a:lvl1pPr>
                <a:lvl2pPr marL="742950" indent="-285750" eaLnBrk="0" hangingPunct="0">
                  <a:defRPr sz="2000">
                    <a:solidFill>
                      <a:schemeClr val="tx1"/>
                    </a:solidFill>
                    <a:latin typeface="Arial" charset="0"/>
                    <a:ea typeface="MS PGothic" pitchFamily="34" charset="-128"/>
                  </a:defRPr>
                </a:lvl2pPr>
                <a:lvl3pPr marL="1143000" indent="-228600" eaLnBrk="0" hangingPunct="0">
                  <a:defRPr sz="2000">
                    <a:solidFill>
                      <a:schemeClr val="tx1"/>
                    </a:solidFill>
                    <a:latin typeface="Arial" charset="0"/>
                    <a:ea typeface="MS PGothic" pitchFamily="34" charset="-128"/>
                  </a:defRPr>
                </a:lvl3pPr>
                <a:lvl4pPr marL="1600200" indent="-228600" eaLnBrk="0" hangingPunct="0">
                  <a:defRPr sz="2000">
                    <a:solidFill>
                      <a:schemeClr val="tx1"/>
                    </a:solidFill>
                    <a:latin typeface="Arial" charset="0"/>
                    <a:ea typeface="MS PGothic" pitchFamily="34" charset="-128"/>
                  </a:defRPr>
                </a:lvl4pPr>
                <a:lvl5pPr marL="2057400" indent="-228600" eaLnBrk="0" hangingPunct="0">
                  <a:defRPr sz="2000">
                    <a:solidFill>
                      <a:schemeClr val="tx1"/>
                    </a:solidFill>
                    <a:latin typeface="Arial" charset="0"/>
                    <a:ea typeface="MS PGothic" pitchFamily="34" charset="-128"/>
                  </a:defRPr>
                </a:lvl5pPr>
                <a:lvl6pPr marL="2514600" indent="-228600" eaLnBrk="0" fontAlgn="base" hangingPunct="0">
                  <a:spcBef>
                    <a:spcPct val="0"/>
                  </a:spcBef>
                  <a:spcAft>
                    <a:spcPct val="0"/>
                  </a:spcAft>
                  <a:defRPr sz="2000">
                    <a:solidFill>
                      <a:schemeClr val="tx1"/>
                    </a:solidFill>
                    <a:latin typeface="Arial" charset="0"/>
                    <a:ea typeface="MS PGothic" pitchFamily="34" charset="-128"/>
                  </a:defRPr>
                </a:lvl6pPr>
                <a:lvl7pPr marL="2971800" indent="-228600" eaLnBrk="0" fontAlgn="base" hangingPunct="0">
                  <a:spcBef>
                    <a:spcPct val="0"/>
                  </a:spcBef>
                  <a:spcAft>
                    <a:spcPct val="0"/>
                  </a:spcAft>
                  <a:defRPr sz="2000">
                    <a:solidFill>
                      <a:schemeClr val="tx1"/>
                    </a:solidFill>
                    <a:latin typeface="Arial" charset="0"/>
                    <a:ea typeface="MS PGothic" pitchFamily="34" charset="-128"/>
                  </a:defRPr>
                </a:lvl7pPr>
                <a:lvl8pPr marL="3429000" indent="-228600" eaLnBrk="0" fontAlgn="base" hangingPunct="0">
                  <a:spcBef>
                    <a:spcPct val="0"/>
                  </a:spcBef>
                  <a:spcAft>
                    <a:spcPct val="0"/>
                  </a:spcAft>
                  <a:defRPr sz="2000">
                    <a:solidFill>
                      <a:schemeClr val="tx1"/>
                    </a:solidFill>
                    <a:latin typeface="Arial" charset="0"/>
                    <a:ea typeface="MS PGothic" pitchFamily="34" charset="-128"/>
                  </a:defRPr>
                </a:lvl8pPr>
                <a:lvl9pPr marL="3886200" indent="-228600" eaLnBrk="0" fontAlgn="base" hangingPunct="0">
                  <a:spcBef>
                    <a:spcPct val="0"/>
                  </a:spcBef>
                  <a:spcAft>
                    <a:spcPct val="0"/>
                  </a:spcAft>
                  <a:defRPr sz="2000">
                    <a:solidFill>
                      <a:schemeClr val="tx1"/>
                    </a:solidFill>
                    <a:latin typeface="Arial" charset="0"/>
                    <a:ea typeface="MS PGothic" pitchFamily="34" charset="-128"/>
                  </a:defRPr>
                </a:lvl9pPr>
              </a:lstStyle>
              <a:p>
                <a:pPr algn="ctr" eaLnBrk="1" hangingPunct="1"/>
                <a:endParaRPr lang="en-US" altLang="en-US" sz="1500" b="1" dirty="0">
                  <a:solidFill>
                    <a:srgbClr val="FFFFFF"/>
                  </a:solidFill>
                  <a:effectLst>
                    <a:outerShdw blurRad="50800" dist="38100" dir="5400000" algn="t" rotWithShape="0">
                      <a:prstClr val="black">
                        <a:alpha val="40000"/>
                      </a:prstClr>
                    </a:outerShdw>
                  </a:effectLst>
                </a:endParaRPr>
              </a:p>
            </p:txBody>
          </p:sp>
        </p:grpSp>
        <p:cxnSp>
          <p:nvCxnSpPr>
            <p:cNvPr id="190" name="Straight Connector 72">
              <a:extLst>
                <a:ext uri="{FF2B5EF4-FFF2-40B4-BE49-F238E27FC236}">
                  <a16:creationId xmlns:a16="http://schemas.microsoft.com/office/drawing/2014/main" id="{A1BDF5CE-DF54-4355-99A3-86D86138E083}"/>
                </a:ext>
              </a:extLst>
            </p:cNvPr>
            <p:cNvCxnSpPr>
              <a:cxnSpLocks noChangeShapeType="1"/>
            </p:cNvCxnSpPr>
            <p:nvPr/>
          </p:nvCxnSpPr>
          <p:spPr bwMode="auto">
            <a:xfrm flipV="1">
              <a:off x="11282218" y="6223979"/>
              <a:ext cx="3861" cy="260488"/>
            </a:xfrm>
            <a:prstGeom prst="line">
              <a:avLst/>
            </a:prstGeom>
            <a:ln>
              <a:headEnd/>
              <a:tailEnd/>
            </a:ln>
          </p:spPr>
          <p:style>
            <a:lnRef idx="2">
              <a:schemeClr val="accent4"/>
            </a:lnRef>
            <a:fillRef idx="0">
              <a:schemeClr val="accent4"/>
            </a:fillRef>
            <a:effectRef idx="1">
              <a:schemeClr val="accent4"/>
            </a:effectRef>
            <a:fontRef idx="minor">
              <a:schemeClr val="tx1"/>
            </a:fontRef>
          </p:style>
        </p:cxnSp>
        <p:sp>
          <p:nvSpPr>
            <p:cNvPr id="191" name="TextBox 190">
              <a:extLst>
                <a:ext uri="{FF2B5EF4-FFF2-40B4-BE49-F238E27FC236}">
                  <a16:creationId xmlns:a16="http://schemas.microsoft.com/office/drawing/2014/main" id="{8C9A9721-9D04-4721-B577-4F5D3677E26B}"/>
                </a:ext>
              </a:extLst>
            </p:cNvPr>
            <p:cNvSpPr txBox="1"/>
            <p:nvPr/>
          </p:nvSpPr>
          <p:spPr>
            <a:xfrm>
              <a:off x="11409185" y="5865615"/>
              <a:ext cx="821059" cy="369332"/>
            </a:xfrm>
            <a:prstGeom prst="rect">
              <a:avLst/>
            </a:prstGeom>
            <a:noFill/>
          </p:spPr>
          <p:txBody>
            <a:bodyPr wrap="none" rtlCol="0">
              <a:spAutoFit/>
            </a:bodyPr>
            <a:lstStyle/>
            <a:p>
              <a:r>
                <a:rPr lang="en-US" b="1" dirty="0">
                  <a:solidFill>
                    <a:schemeClr val="accent6">
                      <a:lumMod val="40000"/>
                      <a:lumOff val="60000"/>
                    </a:schemeClr>
                  </a:solidFill>
                </a:rPr>
                <a:t>ASN.1</a:t>
              </a:r>
            </a:p>
          </p:txBody>
        </p:sp>
        <p:grpSp>
          <p:nvGrpSpPr>
            <p:cNvPr id="192" name="Group 191">
              <a:extLst>
                <a:ext uri="{FF2B5EF4-FFF2-40B4-BE49-F238E27FC236}">
                  <a16:creationId xmlns:a16="http://schemas.microsoft.com/office/drawing/2014/main" id="{3E52A1A1-34F1-40F2-83B4-F6A432934E6C}"/>
                </a:ext>
              </a:extLst>
            </p:cNvPr>
            <p:cNvGrpSpPr/>
            <p:nvPr/>
          </p:nvGrpSpPr>
          <p:grpSpPr>
            <a:xfrm>
              <a:off x="11303889" y="4930732"/>
              <a:ext cx="531374" cy="576000"/>
              <a:chOff x="8003027" y="-147707"/>
              <a:chExt cx="531374" cy="576000"/>
            </a:xfrm>
            <a:solidFill>
              <a:schemeClr val="accent1">
                <a:lumMod val="75000"/>
              </a:schemeClr>
            </a:solidFill>
          </p:grpSpPr>
          <p:sp>
            <p:nvSpPr>
              <p:cNvPr id="221" name="Rounded Rectangle 156">
                <a:extLst>
                  <a:ext uri="{FF2B5EF4-FFF2-40B4-BE49-F238E27FC236}">
                    <a16:creationId xmlns:a16="http://schemas.microsoft.com/office/drawing/2014/main" id="{6D3C8EC1-FB25-4C05-8CA2-30A8E6C38958}"/>
                  </a:ext>
                </a:extLst>
              </p:cNvPr>
              <p:cNvSpPr>
                <a:spLocks noChangeArrowheads="1"/>
              </p:cNvSpPr>
              <p:nvPr/>
            </p:nvSpPr>
            <p:spPr bwMode="auto">
              <a:xfrm>
                <a:off x="8003027" y="-147707"/>
                <a:ext cx="74174" cy="576000"/>
              </a:xfrm>
              <a:prstGeom prst="roundRect">
                <a:avLst>
                  <a:gd name="adj" fmla="val 16667"/>
                </a:avLst>
              </a:prstGeom>
              <a:grpFill/>
              <a:ln w="12700" algn="ctr">
                <a:solidFill>
                  <a:schemeClr val="accent1"/>
                </a:solidFill>
                <a:round/>
                <a:headEnd/>
                <a:tailEnd/>
              </a:ln>
              <a:effectLst>
                <a:outerShdw blurRad="50800" dist="38100" dir="5400000" algn="t" rotWithShape="0">
                  <a:prstClr val="black">
                    <a:alpha val="40000"/>
                  </a:prstClr>
                </a:outerShdw>
              </a:effectLst>
            </p:spPr>
            <p:txBody>
              <a:bodyPr wrap="none" lIns="71998" tIns="45719" rIns="71998" bIns="45719"/>
              <a:lstStyle>
                <a:lvl1pPr eaLnBrk="0" hangingPunct="0">
                  <a:defRPr sz="2000">
                    <a:solidFill>
                      <a:schemeClr val="tx1"/>
                    </a:solidFill>
                    <a:latin typeface="Arial" charset="0"/>
                    <a:ea typeface="MS PGothic" pitchFamily="34" charset="-128"/>
                  </a:defRPr>
                </a:lvl1pPr>
                <a:lvl2pPr marL="742950" indent="-285750" eaLnBrk="0" hangingPunct="0">
                  <a:defRPr sz="2000">
                    <a:solidFill>
                      <a:schemeClr val="tx1"/>
                    </a:solidFill>
                    <a:latin typeface="Arial" charset="0"/>
                    <a:ea typeface="MS PGothic" pitchFamily="34" charset="-128"/>
                  </a:defRPr>
                </a:lvl2pPr>
                <a:lvl3pPr marL="1143000" indent="-228600" eaLnBrk="0" hangingPunct="0">
                  <a:defRPr sz="2000">
                    <a:solidFill>
                      <a:schemeClr val="tx1"/>
                    </a:solidFill>
                    <a:latin typeface="Arial" charset="0"/>
                    <a:ea typeface="MS PGothic" pitchFamily="34" charset="-128"/>
                  </a:defRPr>
                </a:lvl3pPr>
                <a:lvl4pPr marL="1600200" indent="-228600" eaLnBrk="0" hangingPunct="0">
                  <a:defRPr sz="2000">
                    <a:solidFill>
                      <a:schemeClr val="tx1"/>
                    </a:solidFill>
                    <a:latin typeface="Arial" charset="0"/>
                    <a:ea typeface="MS PGothic" pitchFamily="34" charset="-128"/>
                  </a:defRPr>
                </a:lvl4pPr>
                <a:lvl5pPr marL="2057400" indent="-228600" eaLnBrk="0" hangingPunct="0">
                  <a:defRPr sz="2000">
                    <a:solidFill>
                      <a:schemeClr val="tx1"/>
                    </a:solidFill>
                    <a:latin typeface="Arial" charset="0"/>
                    <a:ea typeface="MS PGothic" pitchFamily="34" charset="-128"/>
                  </a:defRPr>
                </a:lvl5pPr>
                <a:lvl6pPr marL="2514600" indent="-228600" eaLnBrk="0" fontAlgn="base" hangingPunct="0">
                  <a:spcBef>
                    <a:spcPct val="0"/>
                  </a:spcBef>
                  <a:spcAft>
                    <a:spcPct val="0"/>
                  </a:spcAft>
                  <a:defRPr sz="2000">
                    <a:solidFill>
                      <a:schemeClr val="tx1"/>
                    </a:solidFill>
                    <a:latin typeface="Arial" charset="0"/>
                    <a:ea typeface="MS PGothic" pitchFamily="34" charset="-128"/>
                  </a:defRPr>
                </a:lvl6pPr>
                <a:lvl7pPr marL="2971800" indent="-228600" eaLnBrk="0" fontAlgn="base" hangingPunct="0">
                  <a:spcBef>
                    <a:spcPct val="0"/>
                  </a:spcBef>
                  <a:spcAft>
                    <a:spcPct val="0"/>
                  </a:spcAft>
                  <a:defRPr sz="2000">
                    <a:solidFill>
                      <a:schemeClr val="tx1"/>
                    </a:solidFill>
                    <a:latin typeface="Arial" charset="0"/>
                    <a:ea typeface="MS PGothic" pitchFamily="34" charset="-128"/>
                  </a:defRPr>
                </a:lvl7pPr>
                <a:lvl8pPr marL="3429000" indent="-228600" eaLnBrk="0" fontAlgn="base" hangingPunct="0">
                  <a:spcBef>
                    <a:spcPct val="0"/>
                  </a:spcBef>
                  <a:spcAft>
                    <a:spcPct val="0"/>
                  </a:spcAft>
                  <a:defRPr sz="2000">
                    <a:solidFill>
                      <a:schemeClr val="tx1"/>
                    </a:solidFill>
                    <a:latin typeface="Arial" charset="0"/>
                    <a:ea typeface="MS PGothic" pitchFamily="34" charset="-128"/>
                  </a:defRPr>
                </a:lvl8pPr>
                <a:lvl9pPr marL="3886200" indent="-228600" eaLnBrk="0" fontAlgn="base" hangingPunct="0">
                  <a:spcBef>
                    <a:spcPct val="0"/>
                  </a:spcBef>
                  <a:spcAft>
                    <a:spcPct val="0"/>
                  </a:spcAft>
                  <a:defRPr sz="2000">
                    <a:solidFill>
                      <a:schemeClr val="tx1"/>
                    </a:solidFill>
                    <a:latin typeface="Arial" charset="0"/>
                    <a:ea typeface="MS PGothic" pitchFamily="34" charset="-128"/>
                  </a:defRPr>
                </a:lvl9pPr>
              </a:lstStyle>
              <a:p>
                <a:pPr algn="ctr" eaLnBrk="1" hangingPunct="1"/>
                <a:endParaRPr lang="en-US" altLang="en-US" sz="1500" b="1" dirty="0">
                  <a:solidFill>
                    <a:srgbClr val="FFFFFF"/>
                  </a:solidFill>
                  <a:effectLst>
                    <a:outerShdw blurRad="50800" dist="38100" dir="5400000" algn="t" rotWithShape="0">
                      <a:prstClr val="black">
                        <a:alpha val="40000"/>
                      </a:prstClr>
                    </a:outerShdw>
                  </a:effectLst>
                </a:endParaRPr>
              </a:p>
            </p:txBody>
          </p:sp>
          <p:sp>
            <p:nvSpPr>
              <p:cNvPr id="222" name="Rounded Rectangle 156">
                <a:extLst>
                  <a:ext uri="{FF2B5EF4-FFF2-40B4-BE49-F238E27FC236}">
                    <a16:creationId xmlns:a16="http://schemas.microsoft.com/office/drawing/2014/main" id="{B24ABFDE-701D-4821-B274-CBF52F3F9212}"/>
                  </a:ext>
                </a:extLst>
              </p:cNvPr>
              <p:cNvSpPr>
                <a:spLocks noChangeArrowheads="1"/>
              </p:cNvSpPr>
              <p:nvPr/>
            </p:nvSpPr>
            <p:spPr bwMode="auto">
              <a:xfrm>
                <a:off x="8155427" y="-147707"/>
                <a:ext cx="74174" cy="576000"/>
              </a:xfrm>
              <a:prstGeom prst="roundRect">
                <a:avLst>
                  <a:gd name="adj" fmla="val 16667"/>
                </a:avLst>
              </a:prstGeom>
              <a:grpFill/>
              <a:ln w="12700" algn="ctr">
                <a:solidFill>
                  <a:schemeClr val="accent1"/>
                </a:solidFill>
                <a:round/>
                <a:headEnd/>
                <a:tailEnd/>
              </a:ln>
              <a:effectLst>
                <a:outerShdw blurRad="50800" dist="38100" dir="5400000" algn="t" rotWithShape="0">
                  <a:prstClr val="black">
                    <a:alpha val="40000"/>
                  </a:prstClr>
                </a:outerShdw>
              </a:effectLst>
            </p:spPr>
            <p:txBody>
              <a:bodyPr wrap="none" lIns="71998" tIns="45719" rIns="71998" bIns="45719"/>
              <a:lstStyle>
                <a:lvl1pPr eaLnBrk="0" hangingPunct="0">
                  <a:defRPr sz="2000">
                    <a:solidFill>
                      <a:schemeClr val="tx1"/>
                    </a:solidFill>
                    <a:latin typeface="Arial" charset="0"/>
                    <a:ea typeface="MS PGothic" pitchFamily="34" charset="-128"/>
                  </a:defRPr>
                </a:lvl1pPr>
                <a:lvl2pPr marL="742950" indent="-285750" eaLnBrk="0" hangingPunct="0">
                  <a:defRPr sz="2000">
                    <a:solidFill>
                      <a:schemeClr val="tx1"/>
                    </a:solidFill>
                    <a:latin typeface="Arial" charset="0"/>
                    <a:ea typeface="MS PGothic" pitchFamily="34" charset="-128"/>
                  </a:defRPr>
                </a:lvl2pPr>
                <a:lvl3pPr marL="1143000" indent="-228600" eaLnBrk="0" hangingPunct="0">
                  <a:defRPr sz="2000">
                    <a:solidFill>
                      <a:schemeClr val="tx1"/>
                    </a:solidFill>
                    <a:latin typeface="Arial" charset="0"/>
                    <a:ea typeface="MS PGothic" pitchFamily="34" charset="-128"/>
                  </a:defRPr>
                </a:lvl3pPr>
                <a:lvl4pPr marL="1600200" indent="-228600" eaLnBrk="0" hangingPunct="0">
                  <a:defRPr sz="2000">
                    <a:solidFill>
                      <a:schemeClr val="tx1"/>
                    </a:solidFill>
                    <a:latin typeface="Arial" charset="0"/>
                    <a:ea typeface="MS PGothic" pitchFamily="34" charset="-128"/>
                  </a:defRPr>
                </a:lvl4pPr>
                <a:lvl5pPr marL="2057400" indent="-228600" eaLnBrk="0" hangingPunct="0">
                  <a:defRPr sz="2000">
                    <a:solidFill>
                      <a:schemeClr val="tx1"/>
                    </a:solidFill>
                    <a:latin typeface="Arial" charset="0"/>
                    <a:ea typeface="MS PGothic" pitchFamily="34" charset="-128"/>
                  </a:defRPr>
                </a:lvl5pPr>
                <a:lvl6pPr marL="2514600" indent="-228600" eaLnBrk="0" fontAlgn="base" hangingPunct="0">
                  <a:spcBef>
                    <a:spcPct val="0"/>
                  </a:spcBef>
                  <a:spcAft>
                    <a:spcPct val="0"/>
                  </a:spcAft>
                  <a:defRPr sz="2000">
                    <a:solidFill>
                      <a:schemeClr val="tx1"/>
                    </a:solidFill>
                    <a:latin typeface="Arial" charset="0"/>
                    <a:ea typeface="MS PGothic" pitchFamily="34" charset="-128"/>
                  </a:defRPr>
                </a:lvl6pPr>
                <a:lvl7pPr marL="2971800" indent="-228600" eaLnBrk="0" fontAlgn="base" hangingPunct="0">
                  <a:spcBef>
                    <a:spcPct val="0"/>
                  </a:spcBef>
                  <a:spcAft>
                    <a:spcPct val="0"/>
                  </a:spcAft>
                  <a:defRPr sz="2000">
                    <a:solidFill>
                      <a:schemeClr val="tx1"/>
                    </a:solidFill>
                    <a:latin typeface="Arial" charset="0"/>
                    <a:ea typeface="MS PGothic" pitchFamily="34" charset="-128"/>
                  </a:defRPr>
                </a:lvl7pPr>
                <a:lvl8pPr marL="3429000" indent="-228600" eaLnBrk="0" fontAlgn="base" hangingPunct="0">
                  <a:spcBef>
                    <a:spcPct val="0"/>
                  </a:spcBef>
                  <a:spcAft>
                    <a:spcPct val="0"/>
                  </a:spcAft>
                  <a:defRPr sz="2000">
                    <a:solidFill>
                      <a:schemeClr val="tx1"/>
                    </a:solidFill>
                    <a:latin typeface="Arial" charset="0"/>
                    <a:ea typeface="MS PGothic" pitchFamily="34" charset="-128"/>
                  </a:defRPr>
                </a:lvl8pPr>
                <a:lvl9pPr marL="3886200" indent="-228600" eaLnBrk="0" fontAlgn="base" hangingPunct="0">
                  <a:spcBef>
                    <a:spcPct val="0"/>
                  </a:spcBef>
                  <a:spcAft>
                    <a:spcPct val="0"/>
                  </a:spcAft>
                  <a:defRPr sz="2000">
                    <a:solidFill>
                      <a:schemeClr val="tx1"/>
                    </a:solidFill>
                    <a:latin typeface="Arial" charset="0"/>
                    <a:ea typeface="MS PGothic" pitchFamily="34" charset="-128"/>
                  </a:defRPr>
                </a:lvl9pPr>
              </a:lstStyle>
              <a:p>
                <a:pPr algn="ctr" eaLnBrk="1" hangingPunct="1"/>
                <a:endParaRPr lang="en-US" altLang="en-US" sz="1500" b="1" dirty="0">
                  <a:solidFill>
                    <a:srgbClr val="FFFFFF"/>
                  </a:solidFill>
                  <a:effectLst>
                    <a:outerShdw blurRad="50800" dist="38100" dir="5400000" algn="t" rotWithShape="0">
                      <a:prstClr val="black">
                        <a:alpha val="40000"/>
                      </a:prstClr>
                    </a:outerShdw>
                  </a:effectLst>
                </a:endParaRPr>
              </a:p>
            </p:txBody>
          </p:sp>
          <p:sp>
            <p:nvSpPr>
              <p:cNvPr id="223" name="Rounded Rectangle 156">
                <a:extLst>
                  <a:ext uri="{FF2B5EF4-FFF2-40B4-BE49-F238E27FC236}">
                    <a16:creationId xmlns:a16="http://schemas.microsoft.com/office/drawing/2014/main" id="{F6D15AB3-58F2-40DA-9D4E-8BF37F15A9D3}"/>
                  </a:ext>
                </a:extLst>
              </p:cNvPr>
              <p:cNvSpPr>
                <a:spLocks noChangeArrowheads="1"/>
              </p:cNvSpPr>
              <p:nvPr/>
            </p:nvSpPr>
            <p:spPr bwMode="auto">
              <a:xfrm>
                <a:off x="8307827" y="-147707"/>
                <a:ext cx="74174" cy="576000"/>
              </a:xfrm>
              <a:prstGeom prst="roundRect">
                <a:avLst>
                  <a:gd name="adj" fmla="val 16667"/>
                </a:avLst>
              </a:prstGeom>
              <a:grpFill/>
              <a:ln w="12700" algn="ctr">
                <a:solidFill>
                  <a:schemeClr val="accent1"/>
                </a:solidFill>
                <a:round/>
                <a:headEnd/>
                <a:tailEnd/>
              </a:ln>
              <a:effectLst>
                <a:outerShdw blurRad="50800" dist="38100" dir="5400000" algn="t" rotWithShape="0">
                  <a:prstClr val="black">
                    <a:alpha val="40000"/>
                  </a:prstClr>
                </a:outerShdw>
              </a:effectLst>
            </p:spPr>
            <p:txBody>
              <a:bodyPr wrap="none" lIns="71998" tIns="45719" rIns="71998" bIns="45719"/>
              <a:lstStyle>
                <a:lvl1pPr eaLnBrk="0" hangingPunct="0">
                  <a:defRPr sz="2000">
                    <a:solidFill>
                      <a:schemeClr val="tx1"/>
                    </a:solidFill>
                    <a:latin typeface="Arial" charset="0"/>
                    <a:ea typeface="MS PGothic" pitchFamily="34" charset="-128"/>
                  </a:defRPr>
                </a:lvl1pPr>
                <a:lvl2pPr marL="742950" indent="-285750" eaLnBrk="0" hangingPunct="0">
                  <a:defRPr sz="2000">
                    <a:solidFill>
                      <a:schemeClr val="tx1"/>
                    </a:solidFill>
                    <a:latin typeface="Arial" charset="0"/>
                    <a:ea typeface="MS PGothic" pitchFamily="34" charset="-128"/>
                  </a:defRPr>
                </a:lvl2pPr>
                <a:lvl3pPr marL="1143000" indent="-228600" eaLnBrk="0" hangingPunct="0">
                  <a:defRPr sz="2000">
                    <a:solidFill>
                      <a:schemeClr val="tx1"/>
                    </a:solidFill>
                    <a:latin typeface="Arial" charset="0"/>
                    <a:ea typeface="MS PGothic" pitchFamily="34" charset="-128"/>
                  </a:defRPr>
                </a:lvl3pPr>
                <a:lvl4pPr marL="1600200" indent="-228600" eaLnBrk="0" hangingPunct="0">
                  <a:defRPr sz="2000">
                    <a:solidFill>
                      <a:schemeClr val="tx1"/>
                    </a:solidFill>
                    <a:latin typeface="Arial" charset="0"/>
                    <a:ea typeface="MS PGothic" pitchFamily="34" charset="-128"/>
                  </a:defRPr>
                </a:lvl4pPr>
                <a:lvl5pPr marL="2057400" indent="-228600" eaLnBrk="0" hangingPunct="0">
                  <a:defRPr sz="2000">
                    <a:solidFill>
                      <a:schemeClr val="tx1"/>
                    </a:solidFill>
                    <a:latin typeface="Arial" charset="0"/>
                    <a:ea typeface="MS PGothic" pitchFamily="34" charset="-128"/>
                  </a:defRPr>
                </a:lvl5pPr>
                <a:lvl6pPr marL="2514600" indent="-228600" eaLnBrk="0" fontAlgn="base" hangingPunct="0">
                  <a:spcBef>
                    <a:spcPct val="0"/>
                  </a:spcBef>
                  <a:spcAft>
                    <a:spcPct val="0"/>
                  </a:spcAft>
                  <a:defRPr sz="2000">
                    <a:solidFill>
                      <a:schemeClr val="tx1"/>
                    </a:solidFill>
                    <a:latin typeface="Arial" charset="0"/>
                    <a:ea typeface="MS PGothic" pitchFamily="34" charset="-128"/>
                  </a:defRPr>
                </a:lvl6pPr>
                <a:lvl7pPr marL="2971800" indent="-228600" eaLnBrk="0" fontAlgn="base" hangingPunct="0">
                  <a:spcBef>
                    <a:spcPct val="0"/>
                  </a:spcBef>
                  <a:spcAft>
                    <a:spcPct val="0"/>
                  </a:spcAft>
                  <a:defRPr sz="2000">
                    <a:solidFill>
                      <a:schemeClr val="tx1"/>
                    </a:solidFill>
                    <a:latin typeface="Arial" charset="0"/>
                    <a:ea typeface="MS PGothic" pitchFamily="34" charset="-128"/>
                  </a:defRPr>
                </a:lvl7pPr>
                <a:lvl8pPr marL="3429000" indent="-228600" eaLnBrk="0" fontAlgn="base" hangingPunct="0">
                  <a:spcBef>
                    <a:spcPct val="0"/>
                  </a:spcBef>
                  <a:spcAft>
                    <a:spcPct val="0"/>
                  </a:spcAft>
                  <a:defRPr sz="2000">
                    <a:solidFill>
                      <a:schemeClr val="tx1"/>
                    </a:solidFill>
                    <a:latin typeface="Arial" charset="0"/>
                    <a:ea typeface="MS PGothic" pitchFamily="34" charset="-128"/>
                  </a:defRPr>
                </a:lvl8pPr>
                <a:lvl9pPr marL="3886200" indent="-228600" eaLnBrk="0" fontAlgn="base" hangingPunct="0">
                  <a:spcBef>
                    <a:spcPct val="0"/>
                  </a:spcBef>
                  <a:spcAft>
                    <a:spcPct val="0"/>
                  </a:spcAft>
                  <a:defRPr sz="2000">
                    <a:solidFill>
                      <a:schemeClr val="tx1"/>
                    </a:solidFill>
                    <a:latin typeface="Arial" charset="0"/>
                    <a:ea typeface="MS PGothic" pitchFamily="34" charset="-128"/>
                  </a:defRPr>
                </a:lvl9pPr>
              </a:lstStyle>
              <a:p>
                <a:pPr algn="ctr" eaLnBrk="1" hangingPunct="1"/>
                <a:endParaRPr lang="en-US" altLang="en-US" sz="1500" b="1" dirty="0">
                  <a:solidFill>
                    <a:srgbClr val="FFFFFF"/>
                  </a:solidFill>
                  <a:effectLst>
                    <a:outerShdw blurRad="50800" dist="38100" dir="5400000" algn="t" rotWithShape="0">
                      <a:prstClr val="black">
                        <a:alpha val="40000"/>
                      </a:prstClr>
                    </a:outerShdw>
                  </a:effectLst>
                </a:endParaRPr>
              </a:p>
            </p:txBody>
          </p:sp>
          <p:sp>
            <p:nvSpPr>
              <p:cNvPr id="224" name="Rounded Rectangle 156">
                <a:extLst>
                  <a:ext uri="{FF2B5EF4-FFF2-40B4-BE49-F238E27FC236}">
                    <a16:creationId xmlns:a16="http://schemas.microsoft.com/office/drawing/2014/main" id="{3439E3BF-C129-4D81-9B5A-FCA4962FF217}"/>
                  </a:ext>
                </a:extLst>
              </p:cNvPr>
              <p:cNvSpPr>
                <a:spLocks noChangeArrowheads="1"/>
              </p:cNvSpPr>
              <p:nvPr/>
            </p:nvSpPr>
            <p:spPr bwMode="auto">
              <a:xfrm>
                <a:off x="8460227" y="-147707"/>
                <a:ext cx="74174" cy="576000"/>
              </a:xfrm>
              <a:prstGeom prst="roundRect">
                <a:avLst>
                  <a:gd name="adj" fmla="val 16667"/>
                </a:avLst>
              </a:prstGeom>
              <a:grpFill/>
              <a:ln w="12700" algn="ctr">
                <a:solidFill>
                  <a:schemeClr val="accent1"/>
                </a:solidFill>
                <a:round/>
                <a:headEnd/>
                <a:tailEnd/>
              </a:ln>
              <a:effectLst>
                <a:outerShdw blurRad="50800" dist="38100" dir="5400000" algn="t" rotWithShape="0">
                  <a:prstClr val="black">
                    <a:alpha val="40000"/>
                  </a:prstClr>
                </a:outerShdw>
              </a:effectLst>
            </p:spPr>
            <p:txBody>
              <a:bodyPr wrap="none" lIns="71998" tIns="45719" rIns="71998" bIns="45719"/>
              <a:lstStyle>
                <a:lvl1pPr eaLnBrk="0" hangingPunct="0">
                  <a:defRPr sz="2000">
                    <a:solidFill>
                      <a:schemeClr val="tx1"/>
                    </a:solidFill>
                    <a:latin typeface="Arial" charset="0"/>
                    <a:ea typeface="MS PGothic" pitchFamily="34" charset="-128"/>
                  </a:defRPr>
                </a:lvl1pPr>
                <a:lvl2pPr marL="742950" indent="-285750" eaLnBrk="0" hangingPunct="0">
                  <a:defRPr sz="2000">
                    <a:solidFill>
                      <a:schemeClr val="tx1"/>
                    </a:solidFill>
                    <a:latin typeface="Arial" charset="0"/>
                    <a:ea typeface="MS PGothic" pitchFamily="34" charset="-128"/>
                  </a:defRPr>
                </a:lvl2pPr>
                <a:lvl3pPr marL="1143000" indent="-228600" eaLnBrk="0" hangingPunct="0">
                  <a:defRPr sz="2000">
                    <a:solidFill>
                      <a:schemeClr val="tx1"/>
                    </a:solidFill>
                    <a:latin typeface="Arial" charset="0"/>
                    <a:ea typeface="MS PGothic" pitchFamily="34" charset="-128"/>
                  </a:defRPr>
                </a:lvl3pPr>
                <a:lvl4pPr marL="1600200" indent="-228600" eaLnBrk="0" hangingPunct="0">
                  <a:defRPr sz="2000">
                    <a:solidFill>
                      <a:schemeClr val="tx1"/>
                    </a:solidFill>
                    <a:latin typeface="Arial" charset="0"/>
                    <a:ea typeface="MS PGothic" pitchFamily="34" charset="-128"/>
                  </a:defRPr>
                </a:lvl4pPr>
                <a:lvl5pPr marL="2057400" indent="-228600" eaLnBrk="0" hangingPunct="0">
                  <a:defRPr sz="2000">
                    <a:solidFill>
                      <a:schemeClr val="tx1"/>
                    </a:solidFill>
                    <a:latin typeface="Arial" charset="0"/>
                    <a:ea typeface="MS PGothic" pitchFamily="34" charset="-128"/>
                  </a:defRPr>
                </a:lvl5pPr>
                <a:lvl6pPr marL="2514600" indent="-228600" eaLnBrk="0" fontAlgn="base" hangingPunct="0">
                  <a:spcBef>
                    <a:spcPct val="0"/>
                  </a:spcBef>
                  <a:spcAft>
                    <a:spcPct val="0"/>
                  </a:spcAft>
                  <a:defRPr sz="2000">
                    <a:solidFill>
                      <a:schemeClr val="tx1"/>
                    </a:solidFill>
                    <a:latin typeface="Arial" charset="0"/>
                    <a:ea typeface="MS PGothic" pitchFamily="34" charset="-128"/>
                  </a:defRPr>
                </a:lvl6pPr>
                <a:lvl7pPr marL="2971800" indent="-228600" eaLnBrk="0" fontAlgn="base" hangingPunct="0">
                  <a:spcBef>
                    <a:spcPct val="0"/>
                  </a:spcBef>
                  <a:spcAft>
                    <a:spcPct val="0"/>
                  </a:spcAft>
                  <a:defRPr sz="2000">
                    <a:solidFill>
                      <a:schemeClr val="tx1"/>
                    </a:solidFill>
                    <a:latin typeface="Arial" charset="0"/>
                    <a:ea typeface="MS PGothic" pitchFamily="34" charset="-128"/>
                  </a:defRPr>
                </a:lvl7pPr>
                <a:lvl8pPr marL="3429000" indent="-228600" eaLnBrk="0" fontAlgn="base" hangingPunct="0">
                  <a:spcBef>
                    <a:spcPct val="0"/>
                  </a:spcBef>
                  <a:spcAft>
                    <a:spcPct val="0"/>
                  </a:spcAft>
                  <a:defRPr sz="2000">
                    <a:solidFill>
                      <a:schemeClr val="tx1"/>
                    </a:solidFill>
                    <a:latin typeface="Arial" charset="0"/>
                    <a:ea typeface="MS PGothic" pitchFamily="34" charset="-128"/>
                  </a:defRPr>
                </a:lvl8pPr>
                <a:lvl9pPr marL="3886200" indent="-228600" eaLnBrk="0" fontAlgn="base" hangingPunct="0">
                  <a:spcBef>
                    <a:spcPct val="0"/>
                  </a:spcBef>
                  <a:spcAft>
                    <a:spcPct val="0"/>
                  </a:spcAft>
                  <a:defRPr sz="2000">
                    <a:solidFill>
                      <a:schemeClr val="tx1"/>
                    </a:solidFill>
                    <a:latin typeface="Arial" charset="0"/>
                    <a:ea typeface="MS PGothic" pitchFamily="34" charset="-128"/>
                  </a:defRPr>
                </a:lvl9pPr>
              </a:lstStyle>
              <a:p>
                <a:pPr algn="ctr" eaLnBrk="1" hangingPunct="1"/>
                <a:endParaRPr lang="en-US" altLang="en-US" sz="1500" b="1" dirty="0">
                  <a:solidFill>
                    <a:srgbClr val="FFFFFF"/>
                  </a:solidFill>
                  <a:effectLst>
                    <a:outerShdw blurRad="50800" dist="38100" dir="5400000" algn="t" rotWithShape="0">
                      <a:prstClr val="black">
                        <a:alpha val="40000"/>
                      </a:prstClr>
                    </a:outerShdw>
                  </a:effectLst>
                </a:endParaRPr>
              </a:p>
            </p:txBody>
          </p:sp>
        </p:grpSp>
        <p:sp>
          <p:nvSpPr>
            <p:cNvPr id="193" name="Diamond 4">
              <a:extLst>
                <a:ext uri="{FF2B5EF4-FFF2-40B4-BE49-F238E27FC236}">
                  <a16:creationId xmlns:a16="http://schemas.microsoft.com/office/drawing/2014/main" id="{DCC1CBB4-1612-42C6-8E5A-D6190E4A4476}"/>
                </a:ext>
              </a:extLst>
            </p:cNvPr>
            <p:cNvSpPr>
              <a:spLocks noChangeArrowheads="1"/>
            </p:cNvSpPr>
            <p:nvPr/>
          </p:nvSpPr>
          <p:spPr bwMode="auto">
            <a:xfrm>
              <a:off x="11137404" y="5571060"/>
              <a:ext cx="249237" cy="249237"/>
            </a:xfrm>
            <a:prstGeom prst="diamond">
              <a:avLst/>
            </a:prstGeom>
            <a:solidFill>
              <a:schemeClr val="accent2">
                <a:lumMod val="40000"/>
                <a:lumOff val="60000"/>
              </a:schemeClr>
            </a:solidFill>
            <a:ln w="12700">
              <a:solidFill>
                <a:schemeClr val="tx1"/>
              </a:solidFill>
              <a:round/>
              <a:headEnd/>
              <a:tailEnd/>
            </a:ln>
          </p:spPr>
          <p:txBody>
            <a:bodyPr wrap="none" lIns="72000" rIns="72000"/>
            <a:lstStyle>
              <a:lvl1pPr eaLnBrk="0" hangingPunct="0">
                <a:defRPr sz="2000">
                  <a:solidFill>
                    <a:schemeClr val="tx1"/>
                  </a:solidFill>
                  <a:latin typeface="Arial" charset="0"/>
                  <a:ea typeface="Arial" charset="0"/>
                  <a:cs typeface="Arial" charset="0"/>
                </a:defRPr>
              </a:lvl1pPr>
              <a:lvl2pPr marL="742950" indent="-285750" eaLnBrk="0" hangingPunct="0">
                <a:defRPr sz="2000">
                  <a:solidFill>
                    <a:schemeClr val="tx1"/>
                  </a:solidFill>
                  <a:latin typeface="Arial" charset="0"/>
                  <a:ea typeface="Arial" charset="0"/>
                  <a:cs typeface="Arial" charset="0"/>
                </a:defRPr>
              </a:lvl2pPr>
              <a:lvl3pPr marL="1143000" indent="-228600" eaLnBrk="0" hangingPunct="0">
                <a:defRPr sz="2000">
                  <a:solidFill>
                    <a:schemeClr val="tx1"/>
                  </a:solidFill>
                  <a:latin typeface="Arial" charset="0"/>
                  <a:ea typeface="Arial" charset="0"/>
                  <a:cs typeface="Arial" charset="0"/>
                </a:defRPr>
              </a:lvl3pPr>
              <a:lvl4pPr marL="1600200" indent="-228600" eaLnBrk="0" hangingPunct="0">
                <a:defRPr sz="2000">
                  <a:solidFill>
                    <a:schemeClr val="tx1"/>
                  </a:solidFill>
                  <a:latin typeface="Arial" charset="0"/>
                  <a:ea typeface="Arial" charset="0"/>
                  <a:cs typeface="Arial" charset="0"/>
                </a:defRPr>
              </a:lvl4pPr>
              <a:lvl5pPr marL="2057400" indent="-228600" eaLnBrk="0" hangingPunct="0">
                <a:defRPr sz="2000">
                  <a:solidFill>
                    <a:schemeClr val="tx1"/>
                  </a:solidFill>
                  <a:latin typeface="Arial" charset="0"/>
                  <a:ea typeface="Arial" charset="0"/>
                  <a:cs typeface="Arial" charset="0"/>
                </a:defRPr>
              </a:lvl5pPr>
              <a:lvl6pPr marL="2514600" indent="-228600" eaLnBrk="0" fontAlgn="base" hangingPunct="0">
                <a:spcBef>
                  <a:spcPct val="0"/>
                </a:spcBef>
                <a:spcAft>
                  <a:spcPct val="0"/>
                </a:spcAft>
                <a:defRPr sz="2000">
                  <a:solidFill>
                    <a:schemeClr val="tx1"/>
                  </a:solidFill>
                  <a:latin typeface="Arial" charset="0"/>
                  <a:ea typeface="Arial" charset="0"/>
                  <a:cs typeface="Arial" charset="0"/>
                </a:defRPr>
              </a:lvl6pPr>
              <a:lvl7pPr marL="2971800" indent="-228600" eaLnBrk="0" fontAlgn="base" hangingPunct="0">
                <a:spcBef>
                  <a:spcPct val="0"/>
                </a:spcBef>
                <a:spcAft>
                  <a:spcPct val="0"/>
                </a:spcAft>
                <a:defRPr sz="2000">
                  <a:solidFill>
                    <a:schemeClr val="tx1"/>
                  </a:solidFill>
                  <a:latin typeface="Arial" charset="0"/>
                  <a:ea typeface="Arial" charset="0"/>
                  <a:cs typeface="Arial" charset="0"/>
                </a:defRPr>
              </a:lvl7pPr>
              <a:lvl8pPr marL="3429000" indent="-228600" eaLnBrk="0" fontAlgn="base" hangingPunct="0">
                <a:spcBef>
                  <a:spcPct val="0"/>
                </a:spcBef>
                <a:spcAft>
                  <a:spcPct val="0"/>
                </a:spcAft>
                <a:defRPr sz="2000">
                  <a:solidFill>
                    <a:schemeClr val="tx1"/>
                  </a:solidFill>
                  <a:latin typeface="Arial" charset="0"/>
                  <a:ea typeface="Arial" charset="0"/>
                  <a:cs typeface="Arial" charset="0"/>
                </a:defRPr>
              </a:lvl8pPr>
              <a:lvl9pPr marL="3886200" indent="-228600" eaLnBrk="0" fontAlgn="base" hangingPunct="0">
                <a:spcBef>
                  <a:spcPct val="0"/>
                </a:spcBef>
                <a:spcAft>
                  <a:spcPct val="0"/>
                </a:spcAft>
                <a:defRPr sz="2000">
                  <a:solidFill>
                    <a:schemeClr val="tx1"/>
                  </a:solidFill>
                  <a:latin typeface="Arial" charset="0"/>
                  <a:ea typeface="Arial" charset="0"/>
                  <a:cs typeface="Arial" charset="0"/>
                </a:defRPr>
              </a:lvl9pPr>
            </a:lstStyle>
            <a:p>
              <a:pPr marL="0" marR="0" lvl="0" indent="0" defTabSz="914400" eaLnBrk="1" fontAlgn="auto" latinLnBrk="0" hangingPunct="1">
                <a:lnSpc>
                  <a:spcPct val="100000"/>
                </a:lnSpc>
                <a:spcBef>
                  <a:spcPct val="50000"/>
                </a:spcBef>
                <a:spcAft>
                  <a:spcPts val="0"/>
                </a:spcAft>
                <a:buClrTx/>
                <a:buSzTx/>
                <a:buFontTx/>
                <a:buNone/>
                <a:tabLst/>
                <a:defRPr/>
              </a:pPr>
              <a:endParaRPr kumimoji="0" lang="sv-SE" altLang="en-US" sz="2000" b="0" i="0" u="none" strike="noStrike" kern="0" cap="none" spc="0" normalizeH="0" baseline="0" noProof="0">
                <a:ln>
                  <a:noFill/>
                </a:ln>
                <a:solidFill>
                  <a:schemeClr val="tx1"/>
                </a:solidFill>
                <a:effectLst/>
                <a:uLnTx/>
                <a:uFillTx/>
                <a:latin typeface="Arial" charset="0"/>
                <a:ea typeface="Arial" charset="0"/>
                <a:cs typeface="Arial" charset="0"/>
              </a:endParaRPr>
            </a:p>
          </p:txBody>
        </p:sp>
        <p:sp>
          <p:nvSpPr>
            <p:cNvPr id="194" name="Diamond 4">
              <a:extLst>
                <a:ext uri="{FF2B5EF4-FFF2-40B4-BE49-F238E27FC236}">
                  <a16:creationId xmlns:a16="http://schemas.microsoft.com/office/drawing/2014/main" id="{27540142-5F36-40EC-B799-6E3391ADD52E}"/>
                </a:ext>
              </a:extLst>
            </p:cNvPr>
            <p:cNvSpPr>
              <a:spLocks noChangeArrowheads="1"/>
            </p:cNvSpPr>
            <p:nvPr/>
          </p:nvSpPr>
          <p:spPr bwMode="auto">
            <a:xfrm>
              <a:off x="11675383" y="5557014"/>
              <a:ext cx="255587" cy="249237"/>
            </a:xfrm>
            <a:prstGeom prst="diamond">
              <a:avLst/>
            </a:prstGeom>
            <a:solidFill>
              <a:schemeClr val="accent6">
                <a:lumMod val="40000"/>
                <a:lumOff val="60000"/>
              </a:schemeClr>
            </a:solidFill>
            <a:ln w="12700">
              <a:solidFill>
                <a:schemeClr val="tx1"/>
              </a:solidFill>
              <a:round/>
              <a:headEnd/>
              <a:tailEnd/>
            </a:ln>
          </p:spPr>
          <p:txBody>
            <a:bodyPr wrap="none" lIns="72000" rIns="72000"/>
            <a:lstStyle>
              <a:lvl1pPr eaLnBrk="0" hangingPunct="0">
                <a:defRPr sz="2000">
                  <a:solidFill>
                    <a:schemeClr val="tx1"/>
                  </a:solidFill>
                  <a:latin typeface="Arial" charset="0"/>
                  <a:ea typeface="Arial" charset="0"/>
                  <a:cs typeface="Arial" charset="0"/>
                </a:defRPr>
              </a:lvl1pPr>
              <a:lvl2pPr marL="742950" indent="-285750" eaLnBrk="0" hangingPunct="0">
                <a:defRPr sz="2000">
                  <a:solidFill>
                    <a:schemeClr val="tx1"/>
                  </a:solidFill>
                  <a:latin typeface="Arial" charset="0"/>
                  <a:ea typeface="Arial" charset="0"/>
                  <a:cs typeface="Arial" charset="0"/>
                </a:defRPr>
              </a:lvl2pPr>
              <a:lvl3pPr marL="1143000" indent="-228600" eaLnBrk="0" hangingPunct="0">
                <a:defRPr sz="2000">
                  <a:solidFill>
                    <a:schemeClr val="tx1"/>
                  </a:solidFill>
                  <a:latin typeface="Arial" charset="0"/>
                  <a:ea typeface="Arial" charset="0"/>
                  <a:cs typeface="Arial" charset="0"/>
                </a:defRPr>
              </a:lvl3pPr>
              <a:lvl4pPr marL="1600200" indent="-228600" eaLnBrk="0" hangingPunct="0">
                <a:defRPr sz="2000">
                  <a:solidFill>
                    <a:schemeClr val="tx1"/>
                  </a:solidFill>
                  <a:latin typeface="Arial" charset="0"/>
                  <a:ea typeface="Arial" charset="0"/>
                  <a:cs typeface="Arial" charset="0"/>
                </a:defRPr>
              </a:lvl4pPr>
              <a:lvl5pPr marL="2057400" indent="-228600" eaLnBrk="0" hangingPunct="0">
                <a:defRPr sz="2000">
                  <a:solidFill>
                    <a:schemeClr val="tx1"/>
                  </a:solidFill>
                  <a:latin typeface="Arial" charset="0"/>
                  <a:ea typeface="Arial" charset="0"/>
                  <a:cs typeface="Arial" charset="0"/>
                </a:defRPr>
              </a:lvl5pPr>
              <a:lvl6pPr marL="2514600" indent="-228600" eaLnBrk="0" fontAlgn="base" hangingPunct="0">
                <a:spcBef>
                  <a:spcPct val="0"/>
                </a:spcBef>
                <a:spcAft>
                  <a:spcPct val="0"/>
                </a:spcAft>
                <a:defRPr sz="2000">
                  <a:solidFill>
                    <a:schemeClr val="tx1"/>
                  </a:solidFill>
                  <a:latin typeface="Arial" charset="0"/>
                  <a:ea typeface="Arial" charset="0"/>
                  <a:cs typeface="Arial" charset="0"/>
                </a:defRPr>
              </a:lvl6pPr>
              <a:lvl7pPr marL="2971800" indent="-228600" eaLnBrk="0" fontAlgn="base" hangingPunct="0">
                <a:spcBef>
                  <a:spcPct val="0"/>
                </a:spcBef>
                <a:spcAft>
                  <a:spcPct val="0"/>
                </a:spcAft>
                <a:defRPr sz="2000">
                  <a:solidFill>
                    <a:schemeClr val="tx1"/>
                  </a:solidFill>
                  <a:latin typeface="Arial" charset="0"/>
                  <a:ea typeface="Arial" charset="0"/>
                  <a:cs typeface="Arial" charset="0"/>
                </a:defRPr>
              </a:lvl7pPr>
              <a:lvl8pPr marL="3429000" indent="-228600" eaLnBrk="0" fontAlgn="base" hangingPunct="0">
                <a:spcBef>
                  <a:spcPct val="0"/>
                </a:spcBef>
                <a:spcAft>
                  <a:spcPct val="0"/>
                </a:spcAft>
                <a:defRPr sz="2000">
                  <a:solidFill>
                    <a:schemeClr val="tx1"/>
                  </a:solidFill>
                  <a:latin typeface="Arial" charset="0"/>
                  <a:ea typeface="Arial" charset="0"/>
                  <a:cs typeface="Arial" charset="0"/>
                </a:defRPr>
              </a:lvl8pPr>
              <a:lvl9pPr marL="3886200" indent="-228600" eaLnBrk="0" fontAlgn="base" hangingPunct="0">
                <a:spcBef>
                  <a:spcPct val="0"/>
                </a:spcBef>
                <a:spcAft>
                  <a:spcPct val="0"/>
                </a:spcAft>
                <a:defRPr sz="2000">
                  <a:solidFill>
                    <a:schemeClr val="tx1"/>
                  </a:solidFill>
                  <a:latin typeface="Arial" charset="0"/>
                  <a:ea typeface="Arial" charset="0"/>
                  <a:cs typeface="Arial" charset="0"/>
                </a:defRPr>
              </a:lvl9pPr>
            </a:lstStyle>
            <a:p>
              <a:pPr marL="0" marR="0" lvl="0" indent="0" defTabSz="914400" eaLnBrk="1" fontAlgn="auto" latinLnBrk="0" hangingPunct="1">
                <a:lnSpc>
                  <a:spcPct val="100000"/>
                </a:lnSpc>
                <a:spcBef>
                  <a:spcPct val="50000"/>
                </a:spcBef>
                <a:spcAft>
                  <a:spcPts val="0"/>
                </a:spcAft>
                <a:buClrTx/>
                <a:buSzTx/>
                <a:buFontTx/>
                <a:buNone/>
                <a:tabLst/>
                <a:defRPr/>
              </a:pPr>
              <a:endParaRPr kumimoji="0" lang="sv-SE" altLang="en-US" sz="2000" b="0" i="0" u="none" strike="noStrike" kern="0" cap="none" spc="0" normalizeH="0" baseline="0" noProof="0">
                <a:ln>
                  <a:noFill/>
                </a:ln>
                <a:solidFill>
                  <a:schemeClr val="tx1"/>
                </a:solidFill>
                <a:effectLst/>
                <a:uLnTx/>
                <a:uFillTx/>
                <a:latin typeface="Arial" charset="0"/>
                <a:ea typeface="Arial" charset="0"/>
                <a:cs typeface="Arial" charset="0"/>
              </a:endParaRPr>
            </a:p>
          </p:txBody>
        </p:sp>
        <p:sp>
          <p:nvSpPr>
            <p:cNvPr id="195" name="Rounded Rectangle 155">
              <a:extLst>
                <a:ext uri="{FF2B5EF4-FFF2-40B4-BE49-F238E27FC236}">
                  <a16:creationId xmlns:a16="http://schemas.microsoft.com/office/drawing/2014/main" id="{23AD118C-EAE8-4D7F-ACEC-C47E28187FF9}"/>
                </a:ext>
              </a:extLst>
            </p:cNvPr>
            <p:cNvSpPr>
              <a:spLocks noChangeArrowheads="1"/>
            </p:cNvSpPr>
            <p:nvPr/>
          </p:nvSpPr>
          <p:spPr bwMode="auto">
            <a:xfrm>
              <a:off x="-128356" y="1819678"/>
              <a:ext cx="2671454" cy="576000"/>
            </a:xfrm>
            <a:prstGeom prst="roundRect">
              <a:avLst>
                <a:gd name="adj" fmla="val 16667"/>
              </a:avLst>
            </a:prstGeom>
            <a:solidFill>
              <a:srgbClr val="00B050"/>
            </a:solidFill>
            <a:ln w="12700" algn="ctr">
              <a:noFill/>
              <a:round/>
              <a:headEnd/>
              <a:tailEnd/>
            </a:ln>
            <a:effectLst>
              <a:outerShdw blurRad="50800" dist="38100" dir="5400000" algn="t" rotWithShape="0">
                <a:prstClr val="black">
                  <a:alpha val="40000"/>
                </a:prstClr>
              </a:outerShdw>
            </a:effectLst>
          </p:spPr>
          <p:txBody>
            <a:bodyPr wrap="none" lIns="71998" tIns="45719" rIns="71998" bIns="45719"/>
            <a:lstStyle>
              <a:lvl1pPr eaLnBrk="0" hangingPunct="0">
                <a:defRPr sz="2000">
                  <a:solidFill>
                    <a:schemeClr val="tx1"/>
                  </a:solidFill>
                  <a:latin typeface="Arial" charset="0"/>
                  <a:ea typeface="MS PGothic" pitchFamily="34" charset="-128"/>
                </a:defRPr>
              </a:lvl1pPr>
              <a:lvl2pPr marL="742950" indent="-285750" eaLnBrk="0" hangingPunct="0">
                <a:defRPr sz="2000">
                  <a:solidFill>
                    <a:schemeClr val="tx1"/>
                  </a:solidFill>
                  <a:latin typeface="Arial" charset="0"/>
                  <a:ea typeface="MS PGothic" pitchFamily="34" charset="-128"/>
                </a:defRPr>
              </a:lvl2pPr>
              <a:lvl3pPr marL="1143000" indent="-228600" eaLnBrk="0" hangingPunct="0">
                <a:defRPr sz="2000">
                  <a:solidFill>
                    <a:schemeClr val="tx1"/>
                  </a:solidFill>
                  <a:latin typeface="Arial" charset="0"/>
                  <a:ea typeface="MS PGothic" pitchFamily="34" charset="-128"/>
                </a:defRPr>
              </a:lvl3pPr>
              <a:lvl4pPr marL="1600200" indent="-228600" eaLnBrk="0" hangingPunct="0">
                <a:defRPr sz="2000">
                  <a:solidFill>
                    <a:schemeClr val="tx1"/>
                  </a:solidFill>
                  <a:latin typeface="Arial" charset="0"/>
                  <a:ea typeface="MS PGothic" pitchFamily="34" charset="-128"/>
                </a:defRPr>
              </a:lvl4pPr>
              <a:lvl5pPr marL="2057400" indent="-228600" eaLnBrk="0" hangingPunct="0">
                <a:defRPr sz="2000">
                  <a:solidFill>
                    <a:schemeClr val="tx1"/>
                  </a:solidFill>
                  <a:latin typeface="Arial" charset="0"/>
                  <a:ea typeface="MS PGothic" pitchFamily="34" charset="-128"/>
                </a:defRPr>
              </a:lvl5pPr>
              <a:lvl6pPr marL="2514600" indent="-228600" eaLnBrk="0" fontAlgn="base" hangingPunct="0">
                <a:spcBef>
                  <a:spcPct val="0"/>
                </a:spcBef>
                <a:spcAft>
                  <a:spcPct val="0"/>
                </a:spcAft>
                <a:defRPr sz="2000">
                  <a:solidFill>
                    <a:schemeClr val="tx1"/>
                  </a:solidFill>
                  <a:latin typeface="Arial" charset="0"/>
                  <a:ea typeface="MS PGothic" pitchFamily="34" charset="-128"/>
                </a:defRPr>
              </a:lvl6pPr>
              <a:lvl7pPr marL="2971800" indent="-228600" eaLnBrk="0" fontAlgn="base" hangingPunct="0">
                <a:spcBef>
                  <a:spcPct val="0"/>
                </a:spcBef>
                <a:spcAft>
                  <a:spcPct val="0"/>
                </a:spcAft>
                <a:defRPr sz="2000">
                  <a:solidFill>
                    <a:schemeClr val="tx1"/>
                  </a:solidFill>
                  <a:latin typeface="Arial" charset="0"/>
                  <a:ea typeface="MS PGothic" pitchFamily="34" charset="-128"/>
                </a:defRPr>
              </a:lvl7pPr>
              <a:lvl8pPr marL="3429000" indent="-228600" eaLnBrk="0" fontAlgn="base" hangingPunct="0">
                <a:spcBef>
                  <a:spcPct val="0"/>
                </a:spcBef>
                <a:spcAft>
                  <a:spcPct val="0"/>
                </a:spcAft>
                <a:defRPr sz="2000">
                  <a:solidFill>
                    <a:schemeClr val="tx1"/>
                  </a:solidFill>
                  <a:latin typeface="Arial" charset="0"/>
                  <a:ea typeface="MS PGothic" pitchFamily="34" charset="-128"/>
                </a:defRPr>
              </a:lvl8pPr>
              <a:lvl9pPr marL="3886200" indent="-228600" eaLnBrk="0" fontAlgn="base" hangingPunct="0">
                <a:spcBef>
                  <a:spcPct val="0"/>
                </a:spcBef>
                <a:spcAft>
                  <a:spcPct val="0"/>
                </a:spcAft>
                <a:defRPr sz="2000">
                  <a:solidFill>
                    <a:schemeClr val="tx1"/>
                  </a:solidFill>
                  <a:latin typeface="Arial" charset="0"/>
                  <a:ea typeface="MS PGothic" pitchFamily="34" charset="-128"/>
                </a:defRPr>
              </a:lvl9pPr>
            </a:lstStyle>
            <a:p>
              <a:pPr algn="ctr" eaLnBrk="1" hangingPunct="1"/>
              <a:r>
                <a:rPr lang="en-US" altLang="en-US" sz="1500" b="1" dirty="0">
                  <a:solidFill>
                    <a:srgbClr val="FFFFFF"/>
                  </a:solidFill>
                  <a:effectLst>
                    <a:outerShdw blurRad="50800" dist="38100" dir="5400000" algn="t" rotWithShape="0">
                      <a:prstClr val="black">
                        <a:alpha val="40000"/>
                      </a:prstClr>
                    </a:outerShdw>
                  </a:effectLst>
                </a:rPr>
                <a:t>SA1 Stage 1 </a:t>
              </a:r>
              <a:br>
                <a:rPr lang="en-US" altLang="en-US" sz="1500" b="1" dirty="0">
                  <a:solidFill>
                    <a:srgbClr val="FFFFFF"/>
                  </a:solidFill>
                  <a:effectLst>
                    <a:outerShdw blurRad="50800" dist="38100" dir="5400000" algn="t" rotWithShape="0">
                      <a:prstClr val="black">
                        <a:alpha val="40000"/>
                      </a:prstClr>
                    </a:outerShdw>
                  </a:effectLst>
                </a:rPr>
              </a:br>
              <a:r>
                <a:rPr lang="en-US" altLang="en-US" sz="1500" b="1" dirty="0">
                  <a:solidFill>
                    <a:srgbClr val="FFFFFF"/>
                  </a:solidFill>
                  <a:effectLst>
                    <a:outerShdw blurRad="50800" dist="38100" dir="5400000" algn="t" rotWithShape="0">
                      <a:prstClr val="black">
                        <a:alpha val="40000"/>
                      </a:prstClr>
                    </a:outerShdw>
                  </a:effectLst>
                </a:rPr>
                <a:t>5G  Phase 1</a:t>
              </a:r>
            </a:p>
          </p:txBody>
        </p:sp>
        <p:sp>
          <p:nvSpPr>
            <p:cNvPr id="196" name="Rounded Rectangle 156">
              <a:extLst>
                <a:ext uri="{FF2B5EF4-FFF2-40B4-BE49-F238E27FC236}">
                  <a16:creationId xmlns:a16="http://schemas.microsoft.com/office/drawing/2014/main" id="{A0BE09E3-BE41-4EE1-B5F5-DBED3B966FCF}"/>
                </a:ext>
              </a:extLst>
            </p:cNvPr>
            <p:cNvSpPr>
              <a:spLocks noChangeArrowheads="1"/>
            </p:cNvSpPr>
            <p:nvPr/>
          </p:nvSpPr>
          <p:spPr bwMode="auto">
            <a:xfrm>
              <a:off x="2581019" y="1819678"/>
              <a:ext cx="3209713" cy="576000"/>
            </a:xfrm>
            <a:prstGeom prst="roundRect">
              <a:avLst>
                <a:gd name="adj" fmla="val 16667"/>
              </a:avLst>
            </a:prstGeom>
            <a:solidFill>
              <a:srgbClr val="00B050"/>
            </a:solidFill>
            <a:ln w="12700" algn="ctr">
              <a:noFill/>
              <a:round/>
              <a:headEnd/>
              <a:tailEnd/>
            </a:ln>
            <a:effectLst>
              <a:outerShdw blurRad="50800" dist="38100" dir="5400000" algn="t" rotWithShape="0">
                <a:prstClr val="black">
                  <a:alpha val="40000"/>
                </a:prstClr>
              </a:outerShdw>
            </a:effectLst>
          </p:spPr>
          <p:txBody>
            <a:bodyPr wrap="none" lIns="71998" tIns="45719" rIns="71998" bIns="45719"/>
            <a:lstStyle>
              <a:lvl1pPr eaLnBrk="0" hangingPunct="0">
                <a:defRPr sz="2000">
                  <a:solidFill>
                    <a:schemeClr val="tx1"/>
                  </a:solidFill>
                  <a:latin typeface="Arial" charset="0"/>
                  <a:ea typeface="MS PGothic" pitchFamily="34" charset="-128"/>
                </a:defRPr>
              </a:lvl1pPr>
              <a:lvl2pPr marL="742950" indent="-285750" eaLnBrk="0" hangingPunct="0">
                <a:defRPr sz="2000">
                  <a:solidFill>
                    <a:schemeClr val="tx1"/>
                  </a:solidFill>
                  <a:latin typeface="Arial" charset="0"/>
                  <a:ea typeface="MS PGothic" pitchFamily="34" charset="-128"/>
                </a:defRPr>
              </a:lvl2pPr>
              <a:lvl3pPr marL="1143000" indent="-228600" eaLnBrk="0" hangingPunct="0">
                <a:defRPr sz="2000">
                  <a:solidFill>
                    <a:schemeClr val="tx1"/>
                  </a:solidFill>
                  <a:latin typeface="Arial" charset="0"/>
                  <a:ea typeface="MS PGothic" pitchFamily="34" charset="-128"/>
                </a:defRPr>
              </a:lvl3pPr>
              <a:lvl4pPr marL="1600200" indent="-228600" eaLnBrk="0" hangingPunct="0">
                <a:defRPr sz="2000">
                  <a:solidFill>
                    <a:schemeClr val="tx1"/>
                  </a:solidFill>
                  <a:latin typeface="Arial" charset="0"/>
                  <a:ea typeface="MS PGothic" pitchFamily="34" charset="-128"/>
                </a:defRPr>
              </a:lvl4pPr>
              <a:lvl5pPr marL="2057400" indent="-228600" eaLnBrk="0" hangingPunct="0">
                <a:defRPr sz="2000">
                  <a:solidFill>
                    <a:schemeClr val="tx1"/>
                  </a:solidFill>
                  <a:latin typeface="Arial" charset="0"/>
                  <a:ea typeface="MS PGothic" pitchFamily="34" charset="-128"/>
                </a:defRPr>
              </a:lvl5pPr>
              <a:lvl6pPr marL="2514600" indent="-228600" eaLnBrk="0" fontAlgn="base" hangingPunct="0">
                <a:spcBef>
                  <a:spcPct val="0"/>
                </a:spcBef>
                <a:spcAft>
                  <a:spcPct val="0"/>
                </a:spcAft>
                <a:defRPr sz="2000">
                  <a:solidFill>
                    <a:schemeClr val="tx1"/>
                  </a:solidFill>
                  <a:latin typeface="Arial" charset="0"/>
                  <a:ea typeface="MS PGothic" pitchFamily="34" charset="-128"/>
                </a:defRPr>
              </a:lvl6pPr>
              <a:lvl7pPr marL="2971800" indent="-228600" eaLnBrk="0" fontAlgn="base" hangingPunct="0">
                <a:spcBef>
                  <a:spcPct val="0"/>
                </a:spcBef>
                <a:spcAft>
                  <a:spcPct val="0"/>
                </a:spcAft>
                <a:defRPr sz="2000">
                  <a:solidFill>
                    <a:schemeClr val="tx1"/>
                  </a:solidFill>
                  <a:latin typeface="Arial" charset="0"/>
                  <a:ea typeface="MS PGothic" pitchFamily="34" charset="-128"/>
                </a:defRPr>
              </a:lvl7pPr>
              <a:lvl8pPr marL="3429000" indent="-228600" eaLnBrk="0" fontAlgn="base" hangingPunct="0">
                <a:spcBef>
                  <a:spcPct val="0"/>
                </a:spcBef>
                <a:spcAft>
                  <a:spcPct val="0"/>
                </a:spcAft>
                <a:defRPr sz="2000">
                  <a:solidFill>
                    <a:schemeClr val="tx1"/>
                  </a:solidFill>
                  <a:latin typeface="Arial" charset="0"/>
                  <a:ea typeface="MS PGothic" pitchFamily="34" charset="-128"/>
                </a:defRPr>
              </a:lvl8pPr>
              <a:lvl9pPr marL="3886200" indent="-228600" eaLnBrk="0" fontAlgn="base" hangingPunct="0">
                <a:spcBef>
                  <a:spcPct val="0"/>
                </a:spcBef>
                <a:spcAft>
                  <a:spcPct val="0"/>
                </a:spcAft>
                <a:defRPr sz="2000">
                  <a:solidFill>
                    <a:schemeClr val="tx1"/>
                  </a:solidFill>
                  <a:latin typeface="Arial" charset="0"/>
                  <a:ea typeface="MS PGothic" pitchFamily="34" charset="-128"/>
                </a:defRPr>
              </a:lvl9pPr>
            </a:lstStyle>
            <a:p>
              <a:pPr algn="ctr" eaLnBrk="1" hangingPunct="1"/>
              <a:r>
                <a:rPr lang="en-US" altLang="en-US" sz="1500" b="1" dirty="0">
                  <a:solidFill>
                    <a:srgbClr val="FFFFFF"/>
                  </a:solidFill>
                  <a:effectLst>
                    <a:outerShdw blurRad="50800" dist="38100" dir="5400000" algn="t" rotWithShape="0">
                      <a:prstClr val="black">
                        <a:alpha val="40000"/>
                      </a:prstClr>
                    </a:outerShdw>
                  </a:effectLst>
                </a:rPr>
                <a:t>SA1 Stage 1  </a:t>
              </a:r>
              <a:br>
                <a:rPr lang="en-US" altLang="en-US" sz="1500" b="1" dirty="0">
                  <a:solidFill>
                    <a:srgbClr val="FFFFFF"/>
                  </a:solidFill>
                  <a:effectLst>
                    <a:outerShdw blurRad="50800" dist="38100" dir="5400000" algn="t" rotWithShape="0">
                      <a:prstClr val="black">
                        <a:alpha val="40000"/>
                      </a:prstClr>
                    </a:outerShdw>
                  </a:effectLst>
                </a:rPr>
              </a:br>
              <a:r>
                <a:rPr lang="en-US" altLang="en-US" sz="1500" b="1" dirty="0">
                  <a:solidFill>
                    <a:srgbClr val="FFFFFF"/>
                  </a:solidFill>
                  <a:effectLst>
                    <a:outerShdw blurRad="50800" dist="38100" dir="5400000" algn="t" rotWithShape="0">
                      <a:prstClr val="black">
                        <a:alpha val="40000"/>
                      </a:prstClr>
                    </a:outerShdw>
                  </a:effectLst>
                </a:rPr>
                <a:t>Release 16</a:t>
              </a:r>
            </a:p>
          </p:txBody>
        </p:sp>
        <p:grpSp>
          <p:nvGrpSpPr>
            <p:cNvPr id="197" name="Group 196">
              <a:extLst>
                <a:ext uri="{FF2B5EF4-FFF2-40B4-BE49-F238E27FC236}">
                  <a16:creationId xmlns:a16="http://schemas.microsoft.com/office/drawing/2014/main" id="{9ED1D7A2-EEC7-4E61-B3D6-9A85BEE2A257}"/>
                </a:ext>
              </a:extLst>
            </p:cNvPr>
            <p:cNvGrpSpPr/>
            <p:nvPr/>
          </p:nvGrpSpPr>
          <p:grpSpPr>
            <a:xfrm>
              <a:off x="7504584" y="1543912"/>
              <a:ext cx="531374" cy="576000"/>
              <a:chOff x="8003027" y="-147707"/>
              <a:chExt cx="531374" cy="576000"/>
            </a:xfrm>
            <a:solidFill>
              <a:srgbClr val="00B050"/>
            </a:solidFill>
          </p:grpSpPr>
          <p:sp>
            <p:nvSpPr>
              <p:cNvPr id="217" name="Rounded Rectangle 156">
                <a:extLst>
                  <a:ext uri="{FF2B5EF4-FFF2-40B4-BE49-F238E27FC236}">
                    <a16:creationId xmlns:a16="http://schemas.microsoft.com/office/drawing/2014/main" id="{10624954-FE74-47C5-90DF-EB0D537A8AB8}"/>
                  </a:ext>
                </a:extLst>
              </p:cNvPr>
              <p:cNvSpPr>
                <a:spLocks noChangeArrowheads="1"/>
              </p:cNvSpPr>
              <p:nvPr/>
            </p:nvSpPr>
            <p:spPr bwMode="auto">
              <a:xfrm>
                <a:off x="8003027" y="-147707"/>
                <a:ext cx="74174" cy="576000"/>
              </a:xfrm>
              <a:prstGeom prst="roundRect">
                <a:avLst>
                  <a:gd name="adj" fmla="val 16667"/>
                </a:avLst>
              </a:prstGeom>
              <a:grpFill/>
              <a:ln w="12700" algn="ctr">
                <a:solidFill>
                  <a:srgbClr val="00B050"/>
                </a:solidFill>
                <a:round/>
                <a:headEnd/>
                <a:tailEnd/>
              </a:ln>
              <a:effectLst>
                <a:outerShdw blurRad="50800" dist="38100" dir="5400000" algn="t" rotWithShape="0">
                  <a:prstClr val="black">
                    <a:alpha val="40000"/>
                  </a:prstClr>
                </a:outerShdw>
              </a:effectLst>
            </p:spPr>
            <p:txBody>
              <a:bodyPr wrap="none" lIns="71998" tIns="45719" rIns="71998" bIns="45719"/>
              <a:lstStyle>
                <a:lvl1pPr eaLnBrk="0" hangingPunct="0">
                  <a:defRPr sz="2000">
                    <a:solidFill>
                      <a:schemeClr val="tx1"/>
                    </a:solidFill>
                    <a:latin typeface="Arial" charset="0"/>
                    <a:ea typeface="MS PGothic" pitchFamily="34" charset="-128"/>
                  </a:defRPr>
                </a:lvl1pPr>
                <a:lvl2pPr marL="742950" indent="-285750" eaLnBrk="0" hangingPunct="0">
                  <a:defRPr sz="2000">
                    <a:solidFill>
                      <a:schemeClr val="tx1"/>
                    </a:solidFill>
                    <a:latin typeface="Arial" charset="0"/>
                    <a:ea typeface="MS PGothic" pitchFamily="34" charset="-128"/>
                  </a:defRPr>
                </a:lvl2pPr>
                <a:lvl3pPr marL="1143000" indent="-228600" eaLnBrk="0" hangingPunct="0">
                  <a:defRPr sz="2000">
                    <a:solidFill>
                      <a:schemeClr val="tx1"/>
                    </a:solidFill>
                    <a:latin typeface="Arial" charset="0"/>
                    <a:ea typeface="MS PGothic" pitchFamily="34" charset="-128"/>
                  </a:defRPr>
                </a:lvl3pPr>
                <a:lvl4pPr marL="1600200" indent="-228600" eaLnBrk="0" hangingPunct="0">
                  <a:defRPr sz="2000">
                    <a:solidFill>
                      <a:schemeClr val="tx1"/>
                    </a:solidFill>
                    <a:latin typeface="Arial" charset="0"/>
                    <a:ea typeface="MS PGothic" pitchFamily="34" charset="-128"/>
                  </a:defRPr>
                </a:lvl4pPr>
                <a:lvl5pPr marL="2057400" indent="-228600" eaLnBrk="0" hangingPunct="0">
                  <a:defRPr sz="2000">
                    <a:solidFill>
                      <a:schemeClr val="tx1"/>
                    </a:solidFill>
                    <a:latin typeface="Arial" charset="0"/>
                    <a:ea typeface="MS PGothic" pitchFamily="34" charset="-128"/>
                  </a:defRPr>
                </a:lvl5pPr>
                <a:lvl6pPr marL="2514600" indent="-228600" eaLnBrk="0" fontAlgn="base" hangingPunct="0">
                  <a:spcBef>
                    <a:spcPct val="0"/>
                  </a:spcBef>
                  <a:spcAft>
                    <a:spcPct val="0"/>
                  </a:spcAft>
                  <a:defRPr sz="2000">
                    <a:solidFill>
                      <a:schemeClr val="tx1"/>
                    </a:solidFill>
                    <a:latin typeface="Arial" charset="0"/>
                    <a:ea typeface="MS PGothic" pitchFamily="34" charset="-128"/>
                  </a:defRPr>
                </a:lvl6pPr>
                <a:lvl7pPr marL="2971800" indent="-228600" eaLnBrk="0" fontAlgn="base" hangingPunct="0">
                  <a:spcBef>
                    <a:spcPct val="0"/>
                  </a:spcBef>
                  <a:spcAft>
                    <a:spcPct val="0"/>
                  </a:spcAft>
                  <a:defRPr sz="2000">
                    <a:solidFill>
                      <a:schemeClr val="tx1"/>
                    </a:solidFill>
                    <a:latin typeface="Arial" charset="0"/>
                    <a:ea typeface="MS PGothic" pitchFamily="34" charset="-128"/>
                  </a:defRPr>
                </a:lvl7pPr>
                <a:lvl8pPr marL="3429000" indent="-228600" eaLnBrk="0" fontAlgn="base" hangingPunct="0">
                  <a:spcBef>
                    <a:spcPct val="0"/>
                  </a:spcBef>
                  <a:spcAft>
                    <a:spcPct val="0"/>
                  </a:spcAft>
                  <a:defRPr sz="2000">
                    <a:solidFill>
                      <a:schemeClr val="tx1"/>
                    </a:solidFill>
                    <a:latin typeface="Arial" charset="0"/>
                    <a:ea typeface="MS PGothic" pitchFamily="34" charset="-128"/>
                  </a:defRPr>
                </a:lvl8pPr>
                <a:lvl9pPr marL="3886200" indent="-228600" eaLnBrk="0" fontAlgn="base" hangingPunct="0">
                  <a:spcBef>
                    <a:spcPct val="0"/>
                  </a:spcBef>
                  <a:spcAft>
                    <a:spcPct val="0"/>
                  </a:spcAft>
                  <a:defRPr sz="2000">
                    <a:solidFill>
                      <a:schemeClr val="tx1"/>
                    </a:solidFill>
                    <a:latin typeface="Arial" charset="0"/>
                    <a:ea typeface="MS PGothic" pitchFamily="34" charset="-128"/>
                  </a:defRPr>
                </a:lvl9pPr>
              </a:lstStyle>
              <a:p>
                <a:pPr algn="ctr" eaLnBrk="1" hangingPunct="1"/>
                <a:endParaRPr lang="en-US" altLang="en-US" sz="1500" b="1" dirty="0">
                  <a:solidFill>
                    <a:srgbClr val="FFFFFF"/>
                  </a:solidFill>
                  <a:effectLst>
                    <a:outerShdw blurRad="50800" dist="38100" dir="5400000" algn="t" rotWithShape="0">
                      <a:prstClr val="black">
                        <a:alpha val="40000"/>
                      </a:prstClr>
                    </a:outerShdw>
                  </a:effectLst>
                </a:endParaRPr>
              </a:p>
            </p:txBody>
          </p:sp>
          <p:sp>
            <p:nvSpPr>
              <p:cNvPr id="218" name="Rounded Rectangle 156">
                <a:extLst>
                  <a:ext uri="{FF2B5EF4-FFF2-40B4-BE49-F238E27FC236}">
                    <a16:creationId xmlns:a16="http://schemas.microsoft.com/office/drawing/2014/main" id="{E6C9A299-49C8-4753-926E-9C206932F98D}"/>
                  </a:ext>
                </a:extLst>
              </p:cNvPr>
              <p:cNvSpPr>
                <a:spLocks noChangeArrowheads="1"/>
              </p:cNvSpPr>
              <p:nvPr/>
            </p:nvSpPr>
            <p:spPr bwMode="auto">
              <a:xfrm>
                <a:off x="8155427" y="-147707"/>
                <a:ext cx="74174" cy="576000"/>
              </a:xfrm>
              <a:prstGeom prst="roundRect">
                <a:avLst>
                  <a:gd name="adj" fmla="val 16667"/>
                </a:avLst>
              </a:prstGeom>
              <a:grpFill/>
              <a:ln w="12700" algn="ctr">
                <a:solidFill>
                  <a:srgbClr val="00B050"/>
                </a:solidFill>
                <a:round/>
                <a:headEnd/>
                <a:tailEnd/>
              </a:ln>
              <a:effectLst>
                <a:outerShdw blurRad="50800" dist="38100" dir="5400000" algn="t" rotWithShape="0">
                  <a:prstClr val="black">
                    <a:alpha val="40000"/>
                  </a:prstClr>
                </a:outerShdw>
              </a:effectLst>
            </p:spPr>
            <p:txBody>
              <a:bodyPr wrap="none" lIns="71998" tIns="45719" rIns="71998" bIns="45719"/>
              <a:lstStyle>
                <a:lvl1pPr eaLnBrk="0" hangingPunct="0">
                  <a:defRPr sz="2000">
                    <a:solidFill>
                      <a:schemeClr val="tx1"/>
                    </a:solidFill>
                    <a:latin typeface="Arial" charset="0"/>
                    <a:ea typeface="MS PGothic" pitchFamily="34" charset="-128"/>
                  </a:defRPr>
                </a:lvl1pPr>
                <a:lvl2pPr marL="742950" indent="-285750" eaLnBrk="0" hangingPunct="0">
                  <a:defRPr sz="2000">
                    <a:solidFill>
                      <a:schemeClr val="tx1"/>
                    </a:solidFill>
                    <a:latin typeface="Arial" charset="0"/>
                    <a:ea typeface="MS PGothic" pitchFamily="34" charset="-128"/>
                  </a:defRPr>
                </a:lvl2pPr>
                <a:lvl3pPr marL="1143000" indent="-228600" eaLnBrk="0" hangingPunct="0">
                  <a:defRPr sz="2000">
                    <a:solidFill>
                      <a:schemeClr val="tx1"/>
                    </a:solidFill>
                    <a:latin typeface="Arial" charset="0"/>
                    <a:ea typeface="MS PGothic" pitchFamily="34" charset="-128"/>
                  </a:defRPr>
                </a:lvl3pPr>
                <a:lvl4pPr marL="1600200" indent="-228600" eaLnBrk="0" hangingPunct="0">
                  <a:defRPr sz="2000">
                    <a:solidFill>
                      <a:schemeClr val="tx1"/>
                    </a:solidFill>
                    <a:latin typeface="Arial" charset="0"/>
                    <a:ea typeface="MS PGothic" pitchFamily="34" charset="-128"/>
                  </a:defRPr>
                </a:lvl4pPr>
                <a:lvl5pPr marL="2057400" indent="-228600" eaLnBrk="0" hangingPunct="0">
                  <a:defRPr sz="2000">
                    <a:solidFill>
                      <a:schemeClr val="tx1"/>
                    </a:solidFill>
                    <a:latin typeface="Arial" charset="0"/>
                    <a:ea typeface="MS PGothic" pitchFamily="34" charset="-128"/>
                  </a:defRPr>
                </a:lvl5pPr>
                <a:lvl6pPr marL="2514600" indent="-228600" eaLnBrk="0" fontAlgn="base" hangingPunct="0">
                  <a:spcBef>
                    <a:spcPct val="0"/>
                  </a:spcBef>
                  <a:spcAft>
                    <a:spcPct val="0"/>
                  </a:spcAft>
                  <a:defRPr sz="2000">
                    <a:solidFill>
                      <a:schemeClr val="tx1"/>
                    </a:solidFill>
                    <a:latin typeface="Arial" charset="0"/>
                    <a:ea typeface="MS PGothic" pitchFamily="34" charset="-128"/>
                  </a:defRPr>
                </a:lvl6pPr>
                <a:lvl7pPr marL="2971800" indent="-228600" eaLnBrk="0" fontAlgn="base" hangingPunct="0">
                  <a:spcBef>
                    <a:spcPct val="0"/>
                  </a:spcBef>
                  <a:spcAft>
                    <a:spcPct val="0"/>
                  </a:spcAft>
                  <a:defRPr sz="2000">
                    <a:solidFill>
                      <a:schemeClr val="tx1"/>
                    </a:solidFill>
                    <a:latin typeface="Arial" charset="0"/>
                    <a:ea typeface="MS PGothic" pitchFamily="34" charset="-128"/>
                  </a:defRPr>
                </a:lvl7pPr>
                <a:lvl8pPr marL="3429000" indent="-228600" eaLnBrk="0" fontAlgn="base" hangingPunct="0">
                  <a:spcBef>
                    <a:spcPct val="0"/>
                  </a:spcBef>
                  <a:spcAft>
                    <a:spcPct val="0"/>
                  </a:spcAft>
                  <a:defRPr sz="2000">
                    <a:solidFill>
                      <a:schemeClr val="tx1"/>
                    </a:solidFill>
                    <a:latin typeface="Arial" charset="0"/>
                    <a:ea typeface="MS PGothic" pitchFamily="34" charset="-128"/>
                  </a:defRPr>
                </a:lvl8pPr>
                <a:lvl9pPr marL="3886200" indent="-228600" eaLnBrk="0" fontAlgn="base" hangingPunct="0">
                  <a:spcBef>
                    <a:spcPct val="0"/>
                  </a:spcBef>
                  <a:spcAft>
                    <a:spcPct val="0"/>
                  </a:spcAft>
                  <a:defRPr sz="2000">
                    <a:solidFill>
                      <a:schemeClr val="tx1"/>
                    </a:solidFill>
                    <a:latin typeface="Arial" charset="0"/>
                    <a:ea typeface="MS PGothic" pitchFamily="34" charset="-128"/>
                  </a:defRPr>
                </a:lvl9pPr>
              </a:lstStyle>
              <a:p>
                <a:pPr algn="ctr" eaLnBrk="1" hangingPunct="1"/>
                <a:endParaRPr lang="en-US" altLang="en-US" sz="1500" b="1" dirty="0">
                  <a:solidFill>
                    <a:srgbClr val="FFFFFF"/>
                  </a:solidFill>
                  <a:effectLst>
                    <a:outerShdw blurRad="50800" dist="38100" dir="5400000" algn="t" rotWithShape="0">
                      <a:prstClr val="black">
                        <a:alpha val="40000"/>
                      </a:prstClr>
                    </a:outerShdw>
                  </a:effectLst>
                </a:endParaRPr>
              </a:p>
            </p:txBody>
          </p:sp>
          <p:sp>
            <p:nvSpPr>
              <p:cNvPr id="219" name="Rounded Rectangle 156">
                <a:extLst>
                  <a:ext uri="{FF2B5EF4-FFF2-40B4-BE49-F238E27FC236}">
                    <a16:creationId xmlns:a16="http://schemas.microsoft.com/office/drawing/2014/main" id="{9054DF4F-67C8-475A-B65B-01DEB86450CC}"/>
                  </a:ext>
                </a:extLst>
              </p:cNvPr>
              <p:cNvSpPr>
                <a:spLocks noChangeArrowheads="1"/>
              </p:cNvSpPr>
              <p:nvPr/>
            </p:nvSpPr>
            <p:spPr bwMode="auto">
              <a:xfrm>
                <a:off x="8307827" y="-147707"/>
                <a:ext cx="74174" cy="576000"/>
              </a:xfrm>
              <a:prstGeom prst="roundRect">
                <a:avLst>
                  <a:gd name="adj" fmla="val 16667"/>
                </a:avLst>
              </a:prstGeom>
              <a:grpFill/>
              <a:ln w="12700" algn="ctr">
                <a:solidFill>
                  <a:srgbClr val="00B050"/>
                </a:solidFill>
                <a:round/>
                <a:headEnd/>
                <a:tailEnd/>
              </a:ln>
              <a:effectLst>
                <a:outerShdw blurRad="50800" dist="38100" dir="5400000" algn="t" rotWithShape="0">
                  <a:prstClr val="black">
                    <a:alpha val="40000"/>
                  </a:prstClr>
                </a:outerShdw>
              </a:effectLst>
            </p:spPr>
            <p:txBody>
              <a:bodyPr wrap="none" lIns="71998" tIns="45719" rIns="71998" bIns="45719"/>
              <a:lstStyle>
                <a:lvl1pPr eaLnBrk="0" hangingPunct="0">
                  <a:defRPr sz="2000">
                    <a:solidFill>
                      <a:schemeClr val="tx1"/>
                    </a:solidFill>
                    <a:latin typeface="Arial" charset="0"/>
                    <a:ea typeface="MS PGothic" pitchFamily="34" charset="-128"/>
                  </a:defRPr>
                </a:lvl1pPr>
                <a:lvl2pPr marL="742950" indent="-285750" eaLnBrk="0" hangingPunct="0">
                  <a:defRPr sz="2000">
                    <a:solidFill>
                      <a:schemeClr val="tx1"/>
                    </a:solidFill>
                    <a:latin typeface="Arial" charset="0"/>
                    <a:ea typeface="MS PGothic" pitchFamily="34" charset="-128"/>
                  </a:defRPr>
                </a:lvl2pPr>
                <a:lvl3pPr marL="1143000" indent="-228600" eaLnBrk="0" hangingPunct="0">
                  <a:defRPr sz="2000">
                    <a:solidFill>
                      <a:schemeClr val="tx1"/>
                    </a:solidFill>
                    <a:latin typeface="Arial" charset="0"/>
                    <a:ea typeface="MS PGothic" pitchFamily="34" charset="-128"/>
                  </a:defRPr>
                </a:lvl3pPr>
                <a:lvl4pPr marL="1600200" indent="-228600" eaLnBrk="0" hangingPunct="0">
                  <a:defRPr sz="2000">
                    <a:solidFill>
                      <a:schemeClr val="tx1"/>
                    </a:solidFill>
                    <a:latin typeface="Arial" charset="0"/>
                    <a:ea typeface="MS PGothic" pitchFamily="34" charset="-128"/>
                  </a:defRPr>
                </a:lvl4pPr>
                <a:lvl5pPr marL="2057400" indent="-228600" eaLnBrk="0" hangingPunct="0">
                  <a:defRPr sz="2000">
                    <a:solidFill>
                      <a:schemeClr val="tx1"/>
                    </a:solidFill>
                    <a:latin typeface="Arial" charset="0"/>
                    <a:ea typeface="MS PGothic" pitchFamily="34" charset="-128"/>
                  </a:defRPr>
                </a:lvl5pPr>
                <a:lvl6pPr marL="2514600" indent="-228600" eaLnBrk="0" fontAlgn="base" hangingPunct="0">
                  <a:spcBef>
                    <a:spcPct val="0"/>
                  </a:spcBef>
                  <a:spcAft>
                    <a:spcPct val="0"/>
                  </a:spcAft>
                  <a:defRPr sz="2000">
                    <a:solidFill>
                      <a:schemeClr val="tx1"/>
                    </a:solidFill>
                    <a:latin typeface="Arial" charset="0"/>
                    <a:ea typeface="MS PGothic" pitchFamily="34" charset="-128"/>
                  </a:defRPr>
                </a:lvl6pPr>
                <a:lvl7pPr marL="2971800" indent="-228600" eaLnBrk="0" fontAlgn="base" hangingPunct="0">
                  <a:spcBef>
                    <a:spcPct val="0"/>
                  </a:spcBef>
                  <a:spcAft>
                    <a:spcPct val="0"/>
                  </a:spcAft>
                  <a:defRPr sz="2000">
                    <a:solidFill>
                      <a:schemeClr val="tx1"/>
                    </a:solidFill>
                    <a:latin typeface="Arial" charset="0"/>
                    <a:ea typeface="MS PGothic" pitchFamily="34" charset="-128"/>
                  </a:defRPr>
                </a:lvl7pPr>
                <a:lvl8pPr marL="3429000" indent="-228600" eaLnBrk="0" fontAlgn="base" hangingPunct="0">
                  <a:spcBef>
                    <a:spcPct val="0"/>
                  </a:spcBef>
                  <a:spcAft>
                    <a:spcPct val="0"/>
                  </a:spcAft>
                  <a:defRPr sz="2000">
                    <a:solidFill>
                      <a:schemeClr val="tx1"/>
                    </a:solidFill>
                    <a:latin typeface="Arial" charset="0"/>
                    <a:ea typeface="MS PGothic" pitchFamily="34" charset="-128"/>
                  </a:defRPr>
                </a:lvl8pPr>
                <a:lvl9pPr marL="3886200" indent="-228600" eaLnBrk="0" fontAlgn="base" hangingPunct="0">
                  <a:spcBef>
                    <a:spcPct val="0"/>
                  </a:spcBef>
                  <a:spcAft>
                    <a:spcPct val="0"/>
                  </a:spcAft>
                  <a:defRPr sz="2000">
                    <a:solidFill>
                      <a:schemeClr val="tx1"/>
                    </a:solidFill>
                    <a:latin typeface="Arial" charset="0"/>
                    <a:ea typeface="MS PGothic" pitchFamily="34" charset="-128"/>
                  </a:defRPr>
                </a:lvl9pPr>
              </a:lstStyle>
              <a:p>
                <a:pPr algn="ctr" eaLnBrk="1" hangingPunct="1"/>
                <a:endParaRPr lang="en-US" altLang="en-US" sz="1500" b="1" dirty="0">
                  <a:solidFill>
                    <a:srgbClr val="FFFFFF"/>
                  </a:solidFill>
                  <a:effectLst>
                    <a:outerShdw blurRad="50800" dist="38100" dir="5400000" algn="t" rotWithShape="0">
                      <a:prstClr val="black">
                        <a:alpha val="40000"/>
                      </a:prstClr>
                    </a:outerShdw>
                  </a:effectLst>
                </a:endParaRPr>
              </a:p>
            </p:txBody>
          </p:sp>
          <p:sp>
            <p:nvSpPr>
              <p:cNvPr id="220" name="Rounded Rectangle 156">
                <a:extLst>
                  <a:ext uri="{FF2B5EF4-FFF2-40B4-BE49-F238E27FC236}">
                    <a16:creationId xmlns:a16="http://schemas.microsoft.com/office/drawing/2014/main" id="{7A869DA9-6ADB-4E3A-B404-7CAB76FFFCC6}"/>
                  </a:ext>
                </a:extLst>
              </p:cNvPr>
              <p:cNvSpPr>
                <a:spLocks noChangeArrowheads="1"/>
              </p:cNvSpPr>
              <p:nvPr/>
            </p:nvSpPr>
            <p:spPr bwMode="auto">
              <a:xfrm>
                <a:off x="8460227" y="-147707"/>
                <a:ext cx="74174" cy="576000"/>
              </a:xfrm>
              <a:prstGeom prst="roundRect">
                <a:avLst>
                  <a:gd name="adj" fmla="val 16667"/>
                </a:avLst>
              </a:prstGeom>
              <a:grpFill/>
              <a:ln w="12700" algn="ctr">
                <a:solidFill>
                  <a:srgbClr val="00B050"/>
                </a:solidFill>
                <a:round/>
                <a:headEnd/>
                <a:tailEnd/>
              </a:ln>
              <a:effectLst>
                <a:outerShdw blurRad="50800" dist="38100" dir="5400000" algn="t" rotWithShape="0">
                  <a:prstClr val="black">
                    <a:alpha val="40000"/>
                  </a:prstClr>
                </a:outerShdw>
              </a:effectLst>
            </p:spPr>
            <p:txBody>
              <a:bodyPr wrap="none" lIns="71998" tIns="45719" rIns="71998" bIns="45719"/>
              <a:lstStyle>
                <a:lvl1pPr eaLnBrk="0" hangingPunct="0">
                  <a:defRPr sz="2000">
                    <a:solidFill>
                      <a:schemeClr val="tx1"/>
                    </a:solidFill>
                    <a:latin typeface="Arial" charset="0"/>
                    <a:ea typeface="MS PGothic" pitchFamily="34" charset="-128"/>
                  </a:defRPr>
                </a:lvl1pPr>
                <a:lvl2pPr marL="742950" indent="-285750" eaLnBrk="0" hangingPunct="0">
                  <a:defRPr sz="2000">
                    <a:solidFill>
                      <a:schemeClr val="tx1"/>
                    </a:solidFill>
                    <a:latin typeface="Arial" charset="0"/>
                    <a:ea typeface="MS PGothic" pitchFamily="34" charset="-128"/>
                  </a:defRPr>
                </a:lvl2pPr>
                <a:lvl3pPr marL="1143000" indent="-228600" eaLnBrk="0" hangingPunct="0">
                  <a:defRPr sz="2000">
                    <a:solidFill>
                      <a:schemeClr val="tx1"/>
                    </a:solidFill>
                    <a:latin typeface="Arial" charset="0"/>
                    <a:ea typeface="MS PGothic" pitchFamily="34" charset="-128"/>
                  </a:defRPr>
                </a:lvl3pPr>
                <a:lvl4pPr marL="1600200" indent="-228600" eaLnBrk="0" hangingPunct="0">
                  <a:defRPr sz="2000">
                    <a:solidFill>
                      <a:schemeClr val="tx1"/>
                    </a:solidFill>
                    <a:latin typeface="Arial" charset="0"/>
                    <a:ea typeface="MS PGothic" pitchFamily="34" charset="-128"/>
                  </a:defRPr>
                </a:lvl4pPr>
                <a:lvl5pPr marL="2057400" indent="-228600" eaLnBrk="0" hangingPunct="0">
                  <a:defRPr sz="2000">
                    <a:solidFill>
                      <a:schemeClr val="tx1"/>
                    </a:solidFill>
                    <a:latin typeface="Arial" charset="0"/>
                    <a:ea typeface="MS PGothic" pitchFamily="34" charset="-128"/>
                  </a:defRPr>
                </a:lvl5pPr>
                <a:lvl6pPr marL="2514600" indent="-228600" eaLnBrk="0" fontAlgn="base" hangingPunct="0">
                  <a:spcBef>
                    <a:spcPct val="0"/>
                  </a:spcBef>
                  <a:spcAft>
                    <a:spcPct val="0"/>
                  </a:spcAft>
                  <a:defRPr sz="2000">
                    <a:solidFill>
                      <a:schemeClr val="tx1"/>
                    </a:solidFill>
                    <a:latin typeface="Arial" charset="0"/>
                    <a:ea typeface="MS PGothic" pitchFamily="34" charset="-128"/>
                  </a:defRPr>
                </a:lvl6pPr>
                <a:lvl7pPr marL="2971800" indent="-228600" eaLnBrk="0" fontAlgn="base" hangingPunct="0">
                  <a:spcBef>
                    <a:spcPct val="0"/>
                  </a:spcBef>
                  <a:spcAft>
                    <a:spcPct val="0"/>
                  </a:spcAft>
                  <a:defRPr sz="2000">
                    <a:solidFill>
                      <a:schemeClr val="tx1"/>
                    </a:solidFill>
                    <a:latin typeface="Arial" charset="0"/>
                    <a:ea typeface="MS PGothic" pitchFamily="34" charset="-128"/>
                  </a:defRPr>
                </a:lvl7pPr>
                <a:lvl8pPr marL="3429000" indent="-228600" eaLnBrk="0" fontAlgn="base" hangingPunct="0">
                  <a:spcBef>
                    <a:spcPct val="0"/>
                  </a:spcBef>
                  <a:spcAft>
                    <a:spcPct val="0"/>
                  </a:spcAft>
                  <a:defRPr sz="2000">
                    <a:solidFill>
                      <a:schemeClr val="tx1"/>
                    </a:solidFill>
                    <a:latin typeface="Arial" charset="0"/>
                    <a:ea typeface="MS PGothic" pitchFamily="34" charset="-128"/>
                  </a:defRPr>
                </a:lvl8pPr>
                <a:lvl9pPr marL="3886200" indent="-228600" eaLnBrk="0" fontAlgn="base" hangingPunct="0">
                  <a:spcBef>
                    <a:spcPct val="0"/>
                  </a:spcBef>
                  <a:spcAft>
                    <a:spcPct val="0"/>
                  </a:spcAft>
                  <a:defRPr sz="2000">
                    <a:solidFill>
                      <a:schemeClr val="tx1"/>
                    </a:solidFill>
                    <a:latin typeface="Arial" charset="0"/>
                    <a:ea typeface="MS PGothic" pitchFamily="34" charset="-128"/>
                  </a:defRPr>
                </a:lvl9pPr>
              </a:lstStyle>
              <a:p>
                <a:pPr algn="ctr" eaLnBrk="1" hangingPunct="1"/>
                <a:endParaRPr lang="en-US" altLang="en-US" sz="1500" b="1" dirty="0">
                  <a:solidFill>
                    <a:srgbClr val="FFFFFF"/>
                  </a:solidFill>
                  <a:effectLst>
                    <a:outerShdw blurRad="50800" dist="38100" dir="5400000" algn="t" rotWithShape="0">
                      <a:prstClr val="black">
                        <a:alpha val="40000"/>
                      </a:prstClr>
                    </a:outerShdw>
                  </a:effectLst>
                </a:endParaRPr>
              </a:p>
            </p:txBody>
          </p:sp>
        </p:grpSp>
        <p:sp>
          <p:nvSpPr>
            <p:cNvPr id="198" name="Rounded Rectangle 156">
              <a:extLst>
                <a:ext uri="{FF2B5EF4-FFF2-40B4-BE49-F238E27FC236}">
                  <a16:creationId xmlns:a16="http://schemas.microsoft.com/office/drawing/2014/main" id="{FB3677EF-0CD4-4BEB-96D4-EF12902623D2}"/>
                </a:ext>
              </a:extLst>
            </p:cNvPr>
            <p:cNvSpPr>
              <a:spLocks noChangeArrowheads="1"/>
            </p:cNvSpPr>
            <p:nvPr/>
          </p:nvSpPr>
          <p:spPr bwMode="auto">
            <a:xfrm>
              <a:off x="7470475" y="1808918"/>
              <a:ext cx="2726759" cy="576000"/>
            </a:xfrm>
            <a:prstGeom prst="roundRect">
              <a:avLst>
                <a:gd name="adj" fmla="val 16667"/>
              </a:avLst>
            </a:prstGeom>
            <a:solidFill>
              <a:srgbClr val="00B050"/>
            </a:solidFill>
            <a:ln w="12700" algn="ctr">
              <a:noFill/>
              <a:round/>
              <a:headEnd/>
              <a:tailEnd/>
            </a:ln>
            <a:effectLst>
              <a:outerShdw blurRad="50800" dist="38100" dir="5400000" algn="t" rotWithShape="0">
                <a:prstClr val="black">
                  <a:alpha val="40000"/>
                </a:prstClr>
              </a:outerShdw>
            </a:effectLst>
          </p:spPr>
          <p:txBody>
            <a:bodyPr wrap="none" lIns="71998" tIns="45719" rIns="71998" bIns="45719"/>
            <a:lstStyle>
              <a:lvl1pPr eaLnBrk="0" hangingPunct="0">
                <a:defRPr sz="2000">
                  <a:solidFill>
                    <a:schemeClr val="tx1"/>
                  </a:solidFill>
                  <a:latin typeface="Arial" charset="0"/>
                  <a:ea typeface="MS PGothic" pitchFamily="34" charset="-128"/>
                </a:defRPr>
              </a:lvl1pPr>
              <a:lvl2pPr marL="742950" indent="-285750" eaLnBrk="0" hangingPunct="0">
                <a:defRPr sz="2000">
                  <a:solidFill>
                    <a:schemeClr val="tx1"/>
                  </a:solidFill>
                  <a:latin typeface="Arial" charset="0"/>
                  <a:ea typeface="MS PGothic" pitchFamily="34" charset="-128"/>
                </a:defRPr>
              </a:lvl2pPr>
              <a:lvl3pPr marL="1143000" indent="-228600" eaLnBrk="0" hangingPunct="0">
                <a:defRPr sz="2000">
                  <a:solidFill>
                    <a:schemeClr val="tx1"/>
                  </a:solidFill>
                  <a:latin typeface="Arial" charset="0"/>
                  <a:ea typeface="MS PGothic" pitchFamily="34" charset="-128"/>
                </a:defRPr>
              </a:lvl3pPr>
              <a:lvl4pPr marL="1600200" indent="-228600" eaLnBrk="0" hangingPunct="0">
                <a:defRPr sz="2000">
                  <a:solidFill>
                    <a:schemeClr val="tx1"/>
                  </a:solidFill>
                  <a:latin typeface="Arial" charset="0"/>
                  <a:ea typeface="MS PGothic" pitchFamily="34" charset="-128"/>
                </a:defRPr>
              </a:lvl4pPr>
              <a:lvl5pPr marL="2057400" indent="-228600" eaLnBrk="0" hangingPunct="0">
                <a:defRPr sz="2000">
                  <a:solidFill>
                    <a:schemeClr val="tx1"/>
                  </a:solidFill>
                  <a:latin typeface="Arial" charset="0"/>
                  <a:ea typeface="MS PGothic" pitchFamily="34" charset="-128"/>
                </a:defRPr>
              </a:lvl5pPr>
              <a:lvl6pPr marL="2514600" indent="-228600" eaLnBrk="0" fontAlgn="base" hangingPunct="0">
                <a:spcBef>
                  <a:spcPct val="0"/>
                </a:spcBef>
                <a:spcAft>
                  <a:spcPct val="0"/>
                </a:spcAft>
                <a:defRPr sz="2000">
                  <a:solidFill>
                    <a:schemeClr val="tx1"/>
                  </a:solidFill>
                  <a:latin typeface="Arial" charset="0"/>
                  <a:ea typeface="MS PGothic" pitchFamily="34" charset="-128"/>
                </a:defRPr>
              </a:lvl6pPr>
              <a:lvl7pPr marL="2971800" indent="-228600" eaLnBrk="0" fontAlgn="base" hangingPunct="0">
                <a:spcBef>
                  <a:spcPct val="0"/>
                </a:spcBef>
                <a:spcAft>
                  <a:spcPct val="0"/>
                </a:spcAft>
                <a:defRPr sz="2000">
                  <a:solidFill>
                    <a:schemeClr val="tx1"/>
                  </a:solidFill>
                  <a:latin typeface="Arial" charset="0"/>
                  <a:ea typeface="MS PGothic" pitchFamily="34" charset="-128"/>
                </a:defRPr>
              </a:lvl7pPr>
              <a:lvl8pPr marL="3429000" indent="-228600" eaLnBrk="0" fontAlgn="base" hangingPunct="0">
                <a:spcBef>
                  <a:spcPct val="0"/>
                </a:spcBef>
                <a:spcAft>
                  <a:spcPct val="0"/>
                </a:spcAft>
                <a:defRPr sz="2000">
                  <a:solidFill>
                    <a:schemeClr val="tx1"/>
                  </a:solidFill>
                  <a:latin typeface="Arial" charset="0"/>
                  <a:ea typeface="MS PGothic" pitchFamily="34" charset="-128"/>
                </a:defRPr>
              </a:lvl8pPr>
              <a:lvl9pPr marL="3886200" indent="-228600" eaLnBrk="0" fontAlgn="base" hangingPunct="0">
                <a:spcBef>
                  <a:spcPct val="0"/>
                </a:spcBef>
                <a:spcAft>
                  <a:spcPct val="0"/>
                </a:spcAft>
                <a:defRPr sz="2000">
                  <a:solidFill>
                    <a:schemeClr val="tx1"/>
                  </a:solidFill>
                  <a:latin typeface="Arial" charset="0"/>
                  <a:ea typeface="MS PGothic" pitchFamily="34" charset="-128"/>
                </a:defRPr>
              </a:lvl9pPr>
            </a:lstStyle>
            <a:p>
              <a:pPr algn="ctr" eaLnBrk="1" hangingPunct="1"/>
              <a:r>
                <a:rPr lang="en-US" altLang="en-US" sz="1500" b="1" dirty="0">
                  <a:solidFill>
                    <a:srgbClr val="FFFFFF"/>
                  </a:solidFill>
                  <a:effectLst>
                    <a:outerShdw blurRad="50800" dist="38100" dir="5400000" algn="t" rotWithShape="0">
                      <a:prstClr val="black">
                        <a:alpha val="40000"/>
                      </a:prstClr>
                    </a:outerShdw>
                  </a:effectLst>
                </a:rPr>
                <a:t>SA1 Stage 1 </a:t>
              </a:r>
              <a:br>
                <a:rPr lang="en-US" altLang="en-US" sz="1500" b="1" dirty="0">
                  <a:solidFill>
                    <a:srgbClr val="FFFFFF"/>
                  </a:solidFill>
                  <a:effectLst>
                    <a:outerShdw blurRad="50800" dist="38100" dir="5400000" algn="t" rotWithShape="0">
                      <a:prstClr val="black">
                        <a:alpha val="40000"/>
                      </a:prstClr>
                    </a:outerShdw>
                  </a:effectLst>
                </a:rPr>
              </a:br>
              <a:r>
                <a:rPr lang="en-US" altLang="en-US" sz="1500" b="1" dirty="0">
                  <a:solidFill>
                    <a:srgbClr val="FFFFFF"/>
                  </a:solidFill>
                  <a:effectLst>
                    <a:outerShdw blurRad="50800" dist="38100" dir="5400000" algn="t" rotWithShape="0">
                      <a:prstClr val="black">
                        <a:alpha val="40000"/>
                      </a:prstClr>
                    </a:outerShdw>
                  </a:effectLst>
                </a:rPr>
                <a:t>Release 18</a:t>
              </a:r>
            </a:p>
          </p:txBody>
        </p:sp>
        <p:grpSp>
          <p:nvGrpSpPr>
            <p:cNvPr id="199" name="Group 198">
              <a:extLst>
                <a:ext uri="{FF2B5EF4-FFF2-40B4-BE49-F238E27FC236}">
                  <a16:creationId xmlns:a16="http://schemas.microsoft.com/office/drawing/2014/main" id="{01B1DCA8-9406-462D-81CF-89B06D103C5A}"/>
                </a:ext>
              </a:extLst>
            </p:cNvPr>
            <p:cNvGrpSpPr/>
            <p:nvPr/>
          </p:nvGrpSpPr>
          <p:grpSpPr>
            <a:xfrm>
              <a:off x="10235255" y="1816339"/>
              <a:ext cx="511060" cy="576000"/>
              <a:chOff x="8003027" y="-147707"/>
              <a:chExt cx="531374" cy="576000"/>
            </a:xfrm>
            <a:solidFill>
              <a:srgbClr val="00B050"/>
            </a:solidFill>
          </p:grpSpPr>
          <p:sp>
            <p:nvSpPr>
              <p:cNvPr id="213" name="Rounded Rectangle 156">
                <a:extLst>
                  <a:ext uri="{FF2B5EF4-FFF2-40B4-BE49-F238E27FC236}">
                    <a16:creationId xmlns:a16="http://schemas.microsoft.com/office/drawing/2014/main" id="{CA84DB05-33E8-407E-A6AB-E90C353CB257}"/>
                  </a:ext>
                </a:extLst>
              </p:cNvPr>
              <p:cNvSpPr>
                <a:spLocks noChangeArrowheads="1"/>
              </p:cNvSpPr>
              <p:nvPr/>
            </p:nvSpPr>
            <p:spPr bwMode="auto">
              <a:xfrm>
                <a:off x="8003027" y="-147707"/>
                <a:ext cx="74174" cy="576000"/>
              </a:xfrm>
              <a:prstGeom prst="roundRect">
                <a:avLst>
                  <a:gd name="adj" fmla="val 16667"/>
                </a:avLst>
              </a:prstGeom>
              <a:grpFill/>
              <a:ln w="12700" algn="ctr">
                <a:solidFill>
                  <a:srgbClr val="00B050"/>
                </a:solidFill>
                <a:round/>
                <a:headEnd/>
                <a:tailEnd/>
              </a:ln>
              <a:effectLst>
                <a:outerShdw blurRad="50800" dist="38100" dir="5400000" algn="t" rotWithShape="0">
                  <a:prstClr val="black">
                    <a:alpha val="40000"/>
                  </a:prstClr>
                </a:outerShdw>
              </a:effectLst>
            </p:spPr>
            <p:txBody>
              <a:bodyPr wrap="none" lIns="71998" tIns="45719" rIns="71998" bIns="45719"/>
              <a:lstStyle>
                <a:lvl1pPr eaLnBrk="0" hangingPunct="0">
                  <a:defRPr sz="2000">
                    <a:solidFill>
                      <a:schemeClr val="tx1"/>
                    </a:solidFill>
                    <a:latin typeface="Arial" charset="0"/>
                    <a:ea typeface="MS PGothic" pitchFamily="34" charset="-128"/>
                  </a:defRPr>
                </a:lvl1pPr>
                <a:lvl2pPr marL="742950" indent="-285750" eaLnBrk="0" hangingPunct="0">
                  <a:defRPr sz="2000">
                    <a:solidFill>
                      <a:schemeClr val="tx1"/>
                    </a:solidFill>
                    <a:latin typeface="Arial" charset="0"/>
                    <a:ea typeface="MS PGothic" pitchFamily="34" charset="-128"/>
                  </a:defRPr>
                </a:lvl2pPr>
                <a:lvl3pPr marL="1143000" indent="-228600" eaLnBrk="0" hangingPunct="0">
                  <a:defRPr sz="2000">
                    <a:solidFill>
                      <a:schemeClr val="tx1"/>
                    </a:solidFill>
                    <a:latin typeface="Arial" charset="0"/>
                    <a:ea typeface="MS PGothic" pitchFamily="34" charset="-128"/>
                  </a:defRPr>
                </a:lvl3pPr>
                <a:lvl4pPr marL="1600200" indent="-228600" eaLnBrk="0" hangingPunct="0">
                  <a:defRPr sz="2000">
                    <a:solidFill>
                      <a:schemeClr val="tx1"/>
                    </a:solidFill>
                    <a:latin typeface="Arial" charset="0"/>
                    <a:ea typeface="MS PGothic" pitchFamily="34" charset="-128"/>
                  </a:defRPr>
                </a:lvl4pPr>
                <a:lvl5pPr marL="2057400" indent="-228600" eaLnBrk="0" hangingPunct="0">
                  <a:defRPr sz="2000">
                    <a:solidFill>
                      <a:schemeClr val="tx1"/>
                    </a:solidFill>
                    <a:latin typeface="Arial" charset="0"/>
                    <a:ea typeface="MS PGothic" pitchFamily="34" charset="-128"/>
                  </a:defRPr>
                </a:lvl5pPr>
                <a:lvl6pPr marL="2514600" indent="-228600" eaLnBrk="0" fontAlgn="base" hangingPunct="0">
                  <a:spcBef>
                    <a:spcPct val="0"/>
                  </a:spcBef>
                  <a:spcAft>
                    <a:spcPct val="0"/>
                  </a:spcAft>
                  <a:defRPr sz="2000">
                    <a:solidFill>
                      <a:schemeClr val="tx1"/>
                    </a:solidFill>
                    <a:latin typeface="Arial" charset="0"/>
                    <a:ea typeface="MS PGothic" pitchFamily="34" charset="-128"/>
                  </a:defRPr>
                </a:lvl6pPr>
                <a:lvl7pPr marL="2971800" indent="-228600" eaLnBrk="0" fontAlgn="base" hangingPunct="0">
                  <a:spcBef>
                    <a:spcPct val="0"/>
                  </a:spcBef>
                  <a:spcAft>
                    <a:spcPct val="0"/>
                  </a:spcAft>
                  <a:defRPr sz="2000">
                    <a:solidFill>
                      <a:schemeClr val="tx1"/>
                    </a:solidFill>
                    <a:latin typeface="Arial" charset="0"/>
                    <a:ea typeface="MS PGothic" pitchFamily="34" charset="-128"/>
                  </a:defRPr>
                </a:lvl7pPr>
                <a:lvl8pPr marL="3429000" indent="-228600" eaLnBrk="0" fontAlgn="base" hangingPunct="0">
                  <a:spcBef>
                    <a:spcPct val="0"/>
                  </a:spcBef>
                  <a:spcAft>
                    <a:spcPct val="0"/>
                  </a:spcAft>
                  <a:defRPr sz="2000">
                    <a:solidFill>
                      <a:schemeClr val="tx1"/>
                    </a:solidFill>
                    <a:latin typeface="Arial" charset="0"/>
                    <a:ea typeface="MS PGothic" pitchFamily="34" charset="-128"/>
                  </a:defRPr>
                </a:lvl8pPr>
                <a:lvl9pPr marL="3886200" indent="-228600" eaLnBrk="0" fontAlgn="base" hangingPunct="0">
                  <a:spcBef>
                    <a:spcPct val="0"/>
                  </a:spcBef>
                  <a:spcAft>
                    <a:spcPct val="0"/>
                  </a:spcAft>
                  <a:defRPr sz="2000">
                    <a:solidFill>
                      <a:schemeClr val="tx1"/>
                    </a:solidFill>
                    <a:latin typeface="Arial" charset="0"/>
                    <a:ea typeface="MS PGothic" pitchFamily="34" charset="-128"/>
                  </a:defRPr>
                </a:lvl9pPr>
              </a:lstStyle>
              <a:p>
                <a:pPr algn="ctr" eaLnBrk="1" hangingPunct="1"/>
                <a:endParaRPr lang="en-US" altLang="en-US" sz="1500" b="1" dirty="0">
                  <a:solidFill>
                    <a:srgbClr val="FFFFFF"/>
                  </a:solidFill>
                  <a:effectLst>
                    <a:outerShdw blurRad="50800" dist="38100" dir="5400000" algn="t" rotWithShape="0">
                      <a:prstClr val="black">
                        <a:alpha val="40000"/>
                      </a:prstClr>
                    </a:outerShdw>
                  </a:effectLst>
                </a:endParaRPr>
              </a:p>
            </p:txBody>
          </p:sp>
          <p:sp>
            <p:nvSpPr>
              <p:cNvPr id="214" name="Rounded Rectangle 156">
                <a:extLst>
                  <a:ext uri="{FF2B5EF4-FFF2-40B4-BE49-F238E27FC236}">
                    <a16:creationId xmlns:a16="http://schemas.microsoft.com/office/drawing/2014/main" id="{0C989923-0E2E-4D5E-9728-23F9C7F2E63B}"/>
                  </a:ext>
                </a:extLst>
              </p:cNvPr>
              <p:cNvSpPr>
                <a:spLocks noChangeArrowheads="1"/>
              </p:cNvSpPr>
              <p:nvPr/>
            </p:nvSpPr>
            <p:spPr bwMode="auto">
              <a:xfrm>
                <a:off x="8155427" y="-147707"/>
                <a:ext cx="74174" cy="576000"/>
              </a:xfrm>
              <a:prstGeom prst="roundRect">
                <a:avLst>
                  <a:gd name="adj" fmla="val 16667"/>
                </a:avLst>
              </a:prstGeom>
              <a:grpFill/>
              <a:ln w="12700" algn="ctr">
                <a:solidFill>
                  <a:srgbClr val="00B050"/>
                </a:solidFill>
                <a:round/>
                <a:headEnd/>
                <a:tailEnd/>
              </a:ln>
              <a:effectLst>
                <a:outerShdw blurRad="50800" dist="38100" dir="5400000" algn="t" rotWithShape="0">
                  <a:prstClr val="black">
                    <a:alpha val="40000"/>
                  </a:prstClr>
                </a:outerShdw>
              </a:effectLst>
            </p:spPr>
            <p:txBody>
              <a:bodyPr wrap="none" lIns="71998" tIns="45719" rIns="71998" bIns="45719"/>
              <a:lstStyle>
                <a:lvl1pPr eaLnBrk="0" hangingPunct="0">
                  <a:defRPr sz="2000">
                    <a:solidFill>
                      <a:schemeClr val="tx1"/>
                    </a:solidFill>
                    <a:latin typeface="Arial" charset="0"/>
                    <a:ea typeface="MS PGothic" pitchFamily="34" charset="-128"/>
                  </a:defRPr>
                </a:lvl1pPr>
                <a:lvl2pPr marL="742950" indent="-285750" eaLnBrk="0" hangingPunct="0">
                  <a:defRPr sz="2000">
                    <a:solidFill>
                      <a:schemeClr val="tx1"/>
                    </a:solidFill>
                    <a:latin typeface="Arial" charset="0"/>
                    <a:ea typeface="MS PGothic" pitchFamily="34" charset="-128"/>
                  </a:defRPr>
                </a:lvl2pPr>
                <a:lvl3pPr marL="1143000" indent="-228600" eaLnBrk="0" hangingPunct="0">
                  <a:defRPr sz="2000">
                    <a:solidFill>
                      <a:schemeClr val="tx1"/>
                    </a:solidFill>
                    <a:latin typeface="Arial" charset="0"/>
                    <a:ea typeface="MS PGothic" pitchFamily="34" charset="-128"/>
                  </a:defRPr>
                </a:lvl3pPr>
                <a:lvl4pPr marL="1600200" indent="-228600" eaLnBrk="0" hangingPunct="0">
                  <a:defRPr sz="2000">
                    <a:solidFill>
                      <a:schemeClr val="tx1"/>
                    </a:solidFill>
                    <a:latin typeface="Arial" charset="0"/>
                    <a:ea typeface="MS PGothic" pitchFamily="34" charset="-128"/>
                  </a:defRPr>
                </a:lvl4pPr>
                <a:lvl5pPr marL="2057400" indent="-228600" eaLnBrk="0" hangingPunct="0">
                  <a:defRPr sz="2000">
                    <a:solidFill>
                      <a:schemeClr val="tx1"/>
                    </a:solidFill>
                    <a:latin typeface="Arial" charset="0"/>
                    <a:ea typeface="MS PGothic" pitchFamily="34" charset="-128"/>
                  </a:defRPr>
                </a:lvl5pPr>
                <a:lvl6pPr marL="2514600" indent="-228600" eaLnBrk="0" fontAlgn="base" hangingPunct="0">
                  <a:spcBef>
                    <a:spcPct val="0"/>
                  </a:spcBef>
                  <a:spcAft>
                    <a:spcPct val="0"/>
                  </a:spcAft>
                  <a:defRPr sz="2000">
                    <a:solidFill>
                      <a:schemeClr val="tx1"/>
                    </a:solidFill>
                    <a:latin typeface="Arial" charset="0"/>
                    <a:ea typeface="MS PGothic" pitchFamily="34" charset="-128"/>
                  </a:defRPr>
                </a:lvl6pPr>
                <a:lvl7pPr marL="2971800" indent="-228600" eaLnBrk="0" fontAlgn="base" hangingPunct="0">
                  <a:spcBef>
                    <a:spcPct val="0"/>
                  </a:spcBef>
                  <a:spcAft>
                    <a:spcPct val="0"/>
                  </a:spcAft>
                  <a:defRPr sz="2000">
                    <a:solidFill>
                      <a:schemeClr val="tx1"/>
                    </a:solidFill>
                    <a:latin typeface="Arial" charset="0"/>
                    <a:ea typeface="MS PGothic" pitchFamily="34" charset="-128"/>
                  </a:defRPr>
                </a:lvl7pPr>
                <a:lvl8pPr marL="3429000" indent="-228600" eaLnBrk="0" fontAlgn="base" hangingPunct="0">
                  <a:spcBef>
                    <a:spcPct val="0"/>
                  </a:spcBef>
                  <a:spcAft>
                    <a:spcPct val="0"/>
                  </a:spcAft>
                  <a:defRPr sz="2000">
                    <a:solidFill>
                      <a:schemeClr val="tx1"/>
                    </a:solidFill>
                    <a:latin typeface="Arial" charset="0"/>
                    <a:ea typeface="MS PGothic" pitchFamily="34" charset="-128"/>
                  </a:defRPr>
                </a:lvl8pPr>
                <a:lvl9pPr marL="3886200" indent="-228600" eaLnBrk="0" fontAlgn="base" hangingPunct="0">
                  <a:spcBef>
                    <a:spcPct val="0"/>
                  </a:spcBef>
                  <a:spcAft>
                    <a:spcPct val="0"/>
                  </a:spcAft>
                  <a:defRPr sz="2000">
                    <a:solidFill>
                      <a:schemeClr val="tx1"/>
                    </a:solidFill>
                    <a:latin typeface="Arial" charset="0"/>
                    <a:ea typeface="MS PGothic" pitchFamily="34" charset="-128"/>
                  </a:defRPr>
                </a:lvl9pPr>
              </a:lstStyle>
              <a:p>
                <a:pPr algn="ctr" eaLnBrk="1" hangingPunct="1"/>
                <a:endParaRPr lang="en-US" altLang="en-US" sz="1500" b="1" dirty="0">
                  <a:solidFill>
                    <a:srgbClr val="FFFFFF"/>
                  </a:solidFill>
                  <a:effectLst>
                    <a:outerShdw blurRad="50800" dist="38100" dir="5400000" algn="t" rotWithShape="0">
                      <a:prstClr val="black">
                        <a:alpha val="40000"/>
                      </a:prstClr>
                    </a:outerShdw>
                  </a:effectLst>
                </a:endParaRPr>
              </a:p>
            </p:txBody>
          </p:sp>
          <p:sp>
            <p:nvSpPr>
              <p:cNvPr id="215" name="Rounded Rectangle 156">
                <a:extLst>
                  <a:ext uri="{FF2B5EF4-FFF2-40B4-BE49-F238E27FC236}">
                    <a16:creationId xmlns:a16="http://schemas.microsoft.com/office/drawing/2014/main" id="{19528257-B50C-4BED-94E1-CE8365FACF48}"/>
                  </a:ext>
                </a:extLst>
              </p:cNvPr>
              <p:cNvSpPr>
                <a:spLocks noChangeArrowheads="1"/>
              </p:cNvSpPr>
              <p:nvPr/>
            </p:nvSpPr>
            <p:spPr bwMode="auto">
              <a:xfrm>
                <a:off x="8307827" y="-147707"/>
                <a:ext cx="74174" cy="576000"/>
              </a:xfrm>
              <a:prstGeom prst="roundRect">
                <a:avLst>
                  <a:gd name="adj" fmla="val 16667"/>
                </a:avLst>
              </a:prstGeom>
              <a:grpFill/>
              <a:ln w="12700" algn="ctr">
                <a:solidFill>
                  <a:srgbClr val="00B050"/>
                </a:solidFill>
                <a:round/>
                <a:headEnd/>
                <a:tailEnd/>
              </a:ln>
              <a:effectLst>
                <a:outerShdw blurRad="50800" dist="38100" dir="5400000" algn="t" rotWithShape="0">
                  <a:prstClr val="black">
                    <a:alpha val="40000"/>
                  </a:prstClr>
                </a:outerShdw>
              </a:effectLst>
            </p:spPr>
            <p:txBody>
              <a:bodyPr wrap="none" lIns="71998" tIns="45719" rIns="71998" bIns="45719"/>
              <a:lstStyle>
                <a:lvl1pPr eaLnBrk="0" hangingPunct="0">
                  <a:defRPr sz="2000">
                    <a:solidFill>
                      <a:schemeClr val="tx1"/>
                    </a:solidFill>
                    <a:latin typeface="Arial" charset="0"/>
                    <a:ea typeface="MS PGothic" pitchFamily="34" charset="-128"/>
                  </a:defRPr>
                </a:lvl1pPr>
                <a:lvl2pPr marL="742950" indent="-285750" eaLnBrk="0" hangingPunct="0">
                  <a:defRPr sz="2000">
                    <a:solidFill>
                      <a:schemeClr val="tx1"/>
                    </a:solidFill>
                    <a:latin typeface="Arial" charset="0"/>
                    <a:ea typeface="MS PGothic" pitchFamily="34" charset="-128"/>
                  </a:defRPr>
                </a:lvl2pPr>
                <a:lvl3pPr marL="1143000" indent="-228600" eaLnBrk="0" hangingPunct="0">
                  <a:defRPr sz="2000">
                    <a:solidFill>
                      <a:schemeClr val="tx1"/>
                    </a:solidFill>
                    <a:latin typeface="Arial" charset="0"/>
                    <a:ea typeface="MS PGothic" pitchFamily="34" charset="-128"/>
                  </a:defRPr>
                </a:lvl3pPr>
                <a:lvl4pPr marL="1600200" indent="-228600" eaLnBrk="0" hangingPunct="0">
                  <a:defRPr sz="2000">
                    <a:solidFill>
                      <a:schemeClr val="tx1"/>
                    </a:solidFill>
                    <a:latin typeface="Arial" charset="0"/>
                    <a:ea typeface="MS PGothic" pitchFamily="34" charset="-128"/>
                  </a:defRPr>
                </a:lvl4pPr>
                <a:lvl5pPr marL="2057400" indent="-228600" eaLnBrk="0" hangingPunct="0">
                  <a:defRPr sz="2000">
                    <a:solidFill>
                      <a:schemeClr val="tx1"/>
                    </a:solidFill>
                    <a:latin typeface="Arial" charset="0"/>
                    <a:ea typeface="MS PGothic" pitchFamily="34" charset="-128"/>
                  </a:defRPr>
                </a:lvl5pPr>
                <a:lvl6pPr marL="2514600" indent="-228600" eaLnBrk="0" fontAlgn="base" hangingPunct="0">
                  <a:spcBef>
                    <a:spcPct val="0"/>
                  </a:spcBef>
                  <a:spcAft>
                    <a:spcPct val="0"/>
                  </a:spcAft>
                  <a:defRPr sz="2000">
                    <a:solidFill>
                      <a:schemeClr val="tx1"/>
                    </a:solidFill>
                    <a:latin typeface="Arial" charset="0"/>
                    <a:ea typeface="MS PGothic" pitchFamily="34" charset="-128"/>
                  </a:defRPr>
                </a:lvl6pPr>
                <a:lvl7pPr marL="2971800" indent="-228600" eaLnBrk="0" fontAlgn="base" hangingPunct="0">
                  <a:spcBef>
                    <a:spcPct val="0"/>
                  </a:spcBef>
                  <a:spcAft>
                    <a:spcPct val="0"/>
                  </a:spcAft>
                  <a:defRPr sz="2000">
                    <a:solidFill>
                      <a:schemeClr val="tx1"/>
                    </a:solidFill>
                    <a:latin typeface="Arial" charset="0"/>
                    <a:ea typeface="MS PGothic" pitchFamily="34" charset="-128"/>
                  </a:defRPr>
                </a:lvl7pPr>
                <a:lvl8pPr marL="3429000" indent="-228600" eaLnBrk="0" fontAlgn="base" hangingPunct="0">
                  <a:spcBef>
                    <a:spcPct val="0"/>
                  </a:spcBef>
                  <a:spcAft>
                    <a:spcPct val="0"/>
                  </a:spcAft>
                  <a:defRPr sz="2000">
                    <a:solidFill>
                      <a:schemeClr val="tx1"/>
                    </a:solidFill>
                    <a:latin typeface="Arial" charset="0"/>
                    <a:ea typeface="MS PGothic" pitchFamily="34" charset="-128"/>
                  </a:defRPr>
                </a:lvl8pPr>
                <a:lvl9pPr marL="3886200" indent="-228600" eaLnBrk="0" fontAlgn="base" hangingPunct="0">
                  <a:spcBef>
                    <a:spcPct val="0"/>
                  </a:spcBef>
                  <a:spcAft>
                    <a:spcPct val="0"/>
                  </a:spcAft>
                  <a:defRPr sz="2000">
                    <a:solidFill>
                      <a:schemeClr val="tx1"/>
                    </a:solidFill>
                    <a:latin typeface="Arial" charset="0"/>
                    <a:ea typeface="MS PGothic" pitchFamily="34" charset="-128"/>
                  </a:defRPr>
                </a:lvl9pPr>
              </a:lstStyle>
              <a:p>
                <a:pPr algn="ctr" eaLnBrk="1" hangingPunct="1"/>
                <a:endParaRPr lang="en-US" altLang="en-US" sz="1500" b="1" dirty="0">
                  <a:solidFill>
                    <a:srgbClr val="FFFFFF"/>
                  </a:solidFill>
                  <a:effectLst>
                    <a:outerShdw blurRad="50800" dist="38100" dir="5400000" algn="t" rotWithShape="0">
                      <a:prstClr val="black">
                        <a:alpha val="40000"/>
                      </a:prstClr>
                    </a:outerShdw>
                  </a:effectLst>
                </a:endParaRPr>
              </a:p>
            </p:txBody>
          </p:sp>
          <p:sp>
            <p:nvSpPr>
              <p:cNvPr id="216" name="Rounded Rectangle 156">
                <a:extLst>
                  <a:ext uri="{FF2B5EF4-FFF2-40B4-BE49-F238E27FC236}">
                    <a16:creationId xmlns:a16="http://schemas.microsoft.com/office/drawing/2014/main" id="{7F688C7B-B0B8-431B-BFAA-AB463BD4A674}"/>
                  </a:ext>
                </a:extLst>
              </p:cNvPr>
              <p:cNvSpPr>
                <a:spLocks noChangeArrowheads="1"/>
              </p:cNvSpPr>
              <p:nvPr/>
            </p:nvSpPr>
            <p:spPr bwMode="auto">
              <a:xfrm>
                <a:off x="8460227" y="-147707"/>
                <a:ext cx="74174" cy="576000"/>
              </a:xfrm>
              <a:prstGeom prst="roundRect">
                <a:avLst>
                  <a:gd name="adj" fmla="val 16667"/>
                </a:avLst>
              </a:prstGeom>
              <a:grpFill/>
              <a:ln w="12700" algn="ctr">
                <a:solidFill>
                  <a:srgbClr val="00B050"/>
                </a:solidFill>
                <a:round/>
                <a:headEnd/>
                <a:tailEnd/>
              </a:ln>
              <a:effectLst>
                <a:outerShdw blurRad="50800" dist="38100" dir="5400000" algn="t" rotWithShape="0">
                  <a:prstClr val="black">
                    <a:alpha val="40000"/>
                  </a:prstClr>
                </a:outerShdw>
              </a:effectLst>
            </p:spPr>
            <p:txBody>
              <a:bodyPr wrap="none" lIns="71998" tIns="45719" rIns="71998" bIns="45719"/>
              <a:lstStyle>
                <a:lvl1pPr eaLnBrk="0" hangingPunct="0">
                  <a:defRPr sz="2000">
                    <a:solidFill>
                      <a:schemeClr val="tx1"/>
                    </a:solidFill>
                    <a:latin typeface="Arial" charset="0"/>
                    <a:ea typeface="MS PGothic" pitchFamily="34" charset="-128"/>
                  </a:defRPr>
                </a:lvl1pPr>
                <a:lvl2pPr marL="742950" indent="-285750" eaLnBrk="0" hangingPunct="0">
                  <a:defRPr sz="2000">
                    <a:solidFill>
                      <a:schemeClr val="tx1"/>
                    </a:solidFill>
                    <a:latin typeface="Arial" charset="0"/>
                    <a:ea typeface="MS PGothic" pitchFamily="34" charset="-128"/>
                  </a:defRPr>
                </a:lvl2pPr>
                <a:lvl3pPr marL="1143000" indent="-228600" eaLnBrk="0" hangingPunct="0">
                  <a:defRPr sz="2000">
                    <a:solidFill>
                      <a:schemeClr val="tx1"/>
                    </a:solidFill>
                    <a:latin typeface="Arial" charset="0"/>
                    <a:ea typeface="MS PGothic" pitchFamily="34" charset="-128"/>
                  </a:defRPr>
                </a:lvl3pPr>
                <a:lvl4pPr marL="1600200" indent="-228600" eaLnBrk="0" hangingPunct="0">
                  <a:defRPr sz="2000">
                    <a:solidFill>
                      <a:schemeClr val="tx1"/>
                    </a:solidFill>
                    <a:latin typeface="Arial" charset="0"/>
                    <a:ea typeface="MS PGothic" pitchFamily="34" charset="-128"/>
                  </a:defRPr>
                </a:lvl4pPr>
                <a:lvl5pPr marL="2057400" indent="-228600" eaLnBrk="0" hangingPunct="0">
                  <a:defRPr sz="2000">
                    <a:solidFill>
                      <a:schemeClr val="tx1"/>
                    </a:solidFill>
                    <a:latin typeface="Arial" charset="0"/>
                    <a:ea typeface="MS PGothic" pitchFamily="34" charset="-128"/>
                  </a:defRPr>
                </a:lvl5pPr>
                <a:lvl6pPr marL="2514600" indent="-228600" eaLnBrk="0" fontAlgn="base" hangingPunct="0">
                  <a:spcBef>
                    <a:spcPct val="0"/>
                  </a:spcBef>
                  <a:spcAft>
                    <a:spcPct val="0"/>
                  </a:spcAft>
                  <a:defRPr sz="2000">
                    <a:solidFill>
                      <a:schemeClr val="tx1"/>
                    </a:solidFill>
                    <a:latin typeface="Arial" charset="0"/>
                    <a:ea typeface="MS PGothic" pitchFamily="34" charset="-128"/>
                  </a:defRPr>
                </a:lvl6pPr>
                <a:lvl7pPr marL="2971800" indent="-228600" eaLnBrk="0" fontAlgn="base" hangingPunct="0">
                  <a:spcBef>
                    <a:spcPct val="0"/>
                  </a:spcBef>
                  <a:spcAft>
                    <a:spcPct val="0"/>
                  </a:spcAft>
                  <a:defRPr sz="2000">
                    <a:solidFill>
                      <a:schemeClr val="tx1"/>
                    </a:solidFill>
                    <a:latin typeface="Arial" charset="0"/>
                    <a:ea typeface="MS PGothic" pitchFamily="34" charset="-128"/>
                  </a:defRPr>
                </a:lvl7pPr>
                <a:lvl8pPr marL="3429000" indent="-228600" eaLnBrk="0" fontAlgn="base" hangingPunct="0">
                  <a:spcBef>
                    <a:spcPct val="0"/>
                  </a:spcBef>
                  <a:spcAft>
                    <a:spcPct val="0"/>
                  </a:spcAft>
                  <a:defRPr sz="2000">
                    <a:solidFill>
                      <a:schemeClr val="tx1"/>
                    </a:solidFill>
                    <a:latin typeface="Arial" charset="0"/>
                    <a:ea typeface="MS PGothic" pitchFamily="34" charset="-128"/>
                  </a:defRPr>
                </a:lvl8pPr>
                <a:lvl9pPr marL="3886200" indent="-228600" eaLnBrk="0" fontAlgn="base" hangingPunct="0">
                  <a:spcBef>
                    <a:spcPct val="0"/>
                  </a:spcBef>
                  <a:spcAft>
                    <a:spcPct val="0"/>
                  </a:spcAft>
                  <a:defRPr sz="2000">
                    <a:solidFill>
                      <a:schemeClr val="tx1"/>
                    </a:solidFill>
                    <a:latin typeface="Arial" charset="0"/>
                    <a:ea typeface="MS PGothic" pitchFamily="34" charset="-128"/>
                  </a:defRPr>
                </a:lvl9pPr>
              </a:lstStyle>
              <a:p>
                <a:pPr algn="ctr" eaLnBrk="1" hangingPunct="1"/>
                <a:endParaRPr lang="en-US" altLang="en-US" sz="1500" b="1" dirty="0">
                  <a:solidFill>
                    <a:srgbClr val="FFFFFF"/>
                  </a:solidFill>
                  <a:effectLst>
                    <a:outerShdw blurRad="50800" dist="38100" dir="5400000" algn="t" rotWithShape="0">
                      <a:prstClr val="black">
                        <a:alpha val="40000"/>
                      </a:prstClr>
                    </a:outerShdw>
                  </a:effectLst>
                </a:endParaRPr>
              </a:p>
            </p:txBody>
          </p:sp>
        </p:grpSp>
        <p:sp>
          <p:nvSpPr>
            <p:cNvPr id="200" name="Rounded Rectangle 156">
              <a:extLst>
                <a:ext uri="{FF2B5EF4-FFF2-40B4-BE49-F238E27FC236}">
                  <a16:creationId xmlns:a16="http://schemas.microsoft.com/office/drawing/2014/main" id="{1A445B19-8A2C-4D6C-BDB2-85EE8C29E324}"/>
                </a:ext>
              </a:extLst>
            </p:cNvPr>
            <p:cNvSpPr>
              <a:spLocks noChangeArrowheads="1"/>
            </p:cNvSpPr>
            <p:nvPr/>
          </p:nvSpPr>
          <p:spPr bwMode="auto">
            <a:xfrm>
              <a:off x="9674737" y="2621421"/>
              <a:ext cx="1599299" cy="576000"/>
            </a:xfrm>
            <a:prstGeom prst="roundRect">
              <a:avLst>
                <a:gd name="adj" fmla="val 16667"/>
              </a:avLst>
            </a:prstGeom>
            <a:solidFill>
              <a:schemeClr val="accent1">
                <a:lumMod val="60000"/>
                <a:lumOff val="40000"/>
              </a:schemeClr>
            </a:solidFill>
            <a:ln w="12700" algn="ctr">
              <a:solidFill>
                <a:schemeClr val="accent1"/>
              </a:solidFill>
              <a:round/>
              <a:headEnd/>
              <a:tailEnd/>
            </a:ln>
            <a:effectLst>
              <a:outerShdw blurRad="50800" dist="38100" dir="5400000" algn="t" rotWithShape="0">
                <a:prstClr val="black">
                  <a:alpha val="40000"/>
                </a:prstClr>
              </a:outerShdw>
            </a:effectLst>
          </p:spPr>
          <p:txBody>
            <a:bodyPr wrap="none" lIns="71998" tIns="45719" rIns="71998" bIns="45719"/>
            <a:lstStyle>
              <a:lvl1pPr eaLnBrk="0" hangingPunct="0">
                <a:defRPr sz="2000">
                  <a:solidFill>
                    <a:schemeClr val="tx1"/>
                  </a:solidFill>
                  <a:latin typeface="Arial" charset="0"/>
                  <a:ea typeface="MS PGothic" pitchFamily="34" charset="-128"/>
                </a:defRPr>
              </a:lvl1pPr>
              <a:lvl2pPr marL="742950" indent="-285750" eaLnBrk="0" hangingPunct="0">
                <a:defRPr sz="2000">
                  <a:solidFill>
                    <a:schemeClr val="tx1"/>
                  </a:solidFill>
                  <a:latin typeface="Arial" charset="0"/>
                  <a:ea typeface="MS PGothic" pitchFamily="34" charset="-128"/>
                </a:defRPr>
              </a:lvl2pPr>
              <a:lvl3pPr marL="1143000" indent="-228600" eaLnBrk="0" hangingPunct="0">
                <a:defRPr sz="2000">
                  <a:solidFill>
                    <a:schemeClr val="tx1"/>
                  </a:solidFill>
                  <a:latin typeface="Arial" charset="0"/>
                  <a:ea typeface="MS PGothic" pitchFamily="34" charset="-128"/>
                </a:defRPr>
              </a:lvl3pPr>
              <a:lvl4pPr marL="1600200" indent="-228600" eaLnBrk="0" hangingPunct="0">
                <a:defRPr sz="2000">
                  <a:solidFill>
                    <a:schemeClr val="tx1"/>
                  </a:solidFill>
                  <a:latin typeface="Arial" charset="0"/>
                  <a:ea typeface="MS PGothic" pitchFamily="34" charset="-128"/>
                </a:defRPr>
              </a:lvl4pPr>
              <a:lvl5pPr marL="2057400" indent="-228600" eaLnBrk="0" hangingPunct="0">
                <a:defRPr sz="2000">
                  <a:solidFill>
                    <a:schemeClr val="tx1"/>
                  </a:solidFill>
                  <a:latin typeface="Arial" charset="0"/>
                  <a:ea typeface="MS PGothic" pitchFamily="34" charset="-128"/>
                </a:defRPr>
              </a:lvl5pPr>
              <a:lvl6pPr marL="2514600" indent="-228600" eaLnBrk="0" fontAlgn="base" hangingPunct="0">
                <a:spcBef>
                  <a:spcPct val="0"/>
                </a:spcBef>
                <a:spcAft>
                  <a:spcPct val="0"/>
                </a:spcAft>
                <a:defRPr sz="2000">
                  <a:solidFill>
                    <a:schemeClr val="tx1"/>
                  </a:solidFill>
                  <a:latin typeface="Arial" charset="0"/>
                  <a:ea typeface="MS PGothic" pitchFamily="34" charset="-128"/>
                </a:defRPr>
              </a:lvl6pPr>
              <a:lvl7pPr marL="2971800" indent="-228600" eaLnBrk="0" fontAlgn="base" hangingPunct="0">
                <a:spcBef>
                  <a:spcPct val="0"/>
                </a:spcBef>
                <a:spcAft>
                  <a:spcPct val="0"/>
                </a:spcAft>
                <a:defRPr sz="2000">
                  <a:solidFill>
                    <a:schemeClr val="tx1"/>
                  </a:solidFill>
                  <a:latin typeface="Arial" charset="0"/>
                  <a:ea typeface="MS PGothic" pitchFamily="34" charset="-128"/>
                </a:defRPr>
              </a:lvl7pPr>
              <a:lvl8pPr marL="3429000" indent="-228600" eaLnBrk="0" fontAlgn="base" hangingPunct="0">
                <a:spcBef>
                  <a:spcPct val="0"/>
                </a:spcBef>
                <a:spcAft>
                  <a:spcPct val="0"/>
                </a:spcAft>
                <a:defRPr sz="2000">
                  <a:solidFill>
                    <a:schemeClr val="tx1"/>
                  </a:solidFill>
                  <a:latin typeface="Arial" charset="0"/>
                  <a:ea typeface="MS PGothic" pitchFamily="34" charset="-128"/>
                </a:defRPr>
              </a:lvl8pPr>
              <a:lvl9pPr marL="3886200" indent="-228600" eaLnBrk="0" fontAlgn="base" hangingPunct="0">
                <a:spcBef>
                  <a:spcPct val="0"/>
                </a:spcBef>
                <a:spcAft>
                  <a:spcPct val="0"/>
                </a:spcAft>
                <a:defRPr sz="2000">
                  <a:solidFill>
                    <a:schemeClr val="tx1"/>
                  </a:solidFill>
                  <a:latin typeface="Arial" charset="0"/>
                  <a:ea typeface="MS PGothic" pitchFamily="34" charset="-128"/>
                </a:defRPr>
              </a:lvl9pPr>
            </a:lstStyle>
            <a:p>
              <a:pPr algn="ctr" eaLnBrk="1" hangingPunct="1"/>
              <a:r>
                <a:rPr lang="en-US" altLang="en-US" sz="1500" b="1" dirty="0">
                  <a:solidFill>
                    <a:srgbClr val="FFFFFF"/>
                  </a:solidFill>
                  <a:effectLst>
                    <a:outerShdw blurRad="50800" dist="38100" dir="5400000" algn="t" rotWithShape="0">
                      <a:prstClr val="black">
                        <a:alpha val="40000"/>
                      </a:prstClr>
                    </a:outerShdw>
                  </a:effectLst>
                </a:rPr>
                <a:t>Arch Study Items </a:t>
              </a:r>
              <a:br>
                <a:rPr lang="en-US" altLang="en-US" sz="1500" b="1" dirty="0">
                  <a:solidFill>
                    <a:srgbClr val="FFFFFF"/>
                  </a:solidFill>
                  <a:effectLst>
                    <a:outerShdw blurRad="50800" dist="38100" dir="5400000" algn="t" rotWithShape="0">
                      <a:prstClr val="black">
                        <a:alpha val="40000"/>
                      </a:prstClr>
                    </a:outerShdw>
                  </a:effectLst>
                </a:rPr>
              </a:br>
              <a:endParaRPr lang="en-US" altLang="en-US" sz="1500" b="1" dirty="0">
                <a:solidFill>
                  <a:srgbClr val="FFFFFF"/>
                </a:solidFill>
                <a:effectLst>
                  <a:outerShdw blurRad="50800" dist="38100" dir="5400000" algn="t" rotWithShape="0">
                    <a:prstClr val="black">
                      <a:alpha val="40000"/>
                    </a:prstClr>
                  </a:outerShdw>
                </a:effectLst>
              </a:endParaRPr>
            </a:p>
          </p:txBody>
        </p:sp>
        <p:sp>
          <p:nvSpPr>
            <p:cNvPr id="201" name="Rounded Rectangle 156">
              <a:extLst>
                <a:ext uri="{FF2B5EF4-FFF2-40B4-BE49-F238E27FC236}">
                  <a16:creationId xmlns:a16="http://schemas.microsoft.com/office/drawing/2014/main" id="{6F4232EB-E564-4FBC-A368-4253BAB77C58}"/>
                </a:ext>
              </a:extLst>
            </p:cNvPr>
            <p:cNvSpPr>
              <a:spLocks noChangeArrowheads="1"/>
            </p:cNvSpPr>
            <p:nvPr/>
          </p:nvSpPr>
          <p:spPr bwMode="auto">
            <a:xfrm>
              <a:off x="4739806" y="1539878"/>
              <a:ext cx="2711335" cy="576000"/>
            </a:xfrm>
            <a:prstGeom prst="roundRect">
              <a:avLst>
                <a:gd name="adj" fmla="val 16667"/>
              </a:avLst>
            </a:prstGeom>
            <a:solidFill>
              <a:srgbClr val="00B050"/>
            </a:solidFill>
            <a:ln w="12700" algn="ctr">
              <a:noFill/>
              <a:round/>
              <a:headEnd/>
              <a:tailEnd/>
            </a:ln>
            <a:effectLst>
              <a:outerShdw blurRad="50800" dist="38100" dir="5400000" algn="t" rotWithShape="0">
                <a:prstClr val="black">
                  <a:alpha val="40000"/>
                </a:prstClr>
              </a:outerShdw>
            </a:effectLst>
          </p:spPr>
          <p:txBody>
            <a:bodyPr wrap="none" lIns="71998" tIns="45719" rIns="71998" bIns="45719"/>
            <a:lstStyle>
              <a:lvl1pPr eaLnBrk="0" hangingPunct="0">
                <a:defRPr sz="2000">
                  <a:solidFill>
                    <a:schemeClr val="tx1"/>
                  </a:solidFill>
                  <a:latin typeface="Arial" charset="0"/>
                  <a:ea typeface="MS PGothic" pitchFamily="34" charset="-128"/>
                </a:defRPr>
              </a:lvl1pPr>
              <a:lvl2pPr marL="742950" indent="-285750" eaLnBrk="0" hangingPunct="0">
                <a:defRPr sz="2000">
                  <a:solidFill>
                    <a:schemeClr val="tx1"/>
                  </a:solidFill>
                  <a:latin typeface="Arial" charset="0"/>
                  <a:ea typeface="MS PGothic" pitchFamily="34" charset="-128"/>
                </a:defRPr>
              </a:lvl2pPr>
              <a:lvl3pPr marL="1143000" indent="-228600" eaLnBrk="0" hangingPunct="0">
                <a:defRPr sz="2000">
                  <a:solidFill>
                    <a:schemeClr val="tx1"/>
                  </a:solidFill>
                  <a:latin typeface="Arial" charset="0"/>
                  <a:ea typeface="MS PGothic" pitchFamily="34" charset="-128"/>
                </a:defRPr>
              </a:lvl3pPr>
              <a:lvl4pPr marL="1600200" indent="-228600" eaLnBrk="0" hangingPunct="0">
                <a:defRPr sz="2000">
                  <a:solidFill>
                    <a:schemeClr val="tx1"/>
                  </a:solidFill>
                  <a:latin typeface="Arial" charset="0"/>
                  <a:ea typeface="MS PGothic" pitchFamily="34" charset="-128"/>
                </a:defRPr>
              </a:lvl4pPr>
              <a:lvl5pPr marL="2057400" indent="-228600" eaLnBrk="0" hangingPunct="0">
                <a:defRPr sz="2000">
                  <a:solidFill>
                    <a:schemeClr val="tx1"/>
                  </a:solidFill>
                  <a:latin typeface="Arial" charset="0"/>
                  <a:ea typeface="MS PGothic" pitchFamily="34" charset="-128"/>
                </a:defRPr>
              </a:lvl5pPr>
              <a:lvl6pPr marL="2514600" indent="-228600" eaLnBrk="0" fontAlgn="base" hangingPunct="0">
                <a:spcBef>
                  <a:spcPct val="0"/>
                </a:spcBef>
                <a:spcAft>
                  <a:spcPct val="0"/>
                </a:spcAft>
                <a:defRPr sz="2000">
                  <a:solidFill>
                    <a:schemeClr val="tx1"/>
                  </a:solidFill>
                  <a:latin typeface="Arial" charset="0"/>
                  <a:ea typeface="MS PGothic" pitchFamily="34" charset="-128"/>
                </a:defRPr>
              </a:lvl6pPr>
              <a:lvl7pPr marL="2971800" indent="-228600" eaLnBrk="0" fontAlgn="base" hangingPunct="0">
                <a:spcBef>
                  <a:spcPct val="0"/>
                </a:spcBef>
                <a:spcAft>
                  <a:spcPct val="0"/>
                </a:spcAft>
                <a:defRPr sz="2000">
                  <a:solidFill>
                    <a:schemeClr val="tx1"/>
                  </a:solidFill>
                  <a:latin typeface="Arial" charset="0"/>
                  <a:ea typeface="MS PGothic" pitchFamily="34" charset="-128"/>
                </a:defRPr>
              </a:lvl7pPr>
              <a:lvl8pPr marL="3429000" indent="-228600" eaLnBrk="0" fontAlgn="base" hangingPunct="0">
                <a:spcBef>
                  <a:spcPct val="0"/>
                </a:spcBef>
                <a:spcAft>
                  <a:spcPct val="0"/>
                </a:spcAft>
                <a:defRPr sz="2000">
                  <a:solidFill>
                    <a:schemeClr val="tx1"/>
                  </a:solidFill>
                  <a:latin typeface="Arial" charset="0"/>
                  <a:ea typeface="MS PGothic" pitchFamily="34" charset="-128"/>
                </a:defRPr>
              </a:lvl8pPr>
              <a:lvl9pPr marL="3886200" indent="-228600" eaLnBrk="0" fontAlgn="base" hangingPunct="0">
                <a:spcBef>
                  <a:spcPct val="0"/>
                </a:spcBef>
                <a:spcAft>
                  <a:spcPct val="0"/>
                </a:spcAft>
                <a:defRPr sz="2000">
                  <a:solidFill>
                    <a:schemeClr val="tx1"/>
                  </a:solidFill>
                  <a:latin typeface="Arial" charset="0"/>
                  <a:ea typeface="MS PGothic" pitchFamily="34" charset="-128"/>
                </a:defRPr>
              </a:lvl9pPr>
            </a:lstStyle>
            <a:p>
              <a:pPr algn="ctr" eaLnBrk="1" hangingPunct="1"/>
              <a:r>
                <a:rPr lang="en-US" altLang="en-US" sz="1500" b="1" dirty="0">
                  <a:solidFill>
                    <a:srgbClr val="FFFFFF"/>
                  </a:solidFill>
                  <a:effectLst>
                    <a:outerShdw blurRad="50800" dist="38100" dir="5400000" algn="t" rotWithShape="0">
                      <a:prstClr val="black">
                        <a:alpha val="40000"/>
                      </a:prstClr>
                    </a:outerShdw>
                  </a:effectLst>
                </a:rPr>
                <a:t>SA1 Stage 1 </a:t>
              </a:r>
              <a:br>
                <a:rPr lang="en-US" altLang="en-US" sz="1500" b="1" dirty="0">
                  <a:solidFill>
                    <a:srgbClr val="FFFFFF"/>
                  </a:solidFill>
                  <a:effectLst>
                    <a:outerShdw blurRad="50800" dist="38100" dir="5400000" algn="t" rotWithShape="0">
                      <a:prstClr val="black">
                        <a:alpha val="40000"/>
                      </a:prstClr>
                    </a:outerShdw>
                  </a:effectLst>
                </a:rPr>
              </a:br>
              <a:r>
                <a:rPr lang="en-US" altLang="en-US" sz="1500" b="1" dirty="0">
                  <a:solidFill>
                    <a:srgbClr val="FFFFFF"/>
                  </a:solidFill>
                  <a:effectLst>
                    <a:outerShdw blurRad="50800" dist="38100" dir="5400000" algn="t" rotWithShape="0">
                      <a:prstClr val="black">
                        <a:alpha val="40000"/>
                      </a:prstClr>
                    </a:outerShdw>
                  </a:effectLst>
                </a:rPr>
                <a:t>Release 17</a:t>
              </a:r>
            </a:p>
          </p:txBody>
        </p:sp>
        <p:grpSp>
          <p:nvGrpSpPr>
            <p:cNvPr id="202" name="Group 201">
              <a:extLst>
                <a:ext uri="{FF2B5EF4-FFF2-40B4-BE49-F238E27FC236}">
                  <a16:creationId xmlns:a16="http://schemas.microsoft.com/office/drawing/2014/main" id="{346FBB45-E285-428A-874A-B805FB65B6B0}"/>
                </a:ext>
              </a:extLst>
            </p:cNvPr>
            <p:cNvGrpSpPr/>
            <p:nvPr/>
          </p:nvGrpSpPr>
          <p:grpSpPr>
            <a:xfrm>
              <a:off x="11839171" y="1166958"/>
              <a:ext cx="547803" cy="144263"/>
              <a:chOff x="11850166" y="811528"/>
              <a:chExt cx="547803" cy="144263"/>
            </a:xfrm>
          </p:grpSpPr>
          <p:cxnSp>
            <p:nvCxnSpPr>
              <p:cNvPr id="211" name="Straight Connector 184">
                <a:extLst>
                  <a:ext uri="{FF2B5EF4-FFF2-40B4-BE49-F238E27FC236}">
                    <a16:creationId xmlns:a16="http://schemas.microsoft.com/office/drawing/2014/main" id="{8368700F-2F08-47BD-9921-064CA422C99E}"/>
                  </a:ext>
                </a:extLst>
              </p:cNvPr>
              <p:cNvCxnSpPr>
                <a:cxnSpLocks noChangeShapeType="1"/>
              </p:cNvCxnSpPr>
              <p:nvPr/>
            </p:nvCxnSpPr>
            <p:spPr bwMode="auto">
              <a:xfrm>
                <a:off x="12397969" y="811528"/>
                <a:ext cx="0" cy="144263"/>
              </a:xfrm>
              <a:prstGeom prst="line">
                <a:avLst/>
              </a:prstGeom>
              <a:ln>
                <a:headEnd/>
                <a:tailEnd/>
              </a:ln>
            </p:spPr>
            <p:style>
              <a:lnRef idx="2">
                <a:schemeClr val="accent4"/>
              </a:lnRef>
              <a:fillRef idx="0">
                <a:schemeClr val="accent4"/>
              </a:fillRef>
              <a:effectRef idx="1">
                <a:schemeClr val="accent4"/>
              </a:effectRef>
              <a:fontRef idx="minor">
                <a:schemeClr val="tx1"/>
              </a:fontRef>
            </p:style>
          </p:cxnSp>
          <p:cxnSp>
            <p:nvCxnSpPr>
              <p:cNvPr id="212" name="Straight Connector 81">
                <a:extLst>
                  <a:ext uri="{FF2B5EF4-FFF2-40B4-BE49-F238E27FC236}">
                    <a16:creationId xmlns:a16="http://schemas.microsoft.com/office/drawing/2014/main" id="{08179F81-272D-48EE-957B-C7D95B4C4C78}"/>
                  </a:ext>
                </a:extLst>
              </p:cNvPr>
              <p:cNvCxnSpPr>
                <a:cxnSpLocks noChangeShapeType="1"/>
              </p:cNvCxnSpPr>
              <p:nvPr/>
            </p:nvCxnSpPr>
            <p:spPr bwMode="auto">
              <a:xfrm flipV="1">
                <a:off x="11850166" y="860758"/>
                <a:ext cx="0" cy="45803"/>
              </a:xfrm>
              <a:prstGeom prst="line">
                <a:avLst/>
              </a:prstGeom>
              <a:noFill/>
              <a:ln w="12700" algn="ctr">
                <a:solidFill>
                  <a:schemeClr val="tx1">
                    <a:lumMod val="50000"/>
                  </a:schemeClr>
                </a:solidFill>
                <a:round/>
                <a:headEnd/>
                <a:tailEnd/>
              </a:ln>
            </p:spPr>
          </p:cxnSp>
        </p:grpSp>
        <p:sp>
          <p:nvSpPr>
            <p:cNvPr id="203" name="Rounded Rectangle 156">
              <a:extLst>
                <a:ext uri="{FF2B5EF4-FFF2-40B4-BE49-F238E27FC236}">
                  <a16:creationId xmlns:a16="http://schemas.microsoft.com/office/drawing/2014/main" id="{04D35210-5B25-4428-BB6E-054EC83D662A}"/>
                </a:ext>
              </a:extLst>
            </p:cNvPr>
            <p:cNvSpPr>
              <a:spLocks noChangeArrowheads="1"/>
            </p:cNvSpPr>
            <p:nvPr/>
          </p:nvSpPr>
          <p:spPr bwMode="auto">
            <a:xfrm>
              <a:off x="4800921" y="4694092"/>
              <a:ext cx="3732288" cy="576000"/>
            </a:xfrm>
            <a:prstGeom prst="roundRect">
              <a:avLst>
                <a:gd name="adj" fmla="val 16667"/>
              </a:avLst>
            </a:prstGeom>
            <a:solidFill>
              <a:schemeClr val="accent1">
                <a:lumMod val="75000"/>
              </a:schemeClr>
            </a:solidFill>
            <a:ln w="12700" algn="ctr">
              <a:noFill/>
              <a:round/>
              <a:headEnd/>
              <a:tailEnd/>
            </a:ln>
            <a:effectLst>
              <a:outerShdw blurRad="50800" dist="38100" dir="5400000" algn="t" rotWithShape="0">
                <a:prstClr val="black">
                  <a:alpha val="40000"/>
                </a:prstClr>
              </a:outerShdw>
            </a:effectLst>
          </p:spPr>
          <p:txBody>
            <a:bodyPr wrap="none" lIns="71998" tIns="45719" rIns="71998" bIns="45719"/>
            <a:lstStyle>
              <a:lvl1pPr eaLnBrk="0" hangingPunct="0">
                <a:defRPr sz="2000">
                  <a:solidFill>
                    <a:schemeClr val="tx1"/>
                  </a:solidFill>
                  <a:latin typeface="Arial" charset="0"/>
                  <a:ea typeface="MS PGothic" pitchFamily="34" charset="-128"/>
                </a:defRPr>
              </a:lvl1pPr>
              <a:lvl2pPr marL="742950" indent="-285750" eaLnBrk="0" hangingPunct="0">
                <a:defRPr sz="2000">
                  <a:solidFill>
                    <a:schemeClr val="tx1"/>
                  </a:solidFill>
                  <a:latin typeface="Arial" charset="0"/>
                  <a:ea typeface="MS PGothic" pitchFamily="34" charset="-128"/>
                </a:defRPr>
              </a:lvl2pPr>
              <a:lvl3pPr marL="1143000" indent="-228600" eaLnBrk="0" hangingPunct="0">
                <a:defRPr sz="2000">
                  <a:solidFill>
                    <a:schemeClr val="tx1"/>
                  </a:solidFill>
                  <a:latin typeface="Arial" charset="0"/>
                  <a:ea typeface="MS PGothic" pitchFamily="34" charset="-128"/>
                </a:defRPr>
              </a:lvl3pPr>
              <a:lvl4pPr marL="1600200" indent="-228600" eaLnBrk="0" hangingPunct="0">
                <a:defRPr sz="2000">
                  <a:solidFill>
                    <a:schemeClr val="tx1"/>
                  </a:solidFill>
                  <a:latin typeface="Arial" charset="0"/>
                  <a:ea typeface="MS PGothic" pitchFamily="34" charset="-128"/>
                </a:defRPr>
              </a:lvl4pPr>
              <a:lvl5pPr marL="2057400" indent="-228600" eaLnBrk="0" hangingPunct="0">
                <a:defRPr sz="2000">
                  <a:solidFill>
                    <a:schemeClr val="tx1"/>
                  </a:solidFill>
                  <a:latin typeface="Arial" charset="0"/>
                  <a:ea typeface="MS PGothic" pitchFamily="34" charset="-128"/>
                </a:defRPr>
              </a:lvl5pPr>
              <a:lvl6pPr marL="2514600" indent="-228600" eaLnBrk="0" fontAlgn="base" hangingPunct="0">
                <a:spcBef>
                  <a:spcPct val="0"/>
                </a:spcBef>
                <a:spcAft>
                  <a:spcPct val="0"/>
                </a:spcAft>
                <a:defRPr sz="2000">
                  <a:solidFill>
                    <a:schemeClr val="tx1"/>
                  </a:solidFill>
                  <a:latin typeface="Arial" charset="0"/>
                  <a:ea typeface="MS PGothic" pitchFamily="34" charset="-128"/>
                </a:defRPr>
              </a:lvl6pPr>
              <a:lvl7pPr marL="2971800" indent="-228600" eaLnBrk="0" fontAlgn="base" hangingPunct="0">
                <a:spcBef>
                  <a:spcPct val="0"/>
                </a:spcBef>
                <a:spcAft>
                  <a:spcPct val="0"/>
                </a:spcAft>
                <a:defRPr sz="2000">
                  <a:solidFill>
                    <a:schemeClr val="tx1"/>
                  </a:solidFill>
                  <a:latin typeface="Arial" charset="0"/>
                  <a:ea typeface="MS PGothic" pitchFamily="34" charset="-128"/>
                </a:defRPr>
              </a:lvl7pPr>
              <a:lvl8pPr marL="3429000" indent="-228600" eaLnBrk="0" fontAlgn="base" hangingPunct="0">
                <a:spcBef>
                  <a:spcPct val="0"/>
                </a:spcBef>
                <a:spcAft>
                  <a:spcPct val="0"/>
                </a:spcAft>
                <a:defRPr sz="2000">
                  <a:solidFill>
                    <a:schemeClr val="tx1"/>
                  </a:solidFill>
                  <a:latin typeface="Arial" charset="0"/>
                  <a:ea typeface="MS PGothic" pitchFamily="34" charset="-128"/>
                </a:defRPr>
              </a:lvl8pPr>
              <a:lvl9pPr marL="3886200" indent="-228600" eaLnBrk="0" fontAlgn="base" hangingPunct="0">
                <a:spcBef>
                  <a:spcPct val="0"/>
                </a:spcBef>
                <a:spcAft>
                  <a:spcPct val="0"/>
                </a:spcAft>
                <a:defRPr sz="2000">
                  <a:solidFill>
                    <a:schemeClr val="tx1"/>
                  </a:solidFill>
                  <a:latin typeface="Arial" charset="0"/>
                  <a:ea typeface="MS PGothic" pitchFamily="34" charset="-128"/>
                </a:defRPr>
              </a:lvl9pPr>
            </a:lstStyle>
            <a:p>
              <a:pPr algn="ctr" eaLnBrk="1" hangingPunct="1"/>
              <a:r>
                <a:rPr lang="en-US" altLang="en-US" sz="1500" b="1" dirty="0">
                  <a:solidFill>
                    <a:srgbClr val="FFFFFF"/>
                  </a:solidFill>
                  <a:effectLst>
                    <a:outerShdw blurRad="50800" dist="38100" dir="5400000" algn="t" rotWithShape="0">
                      <a:prstClr val="black">
                        <a:alpha val="40000"/>
                      </a:prstClr>
                    </a:outerShdw>
                  </a:effectLst>
                </a:rPr>
                <a:t>RAN Work Items </a:t>
              </a:r>
              <a:br>
                <a:rPr lang="en-US" altLang="en-US" sz="1500" b="1" dirty="0">
                  <a:solidFill>
                    <a:srgbClr val="FFFFFF"/>
                  </a:solidFill>
                  <a:effectLst>
                    <a:outerShdw blurRad="50800" dist="38100" dir="5400000" algn="t" rotWithShape="0">
                      <a:prstClr val="black">
                        <a:alpha val="40000"/>
                      </a:prstClr>
                    </a:outerShdw>
                  </a:effectLst>
                </a:rPr>
              </a:br>
              <a:r>
                <a:rPr lang="en-US" altLang="en-US" sz="1500" b="1" dirty="0">
                  <a:solidFill>
                    <a:srgbClr val="FFFFFF"/>
                  </a:solidFill>
                  <a:effectLst>
                    <a:outerShdw blurRad="50800" dist="38100" dir="5400000" algn="t" rotWithShape="0">
                      <a:prstClr val="black">
                        <a:alpha val="40000"/>
                      </a:prstClr>
                    </a:outerShdw>
                  </a:effectLst>
                </a:rPr>
                <a:t>Release 16</a:t>
              </a:r>
            </a:p>
          </p:txBody>
        </p:sp>
        <p:sp>
          <p:nvSpPr>
            <p:cNvPr id="204" name="Rounded Rectangle 156">
              <a:extLst>
                <a:ext uri="{FF2B5EF4-FFF2-40B4-BE49-F238E27FC236}">
                  <a16:creationId xmlns:a16="http://schemas.microsoft.com/office/drawing/2014/main" id="{9AECA40C-F00F-4FA5-A439-AB7E146D38AC}"/>
                </a:ext>
              </a:extLst>
            </p:cNvPr>
            <p:cNvSpPr>
              <a:spLocks noChangeArrowheads="1"/>
            </p:cNvSpPr>
            <p:nvPr/>
          </p:nvSpPr>
          <p:spPr bwMode="auto">
            <a:xfrm>
              <a:off x="7939793" y="4930732"/>
              <a:ext cx="3330271" cy="576000"/>
            </a:xfrm>
            <a:prstGeom prst="roundRect">
              <a:avLst>
                <a:gd name="adj" fmla="val 16667"/>
              </a:avLst>
            </a:prstGeom>
            <a:solidFill>
              <a:schemeClr val="accent1">
                <a:lumMod val="75000"/>
              </a:schemeClr>
            </a:solidFill>
            <a:ln w="12700" algn="ctr">
              <a:noFill/>
              <a:round/>
              <a:headEnd/>
              <a:tailEnd/>
            </a:ln>
            <a:effectLst>
              <a:outerShdw blurRad="50800" dist="38100" dir="5400000" algn="t" rotWithShape="0">
                <a:prstClr val="black">
                  <a:alpha val="40000"/>
                </a:prstClr>
              </a:outerShdw>
            </a:effectLst>
          </p:spPr>
          <p:txBody>
            <a:bodyPr wrap="none" lIns="71998" tIns="45719" rIns="71998" bIns="45719"/>
            <a:lstStyle>
              <a:lvl1pPr eaLnBrk="0" hangingPunct="0">
                <a:defRPr sz="2000">
                  <a:solidFill>
                    <a:schemeClr val="tx1"/>
                  </a:solidFill>
                  <a:latin typeface="Arial" charset="0"/>
                  <a:ea typeface="MS PGothic" pitchFamily="34" charset="-128"/>
                </a:defRPr>
              </a:lvl1pPr>
              <a:lvl2pPr marL="742950" indent="-285750" eaLnBrk="0" hangingPunct="0">
                <a:defRPr sz="2000">
                  <a:solidFill>
                    <a:schemeClr val="tx1"/>
                  </a:solidFill>
                  <a:latin typeface="Arial" charset="0"/>
                  <a:ea typeface="MS PGothic" pitchFamily="34" charset="-128"/>
                </a:defRPr>
              </a:lvl2pPr>
              <a:lvl3pPr marL="1143000" indent="-228600" eaLnBrk="0" hangingPunct="0">
                <a:defRPr sz="2000">
                  <a:solidFill>
                    <a:schemeClr val="tx1"/>
                  </a:solidFill>
                  <a:latin typeface="Arial" charset="0"/>
                  <a:ea typeface="MS PGothic" pitchFamily="34" charset="-128"/>
                </a:defRPr>
              </a:lvl3pPr>
              <a:lvl4pPr marL="1600200" indent="-228600" eaLnBrk="0" hangingPunct="0">
                <a:defRPr sz="2000">
                  <a:solidFill>
                    <a:schemeClr val="tx1"/>
                  </a:solidFill>
                  <a:latin typeface="Arial" charset="0"/>
                  <a:ea typeface="MS PGothic" pitchFamily="34" charset="-128"/>
                </a:defRPr>
              </a:lvl4pPr>
              <a:lvl5pPr marL="2057400" indent="-228600" eaLnBrk="0" hangingPunct="0">
                <a:defRPr sz="2000">
                  <a:solidFill>
                    <a:schemeClr val="tx1"/>
                  </a:solidFill>
                  <a:latin typeface="Arial" charset="0"/>
                  <a:ea typeface="MS PGothic" pitchFamily="34" charset="-128"/>
                </a:defRPr>
              </a:lvl5pPr>
              <a:lvl6pPr marL="2514600" indent="-228600" eaLnBrk="0" fontAlgn="base" hangingPunct="0">
                <a:spcBef>
                  <a:spcPct val="0"/>
                </a:spcBef>
                <a:spcAft>
                  <a:spcPct val="0"/>
                </a:spcAft>
                <a:defRPr sz="2000">
                  <a:solidFill>
                    <a:schemeClr val="tx1"/>
                  </a:solidFill>
                  <a:latin typeface="Arial" charset="0"/>
                  <a:ea typeface="MS PGothic" pitchFamily="34" charset="-128"/>
                </a:defRPr>
              </a:lvl6pPr>
              <a:lvl7pPr marL="2971800" indent="-228600" eaLnBrk="0" fontAlgn="base" hangingPunct="0">
                <a:spcBef>
                  <a:spcPct val="0"/>
                </a:spcBef>
                <a:spcAft>
                  <a:spcPct val="0"/>
                </a:spcAft>
                <a:defRPr sz="2000">
                  <a:solidFill>
                    <a:schemeClr val="tx1"/>
                  </a:solidFill>
                  <a:latin typeface="Arial" charset="0"/>
                  <a:ea typeface="MS PGothic" pitchFamily="34" charset="-128"/>
                </a:defRPr>
              </a:lvl7pPr>
              <a:lvl8pPr marL="3429000" indent="-228600" eaLnBrk="0" fontAlgn="base" hangingPunct="0">
                <a:spcBef>
                  <a:spcPct val="0"/>
                </a:spcBef>
                <a:spcAft>
                  <a:spcPct val="0"/>
                </a:spcAft>
                <a:defRPr sz="2000">
                  <a:solidFill>
                    <a:schemeClr val="tx1"/>
                  </a:solidFill>
                  <a:latin typeface="Arial" charset="0"/>
                  <a:ea typeface="MS PGothic" pitchFamily="34" charset="-128"/>
                </a:defRPr>
              </a:lvl8pPr>
              <a:lvl9pPr marL="3886200" indent="-228600" eaLnBrk="0" fontAlgn="base" hangingPunct="0">
                <a:spcBef>
                  <a:spcPct val="0"/>
                </a:spcBef>
                <a:spcAft>
                  <a:spcPct val="0"/>
                </a:spcAft>
                <a:defRPr sz="2000">
                  <a:solidFill>
                    <a:schemeClr val="tx1"/>
                  </a:solidFill>
                  <a:latin typeface="Arial" charset="0"/>
                  <a:ea typeface="MS PGothic" pitchFamily="34" charset="-128"/>
                </a:defRPr>
              </a:lvl9pPr>
            </a:lstStyle>
            <a:p>
              <a:pPr algn="ctr" eaLnBrk="1" hangingPunct="1"/>
              <a:r>
                <a:rPr lang="en-US" altLang="en-US" sz="1500" b="1" dirty="0">
                  <a:solidFill>
                    <a:srgbClr val="FFFFFF"/>
                  </a:solidFill>
                  <a:effectLst>
                    <a:outerShdw blurRad="50800" dist="38100" dir="5400000" algn="t" rotWithShape="0">
                      <a:prstClr val="black">
                        <a:alpha val="40000"/>
                      </a:prstClr>
                    </a:outerShdw>
                  </a:effectLst>
                </a:rPr>
                <a:t>RAN Work Items </a:t>
              </a:r>
              <a:br>
                <a:rPr lang="en-US" altLang="en-US" sz="1500" b="1" dirty="0">
                  <a:solidFill>
                    <a:srgbClr val="FFFFFF"/>
                  </a:solidFill>
                  <a:effectLst>
                    <a:outerShdw blurRad="50800" dist="38100" dir="5400000" algn="t" rotWithShape="0">
                      <a:prstClr val="black">
                        <a:alpha val="40000"/>
                      </a:prstClr>
                    </a:outerShdw>
                  </a:effectLst>
                </a:rPr>
              </a:br>
              <a:r>
                <a:rPr lang="en-US" altLang="en-US" sz="1500" b="1" dirty="0">
                  <a:solidFill>
                    <a:srgbClr val="FFFFFF"/>
                  </a:solidFill>
                  <a:effectLst>
                    <a:outerShdw blurRad="50800" dist="38100" dir="5400000" algn="t" rotWithShape="0">
                      <a:prstClr val="black">
                        <a:alpha val="40000"/>
                      </a:prstClr>
                    </a:outerShdw>
                  </a:effectLst>
                </a:rPr>
                <a:t>Release 17</a:t>
              </a:r>
            </a:p>
          </p:txBody>
        </p:sp>
        <p:grpSp>
          <p:nvGrpSpPr>
            <p:cNvPr id="205" name="Group 204">
              <a:extLst>
                <a:ext uri="{FF2B5EF4-FFF2-40B4-BE49-F238E27FC236}">
                  <a16:creationId xmlns:a16="http://schemas.microsoft.com/office/drawing/2014/main" id="{C70A117E-209D-437F-8CF6-ED12DBDF5C4D}"/>
                </a:ext>
              </a:extLst>
            </p:cNvPr>
            <p:cNvGrpSpPr/>
            <p:nvPr/>
          </p:nvGrpSpPr>
          <p:grpSpPr>
            <a:xfrm>
              <a:off x="5250293" y="3817074"/>
              <a:ext cx="531374" cy="576000"/>
              <a:chOff x="8003027" y="-147707"/>
              <a:chExt cx="531374" cy="576000"/>
            </a:xfrm>
          </p:grpSpPr>
          <p:sp>
            <p:nvSpPr>
              <p:cNvPr id="207" name="Rounded Rectangle 156">
                <a:extLst>
                  <a:ext uri="{FF2B5EF4-FFF2-40B4-BE49-F238E27FC236}">
                    <a16:creationId xmlns:a16="http://schemas.microsoft.com/office/drawing/2014/main" id="{B76384D4-8739-4CAF-908E-C5CDA74F34CF}"/>
                  </a:ext>
                </a:extLst>
              </p:cNvPr>
              <p:cNvSpPr>
                <a:spLocks noChangeArrowheads="1"/>
              </p:cNvSpPr>
              <p:nvPr/>
            </p:nvSpPr>
            <p:spPr bwMode="auto">
              <a:xfrm>
                <a:off x="8003027" y="-147707"/>
                <a:ext cx="74174" cy="576000"/>
              </a:xfrm>
              <a:prstGeom prst="roundRect">
                <a:avLst>
                  <a:gd name="adj" fmla="val 16667"/>
                </a:avLst>
              </a:prstGeom>
              <a:solidFill>
                <a:schemeClr val="accent1">
                  <a:lumMod val="60000"/>
                  <a:lumOff val="40000"/>
                </a:schemeClr>
              </a:solidFill>
              <a:ln w="12700" algn="ctr">
                <a:solidFill>
                  <a:schemeClr val="accent1"/>
                </a:solidFill>
                <a:round/>
                <a:headEnd/>
                <a:tailEnd/>
              </a:ln>
              <a:effectLst>
                <a:outerShdw blurRad="50800" dist="38100" dir="5400000" algn="t" rotWithShape="0">
                  <a:prstClr val="black">
                    <a:alpha val="40000"/>
                  </a:prstClr>
                </a:outerShdw>
              </a:effectLst>
            </p:spPr>
            <p:txBody>
              <a:bodyPr wrap="none" lIns="71998" tIns="45719" rIns="71998" bIns="45719"/>
              <a:lstStyle>
                <a:lvl1pPr eaLnBrk="0" hangingPunct="0">
                  <a:defRPr sz="2000">
                    <a:solidFill>
                      <a:schemeClr val="tx1"/>
                    </a:solidFill>
                    <a:latin typeface="Arial" charset="0"/>
                    <a:ea typeface="MS PGothic" pitchFamily="34" charset="-128"/>
                  </a:defRPr>
                </a:lvl1pPr>
                <a:lvl2pPr marL="742950" indent="-285750" eaLnBrk="0" hangingPunct="0">
                  <a:defRPr sz="2000">
                    <a:solidFill>
                      <a:schemeClr val="tx1"/>
                    </a:solidFill>
                    <a:latin typeface="Arial" charset="0"/>
                    <a:ea typeface="MS PGothic" pitchFamily="34" charset="-128"/>
                  </a:defRPr>
                </a:lvl2pPr>
                <a:lvl3pPr marL="1143000" indent="-228600" eaLnBrk="0" hangingPunct="0">
                  <a:defRPr sz="2000">
                    <a:solidFill>
                      <a:schemeClr val="tx1"/>
                    </a:solidFill>
                    <a:latin typeface="Arial" charset="0"/>
                    <a:ea typeface="MS PGothic" pitchFamily="34" charset="-128"/>
                  </a:defRPr>
                </a:lvl3pPr>
                <a:lvl4pPr marL="1600200" indent="-228600" eaLnBrk="0" hangingPunct="0">
                  <a:defRPr sz="2000">
                    <a:solidFill>
                      <a:schemeClr val="tx1"/>
                    </a:solidFill>
                    <a:latin typeface="Arial" charset="0"/>
                    <a:ea typeface="MS PGothic" pitchFamily="34" charset="-128"/>
                  </a:defRPr>
                </a:lvl4pPr>
                <a:lvl5pPr marL="2057400" indent="-228600" eaLnBrk="0" hangingPunct="0">
                  <a:defRPr sz="2000">
                    <a:solidFill>
                      <a:schemeClr val="tx1"/>
                    </a:solidFill>
                    <a:latin typeface="Arial" charset="0"/>
                    <a:ea typeface="MS PGothic" pitchFamily="34" charset="-128"/>
                  </a:defRPr>
                </a:lvl5pPr>
                <a:lvl6pPr marL="2514600" indent="-228600" eaLnBrk="0" fontAlgn="base" hangingPunct="0">
                  <a:spcBef>
                    <a:spcPct val="0"/>
                  </a:spcBef>
                  <a:spcAft>
                    <a:spcPct val="0"/>
                  </a:spcAft>
                  <a:defRPr sz="2000">
                    <a:solidFill>
                      <a:schemeClr val="tx1"/>
                    </a:solidFill>
                    <a:latin typeface="Arial" charset="0"/>
                    <a:ea typeface="MS PGothic" pitchFamily="34" charset="-128"/>
                  </a:defRPr>
                </a:lvl6pPr>
                <a:lvl7pPr marL="2971800" indent="-228600" eaLnBrk="0" fontAlgn="base" hangingPunct="0">
                  <a:spcBef>
                    <a:spcPct val="0"/>
                  </a:spcBef>
                  <a:spcAft>
                    <a:spcPct val="0"/>
                  </a:spcAft>
                  <a:defRPr sz="2000">
                    <a:solidFill>
                      <a:schemeClr val="tx1"/>
                    </a:solidFill>
                    <a:latin typeface="Arial" charset="0"/>
                    <a:ea typeface="MS PGothic" pitchFamily="34" charset="-128"/>
                  </a:defRPr>
                </a:lvl7pPr>
                <a:lvl8pPr marL="3429000" indent="-228600" eaLnBrk="0" fontAlgn="base" hangingPunct="0">
                  <a:spcBef>
                    <a:spcPct val="0"/>
                  </a:spcBef>
                  <a:spcAft>
                    <a:spcPct val="0"/>
                  </a:spcAft>
                  <a:defRPr sz="2000">
                    <a:solidFill>
                      <a:schemeClr val="tx1"/>
                    </a:solidFill>
                    <a:latin typeface="Arial" charset="0"/>
                    <a:ea typeface="MS PGothic" pitchFamily="34" charset="-128"/>
                  </a:defRPr>
                </a:lvl8pPr>
                <a:lvl9pPr marL="3886200" indent="-228600" eaLnBrk="0" fontAlgn="base" hangingPunct="0">
                  <a:spcBef>
                    <a:spcPct val="0"/>
                  </a:spcBef>
                  <a:spcAft>
                    <a:spcPct val="0"/>
                  </a:spcAft>
                  <a:defRPr sz="2000">
                    <a:solidFill>
                      <a:schemeClr val="tx1"/>
                    </a:solidFill>
                    <a:latin typeface="Arial" charset="0"/>
                    <a:ea typeface="MS PGothic" pitchFamily="34" charset="-128"/>
                  </a:defRPr>
                </a:lvl9pPr>
              </a:lstStyle>
              <a:p>
                <a:pPr algn="ctr" eaLnBrk="1" hangingPunct="1"/>
                <a:endParaRPr lang="en-US" altLang="en-US" sz="1500" b="1" dirty="0">
                  <a:solidFill>
                    <a:srgbClr val="FFFFFF"/>
                  </a:solidFill>
                  <a:effectLst>
                    <a:outerShdw blurRad="50800" dist="38100" dir="5400000" algn="t" rotWithShape="0">
                      <a:prstClr val="black">
                        <a:alpha val="40000"/>
                      </a:prstClr>
                    </a:outerShdw>
                  </a:effectLst>
                </a:endParaRPr>
              </a:p>
            </p:txBody>
          </p:sp>
          <p:sp>
            <p:nvSpPr>
              <p:cNvPr id="208" name="Rounded Rectangle 156">
                <a:extLst>
                  <a:ext uri="{FF2B5EF4-FFF2-40B4-BE49-F238E27FC236}">
                    <a16:creationId xmlns:a16="http://schemas.microsoft.com/office/drawing/2014/main" id="{3A6EA65E-43D1-436F-B190-8CB4C726E9DA}"/>
                  </a:ext>
                </a:extLst>
              </p:cNvPr>
              <p:cNvSpPr>
                <a:spLocks noChangeArrowheads="1"/>
              </p:cNvSpPr>
              <p:nvPr/>
            </p:nvSpPr>
            <p:spPr bwMode="auto">
              <a:xfrm>
                <a:off x="8155427" y="-147707"/>
                <a:ext cx="74174" cy="576000"/>
              </a:xfrm>
              <a:prstGeom prst="roundRect">
                <a:avLst>
                  <a:gd name="adj" fmla="val 16667"/>
                </a:avLst>
              </a:prstGeom>
              <a:solidFill>
                <a:schemeClr val="accent1">
                  <a:lumMod val="60000"/>
                  <a:lumOff val="40000"/>
                </a:schemeClr>
              </a:solidFill>
              <a:ln w="12700" algn="ctr">
                <a:solidFill>
                  <a:schemeClr val="accent1"/>
                </a:solidFill>
                <a:round/>
                <a:headEnd/>
                <a:tailEnd/>
              </a:ln>
              <a:effectLst>
                <a:outerShdw blurRad="50800" dist="38100" dir="5400000" algn="t" rotWithShape="0">
                  <a:prstClr val="black">
                    <a:alpha val="40000"/>
                  </a:prstClr>
                </a:outerShdw>
              </a:effectLst>
            </p:spPr>
            <p:txBody>
              <a:bodyPr wrap="none" lIns="71998" tIns="45719" rIns="71998" bIns="45719"/>
              <a:lstStyle>
                <a:lvl1pPr eaLnBrk="0" hangingPunct="0">
                  <a:defRPr sz="2000">
                    <a:solidFill>
                      <a:schemeClr val="tx1"/>
                    </a:solidFill>
                    <a:latin typeface="Arial" charset="0"/>
                    <a:ea typeface="MS PGothic" pitchFamily="34" charset="-128"/>
                  </a:defRPr>
                </a:lvl1pPr>
                <a:lvl2pPr marL="742950" indent="-285750" eaLnBrk="0" hangingPunct="0">
                  <a:defRPr sz="2000">
                    <a:solidFill>
                      <a:schemeClr val="tx1"/>
                    </a:solidFill>
                    <a:latin typeface="Arial" charset="0"/>
                    <a:ea typeface="MS PGothic" pitchFamily="34" charset="-128"/>
                  </a:defRPr>
                </a:lvl2pPr>
                <a:lvl3pPr marL="1143000" indent="-228600" eaLnBrk="0" hangingPunct="0">
                  <a:defRPr sz="2000">
                    <a:solidFill>
                      <a:schemeClr val="tx1"/>
                    </a:solidFill>
                    <a:latin typeface="Arial" charset="0"/>
                    <a:ea typeface="MS PGothic" pitchFamily="34" charset="-128"/>
                  </a:defRPr>
                </a:lvl3pPr>
                <a:lvl4pPr marL="1600200" indent="-228600" eaLnBrk="0" hangingPunct="0">
                  <a:defRPr sz="2000">
                    <a:solidFill>
                      <a:schemeClr val="tx1"/>
                    </a:solidFill>
                    <a:latin typeface="Arial" charset="0"/>
                    <a:ea typeface="MS PGothic" pitchFamily="34" charset="-128"/>
                  </a:defRPr>
                </a:lvl4pPr>
                <a:lvl5pPr marL="2057400" indent="-228600" eaLnBrk="0" hangingPunct="0">
                  <a:defRPr sz="2000">
                    <a:solidFill>
                      <a:schemeClr val="tx1"/>
                    </a:solidFill>
                    <a:latin typeface="Arial" charset="0"/>
                    <a:ea typeface="MS PGothic" pitchFamily="34" charset="-128"/>
                  </a:defRPr>
                </a:lvl5pPr>
                <a:lvl6pPr marL="2514600" indent="-228600" eaLnBrk="0" fontAlgn="base" hangingPunct="0">
                  <a:spcBef>
                    <a:spcPct val="0"/>
                  </a:spcBef>
                  <a:spcAft>
                    <a:spcPct val="0"/>
                  </a:spcAft>
                  <a:defRPr sz="2000">
                    <a:solidFill>
                      <a:schemeClr val="tx1"/>
                    </a:solidFill>
                    <a:latin typeface="Arial" charset="0"/>
                    <a:ea typeface="MS PGothic" pitchFamily="34" charset="-128"/>
                  </a:defRPr>
                </a:lvl6pPr>
                <a:lvl7pPr marL="2971800" indent="-228600" eaLnBrk="0" fontAlgn="base" hangingPunct="0">
                  <a:spcBef>
                    <a:spcPct val="0"/>
                  </a:spcBef>
                  <a:spcAft>
                    <a:spcPct val="0"/>
                  </a:spcAft>
                  <a:defRPr sz="2000">
                    <a:solidFill>
                      <a:schemeClr val="tx1"/>
                    </a:solidFill>
                    <a:latin typeface="Arial" charset="0"/>
                    <a:ea typeface="MS PGothic" pitchFamily="34" charset="-128"/>
                  </a:defRPr>
                </a:lvl7pPr>
                <a:lvl8pPr marL="3429000" indent="-228600" eaLnBrk="0" fontAlgn="base" hangingPunct="0">
                  <a:spcBef>
                    <a:spcPct val="0"/>
                  </a:spcBef>
                  <a:spcAft>
                    <a:spcPct val="0"/>
                  </a:spcAft>
                  <a:defRPr sz="2000">
                    <a:solidFill>
                      <a:schemeClr val="tx1"/>
                    </a:solidFill>
                    <a:latin typeface="Arial" charset="0"/>
                    <a:ea typeface="MS PGothic" pitchFamily="34" charset="-128"/>
                  </a:defRPr>
                </a:lvl8pPr>
                <a:lvl9pPr marL="3886200" indent="-228600" eaLnBrk="0" fontAlgn="base" hangingPunct="0">
                  <a:spcBef>
                    <a:spcPct val="0"/>
                  </a:spcBef>
                  <a:spcAft>
                    <a:spcPct val="0"/>
                  </a:spcAft>
                  <a:defRPr sz="2000">
                    <a:solidFill>
                      <a:schemeClr val="tx1"/>
                    </a:solidFill>
                    <a:latin typeface="Arial" charset="0"/>
                    <a:ea typeface="MS PGothic" pitchFamily="34" charset="-128"/>
                  </a:defRPr>
                </a:lvl9pPr>
              </a:lstStyle>
              <a:p>
                <a:pPr algn="ctr" eaLnBrk="1" hangingPunct="1"/>
                <a:endParaRPr lang="en-US" altLang="en-US" sz="1500" b="1" dirty="0">
                  <a:solidFill>
                    <a:srgbClr val="FFFFFF"/>
                  </a:solidFill>
                  <a:effectLst>
                    <a:outerShdw blurRad="50800" dist="38100" dir="5400000" algn="t" rotWithShape="0">
                      <a:prstClr val="black">
                        <a:alpha val="40000"/>
                      </a:prstClr>
                    </a:outerShdw>
                  </a:effectLst>
                </a:endParaRPr>
              </a:p>
            </p:txBody>
          </p:sp>
          <p:sp>
            <p:nvSpPr>
              <p:cNvPr id="209" name="Rounded Rectangle 156">
                <a:extLst>
                  <a:ext uri="{FF2B5EF4-FFF2-40B4-BE49-F238E27FC236}">
                    <a16:creationId xmlns:a16="http://schemas.microsoft.com/office/drawing/2014/main" id="{DEE14B54-BBAE-4CDE-8197-B743E33282AD}"/>
                  </a:ext>
                </a:extLst>
              </p:cNvPr>
              <p:cNvSpPr>
                <a:spLocks noChangeArrowheads="1"/>
              </p:cNvSpPr>
              <p:nvPr/>
            </p:nvSpPr>
            <p:spPr bwMode="auto">
              <a:xfrm>
                <a:off x="8307827" y="-147707"/>
                <a:ext cx="74174" cy="576000"/>
              </a:xfrm>
              <a:prstGeom prst="roundRect">
                <a:avLst>
                  <a:gd name="adj" fmla="val 16667"/>
                </a:avLst>
              </a:prstGeom>
              <a:solidFill>
                <a:schemeClr val="accent1">
                  <a:lumMod val="60000"/>
                  <a:lumOff val="40000"/>
                </a:schemeClr>
              </a:solidFill>
              <a:ln w="12700" algn="ctr">
                <a:solidFill>
                  <a:schemeClr val="accent1"/>
                </a:solidFill>
                <a:round/>
                <a:headEnd/>
                <a:tailEnd/>
              </a:ln>
              <a:effectLst>
                <a:outerShdw blurRad="50800" dist="38100" dir="5400000" algn="t" rotWithShape="0">
                  <a:prstClr val="black">
                    <a:alpha val="40000"/>
                  </a:prstClr>
                </a:outerShdw>
              </a:effectLst>
            </p:spPr>
            <p:txBody>
              <a:bodyPr wrap="none" lIns="71998" tIns="45719" rIns="71998" bIns="45719"/>
              <a:lstStyle>
                <a:lvl1pPr eaLnBrk="0" hangingPunct="0">
                  <a:defRPr sz="2000">
                    <a:solidFill>
                      <a:schemeClr val="tx1"/>
                    </a:solidFill>
                    <a:latin typeface="Arial" charset="0"/>
                    <a:ea typeface="MS PGothic" pitchFamily="34" charset="-128"/>
                  </a:defRPr>
                </a:lvl1pPr>
                <a:lvl2pPr marL="742950" indent="-285750" eaLnBrk="0" hangingPunct="0">
                  <a:defRPr sz="2000">
                    <a:solidFill>
                      <a:schemeClr val="tx1"/>
                    </a:solidFill>
                    <a:latin typeface="Arial" charset="0"/>
                    <a:ea typeface="MS PGothic" pitchFamily="34" charset="-128"/>
                  </a:defRPr>
                </a:lvl2pPr>
                <a:lvl3pPr marL="1143000" indent="-228600" eaLnBrk="0" hangingPunct="0">
                  <a:defRPr sz="2000">
                    <a:solidFill>
                      <a:schemeClr val="tx1"/>
                    </a:solidFill>
                    <a:latin typeface="Arial" charset="0"/>
                    <a:ea typeface="MS PGothic" pitchFamily="34" charset="-128"/>
                  </a:defRPr>
                </a:lvl3pPr>
                <a:lvl4pPr marL="1600200" indent="-228600" eaLnBrk="0" hangingPunct="0">
                  <a:defRPr sz="2000">
                    <a:solidFill>
                      <a:schemeClr val="tx1"/>
                    </a:solidFill>
                    <a:latin typeface="Arial" charset="0"/>
                    <a:ea typeface="MS PGothic" pitchFamily="34" charset="-128"/>
                  </a:defRPr>
                </a:lvl4pPr>
                <a:lvl5pPr marL="2057400" indent="-228600" eaLnBrk="0" hangingPunct="0">
                  <a:defRPr sz="2000">
                    <a:solidFill>
                      <a:schemeClr val="tx1"/>
                    </a:solidFill>
                    <a:latin typeface="Arial" charset="0"/>
                    <a:ea typeface="MS PGothic" pitchFamily="34" charset="-128"/>
                  </a:defRPr>
                </a:lvl5pPr>
                <a:lvl6pPr marL="2514600" indent="-228600" eaLnBrk="0" fontAlgn="base" hangingPunct="0">
                  <a:spcBef>
                    <a:spcPct val="0"/>
                  </a:spcBef>
                  <a:spcAft>
                    <a:spcPct val="0"/>
                  </a:spcAft>
                  <a:defRPr sz="2000">
                    <a:solidFill>
                      <a:schemeClr val="tx1"/>
                    </a:solidFill>
                    <a:latin typeface="Arial" charset="0"/>
                    <a:ea typeface="MS PGothic" pitchFamily="34" charset="-128"/>
                  </a:defRPr>
                </a:lvl6pPr>
                <a:lvl7pPr marL="2971800" indent="-228600" eaLnBrk="0" fontAlgn="base" hangingPunct="0">
                  <a:spcBef>
                    <a:spcPct val="0"/>
                  </a:spcBef>
                  <a:spcAft>
                    <a:spcPct val="0"/>
                  </a:spcAft>
                  <a:defRPr sz="2000">
                    <a:solidFill>
                      <a:schemeClr val="tx1"/>
                    </a:solidFill>
                    <a:latin typeface="Arial" charset="0"/>
                    <a:ea typeface="MS PGothic" pitchFamily="34" charset="-128"/>
                  </a:defRPr>
                </a:lvl7pPr>
                <a:lvl8pPr marL="3429000" indent="-228600" eaLnBrk="0" fontAlgn="base" hangingPunct="0">
                  <a:spcBef>
                    <a:spcPct val="0"/>
                  </a:spcBef>
                  <a:spcAft>
                    <a:spcPct val="0"/>
                  </a:spcAft>
                  <a:defRPr sz="2000">
                    <a:solidFill>
                      <a:schemeClr val="tx1"/>
                    </a:solidFill>
                    <a:latin typeface="Arial" charset="0"/>
                    <a:ea typeface="MS PGothic" pitchFamily="34" charset="-128"/>
                  </a:defRPr>
                </a:lvl8pPr>
                <a:lvl9pPr marL="3886200" indent="-228600" eaLnBrk="0" fontAlgn="base" hangingPunct="0">
                  <a:spcBef>
                    <a:spcPct val="0"/>
                  </a:spcBef>
                  <a:spcAft>
                    <a:spcPct val="0"/>
                  </a:spcAft>
                  <a:defRPr sz="2000">
                    <a:solidFill>
                      <a:schemeClr val="tx1"/>
                    </a:solidFill>
                    <a:latin typeface="Arial" charset="0"/>
                    <a:ea typeface="MS PGothic" pitchFamily="34" charset="-128"/>
                  </a:defRPr>
                </a:lvl9pPr>
              </a:lstStyle>
              <a:p>
                <a:pPr algn="ctr" eaLnBrk="1" hangingPunct="1"/>
                <a:endParaRPr lang="en-US" altLang="en-US" sz="1500" b="1" dirty="0">
                  <a:solidFill>
                    <a:srgbClr val="FFFFFF"/>
                  </a:solidFill>
                  <a:effectLst>
                    <a:outerShdw blurRad="50800" dist="38100" dir="5400000" algn="t" rotWithShape="0">
                      <a:prstClr val="black">
                        <a:alpha val="40000"/>
                      </a:prstClr>
                    </a:outerShdw>
                  </a:effectLst>
                </a:endParaRPr>
              </a:p>
            </p:txBody>
          </p:sp>
          <p:sp>
            <p:nvSpPr>
              <p:cNvPr id="210" name="Rounded Rectangle 156">
                <a:extLst>
                  <a:ext uri="{FF2B5EF4-FFF2-40B4-BE49-F238E27FC236}">
                    <a16:creationId xmlns:a16="http://schemas.microsoft.com/office/drawing/2014/main" id="{7A0A966E-CD1E-4C55-9F15-0E1A91BE01FA}"/>
                  </a:ext>
                </a:extLst>
              </p:cNvPr>
              <p:cNvSpPr>
                <a:spLocks noChangeArrowheads="1"/>
              </p:cNvSpPr>
              <p:nvPr/>
            </p:nvSpPr>
            <p:spPr bwMode="auto">
              <a:xfrm>
                <a:off x="8460227" y="-147707"/>
                <a:ext cx="74174" cy="576000"/>
              </a:xfrm>
              <a:prstGeom prst="roundRect">
                <a:avLst>
                  <a:gd name="adj" fmla="val 16667"/>
                </a:avLst>
              </a:prstGeom>
              <a:solidFill>
                <a:schemeClr val="accent1">
                  <a:lumMod val="60000"/>
                  <a:lumOff val="40000"/>
                </a:schemeClr>
              </a:solidFill>
              <a:ln w="12700" algn="ctr">
                <a:solidFill>
                  <a:schemeClr val="accent1"/>
                </a:solidFill>
                <a:round/>
                <a:headEnd/>
                <a:tailEnd/>
              </a:ln>
              <a:effectLst>
                <a:outerShdw blurRad="50800" dist="38100" dir="5400000" algn="t" rotWithShape="0">
                  <a:prstClr val="black">
                    <a:alpha val="40000"/>
                  </a:prstClr>
                </a:outerShdw>
              </a:effectLst>
            </p:spPr>
            <p:txBody>
              <a:bodyPr wrap="none" lIns="71998" tIns="45719" rIns="71998" bIns="45719"/>
              <a:lstStyle>
                <a:lvl1pPr eaLnBrk="0" hangingPunct="0">
                  <a:defRPr sz="2000">
                    <a:solidFill>
                      <a:schemeClr val="tx1"/>
                    </a:solidFill>
                    <a:latin typeface="Arial" charset="0"/>
                    <a:ea typeface="MS PGothic" pitchFamily="34" charset="-128"/>
                  </a:defRPr>
                </a:lvl1pPr>
                <a:lvl2pPr marL="742950" indent="-285750" eaLnBrk="0" hangingPunct="0">
                  <a:defRPr sz="2000">
                    <a:solidFill>
                      <a:schemeClr val="tx1"/>
                    </a:solidFill>
                    <a:latin typeface="Arial" charset="0"/>
                    <a:ea typeface="MS PGothic" pitchFamily="34" charset="-128"/>
                  </a:defRPr>
                </a:lvl2pPr>
                <a:lvl3pPr marL="1143000" indent="-228600" eaLnBrk="0" hangingPunct="0">
                  <a:defRPr sz="2000">
                    <a:solidFill>
                      <a:schemeClr val="tx1"/>
                    </a:solidFill>
                    <a:latin typeface="Arial" charset="0"/>
                    <a:ea typeface="MS PGothic" pitchFamily="34" charset="-128"/>
                  </a:defRPr>
                </a:lvl3pPr>
                <a:lvl4pPr marL="1600200" indent="-228600" eaLnBrk="0" hangingPunct="0">
                  <a:defRPr sz="2000">
                    <a:solidFill>
                      <a:schemeClr val="tx1"/>
                    </a:solidFill>
                    <a:latin typeface="Arial" charset="0"/>
                    <a:ea typeface="MS PGothic" pitchFamily="34" charset="-128"/>
                  </a:defRPr>
                </a:lvl4pPr>
                <a:lvl5pPr marL="2057400" indent="-228600" eaLnBrk="0" hangingPunct="0">
                  <a:defRPr sz="2000">
                    <a:solidFill>
                      <a:schemeClr val="tx1"/>
                    </a:solidFill>
                    <a:latin typeface="Arial" charset="0"/>
                    <a:ea typeface="MS PGothic" pitchFamily="34" charset="-128"/>
                  </a:defRPr>
                </a:lvl5pPr>
                <a:lvl6pPr marL="2514600" indent="-228600" eaLnBrk="0" fontAlgn="base" hangingPunct="0">
                  <a:spcBef>
                    <a:spcPct val="0"/>
                  </a:spcBef>
                  <a:spcAft>
                    <a:spcPct val="0"/>
                  </a:spcAft>
                  <a:defRPr sz="2000">
                    <a:solidFill>
                      <a:schemeClr val="tx1"/>
                    </a:solidFill>
                    <a:latin typeface="Arial" charset="0"/>
                    <a:ea typeface="MS PGothic" pitchFamily="34" charset="-128"/>
                  </a:defRPr>
                </a:lvl6pPr>
                <a:lvl7pPr marL="2971800" indent="-228600" eaLnBrk="0" fontAlgn="base" hangingPunct="0">
                  <a:spcBef>
                    <a:spcPct val="0"/>
                  </a:spcBef>
                  <a:spcAft>
                    <a:spcPct val="0"/>
                  </a:spcAft>
                  <a:defRPr sz="2000">
                    <a:solidFill>
                      <a:schemeClr val="tx1"/>
                    </a:solidFill>
                    <a:latin typeface="Arial" charset="0"/>
                    <a:ea typeface="MS PGothic" pitchFamily="34" charset="-128"/>
                  </a:defRPr>
                </a:lvl7pPr>
                <a:lvl8pPr marL="3429000" indent="-228600" eaLnBrk="0" fontAlgn="base" hangingPunct="0">
                  <a:spcBef>
                    <a:spcPct val="0"/>
                  </a:spcBef>
                  <a:spcAft>
                    <a:spcPct val="0"/>
                  </a:spcAft>
                  <a:defRPr sz="2000">
                    <a:solidFill>
                      <a:schemeClr val="tx1"/>
                    </a:solidFill>
                    <a:latin typeface="Arial" charset="0"/>
                    <a:ea typeface="MS PGothic" pitchFamily="34" charset="-128"/>
                  </a:defRPr>
                </a:lvl8pPr>
                <a:lvl9pPr marL="3886200" indent="-228600" eaLnBrk="0" fontAlgn="base" hangingPunct="0">
                  <a:spcBef>
                    <a:spcPct val="0"/>
                  </a:spcBef>
                  <a:spcAft>
                    <a:spcPct val="0"/>
                  </a:spcAft>
                  <a:defRPr sz="2000">
                    <a:solidFill>
                      <a:schemeClr val="tx1"/>
                    </a:solidFill>
                    <a:latin typeface="Arial" charset="0"/>
                    <a:ea typeface="MS PGothic" pitchFamily="34" charset="-128"/>
                  </a:defRPr>
                </a:lvl9pPr>
              </a:lstStyle>
              <a:p>
                <a:pPr algn="ctr" eaLnBrk="1" hangingPunct="1"/>
                <a:endParaRPr lang="en-US" altLang="en-US" sz="1500" b="1" dirty="0">
                  <a:solidFill>
                    <a:srgbClr val="FFFFFF"/>
                  </a:solidFill>
                  <a:effectLst>
                    <a:outerShdw blurRad="50800" dist="38100" dir="5400000" algn="t" rotWithShape="0">
                      <a:prstClr val="black">
                        <a:alpha val="40000"/>
                      </a:prstClr>
                    </a:outerShdw>
                  </a:effectLst>
                </a:endParaRPr>
              </a:p>
            </p:txBody>
          </p:sp>
        </p:grpSp>
        <p:sp>
          <p:nvSpPr>
            <p:cNvPr id="206" name="Rounded Rectangle 156">
              <a:extLst>
                <a:ext uri="{FF2B5EF4-FFF2-40B4-BE49-F238E27FC236}">
                  <a16:creationId xmlns:a16="http://schemas.microsoft.com/office/drawing/2014/main" id="{CA910281-11E7-4075-A255-F7F98F619812}"/>
                </a:ext>
              </a:extLst>
            </p:cNvPr>
            <p:cNvSpPr>
              <a:spLocks noChangeArrowheads="1"/>
            </p:cNvSpPr>
            <p:nvPr/>
          </p:nvSpPr>
          <p:spPr bwMode="auto">
            <a:xfrm>
              <a:off x="9675640" y="2995737"/>
              <a:ext cx="2711334" cy="576000"/>
            </a:xfrm>
            <a:prstGeom prst="roundRect">
              <a:avLst>
                <a:gd name="adj" fmla="val 16667"/>
              </a:avLst>
            </a:prstGeom>
            <a:solidFill>
              <a:schemeClr val="accent1">
                <a:lumMod val="75000"/>
              </a:schemeClr>
            </a:solidFill>
            <a:ln w="12700" algn="ctr">
              <a:noFill/>
              <a:round/>
              <a:headEnd/>
              <a:tailEnd/>
            </a:ln>
            <a:effectLst>
              <a:outerShdw blurRad="50800" dist="38100" dir="5400000" algn="t" rotWithShape="0">
                <a:prstClr val="black">
                  <a:alpha val="40000"/>
                </a:prstClr>
              </a:outerShdw>
            </a:effectLst>
          </p:spPr>
          <p:txBody>
            <a:bodyPr wrap="none" lIns="71998" tIns="45719" rIns="71998" bIns="45719"/>
            <a:lstStyle>
              <a:lvl1pPr eaLnBrk="0" hangingPunct="0">
                <a:defRPr sz="2000">
                  <a:solidFill>
                    <a:schemeClr val="tx1"/>
                  </a:solidFill>
                  <a:latin typeface="Arial" charset="0"/>
                  <a:ea typeface="MS PGothic" pitchFamily="34" charset="-128"/>
                </a:defRPr>
              </a:lvl1pPr>
              <a:lvl2pPr marL="742950" indent="-285750" eaLnBrk="0" hangingPunct="0">
                <a:defRPr sz="2000">
                  <a:solidFill>
                    <a:schemeClr val="tx1"/>
                  </a:solidFill>
                  <a:latin typeface="Arial" charset="0"/>
                  <a:ea typeface="MS PGothic" pitchFamily="34" charset="-128"/>
                </a:defRPr>
              </a:lvl2pPr>
              <a:lvl3pPr marL="1143000" indent="-228600" eaLnBrk="0" hangingPunct="0">
                <a:defRPr sz="2000">
                  <a:solidFill>
                    <a:schemeClr val="tx1"/>
                  </a:solidFill>
                  <a:latin typeface="Arial" charset="0"/>
                  <a:ea typeface="MS PGothic" pitchFamily="34" charset="-128"/>
                </a:defRPr>
              </a:lvl3pPr>
              <a:lvl4pPr marL="1600200" indent="-228600" eaLnBrk="0" hangingPunct="0">
                <a:defRPr sz="2000">
                  <a:solidFill>
                    <a:schemeClr val="tx1"/>
                  </a:solidFill>
                  <a:latin typeface="Arial" charset="0"/>
                  <a:ea typeface="MS PGothic" pitchFamily="34" charset="-128"/>
                </a:defRPr>
              </a:lvl4pPr>
              <a:lvl5pPr marL="2057400" indent="-228600" eaLnBrk="0" hangingPunct="0">
                <a:defRPr sz="2000">
                  <a:solidFill>
                    <a:schemeClr val="tx1"/>
                  </a:solidFill>
                  <a:latin typeface="Arial" charset="0"/>
                  <a:ea typeface="MS PGothic" pitchFamily="34" charset="-128"/>
                </a:defRPr>
              </a:lvl5pPr>
              <a:lvl6pPr marL="2514600" indent="-228600" eaLnBrk="0" fontAlgn="base" hangingPunct="0">
                <a:spcBef>
                  <a:spcPct val="0"/>
                </a:spcBef>
                <a:spcAft>
                  <a:spcPct val="0"/>
                </a:spcAft>
                <a:defRPr sz="2000">
                  <a:solidFill>
                    <a:schemeClr val="tx1"/>
                  </a:solidFill>
                  <a:latin typeface="Arial" charset="0"/>
                  <a:ea typeface="MS PGothic" pitchFamily="34" charset="-128"/>
                </a:defRPr>
              </a:lvl6pPr>
              <a:lvl7pPr marL="2971800" indent="-228600" eaLnBrk="0" fontAlgn="base" hangingPunct="0">
                <a:spcBef>
                  <a:spcPct val="0"/>
                </a:spcBef>
                <a:spcAft>
                  <a:spcPct val="0"/>
                </a:spcAft>
                <a:defRPr sz="2000">
                  <a:solidFill>
                    <a:schemeClr val="tx1"/>
                  </a:solidFill>
                  <a:latin typeface="Arial" charset="0"/>
                  <a:ea typeface="MS PGothic" pitchFamily="34" charset="-128"/>
                </a:defRPr>
              </a:lvl7pPr>
              <a:lvl8pPr marL="3429000" indent="-228600" eaLnBrk="0" fontAlgn="base" hangingPunct="0">
                <a:spcBef>
                  <a:spcPct val="0"/>
                </a:spcBef>
                <a:spcAft>
                  <a:spcPct val="0"/>
                </a:spcAft>
                <a:defRPr sz="2000">
                  <a:solidFill>
                    <a:schemeClr val="tx1"/>
                  </a:solidFill>
                  <a:latin typeface="Arial" charset="0"/>
                  <a:ea typeface="MS PGothic" pitchFamily="34" charset="-128"/>
                </a:defRPr>
              </a:lvl8pPr>
              <a:lvl9pPr marL="3886200" indent="-228600" eaLnBrk="0" fontAlgn="base" hangingPunct="0">
                <a:spcBef>
                  <a:spcPct val="0"/>
                </a:spcBef>
                <a:spcAft>
                  <a:spcPct val="0"/>
                </a:spcAft>
                <a:defRPr sz="2000">
                  <a:solidFill>
                    <a:schemeClr val="tx1"/>
                  </a:solidFill>
                  <a:latin typeface="Arial" charset="0"/>
                  <a:ea typeface="MS PGothic" pitchFamily="34" charset="-128"/>
                </a:defRPr>
              </a:lvl9pPr>
            </a:lstStyle>
            <a:p>
              <a:pPr algn="ctr" eaLnBrk="1" hangingPunct="1"/>
              <a:r>
                <a:rPr lang="en-US" altLang="en-US" sz="1500" b="1" dirty="0">
                  <a:solidFill>
                    <a:srgbClr val="FFFFFF"/>
                  </a:solidFill>
                  <a:effectLst>
                    <a:outerShdw blurRad="50800" dist="38100" dir="5400000" algn="t" rotWithShape="0">
                      <a:prstClr val="black">
                        <a:alpha val="40000"/>
                      </a:prstClr>
                    </a:outerShdw>
                  </a:effectLst>
                </a:rPr>
                <a:t>Arch. Stage 2 </a:t>
              </a:r>
              <a:br>
                <a:rPr lang="en-US" altLang="en-US" sz="1500" b="1" dirty="0">
                  <a:solidFill>
                    <a:srgbClr val="FFFFFF"/>
                  </a:solidFill>
                  <a:effectLst>
                    <a:outerShdw blurRad="50800" dist="38100" dir="5400000" algn="t" rotWithShape="0">
                      <a:prstClr val="black">
                        <a:alpha val="40000"/>
                      </a:prstClr>
                    </a:outerShdw>
                  </a:effectLst>
                </a:rPr>
              </a:br>
              <a:r>
                <a:rPr lang="en-US" altLang="en-US" sz="1500" b="1" dirty="0">
                  <a:solidFill>
                    <a:srgbClr val="FFFFFF"/>
                  </a:solidFill>
                  <a:effectLst>
                    <a:outerShdw blurRad="50800" dist="38100" dir="5400000" algn="t" rotWithShape="0">
                      <a:prstClr val="black">
                        <a:alpha val="40000"/>
                      </a:prstClr>
                    </a:outerShdw>
                  </a:effectLst>
                </a:rPr>
                <a:t>Release 18</a:t>
              </a:r>
            </a:p>
          </p:txBody>
        </p:sp>
      </p:grpSp>
    </p:spTree>
    <p:extLst>
      <p:ext uri="{BB962C8B-B14F-4D97-AF65-F5344CB8AC3E}">
        <p14:creationId xmlns:p14="http://schemas.microsoft.com/office/powerpoint/2010/main" val="1175855259"/>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041ED95-1B37-4DD2-955C-3BD632111CDF}"/>
              </a:ext>
            </a:extLst>
          </p:cNvPr>
          <p:cNvSpPr>
            <a:spLocks noGrp="1"/>
          </p:cNvSpPr>
          <p:nvPr>
            <p:ph idx="1"/>
          </p:nvPr>
        </p:nvSpPr>
        <p:spPr>
          <a:xfrm>
            <a:off x="609600" y="685800"/>
            <a:ext cx="11049000" cy="5943600"/>
          </a:xfrm>
        </p:spPr>
        <p:txBody>
          <a:bodyPr/>
          <a:lstStyle/>
          <a:p>
            <a:pPr marL="0" indent="0">
              <a:buNone/>
            </a:pPr>
            <a:r>
              <a:rPr lang="en-US" sz="1600" dirty="0">
                <a:latin typeface="Arial" panose="020B0604020202020204" pitchFamily="34" charset="0"/>
                <a:cs typeface="Arial" panose="020B0604020202020204" pitchFamily="34" charset="0"/>
              </a:rPr>
              <a:t>TSG-SA#82 agreed principles for Rel-17 in SP-181248:</a:t>
            </a:r>
          </a:p>
          <a:p>
            <a:pPr lvl="0" hangingPunct="0"/>
            <a:r>
              <a:rPr lang="en-US" sz="1600" dirty="0">
                <a:latin typeface="Arial" panose="020B0604020202020204" pitchFamily="34" charset="0"/>
                <a:cs typeface="Arial" panose="020B0604020202020204" pitchFamily="34" charset="0"/>
              </a:rPr>
              <a:t>It is expected that the 3GPP wide coordination to determine the focus areas of Rel-17 will be at TSG#86 (December 2019). [Blue line in the picture] </a:t>
            </a:r>
          </a:p>
          <a:p>
            <a:pPr lvl="0" hangingPunct="0"/>
            <a:r>
              <a:rPr lang="en-US" sz="1600" dirty="0">
                <a:latin typeface="Arial" panose="020B0604020202020204" pitchFamily="34" charset="0"/>
                <a:cs typeface="Arial" panose="020B0604020202020204" pitchFamily="34" charset="0"/>
              </a:rPr>
              <a:t>The target date for stage 1 completion is December 2019, with all normative work results to be at or more than 80 % completion by Sept 2019. </a:t>
            </a:r>
          </a:p>
          <a:p>
            <a:pPr lvl="0" hangingPunct="0"/>
            <a:r>
              <a:rPr lang="en-US" sz="1600" dirty="0">
                <a:latin typeface="Arial" panose="020B0604020202020204" pitchFamily="34" charset="0"/>
                <a:cs typeface="Arial" panose="020B0604020202020204" pitchFamily="34" charset="0"/>
              </a:rPr>
              <a:t>The target for stage 3 completion of CT specifications will have a coordinated stage 3 target date with RAN. This is primarily for aspects that has dependencies with RAN protocol specifications that are subject to follow on ASN.1 coding. Other CT specifications that are independent with RAN have an additional 3 months to complete the stage 3 work of the release. </a:t>
            </a:r>
          </a:p>
          <a:p>
            <a:pPr marL="0" lvl="0" indent="0" hangingPunct="0">
              <a:buNone/>
            </a:pPr>
            <a:endParaRPr lang="sv-SE" sz="800" dirty="0">
              <a:latin typeface="Arial" panose="020B0604020202020204" pitchFamily="34" charset="0"/>
              <a:cs typeface="Arial" panose="020B0604020202020204" pitchFamily="34" charset="0"/>
            </a:endParaRPr>
          </a:p>
          <a:p>
            <a:pPr marL="0" lvl="0" indent="0" hangingPunct="0">
              <a:buNone/>
            </a:pPr>
            <a:r>
              <a:rPr lang="sv-SE" sz="1600" dirty="0">
                <a:latin typeface="Arial" panose="020B0604020202020204" pitchFamily="34" charset="0"/>
                <a:cs typeface="Arial" panose="020B0604020202020204" pitchFamily="34" charset="0"/>
              </a:rPr>
              <a:t>Given all this information and a general principle of initial target dates based on a 15 months release cycle we end up in the following target dates for Rel-17:</a:t>
            </a:r>
            <a:endParaRPr lang="en-US" sz="1600" dirty="0">
              <a:latin typeface="Arial" panose="020B0604020202020204" pitchFamily="34" charset="0"/>
              <a:cs typeface="Arial" panose="020B0604020202020204" pitchFamily="34" charset="0"/>
            </a:endParaRPr>
          </a:p>
          <a:p>
            <a:pPr hangingPunct="0"/>
            <a:r>
              <a:rPr lang="en-GB" sz="1600" dirty="0">
                <a:latin typeface="Arial" panose="020B0604020202020204" pitchFamily="34" charset="0"/>
                <a:cs typeface="Arial" panose="020B0604020202020204" pitchFamily="34" charset="0"/>
              </a:rPr>
              <a:t>Stage 1 target date December 2019 (</a:t>
            </a:r>
            <a:r>
              <a:rPr lang="en-US" sz="1600" dirty="0">
                <a:latin typeface="Arial" panose="020B0604020202020204" pitchFamily="34" charset="0"/>
                <a:cs typeface="Arial" panose="020B0604020202020204" pitchFamily="34" charset="0"/>
              </a:rPr>
              <a:t>all normative work results to be at or more than 80 % completion by Sept 2019</a:t>
            </a:r>
            <a:r>
              <a:rPr lang="en-GB" sz="1600" dirty="0">
                <a:latin typeface="Arial" panose="020B0604020202020204" pitchFamily="34" charset="0"/>
                <a:cs typeface="Arial" panose="020B0604020202020204" pitchFamily="34" charset="0"/>
              </a:rPr>
              <a:t>)</a:t>
            </a:r>
            <a:endParaRPr lang="en-US" sz="1600" dirty="0">
              <a:latin typeface="Arial" panose="020B0604020202020204" pitchFamily="34" charset="0"/>
              <a:cs typeface="Arial" panose="020B0604020202020204" pitchFamily="34" charset="0"/>
            </a:endParaRPr>
          </a:p>
          <a:p>
            <a:pPr hangingPunct="0"/>
            <a:r>
              <a:rPr lang="en-GB" sz="1600" dirty="0">
                <a:latin typeface="Arial" panose="020B0604020202020204" pitchFamily="34" charset="0"/>
                <a:cs typeface="Arial" panose="020B0604020202020204" pitchFamily="34" charset="0"/>
              </a:rPr>
              <a:t>Stage 2 target date September 2020</a:t>
            </a:r>
            <a:endParaRPr lang="en-US" sz="1600" dirty="0">
              <a:latin typeface="Arial" panose="020B0604020202020204" pitchFamily="34" charset="0"/>
              <a:cs typeface="Arial" panose="020B0604020202020204" pitchFamily="34" charset="0"/>
            </a:endParaRPr>
          </a:p>
          <a:p>
            <a:pPr hangingPunct="0"/>
            <a:r>
              <a:rPr lang="en-GB" sz="1600" dirty="0">
                <a:latin typeface="Arial" panose="020B0604020202020204" pitchFamily="34" charset="0"/>
                <a:cs typeface="Arial" panose="020B0604020202020204" pitchFamily="34" charset="0"/>
              </a:rPr>
              <a:t>Stage 3 target date June 2021</a:t>
            </a:r>
            <a:endParaRPr lang="en-US" sz="1600" dirty="0">
              <a:latin typeface="Arial" panose="020B0604020202020204" pitchFamily="34" charset="0"/>
              <a:cs typeface="Arial" panose="020B0604020202020204" pitchFamily="34" charset="0"/>
            </a:endParaRPr>
          </a:p>
          <a:p>
            <a:pPr hangingPunct="0"/>
            <a:r>
              <a:rPr lang="en-GB" sz="1600" dirty="0">
                <a:latin typeface="Arial" panose="020B0604020202020204" pitchFamily="34" charset="0"/>
                <a:cs typeface="Arial" panose="020B0604020202020204" pitchFamily="34" charset="0"/>
              </a:rPr>
              <a:t>ASN.1 target date September 2021</a:t>
            </a:r>
          </a:p>
          <a:p>
            <a:pPr marL="0" indent="0" hangingPunct="0">
              <a:buNone/>
            </a:pPr>
            <a:endParaRPr lang="en-GB" sz="800" dirty="0">
              <a:latin typeface="Arial" panose="020B0604020202020204" pitchFamily="34" charset="0"/>
              <a:cs typeface="Arial" panose="020B0604020202020204" pitchFamily="34" charset="0"/>
            </a:endParaRPr>
          </a:p>
          <a:p>
            <a:pPr marL="0" indent="0" hangingPunct="0">
              <a:buNone/>
            </a:pPr>
            <a:r>
              <a:rPr lang="en-GB" sz="1600" dirty="0">
                <a:latin typeface="Arial" panose="020B0604020202020204" pitchFamily="34" charset="0"/>
                <a:cs typeface="Arial" panose="020B0604020202020204" pitchFamily="34" charset="0"/>
              </a:rPr>
              <a:t>Again such initial release plan for Rel-17 is providing target dates that may be adjusted at a later plenary meeting. It is expected that the 3GPP wide coordination at TSG#86 in December, which is intended to determine the focus areas of Rel-17, is a good time to more accurately set the Rel-17 completion date. At that time much more knowledge will be available based on the progress in various WGs. </a:t>
            </a:r>
            <a:endParaRPr lang="en-US"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6186273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PresentationTemplate2017">
  <a:themeElements>
    <a:clrScheme name="Custom 6">
      <a:dk1>
        <a:srgbClr val="181818"/>
      </a:dk1>
      <a:lt1>
        <a:srgbClr val="FFFFFF"/>
      </a:lt1>
      <a:dk2>
        <a:srgbClr val="181818"/>
      </a:dk2>
      <a:lt2>
        <a:srgbClr val="E0E0E0"/>
      </a:lt2>
      <a:accent1>
        <a:srgbClr val="0082F0"/>
      </a:accent1>
      <a:accent2>
        <a:srgbClr val="0FC373"/>
      </a:accent2>
      <a:accent3>
        <a:srgbClr val="AF78D2"/>
      </a:accent3>
      <a:accent4>
        <a:srgbClr val="FAD22D"/>
      </a:accent4>
      <a:accent5>
        <a:srgbClr val="FF8C0A"/>
      </a:accent5>
      <a:accent6>
        <a:srgbClr val="FF3232"/>
      </a:accent6>
      <a:hlink>
        <a:srgbClr val="0A14D2"/>
      </a:hlink>
      <a:folHlink>
        <a:srgbClr val="040969"/>
      </a:folHlink>
    </a:clrScheme>
    <a:fontScheme name="Ericsson Brand 2.0">
      <a:majorFont>
        <a:latin typeface="Ericsson Hilda Light"/>
        <a:ea typeface=""/>
        <a:cs typeface=""/>
      </a:majorFont>
      <a:minorFont>
        <a:latin typeface="Ericsson Hild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12700" cap="flat" cmpd="sng" algn="ctr">
          <a:noFill/>
          <a:prstDash val="solid"/>
          <a:round/>
          <a:headEnd type="none" w="med" len="med"/>
          <a:tailEnd type="none" w="med" len="med"/>
        </a:ln>
        <a:effectLst/>
      </a:spPr>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sz="2000" b="0" i="0" u="none" strike="noStrike" cap="none" normalizeH="0" baseline="0" dirty="0" err="1" smtClean="0">
            <a:ln>
              <a:noFill/>
            </a:ln>
            <a:solidFill>
              <a:schemeClr val="bg1"/>
            </a:solidFill>
            <a:effectLst/>
            <a:latin typeface="+mn-lt"/>
          </a:defRPr>
        </a:defPPr>
      </a:lstStyle>
    </a:spDef>
    <a:lnDef>
      <a:spPr bwMode="auto">
        <a:solidFill>
          <a:schemeClr val="accent1"/>
        </a:solidFill>
        <a:ln w="19050" cap="flat" cmpd="sng" algn="ctr">
          <a:solidFill>
            <a:schemeClr val="tx1"/>
          </a:solidFill>
          <a:prstDash val="solid"/>
          <a:round/>
          <a:headEnd type="none" w="med" len="med"/>
          <a:tailEnd type="none"/>
        </a:ln>
        <a:effectLst/>
      </a:spPr>
      <a:bodyPr/>
      <a:lstStyle/>
    </a:lnDef>
    <a:txDef>
      <a:spPr bwMode="auto">
        <a:noFill/>
        <a:ln w="9525">
          <a:noFill/>
          <a:miter lim="800000"/>
          <a:headEnd/>
          <a:tailEnd/>
        </a:ln>
      </a:spPr>
      <a:bodyPr vert="horz" wrap="square" lIns="72000" tIns="36000" rIns="0" bIns="0" numCol="1" rtlCol="0" anchor="t" anchorCtr="0" compatLnSpc="1">
        <a:prstTxWarp prst="textNoShape">
          <a:avLst/>
        </a:prstTxWarp>
        <a:spAutoFit/>
      </a:bodyPr>
      <a:lstStyle>
        <a:defPPr marL="344488" indent="-344488">
          <a:buClr>
            <a:schemeClr val="tx1"/>
          </a:buClr>
          <a:buFont typeface="Ericsson Hilda Light" panose="00000400000000000000" pitchFamily="2" charset="0"/>
          <a:buChar char="—"/>
          <a:defRPr sz="2000" dirty="0" err="1" smtClean="0"/>
        </a:defPPr>
      </a:lstStyle>
    </a:txDef>
  </a:objectDefaults>
  <a:extraClrSchemeLst>
    <a:extraClrScheme>
      <a:clrScheme name="Landscape2009 1">
        <a:dk1>
          <a:srgbClr val="58585A"/>
        </a:dk1>
        <a:lt1>
          <a:srgbClr val="FFFFFF"/>
        </a:lt1>
        <a:dk2>
          <a:srgbClr val="00285E"/>
        </a:dk2>
        <a:lt2>
          <a:srgbClr val="B1B3B4"/>
        </a:lt2>
        <a:accent1>
          <a:srgbClr val="89BA17"/>
        </a:accent1>
        <a:accent2>
          <a:srgbClr val="F08A00"/>
        </a:accent2>
        <a:accent3>
          <a:srgbClr val="FFFFFF"/>
        </a:accent3>
        <a:accent4>
          <a:srgbClr val="4A4A4C"/>
        </a:accent4>
        <a:accent5>
          <a:srgbClr val="C4D9AB"/>
        </a:accent5>
        <a:accent6>
          <a:srgbClr val="D97D00"/>
        </a:accent6>
        <a:hlink>
          <a:srgbClr val="00A9D4"/>
        </a:hlink>
        <a:folHlink>
          <a:srgbClr val="00625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PT_Template_Early_Adopter_Beta_6.potx" id="{23309F28-07FE-4A4F-B22B-D909528E4804}" vid="{3F95330C-3735-4FC1-A35C-EA324CFEAFA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Ericsson Hilda" panose="020F0302020204030204"/>
        <a:ea typeface=""/>
        <a:cs typeface=""/>
        <a:font script="Jpan" typeface="游ゴシック Light"/>
        <a:font script="Hang" typeface="맑은 고딕"/>
        <a:font script="Hans" typeface="等线 Light"/>
        <a:font script="Hant" typeface="新細明體"/>
        <a:font script="Arab" typeface="Ericsson Hilda"/>
        <a:font script="Hebr" typeface="Ericsson Hilda"/>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a:font script="Uigh" typeface="Microsoft Uighur"/>
        <a:font script="Geor" typeface="Sylfaen"/>
        <a:font script="Armn" typeface="Ericsson Hilda Light"/>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Ericsson Hilda" panose="020F0502020204030204"/>
        <a:ea typeface=""/>
        <a:cs typeface=""/>
        <a:font script="Jpan" typeface="游ゴシック"/>
        <a:font script="Hang" typeface="맑은 고딕"/>
        <a:font script="Hans" typeface="等线"/>
        <a:font script="Hant" typeface="新細明體"/>
        <a:font script="Arab" typeface="Ericsson Hilda Light"/>
        <a:font script="Hebr" typeface="Ericsson Hilda Light"/>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Light"/>
        <a:font script="Uigh" typeface="Microsoft Uighur"/>
        <a:font script="Geor" typeface="Sylfaen"/>
        <a:font script="Armn" typeface="Ericsson Hilda Light"/>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Ericsson Hilda" panose="020F0302020204030204"/>
        <a:ea typeface=""/>
        <a:cs typeface=""/>
        <a:font script="Jpan" typeface="游ゴシック Light"/>
        <a:font script="Hang" typeface="맑은 고딕"/>
        <a:font script="Hans" typeface="等线 Light"/>
        <a:font script="Hant" typeface="新細明體"/>
        <a:font script="Arab" typeface="Ericsson Hilda"/>
        <a:font script="Hebr" typeface="Ericsson Hilda"/>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a:font script="Uigh" typeface="Microsoft Uighur"/>
        <a:font script="Geor" typeface="Sylfaen"/>
        <a:font script="Armn" typeface="Ericsson Hilda"/>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Ericsson Hilda" panose="020F0502020204030204"/>
        <a:ea typeface=""/>
        <a:cs typeface=""/>
        <a:font script="Jpan" typeface="游ゴシック"/>
        <a:font script="Hang" typeface="맑은 고딕"/>
        <a:font script="Hans" typeface="等线"/>
        <a:font script="Hant" typeface="新細明體"/>
        <a:font script="Arab" typeface="Ericsson Hilda"/>
        <a:font script="Hebr" typeface="Ericsson Hilda"/>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a:font script="Uigh" typeface="Microsoft Uighur"/>
        <a:font script="Geor" typeface="Sylfaen"/>
        <a:font script="Armn" typeface="Ericsson Hilda"/>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2471CE2ECB0544CA318C505DFB0896E" ma:contentTypeVersion="4" ma:contentTypeDescription="Create a new document." ma:contentTypeScope="" ma:versionID="1d25a7166141ae91796ef2d2fc4e7863">
  <xsd:schema xmlns:xsd="http://www.w3.org/2001/XMLSchema" xmlns:xs="http://www.w3.org/2001/XMLSchema" xmlns:p="http://schemas.microsoft.com/office/2006/metadata/properties" xmlns:ns2="15bd5217-9d60-4637-b889-73a53b9d916f" xmlns:ns3="f14bc747-bab2-4d23-afdd-0327a3ea004f" targetNamespace="http://schemas.microsoft.com/office/2006/metadata/properties" ma:root="true" ma:fieldsID="4aaa64b5106c07ee0ca5e43ae44d571b" ns2:_="" ns3:_="">
    <xsd:import namespace="15bd5217-9d60-4637-b889-73a53b9d916f"/>
    <xsd:import namespace="f14bc747-bab2-4d23-afdd-0327a3ea004f"/>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5bd5217-9d60-4637-b889-73a53b9d916f"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f14bc747-bab2-4d23-afdd-0327a3ea004f" elementFormDefault="qualified">
    <xsd:import namespace="http://schemas.microsoft.com/office/2006/documentManagement/types"/>
    <xsd:import namespace="http://schemas.microsoft.com/office/infopath/2007/PartnerControls"/>
    <xsd:element name="SharedWithUsers" ma:index="10"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2007874A-8A06-4B27-948D-887F7199E26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5bd5217-9d60-4637-b889-73a53b9d916f"/>
    <ds:schemaRef ds:uri="f14bc747-bab2-4d23-afdd-0327a3ea004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CA74BC3-8452-4992-A3B2-B2414DA0D2B2}">
  <ds:schemaRefs>
    <ds:schemaRef ds:uri="http://schemas.microsoft.com/sharepoint/v3/contenttype/forms"/>
  </ds:schemaRefs>
</ds:datastoreItem>
</file>

<file path=customXml/itemProps3.xml><?xml version="1.0" encoding="utf-8"?>
<ds:datastoreItem xmlns:ds="http://schemas.openxmlformats.org/officeDocument/2006/customXml" ds:itemID="{7823CABA-6DA6-4EA1-9805-F38C3CF0622B}">
  <ds:schemaRefs>
    <ds:schemaRef ds:uri="http://schemas.microsoft.com/office/2006/metadata/properties"/>
    <ds:schemaRef ds:uri="http://purl.org/dc/terms/"/>
    <ds:schemaRef ds:uri="http://schemas.openxmlformats.org/package/2006/metadata/core-properties"/>
    <ds:schemaRef ds:uri="f14bc747-bab2-4d23-afdd-0327a3ea004f"/>
    <ds:schemaRef ds:uri="http://schemas.microsoft.com/office/2006/documentManagement/types"/>
    <ds:schemaRef ds:uri="http://schemas.microsoft.com/office/infopath/2007/PartnerControls"/>
    <ds:schemaRef ds:uri="15bd5217-9d60-4637-b889-73a53b9d916f"/>
    <ds:schemaRef ds:uri="http://purl.org/dc/elements/1.1/"/>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4631</TotalTime>
  <Words>561</Words>
  <Application>Microsoft Office PowerPoint</Application>
  <PresentationFormat>Widescreen</PresentationFormat>
  <Paragraphs>77</Paragraphs>
  <Slides>4</Slides>
  <Notes>4</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4</vt:i4>
      </vt:variant>
    </vt:vector>
  </HeadingPairs>
  <TitlesOfParts>
    <vt:vector size="12" baseType="lpstr">
      <vt:lpstr>Ericsson Capital TT</vt:lpstr>
      <vt:lpstr>Ericsson Hilda</vt:lpstr>
      <vt:lpstr>Ericsson Hilda Light</vt:lpstr>
      <vt:lpstr>Symbol</vt:lpstr>
      <vt:lpstr>Arial</vt:lpstr>
      <vt:lpstr>MS PGothic</vt:lpstr>
      <vt:lpstr>PresentationTemplate2017</vt:lpstr>
      <vt:lpstr>think-cell Slide</vt:lpstr>
      <vt:lpstr>3GPP TSG-SA meeting #83        SP-190210 Shenzhen, China, March 20th – 22th, 2019   Agenda Item: 5.3  Source:  Ericsson  Title:  Time schedule for Release 17   Document for: Discussion, Decision </vt:lpstr>
      <vt:lpstr>1. Discussion </vt:lpstr>
      <vt:lpstr>3GPP Release plan Proposal</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TSG-SA meeting #82      SP-18 Sorrento, Italy, December 12th – 14th, 2018   Agenda Item: 15  Source:  Ericsson  Title:  Release schedule for Release 17   Document for: Discussion, Decision</dc:title>
  <dc:creator>Krister Sällberg</dc:creator>
  <cp:keywords>PPT_Template_Early_Adopter_Beta_6</cp:keywords>
  <dc:description>Rev PA1</dc:description>
  <cp:lastModifiedBy>Krister Sällberg</cp:lastModifiedBy>
  <cp:revision>534</cp:revision>
  <dcterms:modified xsi:type="dcterms:W3CDTF">2019-03-14T22:31:36Z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ocumentType">
    <vt:lpwstr>Presentation2011</vt:lpwstr>
  </property>
  <property fmtid="{D5CDD505-2E9C-101B-9397-08002B2CF9AE}" pid="3" name="TemplateName">
    <vt:lpwstr>CXC 173 2731/1</vt:lpwstr>
  </property>
  <property fmtid="{D5CDD505-2E9C-101B-9397-08002B2CF9AE}" pid="4" name="TemplateVersion">
    <vt:lpwstr>R2A</vt:lpwstr>
  </property>
  <property fmtid="{D5CDD505-2E9C-101B-9397-08002B2CF9AE}" pid="5" name="EmbeddedFonts">
    <vt:bool>false</vt:bool>
  </property>
  <property fmtid="{D5CDD505-2E9C-101B-9397-08002B2CF9AE}" pid="6" name="PackageNo">
    <vt:lpwstr>LXA 119 603</vt:lpwstr>
  </property>
  <property fmtid="{D5CDD505-2E9C-101B-9397-08002B2CF9AE}" pid="7" name="PackageVersion">
    <vt:lpwstr>R6A</vt:lpwstr>
  </property>
  <property fmtid="{D5CDD505-2E9C-101B-9397-08002B2CF9AE}" pid="8" name="TemplateName2">
    <vt:lpwstr>CXC 173 2731/1</vt:lpwstr>
  </property>
  <property fmtid="{D5CDD505-2E9C-101B-9397-08002B2CF9AE}" pid="9" name="TemplateVersion2">
    <vt:lpwstr>R2A</vt:lpwstr>
  </property>
  <property fmtid="{D5CDD505-2E9C-101B-9397-08002B2CF9AE}" pid="10" name="UsedFont">
    <vt:lpwstr>Arial</vt:lpwstr>
  </property>
  <property fmtid="{D5CDD505-2E9C-101B-9397-08002B2CF9AE}" pid="11" name="x">
    <vt:lpwstr>1</vt:lpwstr>
  </property>
  <property fmtid="{D5CDD505-2E9C-101B-9397-08002B2CF9AE}" pid="12" name="SecurityClass">
    <vt:lpwstr/>
  </property>
  <property fmtid="{D5CDD505-2E9C-101B-9397-08002B2CF9AE}" pid="13" name="txtConfLabel">
    <vt:lpwstr>Commercial in confidence</vt:lpwstr>
  </property>
  <property fmtid="{D5CDD505-2E9C-101B-9397-08002B2CF9AE}" pid="14" name="DocumentType2">
    <vt:lpwstr>Presentation2011</vt:lpwstr>
  </property>
  <property fmtid="{D5CDD505-2E9C-101B-9397-08002B2CF9AE}" pid="15" name="FooterType">
    <vt:lpwstr>PresTemp</vt:lpwstr>
  </property>
  <property fmtid="{D5CDD505-2E9C-101B-9397-08002B2CF9AE}" pid="16" name="UpdateProcess">
    <vt:lpwstr>End</vt:lpwstr>
  </property>
  <property fmtid="{D5CDD505-2E9C-101B-9397-08002B2CF9AE}" pid="17" name="White">
    <vt:bool>true</vt:bool>
  </property>
  <property fmtid="{D5CDD505-2E9C-101B-9397-08002B2CF9AE}" pid="18" name="chkTaglines">
    <vt:bool>false</vt:bool>
  </property>
  <property fmtid="{D5CDD505-2E9C-101B-9397-08002B2CF9AE}" pid="19" name="chkMetaData">
    <vt:bool>false</vt:bool>
  </property>
  <property fmtid="{D5CDD505-2E9C-101B-9397-08002B2CF9AE}" pid="20" name="Prepared">
    <vt:lpwstr/>
  </property>
  <property fmtid="{D5CDD505-2E9C-101B-9397-08002B2CF9AE}" pid="21" name="ApprovedBy">
    <vt:lpwstr/>
  </property>
  <property fmtid="{D5CDD505-2E9C-101B-9397-08002B2CF9AE}" pid="22" name="DocNo">
    <vt:lpwstr/>
  </property>
  <property fmtid="{D5CDD505-2E9C-101B-9397-08002B2CF9AE}" pid="23" name="Checked">
    <vt:lpwstr/>
  </property>
  <property fmtid="{D5CDD505-2E9C-101B-9397-08002B2CF9AE}" pid="24" name="Revision">
    <vt:lpwstr>PA1</vt:lpwstr>
  </property>
  <property fmtid="{D5CDD505-2E9C-101B-9397-08002B2CF9AE}" pid="25" name="DocName">
    <vt:lpwstr/>
  </property>
  <property fmtid="{D5CDD505-2E9C-101B-9397-08002B2CF9AE}" pid="26" name="Title">
    <vt:lpwstr/>
  </property>
  <property fmtid="{D5CDD505-2E9C-101B-9397-08002B2CF9AE}" pid="27" name="Reference">
    <vt:lpwstr/>
  </property>
  <property fmtid="{D5CDD505-2E9C-101B-9397-08002B2CF9AE}" pid="28" name="Keyword">
    <vt:lpwstr>PPT_Template_Early_Adopter_Beta_6</vt:lpwstr>
  </property>
  <property fmtid="{D5CDD505-2E9C-101B-9397-08002B2CF9AE}" pid="29" name="optUseConfClass">
    <vt:bool>false</vt:bool>
  </property>
  <property fmtid="{D5CDD505-2E9C-101B-9397-08002B2CF9AE}" pid="30" name="optUseConfLabel">
    <vt:bool>true</vt:bool>
  </property>
  <property fmtid="{D5CDD505-2E9C-101B-9397-08002B2CF9AE}" pid="31" name="optFooterCVLDocNo">
    <vt:bool>true</vt:bool>
  </property>
  <property fmtid="{D5CDD505-2E9C-101B-9397-08002B2CF9AE}" pid="32" name="optFooterCVLCopyright">
    <vt:bool>false</vt:bool>
  </property>
  <property fmtid="{D5CDD505-2E9C-101B-9397-08002B2CF9AE}" pid="33" name="optEnterText1">
    <vt:bool>false</vt:bool>
  </property>
  <property fmtid="{D5CDD505-2E9C-101B-9397-08002B2CF9AE}" pid="34" name="LeftFooterField">
    <vt:lpwstr/>
  </property>
  <property fmtid="{D5CDD505-2E9C-101B-9397-08002B2CF9AE}" pid="35" name="optFooterCVLConfLabel">
    <vt:bool>true</vt:bool>
  </property>
  <property fmtid="{D5CDD505-2E9C-101B-9397-08002B2CF9AE}" pid="36" name="optEnterText2">
    <vt:bool>false</vt:bool>
  </property>
  <property fmtid="{D5CDD505-2E9C-101B-9397-08002B2CF9AE}" pid="37" name="MiddleFooterField">
    <vt:lpwstr>Commercial in confidence</vt:lpwstr>
  </property>
  <property fmtid="{D5CDD505-2E9C-101B-9397-08002B2CF9AE}" pid="38" name="optFooterCVLTitle">
    <vt:bool>true</vt:bool>
  </property>
  <property fmtid="{D5CDD505-2E9C-101B-9397-08002B2CF9AE}" pid="39" name="optFooterCVLPrep">
    <vt:bool>false</vt:bool>
  </property>
  <property fmtid="{D5CDD505-2E9C-101B-9397-08002B2CF9AE}" pid="40" name="optEnterText3">
    <vt:bool>false</vt:bool>
  </property>
  <property fmtid="{D5CDD505-2E9C-101B-9397-08002B2CF9AE}" pid="41" name="RightFooterField">
    <vt:lpwstr/>
  </property>
  <property fmtid="{D5CDD505-2E9C-101B-9397-08002B2CF9AE}" pid="42" name="optFooterCVLDate">
    <vt:bool>false</vt:bool>
  </property>
  <property fmtid="{D5CDD505-2E9C-101B-9397-08002B2CF9AE}" pid="43" name="optEnterText4">
    <vt:bool>true</vt:bool>
  </property>
  <property fmtid="{D5CDD505-2E9C-101B-9397-08002B2CF9AE}" pid="44" name="Pages">
    <vt:bool>true</vt:bool>
  </property>
  <property fmtid="{D5CDD505-2E9C-101B-9397-08002B2CF9AE}" pid="45" name="TotalNumb">
    <vt:bool>false</vt:bool>
  </property>
  <property fmtid="{D5CDD505-2E9C-101B-9397-08002B2CF9AE}" pid="46" name="ContentTypeId">
    <vt:lpwstr>0x01010012471CE2ECB0544CA318C505DFB0896E</vt:lpwstr>
  </property>
  <property fmtid="{D5CDD505-2E9C-101B-9397-08002B2CF9AE}" pid="47" name="Date">
    <vt:lpwstr>2018-03-14</vt:lpwstr>
  </property>
  <property fmtid="{D5CDD505-2E9C-101B-9397-08002B2CF9AE}" pid="48" name="RightFooterField2">
    <vt:lpwstr>2018-03-09</vt:lpwstr>
  </property>
  <property fmtid="{D5CDD505-2E9C-101B-9397-08002B2CF9AE}" pid="49" name="chkShowAll">
    <vt:bool>false</vt:bool>
  </property>
  <property fmtid="{D5CDD505-2E9C-101B-9397-08002B2CF9AE}" pid="50" name="chkOnlyTitle">
    <vt:bool>false</vt:bool>
  </property>
  <property fmtid="{D5CDD505-2E9C-101B-9397-08002B2CF9AE}" pid="51" name="chkPrep">
    <vt:bool>false</vt:bool>
  </property>
  <property fmtid="{D5CDD505-2E9C-101B-9397-08002B2CF9AE}" pid="52" name="chkAppr">
    <vt:bool>false</vt:bool>
  </property>
  <property fmtid="{D5CDD505-2E9C-101B-9397-08002B2CF9AE}" pid="53" name="chkDocNo">
    <vt:bool>false</vt:bool>
  </property>
  <property fmtid="{D5CDD505-2E9C-101B-9397-08002B2CF9AE}" pid="54" name="chkRev">
    <vt:bool>false</vt:bool>
  </property>
  <property fmtid="{D5CDD505-2E9C-101B-9397-08002B2CF9AE}" pid="55" name="chkTitle">
    <vt:bool>false</vt:bool>
  </property>
  <property fmtid="{D5CDD505-2E9C-101B-9397-08002B2CF9AE}" pid="56" name="BCategory">
    <vt:lpwstr/>
  </property>
  <property fmtid="{D5CDD505-2E9C-101B-9397-08002B2CF9AE}" pid="57" name="BSubject">
    <vt:lpwstr/>
  </property>
  <property fmtid="{D5CDD505-2E9C-101B-9397-08002B2CF9AE}" pid="58" name="DocType">
    <vt:lpwstr/>
  </property>
</Properties>
</file>