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97" r:id="rId4"/>
  </p:sldMasterIdLst>
  <p:notesMasterIdLst>
    <p:notesMasterId r:id="rId9"/>
  </p:notesMasterIdLst>
  <p:handoutMasterIdLst>
    <p:handoutMasterId r:id="rId10"/>
  </p:handoutMasterIdLst>
  <p:sldIdLst>
    <p:sldId id="284" r:id="rId5"/>
    <p:sldId id="267" r:id="rId6"/>
    <p:sldId id="297" r:id="rId7"/>
    <p:sldId id="405" r:id="rId8"/>
  </p:sldIdLst>
  <p:sldSz cx="12192000" cy="6858000"/>
  <p:notesSz cx="6858000" cy="9144000"/>
  <p:embeddedFontLst>
    <p:embeddedFont>
      <p:font typeface="Ericsson Hilda" panose="00000500000000000000" pitchFamily="2" charset="0"/>
      <p:regular r:id="rId11"/>
      <p:bold r:id="rId12"/>
      <p:italic r:id="rId13"/>
      <p:boldItalic r:id="rId14"/>
    </p:embeddedFont>
    <p:embeddedFont>
      <p:font typeface="Ericsson Hilda Light" panose="00000400000000000000" pitchFamily="2" charset="0"/>
      <p:regular r:id="rId15"/>
      <p:bold r:id="rId16"/>
    </p:embeddedFont>
    <p:embeddedFont>
      <p:font typeface="MS PGothic" panose="020B0600070205080204" pitchFamily="34" charset="-128"/>
      <p:regular r:id="rId17"/>
    </p:embeddedFont>
    <p:embeddedFont>
      <p:font typeface="Ericsson Capital TT" panose="02000503000000020004" pitchFamily="2" charset="0"/>
      <p:regular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n-Sofie Olänge" initials="AO" lastIdx="5" clrIdx="0">
    <p:extLst>
      <p:ext uri="{19B8F6BF-5375-455C-9EA6-DF929625EA0E}">
        <p15:presenceInfo xmlns:p15="http://schemas.microsoft.com/office/powerpoint/2012/main" userId="S-1-5-21-1538607324-3213881460-940295383-4413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EFF"/>
    <a:srgbClr val="5DB5FF"/>
    <a:srgbClr val="0B9256"/>
    <a:srgbClr val="C9E6FF"/>
    <a:srgbClr val="FFFFFF"/>
    <a:srgbClr val="FF3232"/>
    <a:srgbClr val="242424"/>
    <a:srgbClr val="0A14D2"/>
    <a:srgbClr val="767676"/>
    <a:srgbClr val="DCA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249" autoAdjust="0"/>
  </p:normalViewPr>
  <p:slideViewPr>
    <p:cSldViewPr>
      <p:cViewPr varScale="1">
        <p:scale>
          <a:sx n="83" d="100"/>
          <a:sy n="83" d="100"/>
        </p:scale>
        <p:origin x="230" y="77"/>
      </p:cViewPr>
      <p:guideLst/>
    </p:cSldViewPr>
  </p:slideViewPr>
  <p:notesTextViewPr>
    <p:cViewPr>
      <p:scale>
        <a:sx n="3" d="2"/>
        <a:sy n="3" d="2"/>
      </p:scale>
      <p:origin x="0" y="0"/>
    </p:cViewPr>
  </p:notesTextViewPr>
  <p:sorterViewPr>
    <p:cViewPr varScale="1">
      <p:scale>
        <a:sx n="1" d="1"/>
        <a:sy n="1" d="1"/>
      </p:scale>
      <p:origin x="0" y="0"/>
    </p:cViewPr>
  </p:sorterViewPr>
  <p:notesViewPr>
    <p:cSldViewPr>
      <p:cViewPr varScale="1">
        <p:scale>
          <a:sx n="121" d="100"/>
          <a:sy n="121" d="100"/>
        </p:scale>
        <p:origin x="4938" y="11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font" Target="fonts/font6.fntdata"/><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1.fntdata"/><Relationship Id="rId5" Type="http://schemas.openxmlformats.org/officeDocument/2006/relationships/slide" Target="slides/slide1.xml"/><Relationship Id="rId15" Type="http://schemas.openxmlformats.org/officeDocument/2006/relationships/font" Target="fonts/font5.fntdata"/><Relationship Id="rId23" Type="http://schemas.openxmlformats.org/officeDocument/2006/relationships/tableStyles" Target="tableStyles.xml"/><Relationship Id="rId10" Type="http://schemas.openxmlformats.org/officeDocument/2006/relationships/handoutMaster" Target="handoutMasters/handoutMaster1.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font" Target="fonts/font4.fntdata"/><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2018-03-09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2018-03-09 </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2018-03-09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1C5E21EF-F1E4-4E10-AD74-BF251EEED1A9}" type="slidenum">
              <a:rPr lang="en-US" smtClean="0"/>
              <a:t>1</a:t>
            </a:fld>
            <a:endParaRPr lang="en-US" dirty="0"/>
          </a:p>
        </p:txBody>
      </p:sp>
    </p:spTree>
    <p:extLst>
      <p:ext uri="{BB962C8B-B14F-4D97-AF65-F5344CB8AC3E}">
        <p14:creationId xmlns:p14="http://schemas.microsoft.com/office/powerpoint/2010/main" val="2770412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2018-03-09 </a:t>
            </a:r>
          </a:p>
        </p:txBody>
      </p:sp>
      <p:sp>
        <p:nvSpPr>
          <p:cNvPr id="5" name="Slide Number Placeholder 4"/>
          <p:cNvSpPr>
            <a:spLocks noGrp="1"/>
          </p:cNvSpPr>
          <p:nvPr>
            <p:ph type="sldNum" sz="quarter" idx="11"/>
          </p:nvPr>
        </p:nvSpPr>
        <p:spPr/>
        <p:txBody>
          <a:bodyPr/>
          <a:lstStyle/>
          <a:p>
            <a:fld id="{AB1F9581-AA90-4D8C-99F6-C10286C2C433}" type="slidenum">
              <a:rPr lang="en-US" smtClean="0"/>
              <a:t>2</a:t>
            </a:fld>
            <a:endParaRPr lang="en-US"/>
          </a:p>
        </p:txBody>
      </p:sp>
      <p:sp>
        <p:nvSpPr>
          <p:cNvPr id="6" name="Header Placeholder 5"/>
          <p:cNvSpPr>
            <a:spLocks noGrp="1"/>
          </p:cNvSpPr>
          <p:nvPr>
            <p:ph type="hdr" sz="quarter" idx="12"/>
          </p:nvPr>
        </p:nvSpPr>
        <p:spPr/>
        <p:txBody>
          <a:bodyPr/>
          <a:lstStyle/>
          <a:p>
            <a:r>
              <a:rPr lang="nb-NO"/>
              <a:t> </a:t>
            </a:r>
            <a:endParaRPr lang="en-US"/>
          </a:p>
        </p:txBody>
      </p:sp>
      <p:sp>
        <p:nvSpPr>
          <p:cNvPr id="7" name="Footer Placeholder 6"/>
          <p:cNvSpPr>
            <a:spLocks noGrp="1"/>
          </p:cNvSpPr>
          <p:nvPr>
            <p:ph type="ftr" sz="quarter" idx="13"/>
          </p:nvPr>
        </p:nvSpPr>
        <p:spPr/>
        <p:txBody>
          <a:bodyPr/>
          <a:lstStyle/>
          <a:p>
            <a:r>
              <a:rPr lang="en-US"/>
              <a:t> </a:t>
            </a:r>
          </a:p>
        </p:txBody>
      </p:sp>
    </p:spTree>
    <p:extLst>
      <p:ext uri="{BB962C8B-B14F-4D97-AF65-F5344CB8AC3E}">
        <p14:creationId xmlns:p14="http://schemas.microsoft.com/office/powerpoint/2010/main" val="2249834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z="1100"/>
          </a:p>
        </p:txBody>
      </p:sp>
      <p:sp>
        <p:nvSpPr>
          <p:cNvPr id="4" name="Date Placeholder 3"/>
          <p:cNvSpPr>
            <a:spLocks noGrp="1"/>
          </p:cNvSpPr>
          <p:nvPr>
            <p:ph type="dt" sz="quarter" idx="1"/>
          </p:nvPr>
        </p:nvSpPr>
        <p:spPr/>
        <p:txBody>
          <a:bodyPr/>
          <a:lstStyle/>
          <a:p>
            <a:pPr>
              <a:defRPr/>
            </a:pPr>
            <a:r>
              <a:rPr lang="en-US">
                <a:solidFill>
                  <a:prstClr val="black"/>
                </a:solidFill>
              </a:rPr>
              <a:t>2018-03-09 </a:t>
            </a:r>
            <a:endParaRPr lang="en-US" dirty="0">
              <a:solidFill>
                <a:prstClr val="black"/>
              </a:solidFill>
            </a:endParaRPr>
          </a:p>
        </p:txBody>
      </p:sp>
      <p:sp>
        <p:nvSpPr>
          <p:cNvPr id="26629"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MS PGothic" pitchFamily="34" charset="-128"/>
              </a:defRPr>
            </a:lvl1pPr>
            <a:lvl2pPr marL="751860" indent="-289177" eaLnBrk="0" hangingPunct="0">
              <a:defRPr sz="2000">
                <a:solidFill>
                  <a:schemeClr val="tx1"/>
                </a:solidFill>
                <a:latin typeface="Arial" charset="0"/>
                <a:ea typeface="MS PGothic" pitchFamily="34" charset="-128"/>
              </a:defRPr>
            </a:lvl2pPr>
            <a:lvl3pPr marL="1156707" indent="-231341" eaLnBrk="0" hangingPunct="0">
              <a:defRPr sz="2000">
                <a:solidFill>
                  <a:schemeClr val="tx1"/>
                </a:solidFill>
                <a:latin typeface="Arial" charset="0"/>
                <a:ea typeface="MS PGothic" pitchFamily="34" charset="-128"/>
              </a:defRPr>
            </a:lvl3pPr>
            <a:lvl4pPr marL="1619389" indent="-231341" eaLnBrk="0" hangingPunct="0">
              <a:defRPr sz="2000">
                <a:solidFill>
                  <a:schemeClr val="tx1"/>
                </a:solidFill>
                <a:latin typeface="Arial" charset="0"/>
                <a:ea typeface="MS PGothic" pitchFamily="34" charset="-128"/>
              </a:defRPr>
            </a:lvl4pPr>
            <a:lvl5pPr marL="2082073" indent="-231341" eaLnBrk="0" hangingPunct="0">
              <a:defRPr sz="2000">
                <a:solidFill>
                  <a:schemeClr val="tx1"/>
                </a:solidFill>
                <a:latin typeface="Arial" charset="0"/>
                <a:ea typeface="MS PGothic" pitchFamily="34" charset="-128"/>
              </a:defRPr>
            </a:lvl5pPr>
            <a:lvl6pPr marL="2544756" indent="-231341" eaLnBrk="0" fontAlgn="base" hangingPunct="0">
              <a:spcBef>
                <a:spcPct val="0"/>
              </a:spcBef>
              <a:spcAft>
                <a:spcPct val="0"/>
              </a:spcAft>
              <a:defRPr sz="2000">
                <a:solidFill>
                  <a:schemeClr val="tx1"/>
                </a:solidFill>
                <a:latin typeface="Arial" charset="0"/>
                <a:ea typeface="MS PGothic" pitchFamily="34" charset="-128"/>
              </a:defRPr>
            </a:lvl6pPr>
            <a:lvl7pPr marL="3007439" indent="-231341" eaLnBrk="0" fontAlgn="base" hangingPunct="0">
              <a:spcBef>
                <a:spcPct val="0"/>
              </a:spcBef>
              <a:spcAft>
                <a:spcPct val="0"/>
              </a:spcAft>
              <a:defRPr sz="2000">
                <a:solidFill>
                  <a:schemeClr val="tx1"/>
                </a:solidFill>
                <a:latin typeface="Arial" charset="0"/>
                <a:ea typeface="MS PGothic" pitchFamily="34" charset="-128"/>
              </a:defRPr>
            </a:lvl7pPr>
            <a:lvl8pPr marL="3470122" indent="-231341" eaLnBrk="0" fontAlgn="base" hangingPunct="0">
              <a:spcBef>
                <a:spcPct val="0"/>
              </a:spcBef>
              <a:spcAft>
                <a:spcPct val="0"/>
              </a:spcAft>
              <a:defRPr sz="2000">
                <a:solidFill>
                  <a:schemeClr val="tx1"/>
                </a:solidFill>
                <a:latin typeface="Arial" charset="0"/>
                <a:ea typeface="MS PGothic" pitchFamily="34" charset="-128"/>
              </a:defRPr>
            </a:lvl8pPr>
            <a:lvl9pPr marL="3932804" indent="-231341" eaLnBrk="0" fontAlgn="base" hangingPunct="0">
              <a:spcBef>
                <a:spcPct val="0"/>
              </a:spcBef>
              <a:spcAft>
                <a:spcPct val="0"/>
              </a:spcAft>
              <a:defRPr sz="2000">
                <a:solidFill>
                  <a:schemeClr val="tx1"/>
                </a:solidFill>
                <a:latin typeface="Arial" charset="0"/>
                <a:ea typeface="MS PGothic" pitchFamily="34" charset="-128"/>
              </a:defRPr>
            </a:lvl9pPr>
          </a:lstStyle>
          <a:p>
            <a:pPr eaLnBrk="1" hangingPunct="1"/>
            <a:fld id="{C00DDD1B-FBA6-4C2A-9DD4-641EDE095733}" type="slidenum">
              <a:rPr lang="en-US" altLang="en-US" sz="1200" smtClean="0">
                <a:solidFill>
                  <a:srgbClr val="000000"/>
                </a:solidFill>
              </a:rPr>
              <a:t>3</a:t>
            </a:fld>
            <a:endParaRPr lang="en-US" altLang="en-US" sz="1200">
              <a:solidFill>
                <a:srgbClr val="000000"/>
              </a:solidFill>
            </a:endParaRPr>
          </a:p>
        </p:txBody>
      </p:sp>
      <p:sp>
        <p:nvSpPr>
          <p:cNvPr id="6" name="Header Placeholder 5"/>
          <p:cNvSpPr>
            <a:spLocks noGrp="1"/>
          </p:cNvSpPr>
          <p:nvPr>
            <p:ph type="hdr" sz="quarter"/>
          </p:nvPr>
        </p:nvSpPr>
        <p:spPr/>
        <p:txBody>
          <a:bodyPr/>
          <a:lstStyle/>
          <a:p>
            <a:pPr>
              <a:defRPr/>
            </a:pPr>
            <a:r>
              <a:rPr lang="en-US">
                <a:solidFill>
                  <a:prstClr val="black"/>
                </a:solidFill>
              </a:rPr>
              <a:t> </a:t>
            </a:r>
            <a:endParaRPr lang="en-US" dirty="0">
              <a:solidFill>
                <a:prstClr val="black"/>
              </a:solidFill>
            </a:endParaRPr>
          </a:p>
        </p:txBody>
      </p:sp>
      <p:sp>
        <p:nvSpPr>
          <p:cNvPr id="26631" name="Footer Placeholder 6"/>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MS PGothic" pitchFamily="34" charset="-128"/>
              </a:defRPr>
            </a:lvl1pPr>
            <a:lvl2pPr marL="751860" indent="-289177" eaLnBrk="0" hangingPunct="0">
              <a:defRPr sz="2000">
                <a:solidFill>
                  <a:schemeClr val="tx1"/>
                </a:solidFill>
                <a:latin typeface="Arial" charset="0"/>
                <a:ea typeface="MS PGothic" pitchFamily="34" charset="-128"/>
              </a:defRPr>
            </a:lvl2pPr>
            <a:lvl3pPr marL="1156707" indent="-231341" eaLnBrk="0" hangingPunct="0">
              <a:defRPr sz="2000">
                <a:solidFill>
                  <a:schemeClr val="tx1"/>
                </a:solidFill>
                <a:latin typeface="Arial" charset="0"/>
                <a:ea typeface="MS PGothic" pitchFamily="34" charset="-128"/>
              </a:defRPr>
            </a:lvl3pPr>
            <a:lvl4pPr marL="1619389" indent="-231341" eaLnBrk="0" hangingPunct="0">
              <a:defRPr sz="2000">
                <a:solidFill>
                  <a:schemeClr val="tx1"/>
                </a:solidFill>
                <a:latin typeface="Arial" charset="0"/>
                <a:ea typeface="MS PGothic" pitchFamily="34" charset="-128"/>
              </a:defRPr>
            </a:lvl4pPr>
            <a:lvl5pPr marL="2082073" indent="-231341" eaLnBrk="0" hangingPunct="0">
              <a:defRPr sz="2000">
                <a:solidFill>
                  <a:schemeClr val="tx1"/>
                </a:solidFill>
                <a:latin typeface="Arial" charset="0"/>
                <a:ea typeface="MS PGothic" pitchFamily="34" charset="-128"/>
              </a:defRPr>
            </a:lvl5pPr>
            <a:lvl6pPr marL="2544756" indent="-231341" eaLnBrk="0" fontAlgn="base" hangingPunct="0">
              <a:spcBef>
                <a:spcPct val="0"/>
              </a:spcBef>
              <a:spcAft>
                <a:spcPct val="0"/>
              </a:spcAft>
              <a:defRPr sz="2000">
                <a:solidFill>
                  <a:schemeClr val="tx1"/>
                </a:solidFill>
                <a:latin typeface="Arial" charset="0"/>
                <a:ea typeface="MS PGothic" pitchFamily="34" charset="-128"/>
              </a:defRPr>
            </a:lvl6pPr>
            <a:lvl7pPr marL="3007439" indent="-231341" eaLnBrk="0" fontAlgn="base" hangingPunct="0">
              <a:spcBef>
                <a:spcPct val="0"/>
              </a:spcBef>
              <a:spcAft>
                <a:spcPct val="0"/>
              </a:spcAft>
              <a:defRPr sz="2000">
                <a:solidFill>
                  <a:schemeClr val="tx1"/>
                </a:solidFill>
                <a:latin typeface="Arial" charset="0"/>
                <a:ea typeface="MS PGothic" pitchFamily="34" charset="-128"/>
              </a:defRPr>
            </a:lvl7pPr>
            <a:lvl8pPr marL="3470122" indent="-231341" eaLnBrk="0" fontAlgn="base" hangingPunct="0">
              <a:spcBef>
                <a:spcPct val="0"/>
              </a:spcBef>
              <a:spcAft>
                <a:spcPct val="0"/>
              </a:spcAft>
              <a:defRPr sz="2000">
                <a:solidFill>
                  <a:schemeClr val="tx1"/>
                </a:solidFill>
                <a:latin typeface="Arial" charset="0"/>
                <a:ea typeface="MS PGothic" pitchFamily="34" charset="-128"/>
              </a:defRPr>
            </a:lvl8pPr>
            <a:lvl9pPr marL="3932804" indent="-231341" eaLnBrk="0" fontAlgn="base" hangingPunct="0">
              <a:spcBef>
                <a:spcPct val="0"/>
              </a:spcBef>
              <a:spcAft>
                <a:spcPct val="0"/>
              </a:spcAft>
              <a:defRPr sz="2000">
                <a:solidFill>
                  <a:schemeClr val="tx1"/>
                </a:solidFill>
                <a:latin typeface="Arial" charset="0"/>
                <a:ea typeface="MS PGothic" pitchFamily="34" charset="-128"/>
              </a:defRPr>
            </a:lvl9pPr>
          </a:lstStyle>
          <a:p>
            <a:pPr eaLnBrk="1" hangingPunct="1"/>
            <a:r>
              <a:rPr lang="en-US" altLang="en-US" sz="1200">
                <a:solidFill>
                  <a:srgbClr val="000000"/>
                </a:solidFill>
              </a:rPr>
              <a:t> </a:t>
            </a:r>
          </a:p>
        </p:txBody>
      </p:sp>
    </p:spTree>
    <p:extLst>
      <p:ext uri="{BB962C8B-B14F-4D97-AF65-F5344CB8AC3E}">
        <p14:creationId xmlns:p14="http://schemas.microsoft.com/office/powerpoint/2010/main" val="2089388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2018-03-09 </a:t>
            </a:r>
          </a:p>
        </p:txBody>
      </p:sp>
      <p:sp>
        <p:nvSpPr>
          <p:cNvPr id="5" name="Slide Number Placeholder 4"/>
          <p:cNvSpPr>
            <a:spLocks noGrp="1"/>
          </p:cNvSpPr>
          <p:nvPr>
            <p:ph type="sldNum" sz="quarter" idx="11"/>
          </p:nvPr>
        </p:nvSpPr>
        <p:spPr/>
        <p:txBody>
          <a:bodyPr/>
          <a:lstStyle/>
          <a:p>
            <a:fld id="{AB1F9581-AA90-4D8C-99F6-C10286C2C433}" type="slidenum">
              <a:rPr lang="en-US" smtClean="0"/>
              <a:t>4</a:t>
            </a:fld>
            <a:endParaRPr lang="en-US"/>
          </a:p>
        </p:txBody>
      </p:sp>
      <p:sp>
        <p:nvSpPr>
          <p:cNvPr id="6" name="Header Placeholder 5"/>
          <p:cNvSpPr>
            <a:spLocks noGrp="1"/>
          </p:cNvSpPr>
          <p:nvPr>
            <p:ph type="hdr" sz="quarter" idx="12"/>
          </p:nvPr>
        </p:nvSpPr>
        <p:spPr/>
        <p:txBody>
          <a:bodyPr/>
          <a:lstStyle/>
          <a:p>
            <a:r>
              <a:rPr lang="nb-NO"/>
              <a:t> </a:t>
            </a:r>
            <a:endParaRPr lang="en-US"/>
          </a:p>
        </p:txBody>
      </p:sp>
      <p:sp>
        <p:nvSpPr>
          <p:cNvPr id="7" name="Footer Placeholder 6"/>
          <p:cNvSpPr>
            <a:spLocks noGrp="1"/>
          </p:cNvSpPr>
          <p:nvPr>
            <p:ph type="ftr" sz="quarter" idx="13"/>
          </p:nvPr>
        </p:nvSpPr>
        <p:spPr/>
        <p:txBody>
          <a:bodyPr/>
          <a:lstStyle/>
          <a:p>
            <a:r>
              <a:rPr lang="en-US"/>
              <a:t> </a:t>
            </a:r>
          </a:p>
        </p:txBody>
      </p:sp>
    </p:spTree>
    <p:extLst>
      <p:ext uri="{BB962C8B-B14F-4D97-AF65-F5344CB8AC3E}">
        <p14:creationId xmlns:p14="http://schemas.microsoft.com/office/powerpoint/2010/main" val="322517835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oleObject" Target="../embeddings/oleObject1.bin"/></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pic>
        <p:nvPicPr>
          <p:cNvPr id="16" name="Picture 15">
            <a:extLst>
              <a:ext uri="{FF2B5EF4-FFF2-40B4-BE49-F238E27FC236}">
                <a16:creationId xmlns:a16="http://schemas.microsoft.com/office/drawing/2014/main" id="{47BE5E08-5EB6-4E17-8FB8-40199F9803E0}"/>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1374575616"/>
      </p:ext>
    </p:extLst>
  </p:cSld>
  <p:clrMapOvr>
    <a:masterClrMapping/>
  </p:clrMapOvr>
  <p:hf sldNum="0" hdr="0" ftr="0"/>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pic>
        <p:nvPicPr>
          <p:cNvPr id="9" name="Picture 11">
            <a:extLst>
              <a:ext uri="{FF2B5EF4-FFF2-40B4-BE49-F238E27FC236}">
                <a16:creationId xmlns:a16="http://schemas.microsoft.com/office/drawing/2014/main" id="{C3A76CF7-278B-4F6E-9A79-EDD59651DFA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pic>
        <p:nvPicPr>
          <p:cNvPr id="9" name="Picture 11">
            <a:extLst>
              <a:ext uri="{FF2B5EF4-FFF2-40B4-BE49-F238E27FC236}">
                <a16:creationId xmlns:a16="http://schemas.microsoft.com/office/drawing/2014/main" id="{0959A7C1-92EF-44AF-97F7-F3E9057FC7B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pic>
        <p:nvPicPr>
          <p:cNvPr id="9" name="Picture 11">
            <a:extLst>
              <a:ext uri="{FF2B5EF4-FFF2-40B4-BE49-F238E27FC236}">
                <a16:creationId xmlns:a16="http://schemas.microsoft.com/office/drawing/2014/main" id="{0959A7C1-92EF-44AF-97F7-F3E9057FC7B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tatement Page 7">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a:t>Chapter/section divider or Statement/fact/quote, </a:t>
            </a:r>
            <a:br>
              <a:rPr lang="en-US"/>
            </a:br>
            <a:r>
              <a:rPr lang="en-US"/>
              <a:t>Ericsson Hilda Light 60pt, </a:t>
            </a:r>
            <a:br>
              <a:rPr lang="en-US"/>
            </a:br>
            <a:r>
              <a:rPr lang="en-US"/>
              <a:t>Ericsson Black, </a:t>
            </a:r>
            <a:br>
              <a:rPr lang="en-US"/>
            </a:br>
            <a:r>
              <a:rPr lang="en-US"/>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Statement/quote source, </a:t>
            </a:r>
          </a:p>
          <a:p>
            <a:r>
              <a:rPr lang="en-US"/>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a:t>Chapter/section, </a:t>
            </a:r>
            <a:br>
              <a:rPr lang="en-US"/>
            </a:br>
            <a:r>
              <a:rPr lang="en-US"/>
              <a:t>Ericsson Hilda Light 60pt, Ericsson Black, </a:t>
            </a:r>
            <a:br>
              <a:rPr lang="en-US"/>
            </a:br>
            <a:r>
              <a:rPr lang="en-US"/>
              <a:t>max 4-lines</a:t>
            </a:r>
          </a:p>
        </p:txBody>
      </p:sp>
      <p:pic>
        <p:nvPicPr>
          <p:cNvPr id="7" name="Picture 6">
            <a:extLst>
              <a:ext uri="{FF2B5EF4-FFF2-40B4-BE49-F238E27FC236}">
                <a16:creationId xmlns:a16="http://schemas.microsoft.com/office/drawing/2014/main" id="{43B3A147-5510-431A-9FDB-044AD1A35953}"/>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1"/>
            <a:ext cx="190061" cy="256032"/>
          </a:xfrm>
          <a:prstGeom prst="rect">
            <a:avLst/>
          </a:prstGeom>
          <a:ln>
            <a:noFill/>
          </a:ln>
        </p:spPr>
      </p:pic>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2" name="Title 1">
            <a:extLst>
              <a:ext uri="{FF2B5EF4-FFF2-40B4-BE49-F238E27FC236}">
                <a16:creationId xmlns:a16="http://schemas.microsoft.com/office/drawing/2014/main" id="{3897392B-44A0-499A-B37A-93095277946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079995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pic>
        <p:nvPicPr>
          <p:cNvPr id="16" name="Picture 15">
            <a:extLst>
              <a:ext uri="{FF2B5EF4-FFF2-40B4-BE49-F238E27FC236}">
                <a16:creationId xmlns:a16="http://schemas.microsoft.com/office/drawing/2014/main" id="{47BE5E08-5EB6-4E17-8FB8-40199F9803E0}"/>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3999758604"/>
      </p:ext>
    </p:extLst>
  </p:cSld>
  <p:clrMapOvr>
    <a:masterClrMapping/>
  </p:clrMapOvr>
  <p:hf sldNum="0" hdr="0" ftr="0"/>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a:t>     Click icon to add picture</a:t>
            </a:r>
          </a:p>
        </p:txBody>
      </p:sp>
      <p:sp>
        <p:nvSpPr>
          <p:cNvPr id="2" name="Title 1">
            <a:extLst>
              <a:ext uri="{FF2B5EF4-FFF2-40B4-BE49-F238E27FC236}">
                <a16:creationId xmlns:a16="http://schemas.microsoft.com/office/drawing/2014/main" id="{18049AFA-079F-4387-8761-9407290C4C7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843472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7"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7" name="Title_SM"/>
          <p:cNvSpPr>
            <a:spLocks noGrp="1" noChangeArrowheads="1"/>
          </p:cNvSpPr>
          <p:nvPr>
            <p:ph type="title" hasCustomPrompt="1"/>
          </p:nvPr>
        </p:nvSpPr>
        <p:spPr bwMode="auto">
          <a:xfrm>
            <a:off x="476250" y="476250"/>
            <a:ext cx="8356600"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7"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8"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5"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9"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Tree>
    <p:extLst>
      <p:ext uri="{BB962C8B-B14F-4D97-AF65-F5344CB8AC3E}">
        <p14:creationId xmlns:p14="http://schemas.microsoft.com/office/powerpoint/2010/main" val="3545725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a:t>Presentation title,</a:t>
            </a:r>
            <a:br>
              <a:rPr lang="en-US"/>
            </a:br>
            <a:r>
              <a:rPr lang="en-US"/>
              <a:t>Ericsson Hilda Light 60pt,</a:t>
            </a:r>
            <a:br>
              <a:rPr lang="en-US"/>
            </a:br>
            <a:r>
              <a:rPr lang="en-US"/>
              <a:t>Ericsson White,</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solidFill>
                  <a:schemeClr val="bg1"/>
                </a:solidFill>
                <a:latin typeface="+mn-lt"/>
              </a:defRPr>
            </a:lvl1pPr>
          </a:lstStyle>
          <a:p>
            <a:r>
              <a:rPr lang="en-US"/>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a:t>YYYY-MM-DD</a:t>
            </a:r>
          </a:p>
        </p:txBody>
      </p:sp>
      <p:pic>
        <p:nvPicPr>
          <p:cNvPr id="9" name="Picture 11">
            <a:extLst>
              <a:ext uri="{FF2B5EF4-FFF2-40B4-BE49-F238E27FC236}">
                <a16:creationId xmlns:a16="http://schemas.microsoft.com/office/drawing/2014/main" id="{AE0ABF59-D34C-44E2-8569-812DEC85F2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19270" y="481203"/>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7326472"/>
      </p:ext>
    </p:extLst>
  </p:cSld>
  <p:clrMapOvr>
    <a:masterClrMapping/>
  </p:clrMapOvr>
  <p:hf sldNum="0" hdr="0" ftr="0"/>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9"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10"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Preamble text, </a:t>
            </a:r>
            <a:r>
              <a:rPr lang="en-US"/>
              <a:t>Ericsson </a:t>
            </a:r>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Hilda 25pt, Ericsson Black</a:t>
            </a:r>
            <a:endParaRPr lang="en-US"/>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10"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10" name="Title_SM"/>
          <p:cNvSpPr>
            <a:spLocks noGrp="1" noChangeArrowheads="1"/>
          </p:cNvSpPr>
          <p:nvPr>
            <p:ph type="title" hasCustomPrompt="1"/>
          </p:nvPr>
        </p:nvSpPr>
        <p:spPr bwMode="auto">
          <a:xfrm>
            <a:off x="479425"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8"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Tree>
    <p:extLst>
      <p:ext uri="{BB962C8B-B14F-4D97-AF65-F5344CB8AC3E}">
        <p14:creationId xmlns:p14="http://schemas.microsoft.com/office/powerpoint/2010/main" val="25486120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a:p>
            <a:pPr lvl="4"/>
            <a:endParaRPr lang="en-US"/>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a:p>
            <a:pPr lvl="4"/>
            <a:endParaRPr lang="en-US"/>
          </a:p>
        </p:txBody>
      </p:sp>
      <p:sp>
        <p:nvSpPr>
          <p:cNvPr id="12"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473190"/>
            <a:ext cx="11233149" cy="6068772"/>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a:solidFill>
                  <a:schemeClr val="bg1"/>
                </a:solidFill>
              </a:rPr>
              <a:t>Characters for Embedded characters:</a:t>
            </a:r>
          </a:p>
          <a:p>
            <a:pPr marL="0" indent="0">
              <a:buClr>
                <a:schemeClr val="tx1"/>
              </a:buClr>
              <a:buFont typeface="Ericsson Hilda Light" panose="00000400000000000000" pitchFamily="2" charset="0"/>
              <a:buNone/>
            </a:pPr>
            <a:r>
              <a:rPr lang="en-US" sz="1400">
                <a:solidFill>
                  <a:schemeClr val="bg1"/>
                </a:solidFill>
              </a:rPr>
              <a:t>!"#$%&amp;'()*+,./0123456789:;&lt;=&gt;?@ABCDEFGHIJKLMNOPQRSTUVWXYZ[\]^_`</a:t>
            </a:r>
            <a:r>
              <a:rPr lang="en-US" sz="1400" err="1">
                <a:solidFill>
                  <a:schemeClr val="bg1"/>
                </a:solidFill>
              </a:rPr>
              <a:t>abcdefghijklmnopqrstuvwxyz</a:t>
            </a:r>
            <a:r>
              <a:rPr lang="en-US" sz="1400">
                <a:solidFill>
                  <a:schemeClr val="bg1"/>
                </a:solidFill>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err="1">
                <a:solidFill>
                  <a:schemeClr val="bg1"/>
                </a:solidFill>
              </a:rPr>
              <a:t>ẀẁẃẄẅỲỳ</a:t>
            </a:r>
            <a:r>
              <a:rPr lang="en-US" sz="1400">
                <a:solidFill>
                  <a:schemeClr val="bg1"/>
                </a:solidFill>
              </a:rPr>
              <a:t>‘’‚“”„†‡•…‰‹›⁄€™ĀĀĂĂĄĄĆĆĊĊČČĎĎĐĐĒĒĖĖĘĘĚĚĞĞĠĠĢĢĪĪĮĮİĶĶĹĹĻĻĽĽŃŃŅŅŇŇŌŌŐŐŔŔŖŖŘŘŚŚŞŞŢŢŤŤŪŪŮŮŰŰŲŲŴŴŶŶŹŹŻŻȘș−≤≥</a:t>
            </a:r>
            <a:r>
              <a:rPr lang="en-US" sz="1400" err="1">
                <a:solidFill>
                  <a:schemeClr val="bg1"/>
                </a:solidFill>
              </a:rPr>
              <a:t>ﬁﬂΆΈΉΊΌΎΏΐΑΒΓΕΖΗΘΙΚΛΜΝΞΟΠΡΣΤΥΦΧΨΪΫΆΈΉΊΰ</a:t>
            </a:r>
            <a:r>
              <a:rPr lang="en-US" sz="1400">
                <a:solidFill>
                  <a:schemeClr val="bg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bg1"/>
                </a:solidFill>
              </a:rPr>
              <a:t>!"#$%&amp;'()*+,./0123456789:;&lt;=&gt;?@ABCDEFGHIJKLMNOPQRSTUVWXYZ[\]^_`</a:t>
            </a:r>
            <a:r>
              <a:rPr lang="en-US" sz="1400" b="1" err="1">
                <a:solidFill>
                  <a:schemeClr val="bg1"/>
                </a:solidFill>
              </a:rPr>
              <a:t>abcdefghijklmnopqrstuvwxyz</a:t>
            </a:r>
            <a:r>
              <a:rPr lang="en-US" sz="1400" b="1">
                <a:solidFill>
                  <a:schemeClr val="bg1"/>
                </a:solidFill>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b="1" err="1">
                <a:solidFill>
                  <a:schemeClr val="bg1"/>
                </a:solidFill>
              </a:rPr>
              <a:t>ẀẁẃẄẅỲỳ</a:t>
            </a:r>
            <a:r>
              <a:rPr lang="en-US" sz="1400" b="1">
                <a:solidFill>
                  <a:schemeClr val="bg1"/>
                </a:solidFill>
              </a:rPr>
              <a:t>‘’‚“”„†‡•…‰‹›⁄€™ĀĀĂĂĄĄĆĆĊĊČČĎĎĐĐĒĒĖĖĘĘĚĚĞĞĠĠĢĢĪĪĮĮİĶĶĹĹĻĻĽĽŃŃŅŅŇŇŌŌŐŐŔŔŖŖŘŘŚŚŞŞŢŢŤŤŪŪŮŮŰŰŲŲŴŴŶŶŹŹŻŻȘș−≤≥</a:t>
            </a:r>
            <a:r>
              <a:rPr lang="en-US" sz="1400" b="1" err="1">
                <a:solidFill>
                  <a:schemeClr val="bg1"/>
                </a:solidFill>
              </a:rPr>
              <a:t>ﬁﬂΆΈΉΊΌΎΏΐΑΒΓΕΖΗΘΙΚΛΜΝΞΟΠΡΣΤΥΦΧΨΪΫΆΈΉΊΰ</a:t>
            </a:r>
            <a:r>
              <a:rPr lang="en-US" sz="1400" b="1">
                <a:solidFill>
                  <a:schemeClr val="bg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a:solidFill>
                  <a:schemeClr val="bg1"/>
                </a:solidFill>
                <a:latin typeface="+mj-lt"/>
              </a:rPr>
              <a:t>!"#$%&amp;'()*+,./0123456789:;&lt;=&gt;?@ABCDEFGHIJKLMNOPQRSTUVWXYZ[\]^_`</a:t>
            </a:r>
            <a:r>
              <a:rPr lang="en-US" sz="1400" err="1">
                <a:solidFill>
                  <a:schemeClr val="bg1"/>
                </a:solidFill>
                <a:latin typeface="+mj-lt"/>
              </a:rPr>
              <a:t>abcdefghijklmnopqrstuvwxyz</a:t>
            </a:r>
            <a:r>
              <a:rPr lang="en-US" sz="1400">
                <a:solidFill>
                  <a:schemeClr val="bg1"/>
                </a:solidFill>
                <a:latin typeface="+mj-lt"/>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err="1">
                <a:solidFill>
                  <a:schemeClr val="bg1"/>
                </a:solidFill>
                <a:latin typeface="+mj-lt"/>
              </a:rPr>
              <a:t>ẀẁẃẄẅỲỳ</a:t>
            </a:r>
            <a:r>
              <a:rPr lang="en-US" sz="1400">
                <a:solidFill>
                  <a:schemeClr val="bg1"/>
                </a:solidFill>
                <a:latin typeface="+mj-lt"/>
              </a:rPr>
              <a:t>‘’‚“”„†‡•…‰‹›⁄€™ĀĀĂĂĄĄĆĆĊĊČČĎĎĐĐĒĒĖĖĘĘĚĚĞĞĠĠĢĢĪĪĮĮİĶĶĹĹĻĻĽĽŃŃŅŅŇŇŌŌŐŐŔŔŖŖŘŘŚŚŞŞŢŢŤŤŪŪŮŮŰŰŲŲŴŴŶŶŹŹŻŻȘș−≤≥</a:t>
            </a:r>
            <a:r>
              <a:rPr lang="en-US" sz="1400" err="1">
                <a:solidFill>
                  <a:schemeClr val="bg1"/>
                </a:solidFill>
                <a:latin typeface="+mj-lt"/>
              </a:rPr>
              <a:t>ﬁﬂΆΈΉΊΌΎΏΐΑΒΓΕΖΗΘΙΚΛΜΝΞΟΠΡΣΤΥΦΧΨΪΫΆΈΉΊΰ</a:t>
            </a:r>
            <a:r>
              <a:rPr lang="en-US" sz="1400">
                <a:solidFill>
                  <a:schemeClr val="bg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bg1"/>
                </a:solidFill>
                <a:latin typeface="+mj-lt"/>
              </a:rPr>
              <a:t>!"#$%&amp;'()*+,./0123456789:;&lt;=&gt;?@ABCDEFGHIJKLMNOPQRSTUVWXYZ[\]^_`</a:t>
            </a:r>
            <a:r>
              <a:rPr lang="en-US" sz="1400" b="1" err="1">
                <a:solidFill>
                  <a:schemeClr val="bg1"/>
                </a:solidFill>
                <a:latin typeface="+mj-lt"/>
              </a:rPr>
              <a:t>abcdefghijklmnopqrstuvwxyz</a:t>
            </a:r>
            <a:r>
              <a:rPr lang="en-US" sz="1400" b="1">
                <a:solidFill>
                  <a:schemeClr val="bg1"/>
                </a:solidFill>
                <a:latin typeface="+mj-lt"/>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b="1" err="1">
                <a:solidFill>
                  <a:schemeClr val="bg1"/>
                </a:solidFill>
                <a:latin typeface="+mj-lt"/>
              </a:rPr>
              <a:t>ẀẁẃẄẅỲỳ</a:t>
            </a:r>
            <a:r>
              <a:rPr lang="en-US" sz="1400" b="1">
                <a:solidFill>
                  <a:schemeClr val="bg1"/>
                </a:solidFill>
                <a:latin typeface="+mj-lt"/>
              </a:rPr>
              <a:t>‘’‚“”„†‡•…‰‹›⁄€™ĀĀĂĂĄĄĆĆĊĊČČĎĎĐĐĒĒĖĖĘĘĚĚĞĞĠĠĢĢĪĪĮĮİĶĶĹĹĻĻĽĽŃŃŅŅŇŇŌŌŐŐŔŔŖŖŘŘŚŚŞŞŢŢŤŤŪŪŮŮŰŰŲŲŴŴŶŶŹŹŻŻȘș−≤≥</a:t>
            </a:r>
            <a:r>
              <a:rPr lang="en-US" sz="1400" b="1" err="1">
                <a:solidFill>
                  <a:schemeClr val="bg1"/>
                </a:solidFill>
                <a:latin typeface="+mj-lt"/>
              </a:rPr>
              <a:t>ﬁﬂΆΈΉΊΌΎΏΐΑΒΓΕΖΗΘΙΚΛΜΝΞΟΠΡΣΤΥΦΧΨΪΫΆΈΉΊΰ</a:t>
            </a:r>
            <a:r>
              <a:rPr lang="en-US" sz="1400" b="1">
                <a:solidFill>
                  <a:schemeClr val="bg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p:txBody>
      </p:sp>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err="1">
              <a:ln>
                <a:noFill/>
              </a:ln>
              <a:solidFill>
                <a:schemeClr val="bg1"/>
              </a:solidFill>
              <a:effectLst/>
              <a:latin typeface="+mn-lt"/>
            </a:endParaRPr>
          </a:p>
        </p:txBody>
      </p:sp>
      <p:pic>
        <p:nvPicPr>
          <p:cNvPr id="3" name="Picture 2">
            <a:extLst>
              <a:ext uri="{FF2B5EF4-FFF2-40B4-BE49-F238E27FC236}">
                <a16:creationId xmlns:a16="http://schemas.microsoft.com/office/drawing/2014/main" id="{C99071CE-F2DE-431D-A304-302D376E0947}"/>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5663309" y="2866608"/>
            <a:ext cx="865383" cy="1145569"/>
          </a:xfrm>
          <a:prstGeom prst="rect">
            <a:avLst/>
          </a:prstGeom>
          <a:ln>
            <a:noFill/>
          </a:ln>
        </p:spPr>
      </p:pic>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Ericsson.com/related-</a:t>
            </a:r>
            <a:r>
              <a:rPr lang="en-US" err="1"/>
              <a:t>url</a:t>
            </a:r>
            <a:endParaRPr lang="en-US"/>
          </a:p>
        </p:txBody>
      </p:sp>
    </p:spTree>
    <p:extLst>
      <p:ext uri="{BB962C8B-B14F-4D97-AF65-F5344CB8AC3E}">
        <p14:creationId xmlns:p14="http://schemas.microsoft.com/office/powerpoint/2010/main" val="5761685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Title and 1 column">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225"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3" name="Content Placeholder 1"/>
          <p:cNvSpPr>
            <a:spLocks noGrp="1"/>
          </p:cNvSpPr>
          <p:nvPr>
            <p:ph idx="1"/>
          </p:nvPr>
        </p:nvSpPr>
        <p:spPr>
          <a:xfrm>
            <a:off x="524935" y="1800000"/>
            <a:ext cx="11135785" cy="43200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a:xfrm>
            <a:off x="524935" y="239714"/>
            <a:ext cx="9992784" cy="1085371"/>
          </a:xfrm>
        </p:spPr>
        <p:txBody>
          <a:bodyPr/>
          <a:lstStyle/>
          <a:p>
            <a:r>
              <a:rPr lang="en-US" dirty="0"/>
              <a:t>Click to edit Master title style</a:t>
            </a:r>
          </a:p>
        </p:txBody>
      </p:sp>
      <p:sp>
        <p:nvSpPr>
          <p:cNvPr id="5" name="Text Placeholder 7"/>
          <p:cNvSpPr>
            <a:spLocks noGrp="1"/>
          </p:cNvSpPr>
          <p:nvPr>
            <p:ph type="body" sz="quarter" idx="13"/>
          </p:nvPr>
        </p:nvSpPr>
        <p:spPr>
          <a:xfrm>
            <a:off x="524935" y="6234099"/>
            <a:ext cx="11135785" cy="154800"/>
          </a:xfrm>
        </p:spPr>
        <p:txBody>
          <a:bodyPr/>
          <a:lstStyle>
            <a:lvl1pPr marL="0" indent="0">
              <a:buFontTx/>
              <a:buNone/>
              <a:defRPr sz="900"/>
            </a:lvl1pPr>
          </a:lstStyle>
          <a:p>
            <a:pPr lvl="0"/>
            <a:r>
              <a:rPr lang="en-US" dirty="0"/>
              <a:t>Edit Master text styles</a:t>
            </a:r>
          </a:p>
        </p:txBody>
      </p:sp>
    </p:spTree>
    <p:extLst>
      <p:ext uri="{BB962C8B-B14F-4D97-AF65-F5344CB8AC3E}">
        <p14:creationId xmlns:p14="http://schemas.microsoft.com/office/powerpoint/2010/main" val="3315663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a:t>Keynote cover cage, </a:t>
            </a:r>
            <a:br>
              <a:rPr lang="en-US"/>
            </a:br>
            <a:r>
              <a:rPr lang="en-US"/>
              <a:t>Ericsson Hilda Light 60pt, </a:t>
            </a:r>
            <a:br>
              <a:rPr lang="en-US"/>
            </a:br>
            <a:r>
              <a:rPr lang="en-US"/>
              <a:t>Ericsson White,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Speaker,</a:t>
            </a:r>
            <a:br>
              <a:rPr lang="en-US"/>
            </a:br>
            <a:r>
              <a:rPr lang="en-US"/>
              <a:t>Ericsson Black, Ericsson Hilda 20pt</a:t>
            </a:r>
          </a:p>
        </p:txBody>
      </p:sp>
      <p:pic>
        <p:nvPicPr>
          <p:cNvPr id="6" name="Picture 11">
            <a:extLst>
              <a:ext uri="{FF2B5EF4-FFF2-40B4-BE49-F238E27FC236}">
                <a16:creationId xmlns:a16="http://schemas.microsoft.com/office/drawing/2014/main" id="{62EA197D-ECA7-4E2F-AB03-2BA31AB9DEF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pic>
        <p:nvPicPr>
          <p:cNvPr id="9" name="Picture 11">
            <a:extLst>
              <a:ext uri="{FF2B5EF4-FFF2-40B4-BE49-F238E27FC236}">
                <a16:creationId xmlns:a16="http://schemas.microsoft.com/office/drawing/2014/main" id="{10DEA382-3777-4D1B-A88B-88F6F05CB21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pic>
        <p:nvPicPr>
          <p:cNvPr id="9" name="Picture 11">
            <a:extLst>
              <a:ext uri="{FF2B5EF4-FFF2-40B4-BE49-F238E27FC236}">
                <a16:creationId xmlns:a16="http://schemas.microsoft.com/office/drawing/2014/main" id="{6CF73A11-8A39-48C9-ACAA-C58D0BA7D95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pic>
        <p:nvPicPr>
          <p:cNvPr id="9" name="Picture 11">
            <a:extLst>
              <a:ext uri="{FF2B5EF4-FFF2-40B4-BE49-F238E27FC236}">
                <a16:creationId xmlns:a16="http://schemas.microsoft.com/office/drawing/2014/main" id="{AD8118F2-961D-4A26-82DD-827B741645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microsoft.com/office/2007/relationships/hdphoto" Target="../media/hdphoto1.wdp"/><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0" bIns="0" numCol="1" anchor="t" anchorCtr="0" compatLnSpc="1">
            <a:prstTxWarp prst="textNoShape">
              <a:avLst/>
            </a:prstTxWarp>
          </a:body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p>
            <a:pPr lvl="0"/>
            <a:r>
              <a:rPr lang="en-US"/>
              <a:t>Slide title, Ericsson Hilda Light 40pt, Ericsson Black, max 2-lines</a:t>
            </a:r>
          </a:p>
        </p:txBody>
      </p:sp>
      <p:pic>
        <p:nvPicPr>
          <p:cNvPr id="8" name="Picture 7">
            <a:extLst>
              <a:ext uri="{FF2B5EF4-FFF2-40B4-BE49-F238E27FC236}">
                <a16:creationId xmlns:a16="http://schemas.microsoft.com/office/drawing/2014/main" id="{2051B066-0765-4F7D-BC7B-5421BFA666C6}"/>
              </a:ext>
            </a:extLst>
          </p:cNvPr>
          <p:cNvPicPr>
            <a:picLocks noChangeAspect="1"/>
          </p:cNvPicPr>
          <p:nvPr userDrawn="1"/>
        </p:nvPicPr>
        <p:blipFill>
          <a:blip r:embed="rId39" cstate="screen">
            <a:duotone>
              <a:prstClr val="black"/>
              <a:srgbClr val="D9C3A5">
                <a:tint val="50000"/>
                <a:satMod val="180000"/>
              </a:srgbClr>
            </a:duotone>
            <a:extLst>
              <a:ext uri="{BEBA8EAE-BF5A-486C-A8C5-ECC9F3942E4B}">
                <a14:imgProps xmlns:a14="http://schemas.microsoft.com/office/drawing/2010/main">
                  <a14:imgLayer r:embed="rId40">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a:solidFill>
                  <a:srgbClr val="1A1816"/>
                </a:solidFill>
                <a:latin typeface="+mn-lt"/>
              </a:rPr>
              <a:t>Page </a:t>
            </a:r>
            <a:fld id="{C8A45A22-BCEF-493D-B2BA-9D48AC6621B4}" type="slidenum">
              <a:rPr lang="en-US" sz="800" b="0" i="0" u="none" smtClean="0">
                <a:solidFill>
                  <a:srgbClr val="1A1816"/>
                </a:solidFill>
                <a:latin typeface="+mn-lt"/>
              </a:rPr>
              <a:t>‹#›</a:t>
            </a:fld>
            <a:endParaRPr lang="en-US" sz="800" b="0" i="0" u="none" dirty="0">
              <a:solidFill>
                <a:srgbClr val="1A1816"/>
              </a:solidFill>
              <a:latin typeface="+mn-lt"/>
            </a:endParaRPr>
          </a:p>
        </p:txBody>
      </p:sp>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 id="2147483714" r:id="rId17"/>
    <p:sldLayoutId id="2147483715" r:id="rId18"/>
    <p:sldLayoutId id="2147483716" r:id="rId19"/>
    <p:sldLayoutId id="2147483717" r:id="rId20"/>
    <p:sldLayoutId id="2147483718" r:id="rId21"/>
    <p:sldLayoutId id="2147483719" r:id="rId22"/>
    <p:sldLayoutId id="2147483720" r:id="rId23"/>
    <p:sldLayoutId id="2147483721" r:id="rId24"/>
    <p:sldLayoutId id="2147483722" r:id="rId25"/>
    <p:sldLayoutId id="2147483723" r:id="rId26"/>
    <p:sldLayoutId id="2147483724" r:id="rId27"/>
    <p:sldLayoutId id="2147483725" r:id="rId28"/>
    <p:sldLayoutId id="2147483726" r:id="rId29"/>
    <p:sldLayoutId id="2147483727" r:id="rId30"/>
    <p:sldLayoutId id="2147483728" r:id="rId31"/>
    <p:sldLayoutId id="2147483729" r:id="rId32"/>
    <p:sldLayoutId id="2147483730" r:id="rId33"/>
    <p:sldLayoutId id="2147483731" r:id="rId34"/>
    <p:sldLayoutId id="2147483732" r:id="rId35"/>
    <p:sldLayoutId id="2147483733" r:id="rId36"/>
    <p:sldLayoutId id="2147483816" r:id="rId37"/>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6858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0287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3716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0BF4A16-105A-440B-8907-B8C2347343FC}"/>
              </a:ext>
            </a:extLst>
          </p:cNvPr>
          <p:cNvSpPr/>
          <p:nvPr/>
        </p:nvSpPr>
        <p:spPr bwMode="auto">
          <a:xfrm>
            <a:off x="0" y="12879"/>
            <a:ext cx="12192000" cy="6858000"/>
          </a:xfrm>
          <a:prstGeom prst="rect">
            <a:avLst/>
          </a:prstGeom>
          <a:solidFill>
            <a:srgbClr val="00B0F0"/>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mn-lt"/>
            </a:endParaRPr>
          </a:p>
        </p:txBody>
      </p:sp>
      <p:sp>
        <p:nvSpPr>
          <p:cNvPr id="3" name="Title 2">
            <a:extLst>
              <a:ext uri="{FF2B5EF4-FFF2-40B4-BE49-F238E27FC236}">
                <a16:creationId xmlns:a16="http://schemas.microsoft.com/office/drawing/2014/main" id="{6756660D-8963-4EFB-A846-DE8EF2DAE060}"/>
              </a:ext>
            </a:extLst>
          </p:cNvPr>
          <p:cNvSpPr>
            <a:spLocks noGrp="1"/>
          </p:cNvSpPr>
          <p:nvPr>
            <p:ph type="ctrTitle"/>
          </p:nvPr>
        </p:nvSpPr>
        <p:spPr>
          <a:xfrm>
            <a:off x="479424" y="457200"/>
            <a:ext cx="11179175" cy="3457576"/>
          </a:xfrm>
        </p:spPr>
        <p:txBody>
          <a:bodyPr/>
          <a:lstStyle/>
          <a:p>
            <a:pPr hangingPunct="0"/>
            <a:r>
              <a:rPr lang="en-US" sz="2000" b="1" dirty="0"/>
              <a:t>3GPP TSG-SA meeting #82								SP-181203</a:t>
            </a:r>
            <a:br>
              <a:rPr lang="en-US" sz="2000" b="1" dirty="0"/>
            </a:br>
            <a:r>
              <a:rPr lang="en-GB" sz="2000" b="1" dirty="0"/>
              <a:t>Sorrento, Italy, December 12</a:t>
            </a:r>
            <a:r>
              <a:rPr lang="en-GB" sz="2000" b="1" baseline="30000" dirty="0"/>
              <a:t>th</a:t>
            </a:r>
            <a:r>
              <a:rPr lang="en-GB" sz="2000" b="1" dirty="0"/>
              <a:t> – 14</a:t>
            </a:r>
            <a:r>
              <a:rPr lang="en-GB" sz="2000" b="1" baseline="30000" dirty="0"/>
              <a:t>th</a:t>
            </a:r>
            <a:r>
              <a:rPr lang="en-GB" sz="2000" b="1" dirty="0"/>
              <a:t>, 2018</a:t>
            </a:r>
            <a:br>
              <a:rPr lang="en-US" sz="2000" b="1" dirty="0"/>
            </a:br>
            <a:r>
              <a:rPr lang="en-GB" sz="2000" b="1" dirty="0"/>
              <a:t> </a:t>
            </a:r>
            <a:br>
              <a:rPr lang="en-US" sz="2000" b="1" dirty="0"/>
            </a:br>
            <a:r>
              <a:rPr lang="en-US" sz="2000" b="1" dirty="0"/>
              <a:t>Agenda Item:	</a:t>
            </a:r>
            <a:r>
              <a:rPr lang="en-GB" sz="2000" b="1" dirty="0"/>
              <a:t>5</a:t>
            </a:r>
            <a:br>
              <a:rPr lang="en-GB" sz="2000" b="1" dirty="0"/>
            </a:br>
            <a:br>
              <a:rPr lang="en-US" sz="2000" b="1" dirty="0"/>
            </a:br>
            <a:r>
              <a:rPr lang="en-GB" sz="2000" b="1" dirty="0"/>
              <a:t>Source:		Ericsson</a:t>
            </a:r>
            <a:br>
              <a:rPr lang="en-US" sz="2000" b="1" dirty="0"/>
            </a:br>
            <a:br>
              <a:rPr lang="en-US" sz="2000" b="1" dirty="0"/>
            </a:br>
            <a:r>
              <a:rPr lang="en-GB" sz="2400" b="1" dirty="0"/>
              <a:t>Title:		Time schedule for Release 17 </a:t>
            </a:r>
            <a:br>
              <a:rPr lang="en-US" sz="2000" b="1" dirty="0"/>
            </a:br>
            <a:br>
              <a:rPr lang="en-US" sz="2000" b="1" dirty="0"/>
            </a:br>
            <a:r>
              <a:rPr lang="en-GB" sz="2000" b="1" dirty="0"/>
              <a:t>Document for:	Discussion, Decision</a:t>
            </a:r>
            <a:br>
              <a:rPr lang="en-US" sz="2000" b="1" dirty="0"/>
            </a:br>
            <a:endParaRPr lang="en-US" sz="2000" dirty="0">
              <a:solidFill>
                <a:schemeClr val="bg1"/>
              </a:solidFill>
            </a:endParaRPr>
          </a:p>
        </p:txBody>
      </p:sp>
      <p:sp>
        <p:nvSpPr>
          <p:cNvPr id="4" name="Subtitle 3">
            <a:extLst>
              <a:ext uri="{FF2B5EF4-FFF2-40B4-BE49-F238E27FC236}">
                <a16:creationId xmlns:a16="http://schemas.microsoft.com/office/drawing/2014/main" id="{F13C3FF5-97D1-4E38-82C0-1BF9E5B3E509}"/>
              </a:ext>
            </a:extLst>
          </p:cNvPr>
          <p:cNvSpPr>
            <a:spLocks noGrp="1"/>
          </p:cNvSpPr>
          <p:nvPr>
            <p:ph type="subTitle" idx="1"/>
          </p:nvPr>
        </p:nvSpPr>
        <p:spPr/>
        <p:txBody>
          <a:bodyPr/>
          <a:lstStyle/>
          <a:p>
            <a:endParaRPr lang="en-US" dirty="0">
              <a:solidFill>
                <a:schemeClr val="bg1"/>
              </a:solidFill>
            </a:endParaRPr>
          </a:p>
        </p:txBody>
      </p:sp>
    </p:spTree>
    <p:extLst>
      <p:ext uri="{BB962C8B-B14F-4D97-AF65-F5344CB8AC3E}">
        <p14:creationId xmlns:p14="http://schemas.microsoft.com/office/powerpoint/2010/main" val="1881848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41ED95-1B37-4DD2-955C-3BD632111CDF}"/>
              </a:ext>
            </a:extLst>
          </p:cNvPr>
          <p:cNvSpPr>
            <a:spLocks noGrp="1"/>
          </p:cNvSpPr>
          <p:nvPr>
            <p:ph idx="1"/>
          </p:nvPr>
        </p:nvSpPr>
        <p:spPr>
          <a:xfrm>
            <a:off x="571500" y="850935"/>
            <a:ext cx="11049000" cy="5638800"/>
          </a:xfrm>
        </p:spPr>
        <p:txBody>
          <a:bodyPr/>
          <a:lstStyle/>
          <a:p>
            <a:pPr marL="0" indent="0" hangingPunct="0">
              <a:buNone/>
            </a:pPr>
            <a:r>
              <a:rPr lang="en-GB" sz="1600" dirty="0">
                <a:latin typeface="Arial" panose="020B0604020202020204" pitchFamily="34" charset="0"/>
                <a:cs typeface="Arial" panose="020B0604020202020204" pitchFamily="34" charset="0"/>
              </a:rPr>
              <a:t>TSG-SA #81 discussed the time schedule of Release 17. It was agreed to discuss further in next SA plenary to identify the time frame for Rel-17. This contribution discusses the time schedule for Rel-17 and makes a proposal. TSG-SA #81 meeting report suggests a joint SA and RAN discussion in Sorrento. </a:t>
            </a:r>
          </a:p>
          <a:p>
            <a:pPr marL="0" indent="0" hangingPunct="0">
              <a:buNone/>
            </a:pPr>
            <a:endParaRPr lang="en-US" sz="800" dirty="0">
              <a:latin typeface="Arial" panose="020B0604020202020204" pitchFamily="34" charset="0"/>
              <a:cs typeface="Arial" panose="020B0604020202020204" pitchFamily="34" charset="0"/>
            </a:endParaRPr>
          </a:p>
          <a:p>
            <a:pPr marL="0" indent="0" hangingPunct="0">
              <a:buNone/>
            </a:pPr>
            <a:r>
              <a:rPr lang="en-GB" sz="1600" dirty="0">
                <a:latin typeface="Arial" panose="020B0604020202020204" pitchFamily="34" charset="0"/>
                <a:cs typeface="Arial" panose="020B0604020202020204" pitchFamily="34" charset="0"/>
              </a:rPr>
              <a:t>Generally speaking, the pace of development of new technologies has been increasing over the 20 years of 3GPP. It is expected that the pace of innovation and use of technology in the society will not slow down. 3GPP technologies will, in particular with 5G, address new market segments. We already see an increased interest in number of verticals joining and contributing with their use-cases and requirements in 3GPP. It is expected that the Rel-15 and Rel-16 of the 5G System will support a large part of the capabilities that those verticals will need. </a:t>
            </a:r>
            <a:endParaRPr lang="en-US" sz="1600" dirty="0">
              <a:latin typeface="Arial" panose="020B0604020202020204" pitchFamily="34" charset="0"/>
              <a:cs typeface="Arial" panose="020B0604020202020204" pitchFamily="34" charset="0"/>
            </a:endParaRPr>
          </a:p>
          <a:p>
            <a:pPr marL="0" indent="0" hangingPunct="0">
              <a:buNone/>
            </a:pPr>
            <a:endParaRPr lang="en-GB" sz="800" dirty="0">
              <a:latin typeface="Arial" panose="020B0604020202020204" pitchFamily="34" charset="0"/>
              <a:cs typeface="Arial" panose="020B0604020202020204" pitchFamily="34" charset="0"/>
            </a:endParaRPr>
          </a:p>
          <a:p>
            <a:pPr marL="0" indent="0" hangingPunct="0">
              <a:buNone/>
            </a:pPr>
            <a:r>
              <a:rPr lang="en-GB" sz="1600" dirty="0">
                <a:latin typeface="Arial" panose="020B0604020202020204" pitchFamily="34" charset="0"/>
                <a:cs typeface="Arial" panose="020B0604020202020204" pitchFamily="34" charset="0"/>
              </a:rPr>
              <a:t>It is also expected that it is not typically large complex features missing that takes long time to specify but rather a large number of smaller features and enhancement to Rel-15 and Rel-16 features that will be needed for the following near-term releases. Due to this Ericsson believe that we will better meet such demand by targeting short release circles. Maybe 3GPP even should consider targeting 12 months releases, as actually was used in the old days with yearly releases, to be quicker to the market. </a:t>
            </a:r>
          </a:p>
          <a:p>
            <a:pPr marL="0" indent="0" hangingPunct="0">
              <a:buNone/>
            </a:pPr>
            <a:endParaRPr lang="en-US" sz="800" dirty="0">
              <a:latin typeface="Arial" panose="020B0604020202020204" pitchFamily="34" charset="0"/>
              <a:cs typeface="Arial" panose="020B0604020202020204" pitchFamily="34" charset="0"/>
            </a:endParaRPr>
          </a:p>
          <a:p>
            <a:pPr marL="0" indent="0" hangingPunct="0">
              <a:buNone/>
            </a:pPr>
            <a:r>
              <a:rPr lang="en-GB" sz="1600" dirty="0">
                <a:latin typeface="Arial" panose="020B0604020202020204" pitchFamily="34" charset="0"/>
                <a:cs typeface="Arial" panose="020B0604020202020204" pitchFamily="34" charset="0"/>
              </a:rPr>
              <a:t>In some cases, it may also be clear that there is a need for long time to develop a new feature and for those cases the work could be done over two releases. Actually, this also speak in favour of a short release circle to not make it too long.</a:t>
            </a:r>
          </a:p>
          <a:p>
            <a:pPr marL="0" indent="0" hangingPunct="0">
              <a:buNone/>
            </a:pPr>
            <a:endParaRPr lang="en-US" sz="800" dirty="0">
              <a:latin typeface="Arial" panose="020B0604020202020204" pitchFamily="34" charset="0"/>
              <a:cs typeface="Arial" panose="020B0604020202020204" pitchFamily="34" charset="0"/>
            </a:endParaRPr>
          </a:p>
          <a:p>
            <a:pPr marL="0" indent="0" hangingPunct="0">
              <a:buNone/>
            </a:pPr>
            <a:r>
              <a:rPr lang="en-GB" sz="1600" dirty="0">
                <a:latin typeface="Arial" panose="020B0604020202020204" pitchFamily="34" charset="0"/>
                <a:cs typeface="Arial" panose="020B0604020202020204" pitchFamily="34" charset="0"/>
              </a:rPr>
              <a:t>The picture below is illustrating the release schedule where Rel-17 release circle is 15 months. The proposal here is to agree a target date. Target dates can be adjusted in future plenaries if needed. The target date for completion of Rel-17 stage 3 is suggested to be March 2021. This means target date for stage 2 (for e.g. SA2) is set to September 2020. Furthermore that the stage 2 study items has a general target to complete 6 months earlier, where it is expected that the target content of the release is agreed. </a:t>
            </a:r>
            <a:endParaRPr lang="en-US" sz="16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974D292B-2EA3-4D3B-93EC-3F580EA749B8}"/>
              </a:ext>
            </a:extLst>
          </p:cNvPr>
          <p:cNvSpPr>
            <a:spLocks noGrp="1"/>
          </p:cNvSpPr>
          <p:nvPr>
            <p:ph type="title"/>
          </p:nvPr>
        </p:nvSpPr>
        <p:spPr>
          <a:xfrm>
            <a:off x="762000" y="368265"/>
            <a:ext cx="10238970" cy="469935"/>
          </a:xfrm>
        </p:spPr>
        <p:txBody>
          <a:bodyPr/>
          <a:lstStyle/>
          <a:p>
            <a:r>
              <a:rPr lang="en-US" sz="2400" dirty="0">
                <a:latin typeface="Arial" panose="020B0604020202020204" pitchFamily="34" charset="0"/>
                <a:cs typeface="Arial" panose="020B0604020202020204" pitchFamily="34" charset="0"/>
              </a:rPr>
              <a:t>1. Discussion </a:t>
            </a:r>
          </a:p>
        </p:txBody>
      </p:sp>
    </p:spTree>
    <p:extLst>
      <p:ext uri="{BB962C8B-B14F-4D97-AF65-F5344CB8AC3E}">
        <p14:creationId xmlns:p14="http://schemas.microsoft.com/office/powerpoint/2010/main" val="2164112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Group 90">
            <a:extLst>
              <a:ext uri="{FF2B5EF4-FFF2-40B4-BE49-F238E27FC236}">
                <a16:creationId xmlns:a16="http://schemas.microsoft.com/office/drawing/2014/main" id="{4C0AF174-432A-44CF-9A5D-98A8327C27B9}"/>
              </a:ext>
            </a:extLst>
          </p:cNvPr>
          <p:cNvGrpSpPr/>
          <p:nvPr/>
        </p:nvGrpSpPr>
        <p:grpSpPr>
          <a:xfrm>
            <a:off x="6236183" y="4888536"/>
            <a:ext cx="531374" cy="576000"/>
            <a:chOff x="8003027" y="-147707"/>
            <a:chExt cx="531374" cy="576000"/>
          </a:xfrm>
          <a:solidFill>
            <a:schemeClr val="accent1">
              <a:lumMod val="75000"/>
            </a:schemeClr>
          </a:solidFill>
        </p:grpSpPr>
        <p:sp>
          <p:nvSpPr>
            <p:cNvPr id="92" name="Rounded Rectangle 156">
              <a:extLst>
                <a:ext uri="{FF2B5EF4-FFF2-40B4-BE49-F238E27FC236}">
                  <a16:creationId xmlns:a16="http://schemas.microsoft.com/office/drawing/2014/main" id="{C4601BB7-14EF-40BB-80B5-CB75F09A4522}"/>
                </a:ext>
              </a:extLst>
            </p:cNvPr>
            <p:cNvSpPr>
              <a:spLocks noChangeArrowheads="1"/>
            </p:cNvSpPr>
            <p:nvPr/>
          </p:nvSpPr>
          <p:spPr bwMode="auto">
            <a:xfrm>
              <a:off x="80030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93" name="Rounded Rectangle 156">
              <a:extLst>
                <a:ext uri="{FF2B5EF4-FFF2-40B4-BE49-F238E27FC236}">
                  <a16:creationId xmlns:a16="http://schemas.microsoft.com/office/drawing/2014/main" id="{3A99217D-46CA-4DC2-85F5-CB857FDA97DD}"/>
                </a:ext>
              </a:extLst>
            </p:cNvPr>
            <p:cNvSpPr>
              <a:spLocks noChangeArrowheads="1"/>
            </p:cNvSpPr>
            <p:nvPr/>
          </p:nvSpPr>
          <p:spPr bwMode="auto">
            <a:xfrm>
              <a:off x="81554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94" name="Rounded Rectangle 156">
              <a:extLst>
                <a:ext uri="{FF2B5EF4-FFF2-40B4-BE49-F238E27FC236}">
                  <a16:creationId xmlns:a16="http://schemas.microsoft.com/office/drawing/2014/main" id="{73ABE650-F796-4813-8C64-B37BCF1BE63B}"/>
                </a:ext>
              </a:extLst>
            </p:cNvPr>
            <p:cNvSpPr>
              <a:spLocks noChangeArrowheads="1"/>
            </p:cNvSpPr>
            <p:nvPr/>
          </p:nvSpPr>
          <p:spPr bwMode="auto">
            <a:xfrm>
              <a:off x="83078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95" name="Rounded Rectangle 156">
              <a:extLst>
                <a:ext uri="{FF2B5EF4-FFF2-40B4-BE49-F238E27FC236}">
                  <a16:creationId xmlns:a16="http://schemas.microsoft.com/office/drawing/2014/main" id="{1842D787-91C1-4778-A6FE-152DE70E77B9}"/>
                </a:ext>
              </a:extLst>
            </p:cNvPr>
            <p:cNvSpPr>
              <a:spLocks noChangeArrowheads="1"/>
            </p:cNvSpPr>
            <p:nvPr/>
          </p:nvSpPr>
          <p:spPr bwMode="auto">
            <a:xfrm>
              <a:off x="84602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grpSp>
      <p:cxnSp>
        <p:nvCxnSpPr>
          <p:cNvPr id="6" name="Straight Connector 5"/>
          <p:cNvCxnSpPr>
            <a:cxnSpLocks/>
          </p:cNvCxnSpPr>
          <p:nvPr/>
        </p:nvCxnSpPr>
        <p:spPr bwMode="auto">
          <a:xfrm>
            <a:off x="6197873" y="914400"/>
            <a:ext cx="3971" cy="5570067"/>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10243" name="Title 1"/>
          <p:cNvSpPr>
            <a:spLocks noGrp="1"/>
          </p:cNvSpPr>
          <p:nvPr>
            <p:ph type="title"/>
          </p:nvPr>
        </p:nvSpPr>
        <p:spPr>
          <a:xfrm>
            <a:off x="532301" y="240513"/>
            <a:ext cx="9991725" cy="998577"/>
          </a:xfrm>
        </p:spPr>
        <p:txBody>
          <a:bodyPr/>
          <a:lstStyle/>
          <a:p>
            <a:r>
              <a:rPr lang="en-US" altLang="en-US" dirty="0">
                <a:latin typeface="Ericsson Capital TT" pitchFamily="2" charset="0"/>
              </a:rPr>
              <a:t>3GPP Release plan </a:t>
            </a:r>
          </a:p>
        </p:txBody>
      </p:sp>
      <p:sp>
        <p:nvSpPr>
          <p:cNvPr id="10248" name="Rounded Rectangle 155"/>
          <p:cNvSpPr>
            <a:spLocks noChangeArrowheads="1"/>
          </p:cNvSpPr>
          <p:nvPr/>
        </p:nvSpPr>
        <p:spPr bwMode="auto">
          <a:xfrm>
            <a:off x="2360812" y="4892933"/>
            <a:ext cx="3858870" cy="576000"/>
          </a:xfrm>
          <a:prstGeom prst="roundRect">
            <a:avLst>
              <a:gd name="adj" fmla="val 16667"/>
            </a:avLst>
          </a:prstGeom>
          <a:solidFill>
            <a:schemeClr val="accent1">
              <a:lumMod val="75000"/>
            </a:schemeClr>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RAN Work Item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5G  Phase 1</a:t>
            </a:r>
          </a:p>
        </p:txBody>
      </p:sp>
      <p:sp>
        <p:nvSpPr>
          <p:cNvPr id="10249" name="Rounded Rectangle 156"/>
          <p:cNvSpPr>
            <a:spLocks noChangeArrowheads="1"/>
          </p:cNvSpPr>
          <p:nvPr/>
        </p:nvSpPr>
        <p:spPr bwMode="auto">
          <a:xfrm>
            <a:off x="5178402" y="4694092"/>
            <a:ext cx="3225919" cy="576000"/>
          </a:xfrm>
          <a:prstGeom prst="roundRect">
            <a:avLst>
              <a:gd name="adj" fmla="val 16667"/>
            </a:avLst>
          </a:prstGeom>
          <a:solidFill>
            <a:schemeClr val="accent1">
              <a:lumMod val="75000"/>
            </a:schemeClr>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RAN Work Items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16</a:t>
            </a:r>
          </a:p>
        </p:txBody>
      </p:sp>
      <p:sp>
        <p:nvSpPr>
          <p:cNvPr id="10272" name="Rectangle 187"/>
          <p:cNvSpPr>
            <a:spLocks noChangeArrowheads="1"/>
          </p:cNvSpPr>
          <p:nvPr/>
        </p:nvSpPr>
        <p:spPr bwMode="auto">
          <a:xfrm>
            <a:off x="1861062" y="1140675"/>
            <a:ext cx="2198236" cy="21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wrap="none" lIns="35999" tIns="39599" rIns="71998" bIns="71998" anchor="ctr"/>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sv-SE" altLang="en-US" sz="1600" dirty="0">
                <a:solidFill>
                  <a:schemeClr val="tx1">
                    <a:lumMod val="50000"/>
                  </a:schemeClr>
                </a:solidFill>
              </a:rPr>
              <a:t>2017</a:t>
            </a:r>
            <a:endParaRPr lang="en-US" altLang="en-US" sz="1600" dirty="0">
              <a:solidFill>
                <a:schemeClr val="tx1">
                  <a:lumMod val="50000"/>
                </a:schemeClr>
              </a:solidFill>
            </a:endParaRPr>
          </a:p>
        </p:txBody>
      </p:sp>
      <p:sp>
        <p:nvSpPr>
          <p:cNvPr id="10273" name="Rectangle 188"/>
          <p:cNvSpPr>
            <a:spLocks noChangeArrowheads="1"/>
          </p:cNvSpPr>
          <p:nvPr/>
        </p:nvSpPr>
        <p:spPr bwMode="auto">
          <a:xfrm>
            <a:off x="4033268" y="1140675"/>
            <a:ext cx="2198236" cy="21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wrap="none" lIns="35999" tIns="39599" rIns="71998" bIns="71998" anchor="ctr"/>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sv-SE" altLang="en-US" sz="1600" dirty="0">
                <a:solidFill>
                  <a:schemeClr val="tx1">
                    <a:lumMod val="50000"/>
                  </a:schemeClr>
                </a:solidFill>
              </a:rPr>
              <a:t>2018</a:t>
            </a:r>
            <a:endParaRPr lang="en-US" altLang="en-US" sz="1600" dirty="0">
              <a:solidFill>
                <a:schemeClr val="tx1">
                  <a:lumMod val="50000"/>
                </a:schemeClr>
              </a:solidFill>
            </a:endParaRPr>
          </a:p>
        </p:txBody>
      </p:sp>
      <p:sp>
        <p:nvSpPr>
          <p:cNvPr id="10274" name="Rectangle 189"/>
          <p:cNvSpPr>
            <a:spLocks noChangeArrowheads="1"/>
          </p:cNvSpPr>
          <p:nvPr/>
        </p:nvSpPr>
        <p:spPr bwMode="auto">
          <a:xfrm>
            <a:off x="6208648" y="1140675"/>
            <a:ext cx="2198236" cy="21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wrap="none" lIns="35999" tIns="39599" rIns="71998" bIns="71998" anchor="ctr"/>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sv-SE" altLang="en-US" sz="1600" dirty="0">
                <a:solidFill>
                  <a:schemeClr val="tx1">
                    <a:lumMod val="50000"/>
                  </a:schemeClr>
                </a:solidFill>
              </a:rPr>
              <a:t>2019</a:t>
            </a:r>
            <a:endParaRPr lang="en-US" altLang="en-US" sz="1600" dirty="0">
              <a:solidFill>
                <a:schemeClr val="tx1">
                  <a:lumMod val="50000"/>
                </a:schemeClr>
              </a:solidFill>
            </a:endParaRPr>
          </a:p>
        </p:txBody>
      </p:sp>
      <p:sp>
        <p:nvSpPr>
          <p:cNvPr id="10275" name="Rectangle 190"/>
          <p:cNvSpPr>
            <a:spLocks noChangeArrowheads="1"/>
          </p:cNvSpPr>
          <p:nvPr/>
        </p:nvSpPr>
        <p:spPr bwMode="auto">
          <a:xfrm>
            <a:off x="8376480" y="1140675"/>
            <a:ext cx="2198236" cy="21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wrap="none" lIns="35999" tIns="39599" rIns="71998" bIns="71998" anchor="ctr"/>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sv-SE" altLang="en-US" sz="1600" dirty="0">
                <a:solidFill>
                  <a:schemeClr val="tx1">
                    <a:lumMod val="50000"/>
                  </a:schemeClr>
                </a:solidFill>
              </a:rPr>
              <a:t>2020</a:t>
            </a:r>
            <a:endParaRPr lang="en-US" altLang="en-US" sz="1600" dirty="0">
              <a:solidFill>
                <a:schemeClr val="tx1">
                  <a:lumMod val="50000"/>
                </a:schemeClr>
              </a:solidFill>
            </a:endParaRPr>
          </a:p>
        </p:txBody>
      </p:sp>
      <p:sp>
        <p:nvSpPr>
          <p:cNvPr id="10276" name="Rectangle 191"/>
          <p:cNvSpPr>
            <a:spLocks noChangeArrowheads="1"/>
          </p:cNvSpPr>
          <p:nvPr/>
        </p:nvSpPr>
        <p:spPr bwMode="auto">
          <a:xfrm>
            <a:off x="11075615" y="1141211"/>
            <a:ext cx="1168168" cy="28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wrap="none" lIns="35999" tIns="39599" rIns="71998" bIns="71998" anchor="ctr"/>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sv-SE" altLang="en-US" sz="1600" dirty="0">
                <a:solidFill>
                  <a:schemeClr val="tx1">
                    <a:lumMod val="50000"/>
                  </a:schemeClr>
                </a:solidFill>
              </a:rPr>
              <a:t>2021</a:t>
            </a:r>
            <a:endParaRPr lang="en-US" altLang="en-US" sz="1600" dirty="0">
              <a:solidFill>
                <a:schemeClr val="tx1">
                  <a:lumMod val="50000"/>
                </a:schemeClr>
              </a:solidFill>
            </a:endParaRPr>
          </a:p>
        </p:txBody>
      </p:sp>
      <p:cxnSp>
        <p:nvCxnSpPr>
          <p:cNvPr id="10277" name="Straight Connector 178"/>
          <p:cNvCxnSpPr>
            <a:cxnSpLocks noChangeShapeType="1"/>
          </p:cNvCxnSpPr>
          <p:nvPr/>
        </p:nvCxnSpPr>
        <p:spPr bwMode="auto">
          <a:xfrm>
            <a:off x="1819389" y="1174113"/>
            <a:ext cx="0" cy="144263"/>
          </a:xfrm>
          <a:prstGeom prst="line">
            <a:avLst/>
          </a:prstGeom>
          <a:ln>
            <a:headEnd/>
            <a:tailEnd/>
          </a:ln>
        </p:spPr>
        <p:style>
          <a:lnRef idx="2">
            <a:schemeClr val="accent4"/>
          </a:lnRef>
          <a:fillRef idx="0">
            <a:schemeClr val="accent4"/>
          </a:fillRef>
          <a:effectRef idx="1">
            <a:schemeClr val="accent4"/>
          </a:effectRef>
          <a:fontRef idx="minor">
            <a:schemeClr val="tx1"/>
          </a:fontRef>
        </p:style>
      </p:cxnSp>
      <p:cxnSp>
        <p:nvCxnSpPr>
          <p:cNvPr id="10278" name="Straight Connector 180"/>
          <p:cNvCxnSpPr>
            <a:cxnSpLocks noChangeShapeType="1"/>
          </p:cNvCxnSpPr>
          <p:nvPr/>
        </p:nvCxnSpPr>
        <p:spPr bwMode="auto">
          <a:xfrm>
            <a:off x="4010616" y="1174113"/>
            <a:ext cx="0" cy="144263"/>
          </a:xfrm>
          <a:prstGeom prst="line">
            <a:avLst/>
          </a:prstGeom>
          <a:ln>
            <a:headEnd/>
            <a:tailEnd/>
          </a:ln>
        </p:spPr>
        <p:style>
          <a:lnRef idx="2">
            <a:schemeClr val="accent4"/>
          </a:lnRef>
          <a:fillRef idx="0">
            <a:schemeClr val="accent4"/>
          </a:fillRef>
          <a:effectRef idx="1">
            <a:schemeClr val="accent4"/>
          </a:effectRef>
          <a:fontRef idx="minor">
            <a:schemeClr val="tx1"/>
          </a:fontRef>
        </p:style>
      </p:cxnSp>
      <p:cxnSp>
        <p:nvCxnSpPr>
          <p:cNvPr id="10279" name="Straight Connector 181"/>
          <p:cNvCxnSpPr>
            <a:cxnSpLocks noChangeShapeType="1"/>
          </p:cNvCxnSpPr>
          <p:nvPr/>
        </p:nvCxnSpPr>
        <p:spPr bwMode="auto">
          <a:xfrm>
            <a:off x="8393069" y="1174113"/>
            <a:ext cx="0" cy="144263"/>
          </a:xfrm>
          <a:prstGeom prst="line">
            <a:avLst/>
          </a:prstGeom>
          <a:ln>
            <a:headEnd/>
            <a:tailEnd/>
          </a:ln>
        </p:spPr>
        <p:style>
          <a:lnRef idx="2">
            <a:schemeClr val="accent4"/>
          </a:lnRef>
          <a:fillRef idx="0">
            <a:schemeClr val="accent4"/>
          </a:fillRef>
          <a:effectRef idx="1">
            <a:schemeClr val="accent4"/>
          </a:effectRef>
          <a:fontRef idx="minor">
            <a:schemeClr val="tx1"/>
          </a:fontRef>
        </p:style>
      </p:cxnSp>
      <p:cxnSp>
        <p:nvCxnSpPr>
          <p:cNvPr id="10280" name="Straight Connector 182"/>
          <p:cNvCxnSpPr>
            <a:cxnSpLocks noChangeShapeType="1"/>
          </p:cNvCxnSpPr>
          <p:nvPr/>
        </p:nvCxnSpPr>
        <p:spPr bwMode="auto">
          <a:xfrm>
            <a:off x="6201844" y="1174113"/>
            <a:ext cx="0" cy="144263"/>
          </a:xfrm>
          <a:prstGeom prst="line">
            <a:avLst/>
          </a:prstGeom>
          <a:ln>
            <a:headEnd/>
            <a:tailEnd/>
          </a:ln>
        </p:spPr>
        <p:style>
          <a:lnRef idx="2">
            <a:schemeClr val="accent4"/>
          </a:lnRef>
          <a:fillRef idx="0">
            <a:schemeClr val="accent4"/>
          </a:fillRef>
          <a:effectRef idx="1">
            <a:schemeClr val="accent4"/>
          </a:effectRef>
          <a:fontRef idx="minor">
            <a:schemeClr val="tx1"/>
          </a:fontRef>
        </p:style>
      </p:cxnSp>
      <p:cxnSp>
        <p:nvCxnSpPr>
          <p:cNvPr id="10281" name="Straight Connector 184"/>
          <p:cNvCxnSpPr>
            <a:cxnSpLocks noChangeShapeType="1"/>
          </p:cNvCxnSpPr>
          <p:nvPr/>
        </p:nvCxnSpPr>
        <p:spPr bwMode="auto">
          <a:xfrm>
            <a:off x="10584296" y="1174113"/>
            <a:ext cx="0" cy="144263"/>
          </a:xfrm>
          <a:prstGeom prst="line">
            <a:avLst/>
          </a:prstGeom>
          <a:ln>
            <a:headEnd/>
            <a:tailEnd/>
          </a:ln>
        </p:spPr>
        <p:style>
          <a:lnRef idx="2">
            <a:schemeClr val="accent4"/>
          </a:lnRef>
          <a:fillRef idx="0">
            <a:schemeClr val="accent4"/>
          </a:fillRef>
          <a:effectRef idx="1">
            <a:schemeClr val="accent4"/>
          </a:effectRef>
          <a:fontRef idx="minor">
            <a:schemeClr val="tx1"/>
          </a:fontRef>
        </p:style>
      </p:cxnSp>
      <p:cxnSp>
        <p:nvCxnSpPr>
          <p:cNvPr id="10282" name="Straight Connector 67"/>
          <p:cNvCxnSpPr>
            <a:cxnSpLocks noChangeShapeType="1"/>
          </p:cNvCxnSpPr>
          <p:nvPr/>
        </p:nvCxnSpPr>
        <p:spPr bwMode="auto">
          <a:xfrm flipV="1">
            <a:off x="2367196" y="1223343"/>
            <a:ext cx="0" cy="45803"/>
          </a:xfrm>
          <a:prstGeom prst="line">
            <a:avLst/>
          </a:prstGeom>
          <a:noFill/>
          <a:ln w="12700" algn="ctr">
            <a:solidFill>
              <a:schemeClr val="tx1">
                <a:lumMod val="50000"/>
              </a:schemeClr>
            </a:solidFill>
            <a:round/>
            <a:headEnd/>
            <a:tailEnd/>
          </a:ln>
        </p:spPr>
      </p:cxnSp>
      <p:cxnSp>
        <p:nvCxnSpPr>
          <p:cNvPr id="10283" name="Straight Connector 68"/>
          <p:cNvCxnSpPr>
            <a:cxnSpLocks noChangeShapeType="1"/>
          </p:cNvCxnSpPr>
          <p:nvPr/>
        </p:nvCxnSpPr>
        <p:spPr bwMode="auto">
          <a:xfrm flipV="1">
            <a:off x="4558424" y="1223343"/>
            <a:ext cx="0" cy="45803"/>
          </a:xfrm>
          <a:prstGeom prst="line">
            <a:avLst/>
          </a:prstGeom>
          <a:noFill/>
          <a:ln w="12700" algn="ctr">
            <a:solidFill>
              <a:schemeClr val="tx1">
                <a:lumMod val="50000"/>
              </a:schemeClr>
            </a:solidFill>
            <a:round/>
            <a:headEnd/>
            <a:tailEnd/>
          </a:ln>
        </p:spPr>
      </p:cxnSp>
      <p:cxnSp>
        <p:nvCxnSpPr>
          <p:cNvPr id="10284" name="Straight Connector 69"/>
          <p:cNvCxnSpPr>
            <a:cxnSpLocks noChangeShapeType="1"/>
          </p:cNvCxnSpPr>
          <p:nvPr/>
        </p:nvCxnSpPr>
        <p:spPr bwMode="auto">
          <a:xfrm flipV="1">
            <a:off x="8940880" y="1223343"/>
            <a:ext cx="0" cy="45803"/>
          </a:xfrm>
          <a:prstGeom prst="line">
            <a:avLst/>
          </a:prstGeom>
          <a:noFill/>
          <a:ln w="12700" algn="ctr">
            <a:solidFill>
              <a:schemeClr val="tx1">
                <a:lumMod val="50000"/>
              </a:schemeClr>
            </a:solidFill>
            <a:round/>
            <a:headEnd/>
            <a:tailEnd/>
          </a:ln>
        </p:spPr>
      </p:cxnSp>
      <p:cxnSp>
        <p:nvCxnSpPr>
          <p:cNvPr id="10285" name="Straight Connector 70"/>
          <p:cNvCxnSpPr>
            <a:cxnSpLocks noChangeShapeType="1"/>
          </p:cNvCxnSpPr>
          <p:nvPr/>
        </p:nvCxnSpPr>
        <p:spPr bwMode="auto">
          <a:xfrm flipV="1">
            <a:off x="6749652" y="1223343"/>
            <a:ext cx="0" cy="45803"/>
          </a:xfrm>
          <a:prstGeom prst="line">
            <a:avLst/>
          </a:prstGeom>
          <a:noFill/>
          <a:ln w="12700" algn="ctr">
            <a:solidFill>
              <a:schemeClr val="tx1">
                <a:lumMod val="50000"/>
              </a:schemeClr>
            </a:solidFill>
            <a:round/>
            <a:headEnd/>
            <a:tailEnd/>
          </a:ln>
        </p:spPr>
      </p:cxnSp>
      <p:cxnSp>
        <p:nvCxnSpPr>
          <p:cNvPr id="10286" name="Straight Connector 79"/>
          <p:cNvCxnSpPr>
            <a:cxnSpLocks noChangeShapeType="1"/>
          </p:cNvCxnSpPr>
          <p:nvPr/>
        </p:nvCxnSpPr>
        <p:spPr bwMode="auto">
          <a:xfrm flipV="1">
            <a:off x="3462810" y="1223343"/>
            <a:ext cx="0" cy="45803"/>
          </a:xfrm>
          <a:prstGeom prst="line">
            <a:avLst/>
          </a:prstGeom>
          <a:noFill/>
          <a:ln w="12700" algn="ctr">
            <a:solidFill>
              <a:schemeClr val="tx1">
                <a:lumMod val="50000"/>
              </a:schemeClr>
            </a:solidFill>
            <a:round/>
            <a:headEnd/>
            <a:tailEnd/>
          </a:ln>
        </p:spPr>
      </p:cxnSp>
      <p:cxnSp>
        <p:nvCxnSpPr>
          <p:cNvPr id="10287" name="Straight Connector 80"/>
          <p:cNvCxnSpPr>
            <a:cxnSpLocks noChangeShapeType="1"/>
          </p:cNvCxnSpPr>
          <p:nvPr/>
        </p:nvCxnSpPr>
        <p:spPr bwMode="auto">
          <a:xfrm flipV="1">
            <a:off x="5654038" y="1223343"/>
            <a:ext cx="0" cy="45803"/>
          </a:xfrm>
          <a:prstGeom prst="line">
            <a:avLst/>
          </a:prstGeom>
          <a:noFill/>
          <a:ln w="12700" algn="ctr">
            <a:solidFill>
              <a:schemeClr val="tx1">
                <a:lumMod val="50000"/>
              </a:schemeClr>
            </a:solidFill>
            <a:round/>
            <a:headEnd/>
            <a:tailEnd/>
          </a:ln>
        </p:spPr>
      </p:cxnSp>
      <p:cxnSp>
        <p:nvCxnSpPr>
          <p:cNvPr id="10288" name="Straight Connector 81"/>
          <p:cNvCxnSpPr>
            <a:cxnSpLocks noChangeShapeType="1"/>
          </p:cNvCxnSpPr>
          <p:nvPr/>
        </p:nvCxnSpPr>
        <p:spPr bwMode="auto">
          <a:xfrm flipV="1">
            <a:off x="10036493" y="1223343"/>
            <a:ext cx="0" cy="45803"/>
          </a:xfrm>
          <a:prstGeom prst="line">
            <a:avLst/>
          </a:prstGeom>
          <a:noFill/>
          <a:ln w="12700" algn="ctr">
            <a:solidFill>
              <a:schemeClr val="tx1">
                <a:lumMod val="50000"/>
              </a:schemeClr>
            </a:solidFill>
            <a:round/>
            <a:headEnd/>
            <a:tailEnd/>
          </a:ln>
        </p:spPr>
      </p:cxnSp>
      <p:cxnSp>
        <p:nvCxnSpPr>
          <p:cNvPr id="10289" name="Straight Connector 83"/>
          <p:cNvCxnSpPr>
            <a:cxnSpLocks noChangeShapeType="1"/>
          </p:cNvCxnSpPr>
          <p:nvPr/>
        </p:nvCxnSpPr>
        <p:spPr bwMode="auto">
          <a:xfrm flipV="1">
            <a:off x="7845266" y="1223343"/>
            <a:ext cx="0" cy="45803"/>
          </a:xfrm>
          <a:prstGeom prst="line">
            <a:avLst/>
          </a:prstGeom>
          <a:noFill/>
          <a:ln w="12700" algn="ctr">
            <a:solidFill>
              <a:schemeClr val="tx1">
                <a:lumMod val="50000"/>
              </a:schemeClr>
            </a:solidFill>
            <a:round/>
            <a:headEnd/>
            <a:tailEnd/>
          </a:ln>
        </p:spPr>
      </p:cxnSp>
      <p:cxnSp>
        <p:nvCxnSpPr>
          <p:cNvPr id="10291" name="Straight Connector 270"/>
          <p:cNvCxnSpPr>
            <a:cxnSpLocks noChangeShapeType="1"/>
          </p:cNvCxnSpPr>
          <p:nvPr/>
        </p:nvCxnSpPr>
        <p:spPr bwMode="auto">
          <a:xfrm flipV="1">
            <a:off x="11123796" y="1223343"/>
            <a:ext cx="0" cy="45803"/>
          </a:xfrm>
          <a:prstGeom prst="line">
            <a:avLst/>
          </a:prstGeom>
          <a:noFill/>
          <a:ln w="12700" algn="ctr">
            <a:solidFill>
              <a:schemeClr val="tx1">
                <a:lumMod val="50000"/>
              </a:schemeClr>
            </a:solidFill>
            <a:round/>
            <a:headEnd/>
            <a:tailEnd/>
          </a:ln>
        </p:spPr>
      </p:cxnSp>
      <p:cxnSp>
        <p:nvCxnSpPr>
          <p:cNvPr id="10262" name="Straight Connector 65"/>
          <p:cNvCxnSpPr>
            <a:cxnSpLocks noChangeShapeType="1"/>
          </p:cNvCxnSpPr>
          <p:nvPr/>
        </p:nvCxnSpPr>
        <p:spPr bwMode="auto">
          <a:xfrm flipV="1">
            <a:off x="2373558" y="6189235"/>
            <a:ext cx="1" cy="298431"/>
          </a:xfrm>
          <a:prstGeom prst="line">
            <a:avLst/>
          </a:prstGeom>
          <a:ln>
            <a:headEnd/>
            <a:tailEnd/>
          </a:ln>
        </p:spPr>
        <p:style>
          <a:lnRef idx="2">
            <a:schemeClr val="accent4"/>
          </a:lnRef>
          <a:fillRef idx="0">
            <a:schemeClr val="accent4"/>
          </a:fillRef>
          <a:effectRef idx="1">
            <a:schemeClr val="accent4"/>
          </a:effectRef>
          <a:fontRef idx="minor">
            <a:schemeClr val="tx1"/>
          </a:fontRef>
        </p:style>
      </p:cxnSp>
      <p:cxnSp>
        <p:nvCxnSpPr>
          <p:cNvPr id="10263" name="Straight Connector 66"/>
          <p:cNvCxnSpPr>
            <a:cxnSpLocks noChangeShapeType="1"/>
          </p:cNvCxnSpPr>
          <p:nvPr/>
        </p:nvCxnSpPr>
        <p:spPr bwMode="auto">
          <a:xfrm flipH="1" flipV="1">
            <a:off x="5148162" y="6223979"/>
            <a:ext cx="2528" cy="260488"/>
          </a:xfrm>
          <a:prstGeom prst="line">
            <a:avLst/>
          </a:prstGeom>
          <a:ln>
            <a:headEnd/>
            <a:tailEnd/>
          </a:ln>
        </p:spPr>
        <p:style>
          <a:lnRef idx="2">
            <a:schemeClr val="accent4"/>
          </a:lnRef>
          <a:fillRef idx="0">
            <a:schemeClr val="accent4"/>
          </a:fillRef>
          <a:effectRef idx="1">
            <a:schemeClr val="accent4"/>
          </a:effectRef>
          <a:fontRef idx="minor">
            <a:schemeClr val="tx1"/>
          </a:fontRef>
        </p:style>
      </p:cxnSp>
      <p:cxnSp>
        <p:nvCxnSpPr>
          <p:cNvPr id="10264" name="Straight Connector 71"/>
          <p:cNvCxnSpPr>
            <a:cxnSpLocks noChangeShapeType="1"/>
          </p:cNvCxnSpPr>
          <p:nvPr/>
        </p:nvCxnSpPr>
        <p:spPr bwMode="auto">
          <a:xfrm flipV="1">
            <a:off x="8408948" y="6226647"/>
            <a:ext cx="2088" cy="260488"/>
          </a:xfrm>
          <a:prstGeom prst="line">
            <a:avLst/>
          </a:prstGeom>
          <a:ln>
            <a:headEnd/>
            <a:tailEnd/>
          </a:ln>
        </p:spPr>
        <p:style>
          <a:lnRef idx="2">
            <a:schemeClr val="accent4"/>
          </a:lnRef>
          <a:fillRef idx="0">
            <a:schemeClr val="accent4"/>
          </a:fillRef>
          <a:effectRef idx="1">
            <a:schemeClr val="accent4"/>
          </a:effectRef>
          <a:fontRef idx="minor">
            <a:schemeClr val="tx1"/>
          </a:fontRef>
        </p:style>
      </p:cxnSp>
      <p:cxnSp>
        <p:nvCxnSpPr>
          <p:cNvPr id="10265" name="Straight Connector 72"/>
          <p:cNvCxnSpPr>
            <a:cxnSpLocks noChangeShapeType="1"/>
          </p:cNvCxnSpPr>
          <p:nvPr/>
        </p:nvCxnSpPr>
        <p:spPr bwMode="auto">
          <a:xfrm flipV="1">
            <a:off x="11102043" y="6252273"/>
            <a:ext cx="3861" cy="260488"/>
          </a:xfrm>
          <a:prstGeom prst="line">
            <a:avLst/>
          </a:prstGeom>
          <a:ln>
            <a:headEnd/>
            <a:tailEnd/>
          </a:ln>
        </p:spPr>
        <p:style>
          <a:lnRef idx="2">
            <a:schemeClr val="accent4"/>
          </a:lnRef>
          <a:fillRef idx="0">
            <a:schemeClr val="accent4"/>
          </a:fillRef>
          <a:effectRef idx="1">
            <a:schemeClr val="accent4"/>
          </a:effectRef>
          <a:fontRef idx="minor">
            <a:schemeClr val="tx1"/>
          </a:fontRef>
        </p:style>
      </p:cxnSp>
      <p:sp>
        <p:nvSpPr>
          <p:cNvPr id="10259" name="TextBox 28"/>
          <p:cNvSpPr txBox="1">
            <a:spLocks noChangeArrowheads="1"/>
          </p:cNvSpPr>
          <p:nvPr/>
        </p:nvSpPr>
        <p:spPr bwMode="auto">
          <a:xfrm>
            <a:off x="369161" y="6526214"/>
            <a:ext cx="1612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eaLnBrk="0" hangingPunct="0">
              <a:spcBef>
                <a:spcPct val="20000"/>
              </a:spcBef>
              <a:buClr>
                <a:srgbClr val="00A9D4"/>
              </a:buClr>
              <a:buFont typeface="Arial" charset="0"/>
              <a:buChar char="›"/>
              <a:defRPr sz="2400">
                <a:solidFill>
                  <a:schemeClr val="tx1"/>
                </a:solidFill>
                <a:latin typeface="Arial" charset="0"/>
                <a:ea typeface="MS PGothic" pitchFamily="34" charset="-128"/>
              </a:defRPr>
            </a:lvl1pPr>
            <a:lvl2pPr marL="742950" indent="-285750" eaLnBrk="0" hangingPunct="0">
              <a:spcBef>
                <a:spcPct val="20000"/>
              </a:spcBef>
              <a:buClr>
                <a:schemeClr val="tx1"/>
              </a:buClr>
              <a:buFont typeface="Ericsson Capital TT" pitchFamily="2" charset="0"/>
              <a:buChar char="–"/>
              <a:defRPr sz="2000">
                <a:solidFill>
                  <a:schemeClr val="tx1"/>
                </a:solidFill>
                <a:latin typeface="Arial" charset="0"/>
                <a:ea typeface="MS PGothic" pitchFamily="34" charset="-128"/>
              </a:defRPr>
            </a:lvl2pPr>
            <a:lvl3pPr marL="1143000" indent="-228600" eaLnBrk="0" hangingPunct="0">
              <a:spcBef>
                <a:spcPct val="20000"/>
              </a:spcBef>
              <a:buClr>
                <a:srgbClr val="92CCE5"/>
              </a:buClr>
              <a:buFont typeface="Ericsson Capital TT" pitchFamily="2" charset="0"/>
              <a:buChar char="›"/>
              <a:defRPr sz="2000">
                <a:solidFill>
                  <a:schemeClr val="tx1"/>
                </a:solidFill>
                <a:latin typeface="Arial" charset="0"/>
                <a:ea typeface="MS PGothic" pitchFamily="34" charset="-128"/>
              </a:defRPr>
            </a:lvl3pPr>
            <a:lvl4pPr marL="1600200" indent="-228600" eaLnBrk="0" hangingPunct="0">
              <a:spcBef>
                <a:spcPct val="20000"/>
              </a:spcBef>
              <a:buClr>
                <a:schemeClr val="tx1"/>
              </a:buClr>
              <a:buFont typeface="Ericsson Capital TT" pitchFamily="2" charset="0"/>
              <a:buChar char="-"/>
              <a:defRPr sz="2000">
                <a:solidFill>
                  <a:schemeClr val="tx1"/>
                </a:solidFill>
                <a:latin typeface="Arial" charset="0"/>
                <a:ea typeface="MS PGothic" pitchFamily="34" charset="-128"/>
              </a:defRPr>
            </a:lvl4pPr>
            <a:lvl5pPr marL="2057400" indent="-228600" eaLnBrk="0" hangingPunct="0">
              <a:spcBef>
                <a:spcPct val="20000"/>
              </a:spcBef>
              <a:buClr>
                <a:schemeClr val="tx1"/>
              </a:buClr>
              <a:buFont typeface="Ericsson Capital TT" pitchFamily="2" charset="0"/>
              <a:buChar char="›"/>
              <a:defRPr sz="2000">
                <a:solidFill>
                  <a:schemeClr val="tx1"/>
                </a:solidFill>
                <a:latin typeface="Arial" charset="0"/>
                <a:ea typeface="MS PGothic" pitchFamily="34" charset="-128"/>
              </a:defRPr>
            </a:lvl5pPr>
            <a:lvl6pPr marL="2514600" indent="-228600" eaLnBrk="0" fontAlgn="base" hangingPunct="0">
              <a:spcBef>
                <a:spcPct val="20000"/>
              </a:spcBef>
              <a:spcAft>
                <a:spcPct val="0"/>
              </a:spcAft>
              <a:buClr>
                <a:schemeClr val="tx1"/>
              </a:buClr>
              <a:buFont typeface="Ericsson Capital TT" pitchFamily="2" charset="0"/>
              <a:buChar char="›"/>
              <a:defRPr sz="2000">
                <a:solidFill>
                  <a:schemeClr val="tx1"/>
                </a:solidFill>
                <a:latin typeface="Arial" charset="0"/>
                <a:ea typeface="MS PGothic" pitchFamily="34" charset="-128"/>
              </a:defRPr>
            </a:lvl6pPr>
            <a:lvl7pPr marL="2971800" indent="-228600" eaLnBrk="0" fontAlgn="base" hangingPunct="0">
              <a:spcBef>
                <a:spcPct val="20000"/>
              </a:spcBef>
              <a:spcAft>
                <a:spcPct val="0"/>
              </a:spcAft>
              <a:buClr>
                <a:schemeClr val="tx1"/>
              </a:buClr>
              <a:buFont typeface="Ericsson Capital TT" pitchFamily="2" charset="0"/>
              <a:buChar char="›"/>
              <a:defRPr sz="2000">
                <a:solidFill>
                  <a:schemeClr val="tx1"/>
                </a:solidFill>
                <a:latin typeface="Arial" charset="0"/>
                <a:ea typeface="MS PGothic" pitchFamily="34" charset="-128"/>
              </a:defRPr>
            </a:lvl7pPr>
            <a:lvl8pPr marL="3429000" indent="-228600" eaLnBrk="0" fontAlgn="base" hangingPunct="0">
              <a:spcBef>
                <a:spcPct val="20000"/>
              </a:spcBef>
              <a:spcAft>
                <a:spcPct val="0"/>
              </a:spcAft>
              <a:buClr>
                <a:schemeClr val="tx1"/>
              </a:buClr>
              <a:buFont typeface="Ericsson Capital TT" pitchFamily="2" charset="0"/>
              <a:buChar char="›"/>
              <a:defRPr sz="2000">
                <a:solidFill>
                  <a:schemeClr val="tx1"/>
                </a:solidFill>
                <a:latin typeface="Arial" charset="0"/>
                <a:ea typeface="MS PGothic" pitchFamily="34" charset="-128"/>
              </a:defRPr>
            </a:lvl8pPr>
            <a:lvl9pPr marL="3886200" indent="-228600" eaLnBrk="0" fontAlgn="base" hangingPunct="0">
              <a:spcBef>
                <a:spcPct val="20000"/>
              </a:spcBef>
              <a:spcAft>
                <a:spcPct val="0"/>
              </a:spcAft>
              <a:buClr>
                <a:schemeClr val="tx1"/>
              </a:buClr>
              <a:buFont typeface="Ericsson Capital TT" pitchFamily="2" charset="0"/>
              <a:buChar char="›"/>
              <a:defRPr sz="2000">
                <a:solidFill>
                  <a:schemeClr val="tx1"/>
                </a:solidFill>
                <a:latin typeface="Arial" charset="0"/>
                <a:ea typeface="MS PGothic" pitchFamily="34" charset="-128"/>
              </a:defRPr>
            </a:lvl9pPr>
          </a:lstStyle>
          <a:p>
            <a:pPr eaLnBrk="1" hangingPunct="1">
              <a:spcBef>
                <a:spcPct val="0"/>
              </a:spcBef>
              <a:buClrTx/>
              <a:buFontTx/>
              <a:buNone/>
            </a:pPr>
            <a:r>
              <a:rPr lang="sv-SE" altLang="en-US" sz="800">
                <a:solidFill>
                  <a:schemeClr val="bg1"/>
                </a:solidFill>
                <a:sym typeface="Symbol" pitchFamily="18" charset="2"/>
              </a:rPr>
              <a:t> </a:t>
            </a:r>
            <a:r>
              <a:rPr lang="sv-SE" altLang="en-US" sz="800">
                <a:solidFill>
                  <a:schemeClr val="bg1"/>
                </a:solidFill>
              </a:rPr>
              <a:t>Ericsson AB | February 2016</a:t>
            </a:r>
            <a:endParaRPr lang="en-US" altLang="en-US" sz="800">
              <a:solidFill>
                <a:schemeClr val="bg1"/>
              </a:solidFill>
            </a:endParaRPr>
          </a:p>
        </p:txBody>
      </p:sp>
      <p:sp>
        <p:nvSpPr>
          <p:cNvPr id="40" name="Left-Right Arrow 77"/>
          <p:cNvSpPr>
            <a:spLocks noChangeArrowheads="1"/>
          </p:cNvSpPr>
          <p:nvPr/>
        </p:nvSpPr>
        <p:spPr bwMode="auto">
          <a:xfrm>
            <a:off x="352228" y="6189235"/>
            <a:ext cx="1917544" cy="298431"/>
          </a:xfrm>
          <a:prstGeom prst="leftRightArrow">
            <a:avLst>
              <a:gd name="adj1" fmla="val 100000"/>
              <a:gd name="adj2" fmla="val 50014"/>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round/>
                <a:headEnd/>
                <a:tailEnd/>
              </a14:hiddenLine>
            </a:ext>
          </a:extLst>
        </p:spPr>
        <p:txBody>
          <a:bodyPr wrap="none" lIns="71998" tIns="45719" rIns="71998" bIns="45719" anchor="ctr" anchorCtr="1"/>
          <a:lstStyle>
            <a:lvl1pPr eaLnBrk="0" hangingPunct="0">
              <a:defRPr sz="2000">
                <a:solidFill>
                  <a:schemeClr val="tx1"/>
                </a:solidFill>
                <a:latin typeface="Arial" pitchFamily="34" charset="0"/>
                <a:ea typeface="MS PGothic" pitchFamily="34" charset="-128"/>
              </a:defRPr>
            </a:lvl1pPr>
            <a:lvl2pPr marL="742950" indent="-285750" eaLnBrk="0" hangingPunct="0">
              <a:defRPr sz="2000">
                <a:solidFill>
                  <a:schemeClr val="tx1"/>
                </a:solidFill>
                <a:latin typeface="Arial" pitchFamily="34" charset="0"/>
                <a:ea typeface="MS PGothic" pitchFamily="34" charset="-128"/>
              </a:defRPr>
            </a:lvl2pPr>
            <a:lvl3pPr marL="1143000" indent="-228600" eaLnBrk="0" hangingPunct="0">
              <a:defRPr sz="2000">
                <a:solidFill>
                  <a:schemeClr val="tx1"/>
                </a:solidFill>
                <a:latin typeface="Arial" pitchFamily="34" charset="0"/>
                <a:ea typeface="MS PGothic" pitchFamily="34" charset="-128"/>
              </a:defRPr>
            </a:lvl3pPr>
            <a:lvl4pPr marL="1600200" indent="-228600" eaLnBrk="0" hangingPunct="0">
              <a:defRPr sz="2000">
                <a:solidFill>
                  <a:schemeClr val="tx1"/>
                </a:solidFill>
                <a:latin typeface="Arial" pitchFamily="34" charset="0"/>
                <a:ea typeface="MS PGothic" pitchFamily="34" charset="-128"/>
              </a:defRPr>
            </a:lvl4pPr>
            <a:lvl5pPr marL="2057400" indent="-228600" eaLnBrk="0" hangingPunct="0">
              <a:defRPr sz="20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0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0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0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000">
                <a:solidFill>
                  <a:schemeClr val="tx1"/>
                </a:solidFill>
                <a:latin typeface="Arial" pitchFamily="34" charset="0"/>
                <a:ea typeface="MS PGothic" pitchFamily="34" charset="-128"/>
              </a:defRPr>
            </a:lvl9pPr>
          </a:lstStyle>
          <a:p>
            <a:pPr eaLnBrk="1" hangingPunct="1"/>
            <a:r>
              <a:rPr lang="en-US" altLang="en-US" sz="1500" b="1" dirty="0">
                <a:solidFill>
                  <a:schemeClr val="tx1">
                    <a:lumMod val="50000"/>
                  </a:schemeClr>
                </a:solidFill>
              </a:rPr>
              <a:t>Rel-14</a:t>
            </a:r>
          </a:p>
        </p:txBody>
      </p:sp>
      <p:sp>
        <p:nvSpPr>
          <p:cNvPr id="41" name="Left-Right Arrow 78"/>
          <p:cNvSpPr>
            <a:spLocks noChangeArrowheads="1"/>
          </p:cNvSpPr>
          <p:nvPr/>
        </p:nvSpPr>
        <p:spPr bwMode="auto">
          <a:xfrm>
            <a:off x="5445772" y="6227783"/>
            <a:ext cx="2713044" cy="298431"/>
          </a:xfrm>
          <a:prstGeom prst="leftRightArrow">
            <a:avLst>
              <a:gd name="adj1" fmla="val 100000"/>
              <a:gd name="adj2" fmla="val 50014"/>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round/>
                <a:headEnd/>
                <a:tailEnd/>
              </a14:hiddenLine>
            </a:ext>
          </a:extLst>
        </p:spPr>
        <p:txBody>
          <a:bodyPr wrap="none" lIns="71998" tIns="45719" rIns="71998" bIns="45719" anchor="ctr" anchorCtr="1"/>
          <a:lstStyle>
            <a:lvl1pPr eaLnBrk="0" hangingPunct="0">
              <a:defRPr sz="2000">
                <a:solidFill>
                  <a:schemeClr val="tx1"/>
                </a:solidFill>
                <a:latin typeface="Arial" pitchFamily="34" charset="0"/>
                <a:ea typeface="MS PGothic" pitchFamily="34" charset="-128"/>
              </a:defRPr>
            </a:lvl1pPr>
            <a:lvl2pPr marL="742950" indent="-285750" eaLnBrk="0" hangingPunct="0">
              <a:defRPr sz="2000">
                <a:solidFill>
                  <a:schemeClr val="tx1"/>
                </a:solidFill>
                <a:latin typeface="Arial" pitchFamily="34" charset="0"/>
                <a:ea typeface="MS PGothic" pitchFamily="34" charset="-128"/>
              </a:defRPr>
            </a:lvl2pPr>
            <a:lvl3pPr marL="1143000" indent="-228600" eaLnBrk="0" hangingPunct="0">
              <a:defRPr sz="2000">
                <a:solidFill>
                  <a:schemeClr val="tx1"/>
                </a:solidFill>
                <a:latin typeface="Arial" pitchFamily="34" charset="0"/>
                <a:ea typeface="MS PGothic" pitchFamily="34" charset="-128"/>
              </a:defRPr>
            </a:lvl3pPr>
            <a:lvl4pPr marL="1600200" indent="-228600" eaLnBrk="0" hangingPunct="0">
              <a:defRPr sz="2000">
                <a:solidFill>
                  <a:schemeClr val="tx1"/>
                </a:solidFill>
                <a:latin typeface="Arial" pitchFamily="34" charset="0"/>
                <a:ea typeface="MS PGothic" pitchFamily="34" charset="-128"/>
              </a:defRPr>
            </a:lvl4pPr>
            <a:lvl5pPr marL="2057400" indent="-228600" eaLnBrk="0" hangingPunct="0">
              <a:defRPr sz="20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0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0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0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000">
                <a:solidFill>
                  <a:schemeClr val="tx1"/>
                </a:solidFill>
                <a:latin typeface="Arial" pitchFamily="34" charset="0"/>
                <a:ea typeface="MS PGothic" pitchFamily="34" charset="-128"/>
              </a:defRPr>
            </a:lvl9pPr>
          </a:lstStyle>
          <a:p>
            <a:pPr eaLnBrk="1" hangingPunct="1"/>
            <a:r>
              <a:rPr lang="en-US" altLang="en-US" sz="1500" b="1" dirty="0">
                <a:solidFill>
                  <a:schemeClr val="tx1">
                    <a:lumMod val="50000"/>
                  </a:schemeClr>
                </a:solidFill>
              </a:rPr>
              <a:t>Rel-16</a:t>
            </a:r>
          </a:p>
        </p:txBody>
      </p:sp>
      <p:sp>
        <p:nvSpPr>
          <p:cNvPr id="42" name="Left-Right Arrow 84"/>
          <p:cNvSpPr>
            <a:spLocks noChangeArrowheads="1"/>
          </p:cNvSpPr>
          <p:nvPr/>
        </p:nvSpPr>
        <p:spPr bwMode="auto">
          <a:xfrm>
            <a:off x="2739459" y="6194206"/>
            <a:ext cx="2113621" cy="298431"/>
          </a:xfrm>
          <a:prstGeom prst="leftRightArrow">
            <a:avLst>
              <a:gd name="adj1" fmla="val 100000"/>
              <a:gd name="adj2" fmla="val 50014"/>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round/>
                <a:headEnd/>
                <a:tailEnd/>
              </a14:hiddenLine>
            </a:ext>
          </a:extLst>
        </p:spPr>
        <p:txBody>
          <a:bodyPr wrap="none" lIns="71998" tIns="45719" rIns="71998" bIns="45719" anchor="ctr" anchorCtr="1"/>
          <a:lstStyle>
            <a:lvl1pPr eaLnBrk="0" hangingPunct="0">
              <a:defRPr sz="2000">
                <a:solidFill>
                  <a:schemeClr val="tx1"/>
                </a:solidFill>
                <a:latin typeface="Arial" pitchFamily="34" charset="0"/>
                <a:ea typeface="MS PGothic" pitchFamily="34" charset="-128"/>
              </a:defRPr>
            </a:lvl1pPr>
            <a:lvl2pPr marL="742950" indent="-285750" eaLnBrk="0" hangingPunct="0">
              <a:defRPr sz="2000">
                <a:solidFill>
                  <a:schemeClr val="tx1"/>
                </a:solidFill>
                <a:latin typeface="Arial" pitchFamily="34" charset="0"/>
                <a:ea typeface="MS PGothic" pitchFamily="34" charset="-128"/>
              </a:defRPr>
            </a:lvl2pPr>
            <a:lvl3pPr marL="1143000" indent="-228600" eaLnBrk="0" hangingPunct="0">
              <a:defRPr sz="2000">
                <a:solidFill>
                  <a:schemeClr val="tx1"/>
                </a:solidFill>
                <a:latin typeface="Arial" pitchFamily="34" charset="0"/>
                <a:ea typeface="MS PGothic" pitchFamily="34" charset="-128"/>
              </a:defRPr>
            </a:lvl3pPr>
            <a:lvl4pPr marL="1600200" indent="-228600" eaLnBrk="0" hangingPunct="0">
              <a:defRPr sz="2000">
                <a:solidFill>
                  <a:schemeClr val="tx1"/>
                </a:solidFill>
                <a:latin typeface="Arial" pitchFamily="34" charset="0"/>
                <a:ea typeface="MS PGothic" pitchFamily="34" charset="-128"/>
              </a:defRPr>
            </a:lvl4pPr>
            <a:lvl5pPr marL="2057400" indent="-228600" eaLnBrk="0" hangingPunct="0">
              <a:defRPr sz="20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0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0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0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000">
                <a:solidFill>
                  <a:schemeClr val="tx1"/>
                </a:solidFill>
                <a:latin typeface="Arial" pitchFamily="34" charset="0"/>
                <a:ea typeface="MS PGothic" pitchFamily="34" charset="-128"/>
              </a:defRPr>
            </a:lvl9pPr>
          </a:lstStyle>
          <a:p>
            <a:pPr eaLnBrk="1" hangingPunct="1"/>
            <a:r>
              <a:rPr lang="en-US" altLang="en-US" sz="1500" b="1" dirty="0">
                <a:solidFill>
                  <a:schemeClr val="tx1">
                    <a:lumMod val="50000"/>
                  </a:schemeClr>
                </a:solidFill>
              </a:rPr>
              <a:t>Rel-15</a:t>
            </a:r>
          </a:p>
        </p:txBody>
      </p:sp>
      <p:sp>
        <p:nvSpPr>
          <p:cNvPr id="43" name="Left-Right Arrow 85"/>
          <p:cNvSpPr>
            <a:spLocks noChangeArrowheads="1"/>
          </p:cNvSpPr>
          <p:nvPr/>
        </p:nvSpPr>
        <p:spPr bwMode="auto">
          <a:xfrm>
            <a:off x="8673441" y="6211705"/>
            <a:ext cx="1658509" cy="298431"/>
          </a:xfrm>
          <a:prstGeom prst="leftRightArrow">
            <a:avLst>
              <a:gd name="adj1" fmla="val 100000"/>
              <a:gd name="adj2" fmla="val 50014"/>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round/>
                <a:headEnd/>
                <a:tailEnd/>
              </a14:hiddenLine>
            </a:ext>
          </a:extLst>
        </p:spPr>
        <p:txBody>
          <a:bodyPr wrap="none" lIns="71998" tIns="45719" rIns="71998" bIns="45719" anchor="ctr" anchorCtr="1"/>
          <a:lstStyle>
            <a:lvl1pPr eaLnBrk="0" hangingPunct="0">
              <a:defRPr sz="2000">
                <a:solidFill>
                  <a:schemeClr val="tx1"/>
                </a:solidFill>
                <a:latin typeface="Arial" pitchFamily="34" charset="0"/>
                <a:ea typeface="MS PGothic" pitchFamily="34" charset="-128"/>
              </a:defRPr>
            </a:lvl1pPr>
            <a:lvl2pPr marL="742950" indent="-285750" eaLnBrk="0" hangingPunct="0">
              <a:defRPr sz="2000">
                <a:solidFill>
                  <a:schemeClr val="tx1"/>
                </a:solidFill>
                <a:latin typeface="Arial" pitchFamily="34" charset="0"/>
                <a:ea typeface="MS PGothic" pitchFamily="34" charset="-128"/>
              </a:defRPr>
            </a:lvl2pPr>
            <a:lvl3pPr marL="1143000" indent="-228600" eaLnBrk="0" hangingPunct="0">
              <a:defRPr sz="2000">
                <a:solidFill>
                  <a:schemeClr val="tx1"/>
                </a:solidFill>
                <a:latin typeface="Arial" pitchFamily="34" charset="0"/>
                <a:ea typeface="MS PGothic" pitchFamily="34" charset="-128"/>
              </a:defRPr>
            </a:lvl3pPr>
            <a:lvl4pPr marL="1600200" indent="-228600" eaLnBrk="0" hangingPunct="0">
              <a:defRPr sz="2000">
                <a:solidFill>
                  <a:schemeClr val="tx1"/>
                </a:solidFill>
                <a:latin typeface="Arial" pitchFamily="34" charset="0"/>
                <a:ea typeface="MS PGothic" pitchFamily="34" charset="-128"/>
              </a:defRPr>
            </a:lvl4pPr>
            <a:lvl5pPr marL="2057400" indent="-228600" eaLnBrk="0" hangingPunct="0">
              <a:defRPr sz="20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0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0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0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000">
                <a:solidFill>
                  <a:schemeClr val="tx1"/>
                </a:solidFill>
                <a:latin typeface="Arial" pitchFamily="34" charset="0"/>
                <a:ea typeface="MS PGothic" pitchFamily="34" charset="-128"/>
              </a:defRPr>
            </a:lvl9pPr>
          </a:lstStyle>
          <a:p>
            <a:pPr eaLnBrk="1" hangingPunct="1"/>
            <a:r>
              <a:rPr lang="en-US" altLang="en-US" sz="1500" b="1" dirty="0">
                <a:solidFill>
                  <a:schemeClr val="tx1">
                    <a:lumMod val="50000"/>
                  </a:schemeClr>
                </a:solidFill>
              </a:rPr>
              <a:t>Rel-17</a:t>
            </a:r>
          </a:p>
        </p:txBody>
      </p:sp>
      <p:sp>
        <p:nvSpPr>
          <p:cNvPr id="3" name="TextBox 2"/>
          <p:cNvSpPr txBox="1"/>
          <p:nvPr/>
        </p:nvSpPr>
        <p:spPr>
          <a:xfrm>
            <a:off x="369161" y="2662224"/>
            <a:ext cx="561857" cy="400105"/>
          </a:xfrm>
          <a:prstGeom prst="rect">
            <a:avLst/>
          </a:prstGeom>
          <a:noFill/>
        </p:spPr>
        <p:txBody>
          <a:bodyPr wrap="square" lIns="121917" tIns="60958" rIns="121917" bIns="60958" rtlCol="0">
            <a:spAutoFit/>
          </a:bodyPr>
          <a:lstStyle/>
          <a:p>
            <a:r>
              <a:rPr lang="en-US" b="1" dirty="0"/>
              <a:t>SA</a:t>
            </a:r>
          </a:p>
        </p:txBody>
      </p:sp>
      <p:sp>
        <p:nvSpPr>
          <p:cNvPr id="61" name="TextBox 60"/>
          <p:cNvSpPr txBox="1"/>
          <p:nvPr/>
        </p:nvSpPr>
        <p:spPr>
          <a:xfrm>
            <a:off x="349647" y="4839209"/>
            <a:ext cx="804060" cy="430883"/>
          </a:xfrm>
          <a:prstGeom prst="rect">
            <a:avLst/>
          </a:prstGeom>
          <a:noFill/>
        </p:spPr>
        <p:txBody>
          <a:bodyPr wrap="none" lIns="121917" tIns="60958" rIns="121917" bIns="60958" rtlCol="0">
            <a:spAutoFit/>
          </a:bodyPr>
          <a:lstStyle/>
          <a:p>
            <a:r>
              <a:rPr lang="en-US" b="1" dirty="0"/>
              <a:t>RAN</a:t>
            </a:r>
          </a:p>
        </p:txBody>
      </p:sp>
      <p:sp>
        <p:nvSpPr>
          <p:cNvPr id="62" name="Diamond 4">
            <a:extLst>
              <a:ext uri="{FF2B5EF4-FFF2-40B4-BE49-F238E27FC236}">
                <a16:creationId xmlns:a16="http://schemas.microsoft.com/office/drawing/2014/main" id="{23076237-980C-46F1-A455-23B15E9CC16F}"/>
              </a:ext>
            </a:extLst>
          </p:cNvPr>
          <p:cNvSpPr>
            <a:spLocks noChangeArrowheads="1"/>
          </p:cNvSpPr>
          <p:nvPr/>
        </p:nvSpPr>
        <p:spPr bwMode="auto">
          <a:xfrm>
            <a:off x="3900418" y="5528290"/>
            <a:ext cx="249237" cy="249237"/>
          </a:xfrm>
          <a:prstGeom prst="diamond">
            <a:avLst/>
          </a:prstGeom>
          <a:solidFill>
            <a:schemeClr val="accent2">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sp>
        <p:nvSpPr>
          <p:cNvPr id="63" name="Diamond 4">
            <a:extLst>
              <a:ext uri="{FF2B5EF4-FFF2-40B4-BE49-F238E27FC236}">
                <a16:creationId xmlns:a16="http://schemas.microsoft.com/office/drawing/2014/main" id="{1F8138B3-E777-428D-B76E-6ED2F973DF8D}"/>
              </a:ext>
            </a:extLst>
          </p:cNvPr>
          <p:cNvSpPr>
            <a:spLocks noChangeArrowheads="1"/>
          </p:cNvSpPr>
          <p:nvPr/>
        </p:nvSpPr>
        <p:spPr bwMode="auto">
          <a:xfrm>
            <a:off x="5022694" y="5540174"/>
            <a:ext cx="249237" cy="249237"/>
          </a:xfrm>
          <a:prstGeom prst="diamond">
            <a:avLst/>
          </a:prstGeom>
          <a:solidFill>
            <a:schemeClr val="accent2">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sp>
        <p:nvSpPr>
          <p:cNvPr id="64" name="Diamond 4">
            <a:extLst>
              <a:ext uri="{FF2B5EF4-FFF2-40B4-BE49-F238E27FC236}">
                <a16:creationId xmlns:a16="http://schemas.microsoft.com/office/drawing/2014/main" id="{855CF5EF-FE06-4449-A6A2-C4DE25388E5F}"/>
              </a:ext>
            </a:extLst>
          </p:cNvPr>
          <p:cNvSpPr>
            <a:spLocks noChangeArrowheads="1"/>
          </p:cNvSpPr>
          <p:nvPr/>
        </p:nvSpPr>
        <p:spPr bwMode="auto">
          <a:xfrm>
            <a:off x="4458738" y="5520437"/>
            <a:ext cx="255587" cy="249237"/>
          </a:xfrm>
          <a:prstGeom prst="diamond">
            <a:avLst/>
          </a:prstGeom>
          <a:solidFill>
            <a:schemeClr val="accent6">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sp>
        <p:nvSpPr>
          <p:cNvPr id="65" name="Diamond 4">
            <a:extLst>
              <a:ext uri="{FF2B5EF4-FFF2-40B4-BE49-F238E27FC236}">
                <a16:creationId xmlns:a16="http://schemas.microsoft.com/office/drawing/2014/main" id="{1D8FE9D6-73C3-4452-BF6F-126D76CA8DDF}"/>
              </a:ext>
            </a:extLst>
          </p:cNvPr>
          <p:cNvSpPr>
            <a:spLocks noChangeArrowheads="1"/>
          </p:cNvSpPr>
          <p:nvPr/>
        </p:nvSpPr>
        <p:spPr bwMode="auto">
          <a:xfrm>
            <a:off x="5521429" y="5524480"/>
            <a:ext cx="255587" cy="249237"/>
          </a:xfrm>
          <a:prstGeom prst="diamond">
            <a:avLst/>
          </a:prstGeom>
          <a:solidFill>
            <a:schemeClr val="accent6">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sp>
        <p:nvSpPr>
          <p:cNvPr id="66" name="TextBox 65">
            <a:extLst>
              <a:ext uri="{FF2B5EF4-FFF2-40B4-BE49-F238E27FC236}">
                <a16:creationId xmlns:a16="http://schemas.microsoft.com/office/drawing/2014/main" id="{26B1FBA8-A143-4508-85CA-D1AB9DC7DEEB}"/>
              </a:ext>
            </a:extLst>
          </p:cNvPr>
          <p:cNvSpPr txBox="1"/>
          <p:nvPr/>
        </p:nvSpPr>
        <p:spPr>
          <a:xfrm>
            <a:off x="11302500" y="5918287"/>
            <a:ext cx="821059" cy="369332"/>
          </a:xfrm>
          <a:prstGeom prst="rect">
            <a:avLst/>
          </a:prstGeom>
          <a:noFill/>
        </p:spPr>
        <p:txBody>
          <a:bodyPr wrap="none" rtlCol="0">
            <a:spAutoFit/>
          </a:bodyPr>
          <a:lstStyle/>
          <a:p>
            <a:r>
              <a:rPr lang="en-US" b="1" dirty="0">
                <a:solidFill>
                  <a:schemeClr val="accent6">
                    <a:lumMod val="40000"/>
                    <a:lumOff val="60000"/>
                  </a:schemeClr>
                </a:solidFill>
              </a:rPr>
              <a:t>ASN.1</a:t>
            </a:r>
          </a:p>
        </p:txBody>
      </p:sp>
      <p:sp>
        <p:nvSpPr>
          <p:cNvPr id="67" name="Rounded Rectangle 155">
            <a:extLst>
              <a:ext uri="{FF2B5EF4-FFF2-40B4-BE49-F238E27FC236}">
                <a16:creationId xmlns:a16="http://schemas.microsoft.com/office/drawing/2014/main" id="{6F3651D6-6038-4A1D-930A-AFB3FE70C763}"/>
              </a:ext>
            </a:extLst>
          </p:cNvPr>
          <p:cNvSpPr>
            <a:spLocks noChangeArrowheads="1"/>
          </p:cNvSpPr>
          <p:nvPr/>
        </p:nvSpPr>
        <p:spPr bwMode="auto">
          <a:xfrm>
            <a:off x="2147732" y="3810471"/>
            <a:ext cx="2981081" cy="576000"/>
          </a:xfrm>
          <a:prstGeom prst="roundRect">
            <a:avLst>
              <a:gd name="adj" fmla="val 16667"/>
            </a:avLst>
          </a:prstGeom>
          <a:solidFill>
            <a:schemeClr val="accent1">
              <a:lumMod val="60000"/>
              <a:lumOff val="40000"/>
            </a:schemeClr>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Stage 3 CT Work Item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with study phase</a:t>
            </a:r>
          </a:p>
        </p:txBody>
      </p:sp>
      <p:sp>
        <p:nvSpPr>
          <p:cNvPr id="68" name="Rounded Rectangle 156">
            <a:extLst>
              <a:ext uri="{FF2B5EF4-FFF2-40B4-BE49-F238E27FC236}">
                <a16:creationId xmlns:a16="http://schemas.microsoft.com/office/drawing/2014/main" id="{C5977098-3C82-4569-ACAD-4072AA04E423}"/>
              </a:ext>
            </a:extLst>
          </p:cNvPr>
          <p:cNvSpPr>
            <a:spLocks noChangeArrowheads="1"/>
          </p:cNvSpPr>
          <p:nvPr/>
        </p:nvSpPr>
        <p:spPr bwMode="auto">
          <a:xfrm>
            <a:off x="6772234" y="3812416"/>
            <a:ext cx="1599299"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CT Work Items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16</a:t>
            </a:r>
          </a:p>
        </p:txBody>
      </p:sp>
      <p:sp>
        <p:nvSpPr>
          <p:cNvPr id="71" name="TextBox 70">
            <a:extLst>
              <a:ext uri="{FF2B5EF4-FFF2-40B4-BE49-F238E27FC236}">
                <a16:creationId xmlns:a16="http://schemas.microsoft.com/office/drawing/2014/main" id="{7441A8E5-E8CA-4E7C-BEBD-D614525851F6}"/>
              </a:ext>
            </a:extLst>
          </p:cNvPr>
          <p:cNvSpPr txBox="1"/>
          <p:nvPr/>
        </p:nvSpPr>
        <p:spPr>
          <a:xfrm>
            <a:off x="369161" y="3883029"/>
            <a:ext cx="589258" cy="430883"/>
          </a:xfrm>
          <a:prstGeom prst="rect">
            <a:avLst/>
          </a:prstGeom>
          <a:noFill/>
        </p:spPr>
        <p:txBody>
          <a:bodyPr wrap="none" lIns="121917" tIns="60958" rIns="121917" bIns="60958" rtlCol="0">
            <a:spAutoFit/>
          </a:bodyPr>
          <a:lstStyle/>
          <a:p>
            <a:r>
              <a:rPr lang="en-US" b="1" dirty="0"/>
              <a:t>CT</a:t>
            </a:r>
          </a:p>
        </p:txBody>
      </p:sp>
      <p:sp>
        <p:nvSpPr>
          <p:cNvPr id="72" name="TextBox 71">
            <a:extLst>
              <a:ext uri="{FF2B5EF4-FFF2-40B4-BE49-F238E27FC236}">
                <a16:creationId xmlns:a16="http://schemas.microsoft.com/office/drawing/2014/main" id="{319BA385-FF52-453F-9400-2DEA97274230}"/>
              </a:ext>
            </a:extLst>
          </p:cNvPr>
          <p:cNvSpPr txBox="1"/>
          <p:nvPr/>
        </p:nvSpPr>
        <p:spPr>
          <a:xfrm>
            <a:off x="3469973" y="5820297"/>
            <a:ext cx="119038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600" b="1" kern="0" dirty="0">
                <a:solidFill>
                  <a:schemeClr val="bg2">
                    <a:lumMod val="75000"/>
                  </a:schemeClr>
                </a:solidFill>
                <a:latin typeface="Arial" charset="0"/>
              </a:rPr>
              <a:t>E</a:t>
            </a:r>
            <a:r>
              <a:rPr lang="en-US" sz="1600" b="1" kern="0" dirty="0" err="1">
                <a:solidFill>
                  <a:schemeClr val="bg2">
                    <a:lumMod val="75000"/>
                  </a:schemeClr>
                </a:solidFill>
                <a:latin typeface="Arial" charset="0"/>
              </a:rPr>
              <a:t>arly</a:t>
            </a:r>
            <a:r>
              <a:rPr lang="en-US" sz="1600" b="1" kern="0" dirty="0">
                <a:solidFill>
                  <a:schemeClr val="bg2">
                    <a:lumMod val="75000"/>
                  </a:schemeClr>
                </a:solidFill>
                <a:latin typeface="Arial" charset="0"/>
              </a:rPr>
              <a:t> drop</a:t>
            </a:r>
            <a:endParaRPr kumimoji="0" lang="en-US" sz="1600" b="1" i="0" u="none" strike="noStrike" kern="0" cap="none" spc="0" normalizeH="0" baseline="0" noProof="0" dirty="0">
              <a:ln>
                <a:noFill/>
              </a:ln>
              <a:solidFill>
                <a:schemeClr val="bg2">
                  <a:lumMod val="75000"/>
                </a:schemeClr>
              </a:solidFill>
              <a:effectLst/>
              <a:uLnTx/>
              <a:uFillTx/>
              <a:latin typeface="Arial" charset="0"/>
            </a:endParaRPr>
          </a:p>
        </p:txBody>
      </p:sp>
      <p:sp>
        <p:nvSpPr>
          <p:cNvPr id="73" name="TextBox 72">
            <a:extLst>
              <a:ext uri="{FF2B5EF4-FFF2-40B4-BE49-F238E27FC236}">
                <a16:creationId xmlns:a16="http://schemas.microsoft.com/office/drawing/2014/main" id="{358502EF-852A-496D-8665-A93250339F79}"/>
              </a:ext>
            </a:extLst>
          </p:cNvPr>
          <p:cNvSpPr txBox="1"/>
          <p:nvPr/>
        </p:nvSpPr>
        <p:spPr>
          <a:xfrm>
            <a:off x="4710570" y="5811065"/>
            <a:ext cx="800220"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b="1" kern="0" dirty="0">
                <a:solidFill>
                  <a:schemeClr val="bg2">
                    <a:lumMod val="75000"/>
                  </a:schemeClr>
                </a:solidFill>
                <a:latin typeface="Arial" charset="0"/>
              </a:rPr>
              <a:t>R</a:t>
            </a:r>
            <a:r>
              <a:rPr lang="en-US" sz="1600" b="1" kern="0" dirty="0">
                <a:solidFill>
                  <a:schemeClr val="bg2">
                    <a:lumMod val="75000"/>
                  </a:schemeClr>
                </a:solidFill>
                <a:latin typeface="Arial" charset="0"/>
              </a:rPr>
              <a:t>el-15</a:t>
            </a:r>
            <a:endParaRPr kumimoji="0" lang="en-US" sz="1600" b="1" i="0" u="none" strike="noStrike" kern="0" cap="none" spc="0" normalizeH="0" baseline="0" noProof="0" dirty="0">
              <a:ln>
                <a:noFill/>
              </a:ln>
              <a:solidFill>
                <a:schemeClr val="bg2">
                  <a:lumMod val="75000"/>
                </a:schemeClr>
              </a:solidFill>
              <a:effectLst/>
              <a:uLnTx/>
              <a:uFillTx/>
              <a:latin typeface="Arial" charset="0"/>
            </a:endParaRPr>
          </a:p>
        </p:txBody>
      </p:sp>
      <p:sp>
        <p:nvSpPr>
          <p:cNvPr id="74" name="TextBox 73">
            <a:extLst>
              <a:ext uri="{FF2B5EF4-FFF2-40B4-BE49-F238E27FC236}">
                <a16:creationId xmlns:a16="http://schemas.microsoft.com/office/drawing/2014/main" id="{F0BDD150-F575-4CC7-975E-B13393C9485E}"/>
              </a:ext>
            </a:extLst>
          </p:cNvPr>
          <p:cNvSpPr txBox="1"/>
          <p:nvPr/>
        </p:nvSpPr>
        <p:spPr>
          <a:xfrm>
            <a:off x="5711067" y="5804270"/>
            <a:ext cx="1119217"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0" dirty="0">
                <a:solidFill>
                  <a:schemeClr val="bg2">
                    <a:lumMod val="75000"/>
                  </a:schemeClr>
                </a:solidFill>
                <a:latin typeface="Arial" charset="0"/>
              </a:rPr>
              <a:t>L</a:t>
            </a:r>
            <a:r>
              <a:rPr kumimoji="0" lang="en-US" sz="1600" b="1" i="0" u="none" strike="noStrike" kern="0" cap="none" spc="0" normalizeH="0" baseline="0" noProof="0" dirty="0">
                <a:ln>
                  <a:noFill/>
                </a:ln>
                <a:solidFill>
                  <a:schemeClr val="bg2">
                    <a:lumMod val="75000"/>
                  </a:schemeClr>
                </a:solidFill>
                <a:effectLst/>
                <a:uLnTx/>
                <a:uFillTx/>
                <a:latin typeface="Arial" charset="0"/>
                <a:ea typeface="+mn-ea"/>
                <a:cs typeface="+mn-cs"/>
              </a:rPr>
              <a:t>ate drop</a:t>
            </a:r>
          </a:p>
        </p:txBody>
      </p:sp>
      <p:sp>
        <p:nvSpPr>
          <p:cNvPr id="75" name="Diamond 4">
            <a:extLst>
              <a:ext uri="{FF2B5EF4-FFF2-40B4-BE49-F238E27FC236}">
                <a16:creationId xmlns:a16="http://schemas.microsoft.com/office/drawing/2014/main" id="{312094BF-858B-4CFA-B1C8-31FA51151AB6}"/>
              </a:ext>
            </a:extLst>
          </p:cNvPr>
          <p:cNvSpPr>
            <a:spLocks noChangeArrowheads="1"/>
          </p:cNvSpPr>
          <p:nvPr/>
        </p:nvSpPr>
        <p:spPr bwMode="auto">
          <a:xfrm>
            <a:off x="6080447" y="5540174"/>
            <a:ext cx="249237" cy="249237"/>
          </a:xfrm>
          <a:prstGeom prst="diamond">
            <a:avLst/>
          </a:prstGeom>
          <a:solidFill>
            <a:schemeClr val="accent2">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sp>
        <p:nvSpPr>
          <p:cNvPr id="76" name="Diamond 4">
            <a:extLst>
              <a:ext uri="{FF2B5EF4-FFF2-40B4-BE49-F238E27FC236}">
                <a16:creationId xmlns:a16="http://schemas.microsoft.com/office/drawing/2014/main" id="{556B5539-B5A4-4EDB-B537-EE826A074015}"/>
              </a:ext>
            </a:extLst>
          </p:cNvPr>
          <p:cNvSpPr>
            <a:spLocks noChangeArrowheads="1"/>
          </p:cNvSpPr>
          <p:nvPr/>
        </p:nvSpPr>
        <p:spPr bwMode="auto">
          <a:xfrm>
            <a:off x="6615474" y="5544846"/>
            <a:ext cx="255587" cy="249237"/>
          </a:xfrm>
          <a:prstGeom prst="diamond">
            <a:avLst/>
          </a:prstGeom>
          <a:solidFill>
            <a:schemeClr val="accent6">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sp>
        <p:nvSpPr>
          <p:cNvPr id="77" name="Diamond 4">
            <a:extLst>
              <a:ext uri="{FF2B5EF4-FFF2-40B4-BE49-F238E27FC236}">
                <a16:creationId xmlns:a16="http://schemas.microsoft.com/office/drawing/2014/main" id="{1804EF65-86C6-4A59-8429-7CBAC7704032}"/>
              </a:ext>
            </a:extLst>
          </p:cNvPr>
          <p:cNvSpPr>
            <a:spLocks noChangeArrowheads="1"/>
          </p:cNvSpPr>
          <p:nvPr/>
        </p:nvSpPr>
        <p:spPr bwMode="auto">
          <a:xfrm>
            <a:off x="8301221" y="5528290"/>
            <a:ext cx="249237" cy="249237"/>
          </a:xfrm>
          <a:prstGeom prst="diamond">
            <a:avLst/>
          </a:prstGeom>
          <a:solidFill>
            <a:schemeClr val="accent2">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sp>
        <p:nvSpPr>
          <p:cNvPr id="78" name="Diamond 4">
            <a:extLst>
              <a:ext uri="{FF2B5EF4-FFF2-40B4-BE49-F238E27FC236}">
                <a16:creationId xmlns:a16="http://schemas.microsoft.com/office/drawing/2014/main" id="{96F3F601-BFCA-42E3-BCB2-82668B2E0C3A}"/>
              </a:ext>
            </a:extLst>
          </p:cNvPr>
          <p:cNvSpPr>
            <a:spLocks noChangeArrowheads="1"/>
          </p:cNvSpPr>
          <p:nvPr/>
        </p:nvSpPr>
        <p:spPr bwMode="auto">
          <a:xfrm>
            <a:off x="8839200" y="5514244"/>
            <a:ext cx="255587" cy="249237"/>
          </a:xfrm>
          <a:prstGeom prst="diamond">
            <a:avLst/>
          </a:prstGeom>
          <a:solidFill>
            <a:schemeClr val="accent6">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grpSp>
        <p:nvGrpSpPr>
          <p:cNvPr id="4" name="Group 3">
            <a:extLst>
              <a:ext uri="{FF2B5EF4-FFF2-40B4-BE49-F238E27FC236}">
                <a16:creationId xmlns:a16="http://schemas.microsoft.com/office/drawing/2014/main" id="{23E4F492-26DE-4624-B3CB-9A2ABD816555}"/>
              </a:ext>
            </a:extLst>
          </p:cNvPr>
          <p:cNvGrpSpPr/>
          <p:nvPr/>
        </p:nvGrpSpPr>
        <p:grpSpPr>
          <a:xfrm>
            <a:off x="5170765" y="3813549"/>
            <a:ext cx="531374" cy="576000"/>
            <a:chOff x="8003027" y="-147707"/>
            <a:chExt cx="531374" cy="576000"/>
          </a:xfrm>
        </p:grpSpPr>
        <p:sp>
          <p:nvSpPr>
            <p:cNvPr id="82" name="Rounded Rectangle 156">
              <a:extLst>
                <a:ext uri="{FF2B5EF4-FFF2-40B4-BE49-F238E27FC236}">
                  <a16:creationId xmlns:a16="http://schemas.microsoft.com/office/drawing/2014/main" id="{9F7A32D6-356D-4E40-B2D8-1B31F04FC8CB}"/>
                </a:ext>
              </a:extLst>
            </p:cNvPr>
            <p:cNvSpPr>
              <a:spLocks noChangeArrowheads="1"/>
            </p:cNvSpPr>
            <p:nvPr/>
          </p:nvSpPr>
          <p:spPr bwMode="auto">
            <a:xfrm>
              <a:off x="80030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83" name="Rounded Rectangle 156">
              <a:extLst>
                <a:ext uri="{FF2B5EF4-FFF2-40B4-BE49-F238E27FC236}">
                  <a16:creationId xmlns:a16="http://schemas.microsoft.com/office/drawing/2014/main" id="{615EED6C-5688-4D56-A893-57D9E2CAF18F}"/>
                </a:ext>
              </a:extLst>
            </p:cNvPr>
            <p:cNvSpPr>
              <a:spLocks noChangeArrowheads="1"/>
            </p:cNvSpPr>
            <p:nvPr/>
          </p:nvSpPr>
          <p:spPr bwMode="auto">
            <a:xfrm>
              <a:off x="81554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84" name="Rounded Rectangle 156">
              <a:extLst>
                <a:ext uri="{FF2B5EF4-FFF2-40B4-BE49-F238E27FC236}">
                  <a16:creationId xmlns:a16="http://schemas.microsoft.com/office/drawing/2014/main" id="{AA260EC2-B469-4522-9F09-B478F6FF5F20}"/>
                </a:ext>
              </a:extLst>
            </p:cNvPr>
            <p:cNvSpPr>
              <a:spLocks noChangeArrowheads="1"/>
            </p:cNvSpPr>
            <p:nvPr/>
          </p:nvSpPr>
          <p:spPr bwMode="auto">
            <a:xfrm>
              <a:off x="83078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85" name="Rounded Rectangle 156">
              <a:extLst>
                <a:ext uri="{FF2B5EF4-FFF2-40B4-BE49-F238E27FC236}">
                  <a16:creationId xmlns:a16="http://schemas.microsoft.com/office/drawing/2014/main" id="{EF726AB7-D58C-4281-83D0-209209276E60}"/>
                </a:ext>
              </a:extLst>
            </p:cNvPr>
            <p:cNvSpPr>
              <a:spLocks noChangeArrowheads="1"/>
            </p:cNvSpPr>
            <p:nvPr/>
          </p:nvSpPr>
          <p:spPr bwMode="auto">
            <a:xfrm>
              <a:off x="84602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grpSp>
      <p:grpSp>
        <p:nvGrpSpPr>
          <p:cNvPr id="86" name="Group 85">
            <a:extLst>
              <a:ext uri="{FF2B5EF4-FFF2-40B4-BE49-F238E27FC236}">
                <a16:creationId xmlns:a16="http://schemas.microsoft.com/office/drawing/2014/main" id="{22705470-EBDD-41C1-9EE1-6EB832DF4D5E}"/>
              </a:ext>
            </a:extLst>
          </p:cNvPr>
          <p:cNvGrpSpPr/>
          <p:nvPr/>
        </p:nvGrpSpPr>
        <p:grpSpPr>
          <a:xfrm>
            <a:off x="8404321" y="3810471"/>
            <a:ext cx="531374" cy="576000"/>
            <a:chOff x="8003027" y="-147707"/>
            <a:chExt cx="531374" cy="576000"/>
          </a:xfrm>
        </p:grpSpPr>
        <p:sp>
          <p:nvSpPr>
            <p:cNvPr id="87" name="Rounded Rectangle 156">
              <a:extLst>
                <a:ext uri="{FF2B5EF4-FFF2-40B4-BE49-F238E27FC236}">
                  <a16:creationId xmlns:a16="http://schemas.microsoft.com/office/drawing/2014/main" id="{D3DC13A4-633E-42AF-8381-88B072FE8DCC}"/>
                </a:ext>
              </a:extLst>
            </p:cNvPr>
            <p:cNvSpPr>
              <a:spLocks noChangeArrowheads="1"/>
            </p:cNvSpPr>
            <p:nvPr/>
          </p:nvSpPr>
          <p:spPr bwMode="auto">
            <a:xfrm>
              <a:off x="80030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88" name="Rounded Rectangle 156">
              <a:extLst>
                <a:ext uri="{FF2B5EF4-FFF2-40B4-BE49-F238E27FC236}">
                  <a16:creationId xmlns:a16="http://schemas.microsoft.com/office/drawing/2014/main" id="{A81BD9D8-2524-48DD-8BE4-CA363D4C2441}"/>
                </a:ext>
              </a:extLst>
            </p:cNvPr>
            <p:cNvSpPr>
              <a:spLocks noChangeArrowheads="1"/>
            </p:cNvSpPr>
            <p:nvPr/>
          </p:nvSpPr>
          <p:spPr bwMode="auto">
            <a:xfrm>
              <a:off x="81554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89" name="Rounded Rectangle 156">
              <a:extLst>
                <a:ext uri="{FF2B5EF4-FFF2-40B4-BE49-F238E27FC236}">
                  <a16:creationId xmlns:a16="http://schemas.microsoft.com/office/drawing/2014/main" id="{3D2FDBE0-E126-4485-A4E3-1666ED130F1C}"/>
                </a:ext>
              </a:extLst>
            </p:cNvPr>
            <p:cNvSpPr>
              <a:spLocks noChangeArrowheads="1"/>
            </p:cNvSpPr>
            <p:nvPr/>
          </p:nvSpPr>
          <p:spPr bwMode="auto">
            <a:xfrm>
              <a:off x="83078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90" name="Rounded Rectangle 156">
              <a:extLst>
                <a:ext uri="{FF2B5EF4-FFF2-40B4-BE49-F238E27FC236}">
                  <a16:creationId xmlns:a16="http://schemas.microsoft.com/office/drawing/2014/main" id="{8626AE68-F499-4D6F-BAB6-2BAFF241F2FA}"/>
                </a:ext>
              </a:extLst>
            </p:cNvPr>
            <p:cNvSpPr>
              <a:spLocks noChangeArrowheads="1"/>
            </p:cNvSpPr>
            <p:nvPr/>
          </p:nvSpPr>
          <p:spPr bwMode="auto">
            <a:xfrm>
              <a:off x="84602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grpSp>
      <p:grpSp>
        <p:nvGrpSpPr>
          <p:cNvPr id="96" name="Group 95">
            <a:extLst>
              <a:ext uri="{FF2B5EF4-FFF2-40B4-BE49-F238E27FC236}">
                <a16:creationId xmlns:a16="http://schemas.microsoft.com/office/drawing/2014/main" id="{8B6B2F43-6D65-4C3C-8789-D96FCB3C01B4}"/>
              </a:ext>
            </a:extLst>
          </p:cNvPr>
          <p:cNvGrpSpPr/>
          <p:nvPr/>
        </p:nvGrpSpPr>
        <p:grpSpPr>
          <a:xfrm>
            <a:off x="8450647" y="4694092"/>
            <a:ext cx="531374" cy="576000"/>
            <a:chOff x="8003027" y="-147707"/>
            <a:chExt cx="531374" cy="576000"/>
          </a:xfrm>
          <a:solidFill>
            <a:schemeClr val="accent1">
              <a:lumMod val="75000"/>
            </a:schemeClr>
          </a:solidFill>
        </p:grpSpPr>
        <p:sp>
          <p:nvSpPr>
            <p:cNvPr id="97" name="Rounded Rectangle 156">
              <a:extLst>
                <a:ext uri="{FF2B5EF4-FFF2-40B4-BE49-F238E27FC236}">
                  <a16:creationId xmlns:a16="http://schemas.microsoft.com/office/drawing/2014/main" id="{BFE4690D-6D10-4089-AE41-989EC2B0586E}"/>
                </a:ext>
              </a:extLst>
            </p:cNvPr>
            <p:cNvSpPr>
              <a:spLocks noChangeArrowheads="1"/>
            </p:cNvSpPr>
            <p:nvPr/>
          </p:nvSpPr>
          <p:spPr bwMode="auto">
            <a:xfrm>
              <a:off x="80030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98" name="Rounded Rectangle 156">
              <a:extLst>
                <a:ext uri="{FF2B5EF4-FFF2-40B4-BE49-F238E27FC236}">
                  <a16:creationId xmlns:a16="http://schemas.microsoft.com/office/drawing/2014/main" id="{91F3278F-23C8-4DB7-BC0B-1E5F21EDE2A7}"/>
                </a:ext>
              </a:extLst>
            </p:cNvPr>
            <p:cNvSpPr>
              <a:spLocks noChangeArrowheads="1"/>
            </p:cNvSpPr>
            <p:nvPr/>
          </p:nvSpPr>
          <p:spPr bwMode="auto">
            <a:xfrm>
              <a:off x="81554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99" name="Rounded Rectangle 156">
              <a:extLst>
                <a:ext uri="{FF2B5EF4-FFF2-40B4-BE49-F238E27FC236}">
                  <a16:creationId xmlns:a16="http://schemas.microsoft.com/office/drawing/2014/main" id="{7B56D852-80A6-4FF4-BEF9-68A7C5A9511B}"/>
                </a:ext>
              </a:extLst>
            </p:cNvPr>
            <p:cNvSpPr>
              <a:spLocks noChangeArrowheads="1"/>
            </p:cNvSpPr>
            <p:nvPr/>
          </p:nvSpPr>
          <p:spPr bwMode="auto">
            <a:xfrm>
              <a:off x="83078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00" name="Rounded Rectangle 156">
              <a:extLst>
                <a:ext uri="{FF2B5EF4-FFF2-40B4-BE49-F238E27FC236}">
                  <a16:creationId xmlns:a16="http://schemas.microsoft.com/office/drawing/2014/main" id="{CAD302DB-B3A7-4B91-AACC-3C94653C67F6}"/>
                </a:ext>
              </a:extLst>
            </p:cNvPr>
            <p:cNvSpPr>
              <a:spLocks noChangeArrowheads="1"/>
            </p:cNvSpPr>
            <p:nvPr/>
          </p:nvSpPr>
          <p:spPr bwMode="auto">
            <a:xfrm>
              <a:off x="84602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grpSp>
      <p:sp>
        <p:nvSpPr>
          <p:cNvPr id="103" name="Rounded Rectangle 156">
            <a:extLst>
              <a:ext uri="{FF2B5EF4-FFF2-40B4-BE49-F238E27FC236}">
                <a16:creationId xmlns:a16="http://schemas.microsoft.com/office/drawing/2014/main" id="{7DB0AC3A-57CC-45ED-A381-C454118065E7}"/>
              </a:ext>
            </a:extLst>
          </p:cNvPr>
          <p:cNvSpPr>
            <a:spLocks noChangeArrowheads="1"/>
          </p:cNvSpPr>
          <p:nvPr/>
        </p:nvSpPr>
        <p:spPr bwMode="auto">
          <a:xfrm>
            <a:off x="4069600" y="2621127"/>
            <a:ext cx="2125509"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Arch Study Items </a:t>
            </a:r>
            <a:br>
              <a:rPr lang="en-US" altLang="en-US" sz="1500" b="1" dirty="0">
                <a:solidFill>
                  <a:srgbClr val="FFFFFF"/>
                </a:solidFill>
                <a:effectLst>
                  <a:outerShdw blurRad="50800" dist="38100" dir="5400000" algn="t" rotWithShape="0">
                    <a:prstClr val="black">
                      <a:alpha val="40000"/>
                    </a:prstClr>
                  </a:outerShdw>
                </a:effectLst>
              </a:rPr>
            </a:br>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04" name="Rounded Rectangle 156">
            <a:extLst>
              <a:ext uri="{FF2B5EF4-FFF2-40B4-BE49-F238E27FC236}">
                <a16:creationId xmlns:a16="http://schemas.microsoft.com/office/drawing/2014/main" id="{77E47EC1-7E3A-4687-B2F3-80BF246C5F1D}"/>
              </a:ext>
            </a:extLst>
          </p:cNvPr>
          <p:cNvSpPr>
            <a:spLocks noChangeArrowheads="1"/>
          </p:cNvSpPr>
          <p:nvPr/>
        </p:nvSpPr>
        <p:spPr bwMode="auto">
          <a:xfrm>
            <a:off x="1348282" y="2621127"/>
            <a:ext cx="1599299"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Arch Study Items </a:t>
            </a:r>
            <a:br>
              <a:rPr lang="en-US" altLang="en-US" sz="1500" b="1" dirty="0">
                <a:solidFill>
                  <a:srgbClr val="FFFFFF"/>
                </a:solidFill>
                <a:effectLst>
                  <a:outerShdw blurRad="50800" dist="38100" dir="5400000" algn="t" rotWithShape="0">
                    <a:prstClr val="black">
                      <a:alpha val="40000"/>
                    </a:prstClr>
                  </a:outerShdw>
                </a:effectLst>
              </a:rPr>
            </a:br>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52" name="Rounded Rectangle 155"/>
          <p:cNvSpPr>
            <a:spLocks noChangeArrowheads="1"/>
          </p:cNvSpPr>
          <p:nvPr/>
        </p:nvSpPr>
        <p:spPr bwMode="auto">
          <a:xfrm>
            <a:off x="1343189" y="2997376"/>
            <a:ext cx="2671454" cy="576000"/>
          </a:xfrm>
          <a:prstGeom prst="roundRect">
            <a:avLst>
              <a:gd name="adj" fmla="val 16667"/>
            </a:avLst>
          </a:prstGeom>
          <a:solidFill>
            <a:schemeClr val="accent1">
              <a:lumMod val="75000"/>
            </a:schemeClr>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Architecture  Stage 2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5G  Phase 1</a:t>
            </a:r>
          </a:p>
        </p:txBody>
      </p:sp>
      <p:sp>
        <p:nvSpPr>
          <p:cNvPr id="105" name="Rounded Rectangle 156">
            <a:extLst>
              <a:ext uri="{FF2B5EF4-FFF2-40B4-BE49-F238E27FC236}">
                <a16:creationId xmlns:a16="http://schemas.microsoft.com/office/drawing/2014/main" id="{9954779F-DA4C-4001-B4C8-D2B24D409547}"/>
              </a:ext>
            </a:extLst>
          </p:cNvPr>
          <p:cNvSpPr>
            <a:spLocks noChangeArrowheads="1"/>
          </p:cNvSpPr>
          <p:nvPr/>
        </p:nvSpPr>
        <p:spPr bwMode="auto">
          <a:xfrm>
            <a:off x="7317125" y="2639911"/>
            <a:ext cx="1599299"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Arch Study Items </a:t>
            </a:r>
            <a:br>
              <a:rPr lang="en-US" altLang="en-US" sz="1500" b="1" dirty="0">
                <a:solidFill>
                  <a:srgbClr val="FFFFFF"/>
                </a:solidFill>
                <a:effectLst>
                  <a:outerShdw blurRad="50800" dist="38100" dir="5400000" algn="t" rotWithShape="0">
                    <a:prstClr val="black">
                      <a:alpha val="40000"/>
                    </a:prstClr>
                  </a:outerShdw>
                </a:effectLst>
              </a:rPr>
            </a:br>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02" name="Rounded Rectangle 156">
            <a:extLst>
              <a:ext uri="{FF2B5EF4-FFF2-40B4-BE49-F238E27FC236}">
                <a16:creationId xmlns:a16="http://schemas.microsoft.com/office/drawing/2014/main" id="{EADDEFC1-F90C-4E0A-BA16-BE8A69AFA60E}"/>
              </a:ext>
            </a:extLst>
          </p:cNvPr>
          <p:cNvSpPr>
            <a:spLocks noChangeArrowheads="1"/>
          </p:cNvSpPr>
          <p:nvPr/>
        </p:nvSpPr>
        <p:spPr bwMode="auto">
          <a:xfrm>
            <a:off x="7318425" y="2997969"/>
            <a:ext cx="2711334" cy="576000"/>
          </a:xfrm>
          <a:prstGeom prst="roundRect">
            <a:avLst>
              <a:gd name="adj" fmla="val 16667"/>
            </a:avLst>
          </a:prstGeom>
          <a:solidFill>
            <a:schemeClr val="accent1">
              <a:lumMod val="75000"/>
            </a:schemeClr>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Architecture Stage 2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17</a:t>
            </a:r>
          </a:p>
        </p:txBody>
      </p:sp>
      <p:sp>
        <p:nvSpPr>
          <p:cNvPr id="53" name="Rounded Rectangle 156"/>
          <p:cNvSpPr>
            <a:spLocks noChangeArrowheads="1"/>
          </p:cNvSpPr>
          <p:nvPr/>
        </p:nvSpPr>
        <p:spPr bwMode="auto">
          <a:xfrm>
            <a:off x="4052563" y="2997376"/>
            <a:ext cx="3259137" cy="576000"/>
          </a:xfrm>
          <a:prstGeom prst="roundRect">
            <a:avLst>
              <a:gd name="adj" fmla="val 16667"/>
            </a:avLst>
          </a:prstGeom>
          <a:solidFill>
            <a:schemeClr val="accent1">
              <a:lumMod val="75000"/>
            </a:schemeClr>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Architecture Stage 2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16</a:t>
            </a:r>
          </a:p>
        </p:txBody>
      </p:sp>
      <p:sp>
        <p:nvSpPr>
          <p:cNvPr id="106" name="Rounded Rectangle 156">
            <a:extLst>
              <a:ext uri="{FF2B5EF4-FFF2-40B4-BE49-F238E27FC236}">
                <a16:creationId xmlns:a16="http://schemas.microsoft.com/office/drawing/2014/main" id="{18D6C451-DA0A-4DBE-B5D6-A2F3690BE836}"/>
              </a:ext>
            </a:extLst>
          </p:cNvPr>
          <p:cNvSpPr>
            <a:spLocks noChangeArrowheads="1"/>
          </p:cNvSpPr>
          <p:nvPr/>
        </p:nvSpPr>
        <p:spPr bwMode="auto">
          <a:xfrm>
            <a:off x="9462796" y="3794917"/>
            <a:ext cx="1599299"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CT Work Items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17</a:t>
            </a:r>
          </a:p>
        </p:txBody>
      </p:sp>
      <p:grpSp>
        <p:nvGrpSpPr>
          <p:cNvPr id="109" name="Group 108">
            <a:extLst>
              <a:ext uri="{FF2B5EF4-FFF2-40B4-BE49-F238E27FC236}">
                <a16:creationId xmlns:a16="http://schemas.microsoft.com/office/drawing/2014/main" id="{3FA98E5B-A559-4AE3-8EC1-44125D0FBE72}"/>
              </a:ext>
            </a:extLst>
          </p:cNvPr>
          <p:cNvGrpSpPr/>
          <p:nvPr/>
        </p:nvGrpSpPr>
        <p:grpSpPr>
          <a:xfrm>
            <a:off x="11094883" y="3792972"/>
            <a:ext cx="531374" cy="576000"/>
            <a:chOff x="8003027" y="-147707"/>
            <a:chExt cx="531374" cy="576000"/>
          </a:xfrm>
        </p:grpSpPr>
        <p:sp>
          <p:nvSpPr>
            <p:cNvPr id="110" name="Rounded Rectangle 156">
              <a:extLst>
                <a:ext uri="{FF2B5EF4-FFF2-40B4-BE49-F238E27FC236}">
                  <a16:creationId xmlns:a16="http://schemas.microsoft.com/office/drawing/2014/main" id="{EF894FD2-7B68-4F5A-9AFF-94DC0E617D5D}"/>
                </a:ext>
              </a:extLst>
            </p:cNvPr>
            <p:cNvSpPr>
              <a:spLocks noChangeArrowheads="1"/>
            </p:cNvSpPr>
            <p:nvPr/>
          </p:nvSpPr>
          <p:spPr bwMode="auto">
            <a:xfrm>
              <a:off x="80030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11" name="Rounded Rectangle 156">
              <a:extLst>
                <a:ext uri="{FF2B5EF4-FFF2-40B4-BE49-F238E27FC236}">
                  <a16:creationId xmlns:a16="http://schemas.microsoft.com/office/drawing/2014/main" id="{FE348474-9A4B-4550-9A9D-38DA319A7949}"/>
                </a:ext>
              </a:extLst>
            </p:cNvPr>
            <p:cNvSpPr>
              <a:spLocks noChangeArrowheads="1"/>
            </p:cNvSpPr>
            <p:nvPr/>
          </p:nvSpPr>
          <p:spPr bwMode="auto">
            <a:xfrm>
              <a:off x="81554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12" name="Rounded Rectangle 156">
              <a:extLst>
                <a:ext uri="{FF2B5EF4-FFF2-40B4-BE49-F238E27FC236}">
                  <a16:creationId xmlns:a16="http://schemas.microsoft.com/office/drawing/2014/main" id="{96283DAB-BD92-4271-BE55-CAA9EB629741}"/>
                </a:ext>
              </a:extLst>
            </p:cNvPr>
            <p:cNvSpPr>
              <a:spLocks noChangeArrowheads="1"/>
            </p:cNvSpPr>
            <p:nvPr/>
          </p:nvSpPr>
          <p:spPr bwMode="auto">
            <a:xfrm>
              <a:off x="83078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13" name="Rounded Rectangle 156">
              <a:extLst>
                <a:ext uri="{FF2B5EF4-FFF2-40B4-BE49-F238E27FC236}">
                  <a16:creationId xmlns:a16="http://schemas.microsoft.com/office/drawing/2014/main" id="{60382C81-721B-42FF-A931-48E972CC17E4}"/>
                </a:ext>
              </a:extLst>
            </p:cNvPr>
            <p:cNvSpPr>
              <a:spLocks noChangeArrowheads="1"/>
            </p:cNvSpPr>
            <p:nvPr/>
          </p:nvSpPr>
          <p:spPr bwMode="auto">
            <a:xfrm>
              <a:off x="8460227" y="-147707"/>
              <a:ext cx="74174"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grpSp>
      <p:sp>
        <p:nvSpPr>
          <p:cNvPr id="114" name="Rounded Rectangle 156">
            <a:extLst>
              <a:ext uri="{FF2B5EF4-FFF2-40B4-BE49-F238E27FC236}">
                <a16:creationId xmlns:a16="http://schemas.microsoft.com/office/drawing/2014/main" id="{6D52A7F5-E54F-4394-853F-13A168883871}"/>
              </a:ext>
            </a:extLst>
          </p:cNvPr>
          <p:cNvSpPr>
            <a:spLocks noChangeArrowheads="1"/>
          </p:cNvSpPr>
          <p:nvPr/>
        </p:nvSpPr>
        <p:spPr bwMode="auto">
          <a:xfrm>
            <a:off x="7832140" y="4930732"/>
            <a:ext cx="3225919" cy="576000"/>
          </a:xfrm>
          <a:prstGeom prst="roundRect">
            <a:avLst>
              <a:gd name="adj" fmla="val 16667"/>
            </a:avLst>
          </a:prstGeom>
          <a:solidFill>
            <a:schemeClr val="accent1">
              <a:lumMod val="75000"/>
            </a:schemeClr>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RAN Work Items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17</a:t>
            </a:r>
          </a:p>
        </p:txBody>
      </p:sp>
      <p:grpSp>
        <p:nvGrpSpPr>
          <p:cNvPr id="115" name="Group 114">
            <a:extLst>
              <a:ext uri="{FF2B5EF4-FFF2-40B4-BE49-F238E27FC236}">
                <a16:creationId xmlns:a16="http://schemas.microsoft.com/office/drawing/2014/main" id="{D310D447-7000-4A3A-8ADB-B0C75A72D5EC}"/>
              </a:ext>
            </a:extLst>
          </p:cNvPr>
          <p:cNvGrpSpPr/>
          <p:nvPr/>
        </p:nvGrpSpPr>
        <p:grpSpPr>
          <a:xfrm>
            <a:off x="11104385" y="4930732"/>
            <a:ext cx="531374" cy="576000"/>
            <a:chOff x="8003027" y="-147707"/>
            <a:chExt cx="531374" cy="576000"/>
          </a:xfrm>
          <a:solidFill>
            <a:schemeClr val="accent1">
              <a:lumMod val="75000"/>
            </a:schemeClr>
          </a:solidFill>
        </p:grpSpPr>
        <p:sp>
          <p:nvSpPr>
            <p:cNvPr id="116" name="Rounded Rectangle 156">
              <a:extLst>
                <a:ext uri="{FF2B5EF4-FFF2-40B4-BE49-F238E27FC236}">
                  <a16:creationId xmlns:a16="http://schemas.microsoft.com/office/drawing/2014/main" id="{61E2FCFF-E96F-46F1-9389-F04018508BBC}"/>
                </a:ext>
              </a:extLst>
            </p:cNvPr>
            <p:cNvSpPr>
              <a:spLocks noChangeArrowheads="1"/>
            </p:cNvSpPr>
            <p:nvPr/>
          </p:nvSpPr>
          <p:spPr bwMode="auto">
            <a:xfrm>
              <a:off x="80030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17" name="Rounded Rectangle 156">
              <a:extLst>
                <a:ext uri="{FF2B5EF4-FFF2-40B4-BE49-F238E27FC236}">
                  <a16:creationId xmlns:a16="http://schemas.microsoft.com/office/drawing/2014/main" id="{B5B4A016-F8C4-4943-974D-9F662971CB26}"/>
                </a:ext>
              </a:extLst>
            </p:cNvPr>
            <p:cNvSpPr>
              <a:spLocks noChangeArrowheads="1"/>
            </p:cNvSpPr>
            <p:nvPr/>
          </p:nvSpPr>
          <p:spPr bwMode="auto">
            <a:xfrm>
              <a:off x="81554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18" name="Rounded Rectangle 156">
              <a:extLst>
                <a:ext uri="{FF2B5EF4-FFF2-40B4-BE49-F238E27FC236}">
                  <a16:creationId xmlns:a16="http://schemas.microsoft.com/office/drawing/2014/main" id="{F47B23B5-C693-44E4-A0D3-252D16D6580D}"/>
                </a:ext>
              </a:extLst>
            </p:cNvPr>
            <p:cNvSpPr>
              <a:spLocks noChangeArrowheads="1"/>
            </p:cNvSpPr>
            <p:nvPr/>
          </p:nvSpPr>
          <p:spPr bwMode="auto">
            <a:xfrm>
              <a:off x="83078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19" name="Rounded Rectangle 156">
              <a:extLst>
                <a:ext uri="{FF2B5EF4-FFF2-40B4-BE49-F238E27FC236}">
                  <a16:creationId xmlns:a16="http://schemas.microsoft.com/office/drawing/2014/main" id="{8B40D2EF-4BCB-4800-99FD-36E65E3FA8A7}"/>
                </a:ext>
              </a:extLst>
            </p:cNvPr>
            <p:cNvSpPr>
              <a:spLocks noChangeArrowheads="1"/>
            </p:cNvSpPr>
            <p:nvPr/>
          </p:nvSpPr>
          <p:spPr bwMode="auto">
            <a:xfrm>
              <a:off x="8460227" y="-147707"/>
              <a:ext cx="74174" cy="576000"/>
            </a:xfrm>
            <a:prstGeom prst="roundRect">
              <a:avLst>
                <a:gd name="adj" fmla="val 16667"/>
              </a:avLst>
            </a:prstGeom>
            <a:grp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grpSp>
      <p:sp>
        <p:nvSpPr>
          <p:cNvPr id="120" name="Diamond 4">
            <a:extLst>
              <a:ext uri="{FF2B5EF4-FFF2-40B4-BE49-F238E27FC236}">
                <a16:creationId xmlns:a16="http://schemas.microsoft.com/office/drawing/2014/main" id="{1F9776CD-3060-44F3-A8B7-233872596A61}"/>
              </a:ext>
            </a:extLst>
          </p:cNvPr>
          <p:cNvSpPr>
            <a:spLocks noChangeArrowheads="1"/>
          </p:cNvSpPr>
          <p:nvPr/>
        </p:nvSpPr>
        <p:spPr bwMode="auto">
          <a:xfrm>
            <a:off x="10937900" y="5571060"/>
            <a:ext cx="249237" cy="249237"/>
          </a:xfrm>
          <a:prstGeom prst="diamond">
            <a:avLst/>
          </a:prstGeom>
          <a:solidFill>
            <a:schemeClr val="accent2">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sp>
        <p:nvSpPr>
          <p:cNvPr id="121" name="Diamond 4">
            <a:extLst>
              <a:ext uri="{FF2B5EF4-FFF2-40B4-BE49-F238E27FC236}">
                <a16:creationId xmlns:a16="http://schemas.microsoft.com/office/drawing/2014/main" id="{E8387588-80C3-4249-9911-D52583BF9E5A}"/>
              </a:ext>
            </a:extLst>
          </p:cNvPr>
          <p:cNvSpPr>
            <a:spLocks noChangeArrowheads="1"/>
          </p:cNvSpPr>
          <p:nvPr/>
        </p:nvSpPr>
        <p:spPr bwMode="auto">
          <a:xfrm>
            <a:off x="11475879" y="5557014"/>
            <a:ext cx="255587" cy="249237"/>
          </a:xfrm>
          <a:prstGeom prst="diamond">
            <a:avLst/>
          </a:prstGeom>
          <a:solidFill>
            <a:schemeClr val="accent6">
              <a:lumMod val="40000"/>
              <a:lumOff val="60000"/>
            </a:schemeClr>
          </a:solidFill>
          <a:ln w="12700">
            <a:solidFill>
              <a:schemeClr val="tx1"/>
            </a:solidFill>
            <a:round/>
            <a:headEnd/>
            <a:tailEnd/>
          </a:ln>
        </p:spPr>
        <p:txBody>
          <a:bodyPr wrap="none" lIns="72000" rIns="72000"/>
          <a:lstStyle>
            <a:lvl1pPr eaLnBrk="0" hangingPunct="0">
              <a:defRPr sz="2000">
                <a:solidFill>
                  <a:schemeClr val="tx1"/>
                </a:solidFill>
                <a:latin typeface="Arial" charset="0"/>
                <a:ea typeface="Arial" charset="0"/>
                <a:cs typeface="Arial" charset="0"/>
              </a:defRPr>
            </a:lvl1pPr>
            <a:lvl2pPr marL="742950" indent="-285750" eaLnBrk="0" hangingPunct="0">
              <a:defRPr sz="2000">
                <a:solidFill>
                  <a:schemeClr val="tx1"/>
                </a:solidFill>
                <a:latin typeface="Arial" charset="0"/>
                <a:ea typeface="Arial" charset="0"/>
                <a:cs typeface="Arial" charset="0"/>
              </a:defRPr>
            </a:lvl2pPr>
            <a:lvl3pPr marL="1143000" indent="-228600" eaLnBrk="0" hangingPunct="0">
              <a:defRPr sz="2000">
                <a:solidFill>
                  <a:schemeClr val="tx1"/>
                </a:solidFill>
                <a:latin typeface="Arial" charset="0"/>
                <a:ea typeface="Arial" charset="0"/>
                <a:cs typeface="Arial" charset="0"/>
              </a:defRPr>
            </a:lvl3pPr>
            <a:lvl4pPr marL="1600200" indent="-228600" eaLnBrk="0" hangingPunct="0">
              <a:defRPr sz="2000">
                <a:solidFill>
                  <a:schemeClr val="tx1"/>
                </a:solidFill>
                <a:latin typeface="Arial" charset="0"/>
                <a:ea typeface="Arial" charset="0"/>
                <a:cs typeface="Arial" charset="0"/>
              </a:defRPr>
            </a:lvl4pPr>
            <a:lvl5pPr marL="2057400" indent="-228600" eaLnBrk="0" hangingPunct="0">
              <a:defRPr sz="2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ea typeface="Arial" charset="0"/>
                <a:cs typeface="Arial"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sv-SE" altLang="en-US" sz="2000" b="0" i="0" u="none" strike="noStrike" kern="0" cap="none" spc="0" normalizeH="0" baseline="0" noProof="0">
              <a:ln>
                <a:noFill/>
              </a:ln>
              <a:solidFill>
                <a:schemeClr val="tx1"/>
              </a:solidFill>
              <a:effectLst/>
              <a:uLnTx/>
              <a:uFillTx/>
              <a:latin typeface="Arial" charset="0"/>
              <a:ea typeface="Arial" charset="0"/>
              <a:cs typeface="Arial" charset="0"/>
            </a:endParaRPr>
          </a:p>
        </p:txBody>
      </p:sp>
      <p:sp>
        <p:nvSpPr>
          <p:cNvPr id="122" name="Rounded Rectangle 155">
            <a:extLst>
              <a:ext uri="{FF2B5EF4-FFF2-40B4-BE49-F238E27FC236}">
                <a16:creationId xmlns:a16="http://schemas.microsoft.com/office/drawing/2014/main" id="{8919C649-69EF-459C-9586-06C34EB20601}"/>
              </a:ext>
            </a:extLst>
          </p:cNvPr>
          <p:cNvSpPr>
            <a:spLocks noChangeArrowheads="1"/>
          </p:cNvSpPr>
          <p:nvPr/>
        </p:nvSpPr>
        <p:spPr bwMode="auto">
          <a:xfrm>
            <a:off x="249125" y="1819678"/>
            <a:ext cx="2671454" cy="576000"/>
          </a:xfrm>
          <a:prstGeom prst="roundRect">
            <a:avLst>
              <a:gd name="adj" fmla="val 16667"/>
            </a:avLst>
          </a:prstGeom>
          <a:solidFill>
            <a:srgbClr val="00B050"/>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SA1 Stage 1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5G  Phase 1</a:t>
            </a:r>
          </a:p>
        </p:txBody>
      </p:sp>
      <p:sp>
        <p:nvSpPr>
          <p:cNvPr id="124" name="Rounded Rectangle 156">
            <a:extLst>
              <a:ext uri="{FF2B5EF4-FFF2-40B4-BE49-F238E27FC236}">
                <a16:creationId xmlns:a16="http://schemas.microsoft.com/office/drawing/2014/main" id="{FF16C83E-EF62-4148-88E7-8FF9E46598B6}"/>
              </a:ext>
            </a:extLst>
          </p:cNvPr>
          <p:cNvSpPr>
            <a:spLocks noChangeArrowheads="1"/>
          </p:cNvSpPr>
          <p:nvPr/>
        </p:nvSpPr>
        <p:spPr bwMode="auto">
          <a:xfrm>
            <a:off x="2958500" y="1819678"/>
            <a:ext cx="3209713" cy="576000"/>
          </a:xfrm>
          <a:prstGeom prst="roundRect">
            <a:avLst>
              <a:gd name="adj" fmla="val 16667"/>
            </a:avLst>
          </a:prstGeom>
          <a:solidFill>
            <a:srgbClr val="00B050"/>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SA1 Stage 1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16</a:t>
            </a:r>
          </a:p>
        </p:txBody>
      </p:sp>
      <p:grpSp>
        <p:nvGrpSpPr>
          <p:cNvPr id="125" name="Group 124">
            <a:extLst>
              <a:ext uri="{FF2B5EF4-FFF2-40B4-BE49-F238E27FC236}">
                <a16:creationId xmlns:a16="http://schemas.microsoft.com/office/drawing/2014/main" id="{2581B716-F618-4707-B592-127F5AB65720}"/>
              </a:ext>
            </a:extLst>
          </p:cNvPr>
          <p:cNvGrpSpPr/>
          <p:nvPr/>
        </p:nvGrpSpPr>
        <p:grpSpPr>
          <a:xfrm>
            <a:off x="7882065" y="1543912"/>
            <a:ext cx="531374" cy="576000"/>
            <a:chOff x="8003027" y="-147707"/>
            <a:chExt cx="531374" cy="576000"/>
          </a:xfrm>
          <a:solidFill>
            <a:srgbClr val="00B050"/>
          </a:solidFill>
        </p:grpSpPr>
        <p:sp>
          <p:nvSpPr>
            <p:cNvPr id="126" name="Rounded Rectangle 156">
              <a:extLst>
                <a:ext uri="{FF2B5EF4-FFF2-40B4-BE49-F238E27FC236}">
                  <a16:creationId xmlns:a16="http://schemas.microsoft.com/office/drawing/2014/main" id="{9C8FCA86-5FC6-46DB-B0DC-3A228CD1E399}"/>
                </a:ext>
              </a:extLst>
            </p:cNvPr>
            <p:cNvSpPr>
              <a:spLocks noChangeArrowheads="1"/>
            </p:cNvSpPr>
            <p:nvPr/>
          </p:nvSpPr>
          <p:spPr bwMode="auto">
            <a:xfrm>
              <a:off x="8003027" y="-147707"/>
              <a:ext cx="74174" cy="576000"/>
            </a:xfrm>
            <a:prstGeom prst="roundRect">
              <a:avLst>
                <a:gd name="adj" fmla="val 16667"/>
              </a:avLst>
            </a:prstGeom>
            <a:grpFill/>
            <a:ln w="12700" algn="ctr">
              <a:solidFill>
                <a:srgbClr val="00B050"/>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27" name="Rounded Rectangle 156">
              <a:extLst>
                <a:ext uri="{FF2B5EF4-FFF2-40B4-BE49-F238E27FC236}">
                  <a16:creationId xmlns:a16="http://schemas.microsoft.com/office/drawing/2014/main" id="{CD226C64-2CBB-4DC6-8255-3ACCFB179EB3}"/>
                </a:ext>
              </a:extLst>
            </p:cNvPr>
            <p:cNvSpPr>
              <a:spLocks noChangeArrowheads="1"/>
            </p:cNvSpPr>
            <p:nvPr/>
          </p:nvSpPr>
          <p:spPr bwMode="auto">
            <a:xfrm>
              <a:off x="8155427" y="-147707"/>
              <a:ext cx="74174" cy="576000"/>
            </a:xfrm>
            <a:prstGeom prst="roundRect">
              <a:avLst>
                <a:gd name="adj" fmla="val 16667"/>
              </a:avLst>
            </a:prstGeom>
            <a:grpFill/>
            <a:ln w="12700" algn="ctr">
              <a:solidFill>
                <a:srgbClr val="00B050"/>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28" name="Rounded Rectangle 156">
              <a:extLst>
                <a:ext uri="{FF2B5EF4-FFF2-40B4-BE49-F238E27FC236}">
                  <a16:creationId xmlns:a16="http://schemas.microsoft.com/office/drawing/2014/main" id="{3B0402FD-D567-4D0F-9588-BC9371EF389B}"/>
                </a:ext>
              </a:extLst>
            </p:cNvPr>
            <p:cNvSpPr>
              <a:spLocks noChangeArrowheads="1"/>
            </p:cNvSpPr>
            <p:nvPr/>
          </p:nvSpPr>
          <p:spPr bwMode="auto">
            <a:xfrm>
              <a:off x="8307827" y="-147707"/>
              <a:ext cx="74174" cy="576000"/>
            </a:xfrm>
            <a:prstGeom prst="roundRect">
              <a:avLst>
                <a:gd name="adj" fmla="val 16667"/>
              </a:avLst>
            </a:prstGeom>
            <a:grpFill/>
            <a:ln w="12700" algn="ctr">
              <a:solidFill>
                <a:srgbClr val="00B050"/>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29" name="Rounded Rectangle 156">
              <a:extLst>
                <a:ext uri="{FF2B5EF4-FFF2-40B4-BE49-F238E27FC236}">
                  <a16:creationId xmlns:a16="http://schemas.microsoft.com/office/drawing/2014/main" id="{9484C0B0-2C36-46D3-842B-1E3D0EC2E3EB}"/>
                </a:ext>
              </a:extLst>
            </p:cNvPr>
            <p:cNvSpPr>
              <a:spLocks noChangeArrowheads="1"/>
            </p:cNvSpPr>
            <p:nvPr/>
          </p:nvSpPr>
          <p:spPr bwMode="auto">
            <a:xfrm>
              <a:off x="8460227" y="-147707"/>
              <a:ext cx="74174" cy="576000"/>
            </a:xfrm>
            <a:prstGeom prst="roundRect">
              <a:avLst>
                <a:gd name="adj" fmla="val 16667"/>
              </a:avLst>
            </a:prstGeom>
            <a:grpFill/>
            <a:ln w="12700" algn="ctr">
              <a:solidFill>
                <a:srgbClr val="00B050"/>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grpSp>
      <p:sp>
        <p:nvSpPr>
          <p:cNvPr id="130" name="Rounded Rectangle 156">
            <a:extLst>
              <a:ext uri="{FF2B5EF4-FFF2-40B4-BE49-F238E27FC236}">
                <a16:creationId xmlns:a16="http://schemas.microsoft.com/office/drawing/2014/main" id="{FA33EF3D-FE90-4460-90CD-5F1AE8316610}"/>
              </a:ext>
            </a:extLst>
          </p:cNvPr>
          <p:cNvSpPr>
            <a:spLocks noChangeArrowheads="1"/>
          </p:cNvSpPr>
          <p:nvPr/>
        </p:nvSpPr>
        <p:spPr bwMode="auto">
          <a:xfrm>
            <a:off x="7325157" y="1819678"/>
            <a:ext cx="2711336" cy="576000"/>
          </a:xfrm>
          <a:prstGeom prst="roundRect">
            <a:avLst>
              <a:gd name="adj" fmla="val 16667"/>
            </a:avLst>
          </a:prstGeom>
          <a:solidFill>
            <a:srgbClr val="00B050"/>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SA1 Stage 1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18</a:t>
            </a:r>
          </a:p>
        </p:txBody>
      </p:sp>
      <p:grpSp>
        <p:nvGrpSpPr>
          <p:cNvPr id="131" name="Group 130">
            <a:extLst>
              <a:ext uri="{FF2B5EF4-FFF2-40B4-BE49-F238E27FC236}">
                <a16:creationId xmlns:a16="http://schemas.microsoft.com/office/drawing/2014/main" id="{AC0A4716-2C2F-472B-B14C-581D1BFEE0A0}"/>
              </a:ext>
            </a:extLst>
          </p:cNvPr>
          <p:cNvGrpSpPr/>
          <p:nvPr/>
        </p:nvGrpSpPr>
        <p:grpSpPr>
          <a:xfrm>
            <a:off x="10089936" y="1827099"/>
            <a:ext cx="531374" cy="576000"/>
            <a:chOff x="8003027" y="-147707"/>
            <a:chExt cx="531374" cy="576000"/>
          </a:xfrm>
          <a:solidFill>
            <a:srgbClr val="00B050"/>
          </a:solidFill>
        </p:grpSpPr>
        <p:sp>
          <p:nvSpPr>
            <p:cNvPr id="132" name="Rounded Rectangle 156">
              <a:extLst>
                <a:ext uri="{FF2B5EF4-FFF2-40B4-BE49-F238E27FC236}">
                  <a16:creationId xmlns:a16="http://schemas.microsoft.com/office/drawing/2014/main" id="{8B692476-0537-4929-89EA-6DA53E0E667A}"/>
                </a:ext>
              </a:extLst>
            </p:cNvPr>
            <p:cNvSpPr>
              <a:spLocks noChangeArrowheads="1"/>
            </p:cNvSpPr>
            <p:nvPr/>
          </p:nvSpPr>
          <p:spPr bwMode="auto">
            <a:xfrm>
              <a:off x="8003027" y="-147707"/>
              <a:ext cx="74174" cy="576000"/>
            </a:xfrm>
            <a:prstGeom prst="roundRect">
              <a:avLst>
                <a:gd name="adj" fmla="val 16667"/>
              </a:avLst>
            </a:prstGeom>
            <a:grpFill/>
            <a:ln w="12700" algn="ctr">
              <a:solidFill>
                <a:srgbClr val="00B050"/>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33" name="Rounded Rectangle 156">
              <a:extLst>
                <a:ext uri="{FF2B5EF4-FFF2-40B4-BE49-F238E27FC236}">
                  <a16:creationId xmlns:a16="http://schemas.microsoft.com/office/drawing/2014/main" id="{D26C852A-97F7-408D-A35B-47F0D39E70E8}"/>
                </a:ext>
              </a:extLst>
            </p:cNvPr>
            <p:cNvSpPr>
              <a:spLocks noChangeArrowheads="1"/>
            </p:cNvSpPr>
            <p:nvPr/>
          </p:nvSpPr>
          <p:spPr bwMode="auto">
            <a:xfrm>
              <a:off x="8155427" y="-147707"/>
              <a:ext cx="74174" cy="576000"/>
            </a:xfrm>
            <a:prstGeom prst="roundRect">
              <a:avLst>
                <a:gd name="adj" fmla="val 16667"/>
              </a:avLst>
            </a:prstGeom>
            <a:grpFill/>
            <a:ln w="12700" algn="ctr">
              <a:solidFill>
                <a:srgbClr val="00B050"/>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34" name="Rounded Rectangle 156">
              <a:extLst>
                <a:ext uri="{FF2B5EF4-FFF2-40B4-BE49-F238E27FC236}">
                  <a16:creationId xmlns:a16="http://schemas.microsoft.com/office/drawing/2014/main" id="{DAE9168A-79D6-4E81-915C-97D0824D965D}"/>
                </a:ext>
              </a:extLst>
            </p:cNvPr>
            <p:cNvSpPr>
              <a:spLocks noChangeArrowheads="1"/>
            </p:cNvSpPr>
            <p:nvPr/>
          </p:nvSpPr>
          <p:spPr bwMode="auto">
            <a:xfrm>
              <a:off x="8307827" y="-147707"/>
              <a:ext cx="74174" cy="576000"/>
            </a:xfrm>
            <a:prstGeom prst="roundRect">
              <a:avLst>
                <a:gd name="adj" fmla="val 16667"/>
              </a:avLst>
            </a:prstGeom>
            <a:grpFill/>
            <a:ln w="12700" algn="ctr">
              <a:solidFill>
                <a:srgbClr val="00B050"/>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35" name="Rounded Rectangle 156">
              <a:extLst>
                <a:ext uri="{FF2B5EF4-FFF2-40B4-BE49-F238E27FC236}">
                  <a16:creationId xmlns:a16="http://schemas.microsoft.com/office/drawing/2014/main" id="{FACFC7E4-CCE6-4921-9F32-BB1D3113E7FA}"/>
                </a:ext>
              </a:extLst>
            </p:cNvPr>
            <p:cNvSpPr>
              <a:spLocks noChangeArrowheads="1"/>
            </p:cNvSpPr>
            <p:nvPr/>
          </p:nvSpPr>
          <p:spPr bwMode="auto">
            <a:xfrm>
              <a:off x="8460227" y="-147707"/>
              <a:ext cx="74174" cy="576000"/>
            </a:xfrm>
            <a:prstGeom prst="roundRect">
              <a:avLst>
                <a:gd name="adj" fmla="val 16667"/>
              </a:avLst>
            </a:prstGeom>
            <a:grpFill/>
            <a:ln w="12700" algn="ctr">
              <a:solidFill>
                <a:srgbClr val="00B050"/>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endParaRPr lang="en-US" altLang="en-US" sz="1500" b="1" dirty="0">
                <a:solidFill>
                  <a:srgbClr val="FFFFFF"/>
                </a:solidFill>
                <a:effectLst>
                  <a:outerShdw blurRad="50800" dist="38100" dir="5400000" algn="t" rotWithShape="0">
                    <a:prstClr val="black">
                      <a:alpha val="40000"/>
                    </a:prstClr>
                  </a:outerShdw>
                </a:effectLst>
              </a:endParaRPr>
            </a:p>
          </p:txBody>
        </p:sp>
      </p:grpSp>
      <p:sp>
        <p:nvSpPr>
          <p:cNvPr id="136" name="Rounded Rectangle 156">
            <a:extLst>
              <a:ext uri="{FF2B5EF4-FFF2-40B4-BE49-F238E27FC236}">
                <a16:creationId xmlns:a16="http://schemas.microsoft.com/office/drawing/2014/main" id="{34BA162B-885C-41D1-BC5A-DAE252C7AD7C}"/>
              </a:ext>
            </a:extLst>
          </p:cNvPr>
          <p:cNvSpPr>
            <a:spLocks noChangeArrowheads="1"/>
          </p:cNvSpPr>
          <p:nvPr/>
        </p:nvSpPr>
        <p:spPr bwMode="auto">
          <a:xfrm>
            <a:off x="10052218" y="2621421"/>
            <a:ext cx="1599299" cy="576000"/>
          </a:xfrm>
          <a:prstGeom prst="roundRect">
            <a:avLst>
              <a:gd name="adj" fmla="val 16667"/>
            </a:avLst>
          </a:prstGeom>
          <a:solidFill>
            <a:schemeClr val="accent1">
              <a:lumMod val="60000"/>
              <a:lumOff val="40000"/>
            </a:schemeClr>
          </a:solidFill>
          <a:ln w="12700" algn="ctr">
            <a:solidFill>
              <a:schemeClr val="accent1"/>
            </a:solid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Arch Study Items </a:t>
            </a:r>
            <a:br>
              <a:rPr lang="en-US" altLang="en-US" sz="1500" b="1" dirty="0">
                <a:solidFill>
                  <a:srgbClr val="FFFFFF"/>
                </a:solidFill>
                <a:effectLst>
                  <a:outerShdw blurRad="50800" dist="38100" dir="5400000" algn="t" rotWithShape="0">
                    <a:prstClr val="black">
                      <a:alpha val="40000"/>
                    </a:prstClr>
                  </a:outerShdw>
                </a:effectLst>
              </a:rPr>
            </a:br>
            <a:endParaRPr lang="en-US" altLang="en-US" sz="1500" b="1" dirty="0">
              <a:solidFill>
                <a:srgbClr val="FFFFFF"/>
              </a:solidFill>
              <a:effectLst>
                <a:outerShdw blurRad="50800" dist="38100" dir="5400000" algn="t" rotWithShape="0">
                  <a:prstClr val="black">
                    <a:alpha val="40000"/>
                  </a:prstClr>
                </a:outerShdw>
              </a:effectLst>
            </a:endParaRPr>
          </a:p>
        </p:txBody>
      </p:sp>
      <p:sp>
        <p:nvSpPr>
          <p:cNvPr id="137" name="Rounded Rectangle 156">
            <a:extLst>
              <a:ext uri="{FF2B5EF4-FFF2-40B4-BE49-F238E27FC236}">
                <a16:creationId xmlns:a16="http://schemas.microsoft.com/office/drawing/2014/main" id="{27E973C3-5E79-45B6-A087-7B314A52CD36}"/>
              </a:ext>
            </a:extLst>
          </p:cNvPr>
          <p:cNvSpPr>
            <a:spLocks noChangeArrowheads="1"/>
          </p:cNvSpPr>
          <p:nvPr/>
        </p:nvSpPr>
        <p:spPr bwMode="auto">
          <a:xfrm>
            <a:off x="10053518" y="2979479"/>
            <a:ext cx="2711334" cy="576000"/>
          </a:xfrm>
          <a:prstGeom prst="roundRect">
            <a:avLst>
              <a:gd name="adj" fmla="val 16667"/>
            </a:avLst>
          </a:prstGeom>
          <a:solidFill>
            <a:schemeClr val="accent1">
              <a:lumMod val="75000"/>
            </a:schemeClr>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Arch. Stage 2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18</a:t>
            </a:r>
          </a:p>
        </p:txBody>
      </p:sp>
      <p:sp>
        <p:nvSpPr>
          <p:cNvPr id="123" name="Rounded Rectangle 156">
            <a:extLst>
              <a:ext uri="{FF2B5EF4-FFF2-40B4-BE49-F238E27FC236}">
                <a16:creationId xmlns:a16="http://schemas.microsoft.com/office/drawing/2014/main" id="{D2FD59D9-3D3F-47C5-B55E-A1A16D5CFEE1}"/>
              </a:ext>
            </a:extLst>
          </p:cNvPr>
          <p:cNvSpPr>
            <a:spLocks noChangeArrowheads="1"/>
          </p:cNvSpPr>
          <p:nvPr/>
        </p:nvSpPr>
        <p:spPr bwMode="auto">
          <a:xfrm>
            <a:off x="5117287" y="1539878"/>
            <a:ext cx="2711335" cy="576000"/>
          </a:xfrm>
          <a:prstGeom prst="roundRect">
            <a:avLst>
              <a:gd name="adj" fmla="val 16667"/>
            </a:avLst>
          </a:prstGeom>
          <a:solidFill>
            <a:srgbClr val="00B050"/>
          </a:solidFill>
          <a:ln w="12700" algn="ctr">
            <a:noFill/>
            <a:round/>
            <a:headEnd/>
            <a:tailEnd/>
          </a:ln>
          <a:effectLst>
            <a:outerShdw blurRad="50800" dist="38100" dir="5400000" algn="t" rotWithShape="0">
              <a:prstClr val="black">
                <a:alpha val="40000"/>
              </a:prstClr>
            </a:outerShdw>
          </a:effectLst>
        </p:spPr>
        <p:txBody>
          <a:bodyPr wrap="none" lIns="71998" tIns="45719" rIns="71998" bIns="45719"/>
          <a:lstStyle>
            <a:lvl1pPr eaLnBrk="0" hangingPunct="0">
              <a:defRPr sz="2000">
                <a:solidFill>
                  <a:schemeClr val="tx1"/>
                </a:solidFill>
                <a:latin typeface="Arial" charset="0"/>
                <a:ea typeface="MS PGothic" pitchFamily="34" charset="-128"/>
              </a:defRPr>
            </a:lvl1pPr>
            <a:lvl2pPr marL="742950" indent="-285750" eaLnBrk="0" hangingPunct="0">
              <a:defRPr sz="2000">
                <a:solidFill>
                  <a:schemeClr val="tx1"/>
                </a:solidFill>
                <a:latin typeface="Arial" charset="0"/>
                <a:ea typeface="MS PGothic" pitchFamily="34" charset="-128"/>
              </a:defRPr>
            </a:lvl2pPr>
            <a:lvl3pPr marL="1143000" indent="-228600" eaLnBrk="0" hangingPunct="0">
              <a:defRPr sz="2000">
                <a:solidFill>
                  <a:schemeClr val="tx1"/>
                </a:solidFill>
                <a:latin typeface="Arial" charset="0"/>
                <a:ea typeface="MS PGothic" pitchFamily="34" charset="-128"/>
              </a:defRPr>
            </a:lvl3pPr>
            <a:lvl4pPr marL="1600200" indent="-228600" eaLnBrk="0" hangingPunct="0">
              <a:defRPr sz="2000">
                <a:solidFill>
                  <a:schemeClr val="tx1"/>
                </a:solidFill>
                <a:latin typeface="Arial" charset="0"/>
                <a:ea typeface="MS PGothic" pitchFamily="34" charset="-128"/>
              </a:defRPr>
            </a:lvl4pPr>
            <a:lvl5pPr marL="2057400" indent="-228600" eaLnBrk="0" hangingPunct="0">
              <a:defRPr sz="2000">
                <a:solidFill>
                  <a:schemeClr val="tx1"/>
                </a:solidFill>
                <a:latin typeface="Arial" charset="0"/>
                <a:ea typeface="MS PGothic" pitchFamily="34" charset="-128"/>
              </a:defRPr>
            </a:lvl5pPr>
            <a:lvl6pPr marL="2514600" indent="-228600" eaLnBrk="0" fontAlgn="base" hangingPunct="0">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spcBef>
                <a:spcPct val="0"/>
              </a:spcBef>
              <a:spcAft>
                <a:spcPct val="0"/>
              </a:spcAft>
              <a:defRPr sz="2000">
                <a:solidFill>
                  <a:schemeClr val="tx1"/>
                </a:solidFill>
                <a:latin typeface="Arial" charset="0"/>
                <a:ea typeface="MS PGothic" pitchFamily="34" charset="-128"/>
              </a:defRPr>
            </a:lvl9pPr>
          </a:lstStyle>
          <a:p>
            <a:pPr algn="ctr" eaLnBrk="1" hangingPunct="1"/>
            <a:r>
              <a:rPr lang="en-US" altLang="en-US" sz="1500" b="1" dirty="0">
                <a:solidFill>
                  <a:srgbClr val="FFFFFF"/>
                </a:solidFill>
                <a:effectLst>
                  <a:outerShdw blurRad="50800" dist="38100" dir="5400000" algn="t" rotWithShape="0">
                    <a:prstClr val="black">
                      <a:alpha val="40000"/>
                    </a:prstClr>
                  </a:outerShdw>
                </a:effectLst>
              </a:rPr>
              <a:t>SA1 Stage 1 </a:t>
            </a:r>
            <a:br>
              <a:rPr lang="en-US" altLang="en-US" sz="1500" b="1" dirty="0">
                <a:solidFill>
                  <a:srgbClr val="FFFFFF"/>
                </a:solidFill>
                <a:effectLst>
                  <a:outerShdw blurRad="50800" dist="38100" dir="5400000" algn="t" rotWithShape="0">
                    <a:prstClr val="black">
                      <a:alpha val="40000"/>
                    </a:prstClr>
                  </a:outerShdw>
                </a:effectLst>
              </a:rPr>
            </a:br>
            <a:r>
              <a:rPr lang="en-US" altLang="en-US" sz="1500" b="1" dirty="0">
                <a:solidFill>
                  <a:srgbClr val="FFFFFF"/>
                </a:solidFill>
                <a:effectLst>
                  <a:outerShdw blurRad="50800" dist="38100" dir="5400000" algn="t" rotWithShape="0">
                    <a:prstClr val="black">
                      <a:alpha val="40000"/>
                    </a:prstClr>
                  </a:outerShdw>
                </a:effectLst>
              </a:rPr>
              <a:t>Release 17</a:t>
            </a:r>
          </a:p>
        </p:txBody>
      </p:sp>
    </p:spTree>
    <p:extLst>
      <p:ext uri="{BB962C8B-B14F-4D97-AF65-F5344CB8AC3E}">
        <p14:creationId xmlns:p14="http://schemas.microsoft.com/office/powerpoint/2010/main" val="117585525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41ED95-1B37-4DD2-955C-3BD632111CDF}"/>
              </a:ext>
            </a:extLst>
          </p:cNvPr>
          <p:cNvSpPr>
            <a:spLocks noGrp="1"/>
          </p:cNvSpPr>
          <p:nvPr>
            <p:ph idx="1"/>
          </p:nvPr>
        </p:nvSpPr>
        <p:spPr>
          <a:xfrm>
            <a:off x="609600" y="685800"/>
            <a:ext cx="11049000" cy="5943600"/>
          </a:xfrm>
        </p:spPr>
        <p:txBody>
          <a:bodyPr/>
          <a:lstStyle/>
          <a:p>
            <a:pPr marL="0" indent="0" hangingPunct="0">
              <a:buNone/>
            </a:pPr>
            <a:r>
              <a:rPr lang="en-GB" sz="1600" dirty="0">
                <a:latin typeface="Arial" panose="020B0604020202020204" pitchFamily="34" charset="0"/>
                <a:cs typeface="Arial" panose="020B0604020202020204" pitchFamily="34" charset="0"/>
              </a:rPr>
              <a:t>SA#81 also discussed to move the target date for Stage 1 completion earlier. It was said that one issue is that the stage 1 completion for Rel-16 is in December 2018 while the Rel-16 prioritization was done 6 months earlier. This in fact leads to that stage 1 has less influence on stage 2 work of that release. </a:t>
            </a:r>
          </a:p>
          <a:p>
            <a:pPr marL="0" indent="0" hangingPunct="0">
              <a:buNone/>
            </a:pPr>
            <a:endParaRPr lang="en-US" sz="800" dirty="0">
              <a:latin typeface="Arial" panose="020B0604020202020204" pitchFamily="34" charset="0"/>
              <a:cs typeface="Arial" panose="020B0604020202020204" pitchFamily="34" charset="0"/>
            </a:endParaRPr>
          </a:p>
          <a:p>
            <a:pPr marL="0" indent="0" hangingPunct="0">
              <a:buNone/>
            </a:pPr>
            <a:r>
              <a:rPr lang="en-GB" sz="1600" dirty="0">
                <a:latin typeface="Arial" panose="020B0604020202020204" pitchFamily="34" charset="0"/>
                <a:cs typeface="Arial" panose="020B0604020202020204" pitchFamily="34" charset="0"/>
              </a:rPr>
              <a:t>SA1 has adopted ways of working where a TR is used to document basically all proposals, use cases and potential stage 1 requirements. This is to allow the community to study the proposals. In that process potential stage 1 requirements are documented for each use case. However, it is first in the normative work late in the release that real consensus decisions are made on what use-cases and stage 1 requirements that is of common interest and can be agreed. Due to this the stage 1 completion needs to be moved earlier. One important </a:t>
            </a:r>
            <a:r>
              <a:rPr lang="en-GB" sz="1600">
                <a:latin typeface="Arial" panose="020B0604020202020204" pitchFamily="34" charset="0"/>
                <a:cs typeface="Arial" panose="020B0604020202020204" pitchFamily="34" charset="0"/>
              </a:rPr>
              <a:t>point in time </a:t>
            </a:r>
            <a:r>
              <a:rPr lang="en-GB" sz="1600" dirty="0">
                <a:latin typeface="Arial" panose="020B0604020202020204" pitchFamily="34" charset="0"/>
                <a:cs typeface="Arial" panose="020B0604020202020204" pitchFamily="34" charset="0"/>
              </a:rPr>
              <a:t>to influence is the scoping of new stage 2 study items and the early phase of stage 2 where the key issues are formulated. Normative stage 1 input at that time can be useful. </a:t>
            </a:r>
          </a:p>
          <a:p>
            <a:pPr marL="0" indent="0" hangingPunct="0">
              <a:buNone/>
            </a:pPr>
            <a:endParaRPr lang="en-US" sz="800" dirty="0">
              <a:latin typeface="Arial" panose="020B0604020202020204" pitchFamily="34" charset="0"/>
              <a:cs typeface="Arial" panose="020B0604020202020204" pitchFamily="34" charset="0"/>
            </a:endParaRPr>
          </a:p>
          <a:p>
            <a:pPr marL="0" indent="0" hangingPunct="0">
              <a:buNone/>
            </a:pPr>
            <a:r>
              <a:rPr lang="en-GB" sz="1600" dirty="0">
                <a:latin typeface="Arial" panose="020B0604020202020204" pitchFamily="34" charset="0"/>
                <a:cs typeface="Arial" panose="020B0604020202020204" pitchFamily="34" charset="0"/>
              </a:rPr>
              <a:t>It can also be noted that SA1 has already started work on Rel-17 study items in Q3 and Q4 this year. This document proposed to set the target date for Rel-17 Stage 1 completion to September 2019.</a:t>
            </a:r>
          </a:p>
          <a:p>
            <a:pPr marL="0" indent="0" hangingPunct="0">
              <a:buNone/>
            </a:pPr>
            <a:endParaRPr lang="en-GB" sz="1600" dirty="0">
              <a:latin typeface="Arial" panose="020B0604020202020204" pitchFamily="34" charset="0"/>
              <a:cs typeface="Arial" panose="020B0604020202020204" pitchFamily="34" charset="0"/>
            </a:endParaRPr>
          </a:p>
          <a:p>
            <a:pPr marL="0" indent="0" hangingPunct="0">
              <a:buNone/>
            </a:pPr>
            <a:endParaRPr lang="en-GB" sz="1600" dirty="0">
              <a:latin typeface="Arial" panose="020B0604020202020204" pitchFamily="34" charset="0"/>
              <a:cs typeface="Arial" panose="020B0604020202020204" pitchFamily="34" charset="0"/>
            </a:endParaRPr>
          </a:p>
          <a:p>
            <a:pPr marL="0" indent="0" hangingPunct="0">
              <a:buNone/>
            </a:pPr>
            <a:endParaRPr lang="en-GB" sz="1600" dirty="0">
              <a:latin typeface="Arial" panose="020B0604020202020204" pitchFamily="34" charset="0"/>
              <a:cs typeface="Arial" panose="020B0604020202020204" pitchFamily="34" charset="0"/>
            </a:endParaRPr>
          </a:p>
          <a:p>
            <a:pPr marL="0" indent="0" hangingPunct="0">
              <a:buNone/>
            </a:pPr>
            <a:r>
              <a:rPr lang="en-GB" sz="1600" dirty="0">
                <a:latin typeface="Arial" panose="020B0604020202020204" pitchFamily="34" charset="0"/>
                <a:cs typeface="Arial" panose="020B0604020202020204" pitchFamily="34" charset="0"/>
              </a:rPr>
              <a:t>Ericsson proposes that the release schedule of Rel-17 has the following target dates based on a 15 months release circle: </a:t>
            </a:r>
            <a:endParaRPr lang="en-US" sz="1600" dirty="0">
              <a:latin typeface="Arial" panose="020B0604020202020204" pitchFamily="34" charset="0"/>
              <a:cs typeface="Arial" panose="020B0604020202020204" pitchFamily="34" charset="0"/>
            </a:endParaRPr>
          </a:p>
          <a:p>
            <a:pPr hangingPunct="0"/>
            <a:r>
              <a:rPr lang="en-GB" sz="1600" dirty="0">
                <a:latin typeface="Arial" panose="020B0604020202020204" pitchFamily="34" charset="0"/>
                <a:cs typeface="Arial" panose="020B0604020202020204" pitchFamily="34" charset="0"/>
              </a:rPr>
              <a:t>Stage 1 target date September 2019</a:t>
            </a:r>
            <a:endParaRPr lang="en-US" sz="1600" dirty="0">
              <a:latin typeface="Arial" panose="020B0604020202020204" pitchFamily="34" charset="0"/>
              <a:cs typeface="Arial" panose="020B0604020202020204" pitchFamily="34" charset="0"/>
            </a:endParaRPr>
          </a:p>
          <a:p>
            <a:pPr hangingPunct="0"/>
            <a:r>
              <a:rPr lang="en-GB" sz="1600" dirty="0">
                <a:latin typeface="Arial" panose="020B0604020202020204" pitchFamily="34" charset="0"/>
                <a:cs typeface="Arial" panose="020B0604020202020204" pitchFamily="34" charset="0"/>
              </a:rPr>
              <a:t>Stage 2 target date September 2020</a:t>
            </a:r>
            <a:endParaRPr lang="en-US" sz="1600" dirty="0">
              <a:latin typeface="Arial" panose="020B0604020202020204" pitchFamily="34" charset="0"/>
              <a:cs typeface="Arial" panose="020B0604020202020204" pitchFamily="34" charset="0"/>
            </a:endParaRPr>
          </a:p>
          <a:p>
            <a:pPr hangingPunct="0"/>
            <a:r>
              <a:rPr lang="en-GB" sz="1600" dirty="0">
                <a:latin typeface="Arial" panose="020B0604020202020204" pitchFamily="34" charset="0"/>
                <a:cs typeface="Arial" panose="020B0604020202020204" pitchFamily="34" charset="0"/>
              </a:rPr>
              <a:t>Stage 3 target date March 2021</a:t>
            </a:r>
            <a:endParaRPr lang="en-US" sz="1600" dirty="0">
              <a:latin typeface="Arial" panose="020B0604020202020204" pitchFamily="34" charset="0"/>
              <a:cs typeface="Arial" panose="020B0604020202020204" pitchFamily="34" charset="0"/>
            </a:endParaRPr>
          </a:p>
          <a:p>
            <a:pPr hangingPunct="0"/>
            <a:r>
              <a:rPr lang="en-GB" sz="1600" dirty="0">
                <a:latin typeface="Arial" panose="020B0604020202020204" pitchFamily="34" charset="0"/>
                <a:cs typeface="Arial" panose="020B0604020202020204" pitchFamily="34" charset="0"/>
              </a:rPr>
              <a:t>ASN.1 target date June 2021</a:t>
            </a:r>
            <a:endParaRPr lang="en-US" sz="16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974D292B-2EA3-4D3B-93EC-3F580EA749B8}"/>
              </a:ext>
            </a:extLst>
          </p:cNvPr>
          <p:cNvSpPr>
            <a:spLocks noGrp="1"/>
          </p:cNvSpPr>
          <p:nvPr>
            <p:ph type="title"/>
          </p:nvPr>
        </p:nvSpPr>
        <p:spPr>
          <a:xfrm>
            <a:off x="609600" y="4191000"/>
            <a:ext cx="10238970" cy="469935"/>
          </a:xfrm>
        </p:spPr>
        <p:txBody>
          <a:bodyPr/>
          <a:lstStyle/>
          <a:p>
            <a:r>
              <a:rPr lang="en-US" sz="2400" dirty="0">
                <a:latin typeface="Arial" panose="020B0604020202020204" pitchFamily="34" charset="0"/>
                <a:cs typeface="Arial" panose="020B0604020202020204" pitchFamily="34" charset="0"/>
              </a:rPr>
              <a:t>2. Proposal </a:t>
            </a:r>
          </a:p>
        </p:txBody>
      </p:sp>
    </p:spTree>
    <p:extLst>
      <p:ext uri="{BB962C8B-B14F-4D97-AF65-F5344CB8AC3E}">
        <p14:creationId xmlns:p14="http://schemas.microsoft.com/office/powerpoint/2010/main" val="9618627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9050" cap="flat" cmpd="sng" algn="ctr">
          <a:solidFill>
            <a:schemeClr val="tx1"/>
          </a:solidFill>
          <a:prstDash val="solid"/>
          <a:round/>
          <a:headEnd type="none" w="med" len="med"/>
          <a:tailEnd type="none"/>
        </a:ln>
        <a:effectLst/>
      </a:spPr>
      <a:bodyPr/>
      <a:lstStyle/>
    </a:lnDef>
    <a:txDef>
      <a:spPr bwMode="auto">
        <a:noFill/>
        <a:ln w="9525">
          <a:noFill/>
          <a:miter lim="800000"/>
          <a:headEnd/>
          <a:tailEnd/>
        </a:ln>
      </a:spPr>
      <a:bodyPr vert="horz" wrap="square" lIns="72000" tIns="36000" rIns="0" bIns="0" numCol="1" rtlCol="0" anchor="t" anchorCtr="0" compatLnSpc="1">
        <a:prstTxWarp prst="textNoShape">
          <a:avLst/>
        </a:prstTxWarp>
        <a:spAutoFit/>
      </a:bodyPr>
      <a:lstStyle>
        <a:defPPr marL="344488" indent="-344488">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PT_Template_Early_Adopter_Beta_6.potx" id="{23309F28-07FE-4A4F-B22B-D909528E4804}" vid="{3F95330C-3735-4FC1-A35C-EA324CFEAFA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2471CE2ECB0544CA318C505DFB0896E" ma:contentTypeVersion="4" ma:contentTypeDescription="Create a new document." ma:contentTypeScope="" ma:versionID="1d25a7166141ae91796ef2d2fc4e7863">
  <xsd:schema xmlns:xsd="http://www.w3.org/2001/XMLSchema" xmlns:xs="http://www.w3.org/2001/XMLSchema" xmlns:p="http://schemas.microsoft.com/office/2006/metadata/properties" xmlns:ns2="15bd5217-9d60-4637-b889-73a53b9d916f" xmlns:ns3="f14bc747-bab2-4d23-afdd-0327a3ea004f" targetNamespace="http://schemas.microsoft.com/office/2006/metadata/properties" ma:root="true" ma:fieldsID="4aaa64b5106c07ee0ca5e43ae44d571b" ns2:_="" ns3:_="">
    <xsd:import namespace="15bd5217-9d60-4637-b889-73a53b9d916f"/>
    <xsd:import namespace="f14bc747-bab2-4d23-afdd-0327a3ea004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5bd5217-9d60-4637-b889-73a53b9d916f"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14bc747-bab2-4d23-afdd-0327a3ea004f" elementFormDefault="qualified">
    <xsd:import namespace="http://schemas.microsoft.com/office/2006/documentManagement/types"/>
    <xsd:import namespace="http://schemas.microsoft.com/office/infopath/2007/PartnerControls"/>
    <xsd:element name="SharedWithUsers" ma:index="10"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CA74BC3-8452-4992-A3B2-B2414DA0D2B2}">
  <ds:schemaRefs>
    <ds:schemaRef ds:uri="http://schemas.microsoft.com/sharepoint/v3/contenttype/forms"/>
  </ds:schemaRefs>
</ds:datastoreItem>
</file>

<file path=customXml/itemProps2.xml><?xml version="1.0" encoding="utf-8"?>
<ds:datastoreItem xmlns:ds="http://schemas.openxmlformats.org/officeDocument/2006/customXml" ds:itemID="{2007874A-8A06-4B27-948D-887F7199E2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5bd5217-9d60-4637-b889-73a53b9d916f"/>
    <ds:schemaRef ds:uri="f14bc747-bab2-4d23-afdd-0327a3ea004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823CABA-6DA6-4EA1-9805-F38C3CF0622B}">
  <ds:schemaRefs>
    <ds:schemaRef ds:uri="15bd5217-9d60-4637-b889-73a53b9d916f"/>
    <ds:schemaRef ds:uri="http://purl.org/dc/elements/1.1/"/>
    <ds:schemaRef ds:uri="http://schemas.microsoft.com/office/2006/metadata/properties"/>
    <ds:schemaRef ds:uri="http://purl.org/dc/terms/"/>
    <ds:schemaRef ds:uri="http://schemas.openxmlformats.org/package/2006/metadata/core-properties"/>
    <ds:schemaRef ds:uri="f14bc747-bab2-4d23-afdd-0327a3ea004f"/>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4561</TotalTime>
  <Words>811</Words>
  <Application>Microsoft Office PowerPoint</Application>
  <PresentationFormat>Widescreen</PresentationFormat>
  <Paragraphs>77</Paragraphs>
  <Slides>4</Slides>
  <Notes>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4</vt:i4>
      </vt:variant>
    </vt:vector>
  </HeadingPairs>
  <TitlesOfParts>
    <vt:vector size="12" baseType="lpstr">
      <vt:lpstr>Ericsson Hilda</vt:lpstr>
      <vt:lpstr>Ericsson Hilda Light</vt:lpstr>
      <vt:lpstr>Symbol</vt:lpstr>
      <vt:lpstr>MS PGothic</vt:lpstr>
      <vt:lpstr>Arial</vt:lpstr>
      <vt:lpstr>Ericsson Capital TT</vt:lpstr>
      <vt:lpstr>PresentationTemplate2017</vt:lpstr>
      <vt:lpstr>think-cell Slide</vt:lpstr>
      <vt:lpstr>3GPP TSG-SA meeting #82        SP-181203 Sorrento, Italy, December 12th – 14th, 2018   Agenda Item: 5  Source:  Ericsson  Title:  Time schedule for Release 17   Document for: Discussion, Decision </vt:lpstr>
      <vt:lpstr>1. Discussion </vt:lpstr>
      <vt:lpstr>3GPP Release plan </vt:lpstr>
      <vt:lpstr>2. Proposal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TSG-SA meeting #82      SP-18 Sorrento, Italy, December 12th – 14th, 2018   Agenda Item: 15  Source:  Ericsson  Title:  Release schedule for Release 17   Document for: Discussion, Decision </dc:title>
  <dc:creator/>
  <cp:keywords>PPT_Template_Early_Adopter_Beta_6</cp:keywords>
  <dc:description>Rev PA1</dc:description>
  <cp:lastModifiedBy>Krister Sällberg</cp:lastModifiedBy>
  <cp:revision>488</cp:revision>
  <dcterms:modified xsi:type="dcterms:W3CDTF">2018-12-06T22:26:22Z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R6A</vt:lpwstr>
  </property>
  <property fmtid="{D5CDD505-2E9C-101B-9397-08002B2CF9AE}" pid="8" name="TemplateName2">
    <vt:lpwstr>CXC 173 2731/1</vt:lpwstr>
  </property>
  <property fmtid="{D5CDD505-2E9C-101B-9397-08002B2CF9AE}" pid="9" name="TemplateVersion2">
    <vt:lpwstr>R2A</vt:lpwstr>
  </property>
  <property fmtid="{D5CDD505-2E9C-101B-9397-08002B2CF9AE}" pid="10" name="UsedFont">
    <vt:lpwstr>Arial</vt:lpwstr>
  </property>
  <property fmtid="{D5CDD505-2E9C-101B-9397-08002B2CF9AE}" pid="11" name="x">
    <vt:lpwstr>1</vt:lpwstr>
  </property>
  <property fmtid="{D5CDD505-2E9C-101B-9397-08002B2CF9AE}" pid="12" name="SecurityClass">
    <vt:lpwstr/>
  </property>
  <property fmtid="{D5CDD505-2E9C-101B-9397-08002B2CF9AE}" pid="13" name="txtConfLabel">
    <vt:lpwstr>Commercial in confidence</vt:lpwstr>
  </property>
  <property fmtid="{D5CDD505-2E9C-101B-9397-08002B2CF9AE}" pid="14" name="DocumentType2">
    <vt:lpwstr>Presentation2011</vt:lpwstr>
  </property>
  <property fmtid="{D5CDD505-2E9C-101B-9397-08002B2CF9AE}" pid="15" name="FooterType">
    <vt:lpwstr>PresTemp</vt:lpwstr>
  </property>
  <property fmtid="{D5CDD505-2E9C-101B-9397-08002B2CF9AE}" pid="16" name="UpdateProcess">
    <vt:lpwstr>End</vt:lpwstr>
  </property>
  <property fmtid="{D5CDD505-2E9C-101B-9397-08002B2CF9AE}" pid="17" name="White">
    <vt:bool>true</vt:bool>
  </property>
  <property fmtid="{D5CDD505-2E9C-101B-9397-08002B2CF9AE}" pid="18" name="chkTaglines">
    <vt:bool>false</vt:bool>
  </property>
  <property fmtid="{D5CDD505-2E9C-101B-9397-08002B2CF9AE}" pid="19" name="chkMetaData">
    <vt:bool>false</vt:bool>
  </property>
  <property fmtid="{D5CDD505-2E9C-101B-9397-08002B2CF9AE}" pid="20" name="Prepared">
    <vt:lpwstr/>
  </property>
  <property fmtid="{D5CDD505-2E9C-101B-9397-08002B2CF9AE}" pid="21" name="ApprovedBy">
    <vt:lpwstr/>
  </property>
  <property fmtid="{D5CDD505-2E9C-101B-9397-08002B2CF9AE}" pid="22" name="DocNo">
    <vt:lpwstr/>
  </property>
  <property fmtid="{D5CDD505-2E9C-101B-9397-08002B2CF9AE}" pid="23" name="Checked">
    <vt:lpwstr/>
  </property>
  <property fmtid="{D5CDD505-2E9C-101B-9397-08002B2CF9AE}" pid="24" name="Revision">
    <vt:lpwstr>PA1</vt:lpwstr>
  </property>
  <property fmtid="{D5CDD505-2E9C-101B-9397-08002B2CF9AE}" pid="25" name="DocName">
    <vt:lpwstr/>
  </property>
  <property fmtid="{D5CDD505-2E9C-101B-9397-08002B2CF9AE}" pid="26" name="Title">
    <vt:lpwstr/>
  </property>
  <property fmtid="{D5CDD505-2E9C-101B-9397-08002B2CF9AE}" pid="27" name="Reference">
    <vt:lpwstr/>
  </property>
  <property fmtid="{D5CDD505-2E9C-101B-9397-08002B2CF9AE}" pid="28" name="Keyword">
    <vt:lpwstr>PPT_Template_Early_Adopter_Beta_6</vt:lpwstr>
  </property>
  <property fmtid="{D5CDD505-2E9C-101B-9397-08002B2CF9AE}" pid="29" name="optUseConfClass">
    <vt:bool>false</vt:bool>
  </property>
  <property fmtid="{D5CDD505-2E9C-101B-9397-08002B2CF9AE}" pid="30" name="optUseConfLabel">
    <vt:bool>true</vt:bool>
  </property>
  <property fmtid="{D5CDD505-2E9C-101B-9397-08002B2CF9AE}" pid="31" name="optFooterCVLDocNo">
    <vt:bool>true</vt:bool>
  </property>
  <property fmtid="{D5CDD505-2E9C-101B-9397-08002B2CF9AE}" pid="32" name="optFooterCVLCopyright">
    <vt:bool>false</vt:bool>
  </property>
  <property fmtid="{D5CDD505-2E9C-101B-9397-08002B2CF9AE}" pid="33" name="optEnterText1">
    <vt:bool>false</vt:bool>
  </property>
  <property fmtid="{D5CDD505-2E9C-101B-9397-08002B2CF9AE}" pid="34" name="LeftFooterField">
    <vt:lpwstr/>
  </property>
  <property fmtid="{D5CDD505-2E9C-101B-9397-08002B2CF9AE}" pid="35" name="optFooterCVLConfLabel">
    <vt:bool>true</vt:bool>
  </property>
  <property fmtid="{D5CDD505-2E9C-101B-9397-08002B2CF9AE}" pid="36" name="optEnterText2">
    <vt:bool>false</vt:bool>
  </property>
  <property fmtid="{D5CDD505-2E9C-101B-9397-08002B2CF9AE}" pid="37" name="MiddleFooterField">
    <vt:lpwstr>Commercial in confidence</vt:lpwstr>
  </property>
  <property fmtid="{D5CDD505-2E9C-101B-9397-08002B2CF9AE}" pid="38" name="optFooterCVLTitle">
    <vt:bool>true</vt:bool>
  </property>
  <property fmtid="{D5CDD505-2E9C-101B-9397-08002B2CF9AE}" pid="39" name="optFooterCVLPrep">
    <vt:bool>false</vt:bool>
  </property>
  <property fmtid="{D5CDD505-2E9C-101B-9397-08002B2CF9AE}" pid="40" name="optEnterText3">
    <vt:bool>false</vt:bool>
  </property>
  <property fmtid="{D5CDD505-2E9C-101B-9397-08002B2CF9AE}" pid="41" name="RightFooterField">
    <vt:lpwstr/>
  </property>
  <property fmtid="{D5CDD505-2E9C-101B-9397-08002B2CF9AE}" pid="42" name="optFooterCVLDate">
    <vt:bool>false</vt:bool>
  </property>
  <property fmtid="{D5CDD505-2E9C-101B-9397-08002B2CF9AE}" pid="43" name="optEnterText4">
    <vt:bool>true</vt:bool>
  </property>
  <property fmtid="{D5CDD505-2E9C-101B-9397-08002B2CF9AE}" pid="44" name="Pages">
    <vt:bool>true</vt:bool>
  </property>
  <property fmtid="{D5CDD505-2E9C-101B-9397-08002B2CF9AE}" pid="45" name="TotalNumb">
    <vt:bool>false</vt:bool>
  </property>
  <property fmtid="{D5CDD505-2E9C-101B-9397-08002B2CF9AE}" pid="46" name="ContentTypeId">
    <vt:lpwstr>0x01010012471CE2ECB0544CA318C505DFB0896E</vt:lpwstr>
  </property>
  <property fmtid="{D5CDD505-2E9C-101B-9397-08002B2CF9AE}" pid="47" name="Date">
    <vt:lpwstr>2018-03-14</vt:lpwstr>
  </property>
  <property fmtid="{D5CDD505-2E9C-101B-9397-08002B2CF9AE}" pid="48" name="RightFooterField2">
    <vt:lpwstr>2018-03-09</vt:lpwstr>
  </property>
  <property fmtid="{D5CDD505-2E9C-101B-9397-08002B2CF9AE}" pid="49" name="chkShowAll">
    <vt:bool>false</vt:bool>
  </property>
  <property fmtid="{D5CDD505-2E9C-101B-9397-08002B2CF9AE}" pid="50" name="chkOnlyTitle">
    <vt:bool>false</vt:bool>
  </property>
  <property fmtid="{D5CDD505-2E9C-101B-9397-08002B2CF9AE}" pid="51" name="chkPrep">
    <vt:bool>false</vt:bool>
  </property>
  <property fmtid="{D5CDD505-2E9C-101B-9397-08002B2CF9AE}" pid="52" name="chkAppr">
    <vt:bool>false</vt:bool>
  </property>
  <property fmtid="{D5CDD505-2E9C-101B-9397-08002B2CF9AE}" pid="53" name="chkDocNo">
    <vt:bool>false</vt:bool>
  </property>
  <property fmtid="{D5CDD505-2E9C-101B-9397-08002B2CF9AE}" pid="54" name="chkRev">
    <vt:bool>false</vt:bool>
  </property>
  <property fmtid="{D5CDD505-2E9C-101B-9397-08002B2CF9AE}" pid="55" name="chkTitle">
    <vt:bool>false</vt:bool>
  </property>
  <property fmtid="{D5CDD505-2E9C-101B-9397-08002B2CF9AE}" pid="56" name="BCategory">
    <vt:lpwstr/>
  </property>
  <property fmtid="{D5CDD505-2E9C-101B-9397-08002B2CF9AE}" pid="57" name="BSubject">
    <vt:lpwstr/>
  </property>
  <property fmtid="{D5CDD505-2E9C-101B-9397-08002B2CF9AE}" pid="58" name="DocType">
    <vt:lpwstr/>
  </property>
</Properties>
</file>