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57" r:id="rId5"/>
    <p:sldMasterId id="2147483667" r:id="rId6"/>
  </p:sldMasterIdLst>
  <p:notesMasterIdLst>
    <p:notesMasterId r:id="rId10"/>
  </p:notesMasterIdLst>
  <p:handoutMasterIdLst>
    <p:handoutMasterId r:id="rId11"/>
  </p:handoutMasterIdLst>
  <p:sldIdLst>
    <p:sldId id="256" r:id="rId7"/>
    <p:sldId id="258" r:id="rId8"/>
    <p:sldId id="260" r:id="rId9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9">
          <p15:clr>
            <a:srgbClr val="A4A3A4"/>
          </p15:clr>
        </p15:guide>
        <p15:guide id="2" pos="32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521"/>
    <a:srgbClr val="00A550"/>
    <a:srgbClr val="92278F"/>
    <a:srgbClr val="82156A"/>
    <a:srgbClr val="898989"/>
    <a:srgbClr val="00ADEE"/>
    <a:srgbClr val="ED6231"/>
    <a:srgbClr val="009BD4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16" autoAdjust="0"/>
    <p:restoredTop sz="92277" autoAdjust="0"/>
  </p:normalViewPr>
  <p:slideViewPr>
    <p:cSldViewPr snapToGrid="0">
      <p:cViewPr varScale="1">
        <p:scale>
          <a:sx n="141" d="100"/>
          <a:sy n="141" d="100"/>
        </p:scale>
        <p:origin x="1354" y="101"/>
      </p:cViewPr>
      <p:guideLst>
        <p:guide orient="horz" pos="1869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6/6/2018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6/6/2018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3" y="47088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6" y="4849936"/>
            <a:ext cx="1382233" cy="154656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042416" y="1736268"/>
            <a:ext cx="7472933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628650" y="-13555"/>
            <a:ext cx="4797234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050" y="570706"/>
            <a:ext cx="3718116" cy="3718116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3" y="4708861"/>
            <a:ext cx="484679" cy="4346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6" y="4849936"/>
            <a:ext cx="1382233" cy="154656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17661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4513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09263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092631"/>
            <a:ext cx="2485317" cy="360335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1" y="-1"/>
            <a:ext cx="2485317" cy="109263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1" y="1092631"/>
            <a:ext cx="2485317" cy="360335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09263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092631"/>
            <a:ext cx="2485317" cy="360335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75130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534537"/>
            <a:ext cx="9144000" cy="2188981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-100583"/>
            <a:ext cx="8058150" cy="2523197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48245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3175"/>
            <a:ext cx="9144000" cy="4697522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3269648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2" y="0"/>
            <a:ext cx="3037431" cy="4708861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3075317" y="4767263"/>
            <a:ext cx="2895600" cy="273844"/>
          </a:xfrm>
        </p:spPr>
        <p:txBody>
          <a:bodyPr/>
          <a:lstStyle/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7"/>
          </p:nvPr>
        </p:nvSpPr>
        <p:spPr>
          <a:xfrm>
            <a:off x="6395211" y="0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8"/>
          </p:nvPr>
        </p:nvSpPr>
        <p:spPr>
          <a:xfrm>
            <a:off x="6395211" y="929575"/>
            <a:ext cx="2485317" cy="376641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446275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2" y="0"/>
            <a:ext cx="3037431" cy="4708861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7"/>
          </p:nvPr>
        </p:nvSpPr>
        <p:spPr>
          <a:xfrm>
            <a:off x="6395211" y="0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8"/>
          </p:nvPr>
        </p:nvSpPr>
        <p:spPr>
          <a:xfrm>
            <a:off x="6395211" y="929575"/>
            <a:ext cx="2485317" cy="376641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48316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707747"/>
            <a:ext cx="9144000" cy="43575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3" y="4708861"/>
            <a:ext cx="484679" cy="434639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6" y="48499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315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5" r:id="rId4"/>
    <p:sldLayoutId id="2147483673" r:id="rId5"/>
    <p:sldLayoutId id="2147483696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533" y="4734261"/>
            <a:ext cx="482711" cy="4827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4849936"/>
            <a:ext cx="1388218" cy="15465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Focus area discussion</a:t>
            </a:r>
            <a:br>
              <a:rPr lang="en-US" dirty="0"/>
            </a:br>
            <a:r>
              <a:rPr lang="en-US" dirty="0"/>
              <a:t>SP-180545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3637436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16521"/>
                </a:solidFill>
              </a:rPr>
              <a:t>Our perspective on SA2 prioritization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790266" y="1037855"/>
            <a:ext cx="3896534" cy="3529317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Medium Priority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New Services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FS-5GSAT</a:t>
            </a:r>
          </a:p>
          <a:p>
            <a:pPr lvl="1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5G Architecture Enhancement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FS-FLADN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FS-ETSUN</a:t>
            </a:r>
          </a:p>
          <a:p>
            <a:pPr marL="342900" lvl="1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Non-3GPP Access Enhancement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FS-5WWC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84386" y="1037855"/>
            <a:ext cx="3896534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>
                <a:solidFill>
                  <a:srgbClr val="00B0F0"/>
                </a:solidFill>
              </a:rPr>
              <a:t>High Priority</a:t>
            </a:r>
          </a:p>
          <a:p>
            <a:r>
              <a:rPr lang="en-US" dirty="0"/>
              <a:t>New Services</a:t>
            </a:r>
          </a:p>
          <a:p>
            <a:pPr lvl="1"/>
            <a:r>
              <a:rPr lang="en-US" dirty="0"/>
              <a:t>FS-</a:t>
            </a:r>
            <a:r>
              <a:rPr lang="en-US" dirty="0" err="1"/>
              <a:t>Vertical_LAN</a:t>
            </a:r>
            <a:endParaRPr lang="en-US" dirty="0"/>
          </a:p>
          <a:p>
            <a:pPr lvl="1"/>
            <a:r>
              <a:rPr lang="en-US" dirty="0"/>
              <a:t>FS-eV2XARC</a:t>
            </a:r>
          </a:p>
          <a:p>
            <a:pPr lvl="1"/>
            <a:r>
              <a:rPr lang="en-US" dirty="0"/>
              <a:t>FS-5GCIoT</a:t>
            </a:r>
          </a:p>
          <a:p>
            <a:r>
              <a:rPr lang="en-US" dirty="0"/>
              <a:t>5G Architecture Enhancement</a:t>
            </a:r>
          </a:p>
          <a:p>
            <a:pPr lvl="1"/>
            <a:r>
              <a:rPr lang="en-US" dirty="0"/>
              <a:t>FS-</a:t>
            </a:r>
            <a:r>
              <a:rPr lang="en-US" dirty="0" err="1"/>
              <a:t>eNS</a:t>
            </a:r>
            <a:endParaRPr lang="en-US" dirty="0"/>
          </a:p>
          <a:p>
            <a:pPr lvl="1"/>
            <a:r>
              <a:rPr lang="en-US" dirty="0"/>
              <a:t>FS-</a:t>
            </a:r>
            <a:r>
              <a:rPr lang="en-US" dirty="0" err="1"/>
              <a:t>eSBA</a:t>
            </a:r>
            <a:endParaRPr lang="en-US" dirty="0"/>
          </a:p>
          <a:p>
            <a:r>
              <a:rPr lang="en-US" dirty="0"/>
              <a:t>Non-3GPP Access Enhancement</a:t>
            </a:r>
          </a:p>
          <a:p>
            <a:pPr lvl="1"/>
            <a:r>
              <a:rPr lang="en-US" dirty="0"/>
              <a:t>FS-ATSSS</a:t>
            </a:r>
          </a:p>
        </p:txBody>
      </p:sp>
    </p:spTree>
    <p:extLst>
      <p:ext uri="{BB962C8B-B14F-4D97-AF65-F5344CB8AC3E}">
        <p14:creationId xmlns:p14="http://schemas.microsoft.com/office/powerpoint/2010/main" val="220465753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83441" y="963470"/>
            <a:ext cx="8229600" cy="631786"/>
          </a:xfrm>
        </p:spPr>
        <p:txBody>
          <a:bodyPr/>
          <a:lstStyle/>
          <a:p>
            <a:r>
              <a:rPr lang="en-US" sz="4400" i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70723535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blue green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2" ma:contentTypeDescription="Create a new document." ma:contentTypeScope="" ma:versionID="fb881d64541201afad7d96faea5da6e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866DEC2-9B21-4A1E-9E1F-EFC2BC0985AD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A8788A-0E1C-4854-9E39-C642AFD917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2780</TotalTime>
  <Words>76</Words>
  <Application>Microsoft Office PowerPoint</Application>
  <PresentationFormat>On-screen Show (16:9)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Intro Section Slides</vt:lpstr>
      <vt:lpstr>Interior Slides - blue green bottom bar</vt:lpstr>
      <vt:lpstr>No Bottom Bar</vt:lpstr>
      <vt:lpstr>Release 16 Focus area discussion SP-180545</vt:lpstr>
      <vt:lpstr>Our perspective on SA2 prioritization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IDCC</cp:lastModifiedBy>
  <cp:revision>308</cp:revision>
  <dcterms:created xsi:type="dcterms:W3CDTF">2015-02-09T18:40:38Z</dcterms:created>
  <dcterms:modified xsi:type="dcterms:W3CDTF">2018-06-07T17:40:12Z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2b50fe3c-58be-4f06-ac6a-a9ff96247ea1</vt:lpwstr>
  </property>
</Properties>
</file>