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2"/>
  </p:notesMasterIdLst>
  <p:handoutMasterIdLst>
    <p:handoutMasterId r:id="rId13"/>
  </p:handoutMasterIdLst>
  <p:sldIdLst>
    <p:sldId id="272" r:id="rId6"/>
    <p:sldId id="728" r:id="rId7"/>
    <p:sldId id="731" r:id="rId8"/>
    <p:sldId id="727" r:id="rId9"/>
    <p:sldId id="729" r:id="rId10"/>
    <p:sldId id="730" r:id="rId11"/>
  </p:sldIdLst>
  <p:sldSz cx="9144000" cy="6858000" type="screen4x3"/>
  <p:notesSz cx="6888163" cy="10020300"/>
  <p:custDataLst>
    <p:tags r:id="rId14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AC2A6B3-29CB-4C92-9CC6-C95AC683CC17}">
          <p14:sldIdLst>
            <p14:sldId id="272"/>
            <p14:sldId id="728"/>
            <p14:sldId id="731"/>
            <p14:sldId id="727"/>
            <p14:sldId id="729"/>
            <p14:sldId id="730"/>
          </p14:sldIdLst>
        </p14:section>
        <p14:section name="Untitled Section" id="{483B9D41-3837-4B18-A391-81A4A524A7E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98">
          <p15:clr>
            <a:srgbClr val="A4A3A4"/>
          </p15:clr>
        </p15:guide>
        <p15:guide id="2" orient="horz" pos="1232">
          <p15:clr>
            <a:srgbClr val="A4A3A4"/>
          </p15:clr>
        </p15:guide>
        <p15:guide id="3" orient="horz" pos="3758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2424">
          <p15:clr>
            <a:srgbClr val="A4A3A4"/>
          </p15:clr>
        </p15:guide>
        <p15:guide id="6" pos="2949">
          <p15:clr>
            <a:srgbClr val="A4A3A4"/>
          </p15:clr>
        </p15:guide>
        <p15:guide id="7" pos="311">
          <p15:clr>
            <a:srgbClr val="A4A3A4"/>
          </p15:clr>
        </p15:guide>
        <p15:guide id="8" pos="5452">
          <p15:clr>
            <a:srgbClr val="A4A3A4"/>
          </p15:clr>
        </p15:guide>
        <p15:guide id="9" pos="2805">
          <p15:clr>
            <a:srgbClr val="A4A3A4"/>
          </p15:clr>
        </p15:guide>
        <p15:guide id="10" pos="1924">
          <p15:clr>
            <a:srgbClr val="A4A3A4"/>
          </p15:clr>
        </p15:guide>
        <p15:guide id="11" pos="2072">
          <p15:clr>
            <a:srgbClr val="A4A3A4"/>
          </p15:clr>
        </p15:guide>
        <p15:guide id="12" pos="3690">
          <p15:clr>
            <a:srgbClr val="A4A3A4"/>
          </p15:clr>
        </p15:guide>
        <p15:guide id="13" pos="3838">
          <p15:clr>
            <a:srgbClr val="A4A3A4"/>
          </p15:clr>
        </p15:guide>
        <p15:guide id="14" pos="1492">
          <p15:clr>
            <a:srgbClr val="A4A3A4"/>
          </p15:clr>
        </p15:guide>
        <p15:guide id="15" pos="1636">
          <p15:clr>
            <a:srgbClr val="A4A3A4"/>
          </p15:clr>
        </p15:guide>
        <p15:guide id="16" pos="4278">
          <p15:clr>
            <a:srgbClr val="A4A3A4"/>
          </p15:clr>
        </p15:guide>
        <p15:guide id="17" pos="413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anovic, Miljan" initials="IM" lastIdx="5" clrIdx="0">
    <p:extLst>
      <p:ext uri="{19B8F6BF-5375-455C-9EA6-DF929625EA0E}">
        <p15:presenceInfo xmlns:p15="http://schemas.microsoft.com/office/powerpoint/2012/main" userId="S-1-12-1-834184499-1105358944-471486136-2779058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E099"/>
    <a:srgbClr val="82D2FF"/>
    <a:srgbClr val="C0E8FF"/>
    <a:srgbClr val="009900"/>
    <a:srgbClr val="000099"/>
    <a:srgbClr val="6666C2"/>
    <a:srgbClr val="B2B2E0"/>
    <a:srgbClr val="82C253"/>
    <a:srgbClr val="959595"/>
    <a:srgbClr val="CACA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85D06FE-D95F-4ECC-A748-DF5A003D2869}">
  <a:tblStyle styleId="{7E8F576F-17D7-41C5-B3C1-254A8889AE87}" styleName="KPN, accent 3">
    <a:wholeTbl>
      <a:tcTxStyle>
        <a:fontRef idx="minor">
          <a:schemeClr val="accent3"/>
        </a:fontRef>
        <a:schemeClr val="accent3"/>
      </a:tcTxStyle>
      <a:tcStyle>
        <a:tcBdr>
          <a:left>
            <a:ln w="0" cmpd="sng">
              <a:noFill/>
            </a:ln>
          </a:left>
          <a:right>
            <a:ln w="0" cmpd="sng"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0" cmpd="sng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n">
        <a:fontRef idx="minor">
          <a:schemeClr val="accent3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hemeClr val="accent3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schemeClr val="accent3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ajor">
          <a:schemeClr val="lt1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85D06FE-D95F-4ECC-A748-DF5A003D2869}" styleName="KPN, accent 1">
    <a:wholeTbl>
      <a:tcTxStyle>
        <a:fontRef idx="minor">
          <a:schemeClr val="accent1"/>
        </a:fontRef>
        <a:schemeClr val="accent1"/>
      </a:tcTxStyle>
      <a:tcStyle>
        <a:tcBdr>
          <a:left>
            <a:ln w="0" cmpd="sng">
              <a:noFill/>
            </a:ln>
          </a:left>
          <a:right>
            <a:ln w="0" cmpd="sng"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0" cmpd="sng"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lt1"/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/>
          </a:solidFill>
        </a:fill>
      </a:tcStyle>
    </a:band1V>
    <a:band2V>
      <a:tcStyle>
        <a:tcBdr/>
      </a:tcStyle>
    </a:band2V>
    <a:lastCol>
      <a:tcTxStyle b="on">
        <a:fontRef idx="minor">
          <a:schemeClr val="accent1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hemeClr val="accent1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hemeClr val="accent1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ajor">
          <a:schemeClr val="lt1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3950" autoAdjust="0"/>
    <p:restoredTop sz="94629" autoAdjust="0"/>
  </p:normalViewPr>
  <p:slideViewPr>
    <p:cSldViewPr snapToGrid="0">
      <p:cViewPr varScale="1">
        <p:scale>
          <a:sx n="112" d="100"/>
          <a:sy n="112" d="100"/>
        </p:scale>
        <p:origin x="1104" y="102"/>
      </p:cViewPr>
      <p:guideLst>
        <p:guide orient="horz" pos="298"/>
        <p:guide orient="horz" pos="1232"/>
        <p:guide orient="horz" pos="3758"/>
        <p:guide orient="horz" pos="2568"/>
        <p:guide orient="horz" pos="2424"/>
        <p:guide pos="2949"/>
        <p:guide pos="311"/>
        <p:guide pos="5452"/>
        <p:guide pos="2805"/>
        <p:guide pos="1924"/>
        <p:guide pos="2072"/>
        <p:guide pos="3690"/>
        <p:guide pos="3838"/>
        <p:guide pos="1492"/>
        <p:guide pos="1636"/>
        <p:guide pos="4278"/>
        <p:guide pos="4130"/>
      </p:guideLst>
    </p:cSldViewPr>
  </p:slideViewPr>
  <p:outlineViewPr>
    <p:cViewPr>
      <p:scale>
        <a:sx n="33" d="100"/>
        <a:sy n="33" d="100"/>
      </p:scale>
      <p:origin x="0" y="337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7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6C4873A-1632-4169-96B7-5DBCC3B6E824}" type="datetimeFigureOut">
              <a:rPr lang="nl-NL" smtClean="0"/>
              <a:t>7-6-2018</a:t>
            </a:fld>
            <a:endParaRPr lang="nl-NL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1CD7FC82-4E23-4359-B8C5-94C0D464D4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9481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>
                <a:latin typeface="KPN Sans" panose="020B0503040502020204" pitchFamily="34" charset="0"/>
              </a:defRPr>
            </a:lvl1pPr>
          </a:lstStyle>
          <a:p>
            <a:r>
              <a:rPr lang="en-GB"/>
              <a:t>Voornaam Achternaam</a:t>
            </a:r>
            <a:endParaRPr lang="en-GB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>
                <a:latin typeface="KPN Sans" panose="020B0503040502020204" pitchFamily="34" charset="0"/>
              </a:defRPr>
            </a:lvl1pPr>
          </a:lstStyle>
          <a:p>
            <a:fld id="{8C6F6815-A51B-4A22-9161-5FE7BFADE1A3}" type="datetimeFigureOut">
              <a:rPr lang="en-GB" smtClean="0"/>
              <a:pPr/>
              <a:t>07/06/2018</a:t>
            </a:fld>
            <a:endParaRPr lang="en-GB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GB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>
                <a:latin typeface="KPN Sans" panose="020B0503040502020204" pitchFamily="34" charset="0"/>
              </a:defRPr>
            </a:lvl1pPr>
          </a:lstStyle>
          <a:p>
            <a:r>
              <a:rPr lang="nl-NL"/>
              <a:t>KPN PRESENTATIE, REGEL 2 TITEL</a:t>
            </a:r>
            <a:endParaRPr lang="en-GB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>
                <a:latin typeface="KPN Sans" panose="020B0503040502020204" pitchFamily="34" charset="0"/>
              </a:defRPr>
            </a:lvl1pPr>
          </a:lstStyle>
          <a:p>
            <a:fld id="{14262797-7F66-44AD-8931-C38239ABD1D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727114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KPN Sans" panose="020B05030405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11"/>
          <p:cNvSpPr>
            <a:spLocks noGrp="1"/>
          </p:cNvSpPr>
          <p:nvPr>
            <p:ph type="body" sz="quarter" idx="10"/>
          </p:nvPr>
        </p:nvSpPr>
        <p:spPr>
          <a:xfrm>
            <a:off x="406800" y="1065600"/>
            <a:ext cx="8254800" cy="648000"/>
          </a:xfrm>
        </p:spPr>
        <p:txBody>
          <a:bodyPr lIns="36000" tIns="25200"/>
          <a:lstStyle>
            <a:lvl1pPr marL="0" indent="0">
              <a:lnSpc>
                <a:spcPts val="4800"/>
              </a:lnSpc>
              <a:buFontTx/>
              <a:buNone/>
              <a:defRPr sz="48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  <a:lvl2pPr marL="265113" indent="0">
              <a:buFontTx/>
              <a:buNone/>
              <a:defRPr/>
            </a:lvl2pPr>
            <a:lvl3pPr marL="538162" indent="0">
              <a:buFontTx/>
              <a:buNone/>
              <a:defRPr/>
            </a:lvl3pPr>
            <a:lvl4pPr marL="809625" indent="0">
              <a:buFontTx/>
              <a:buNone/>
              <a:defRPr/>
            </a:lvl4pPr>
            <a:lvl5pPr marL="1074738" indent="0">
              <a:buFontTx/>
              <a:buNone/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Ondertitel"/>
          <p:cNvSpPr>
            <a:spLocks noGrp="1"/>
          </p:cNvSpPr>
          <p:nvPr>
            <p:ph type="subTitle" idx="1"/>
          </p:nvPr>
        </p:nvSpPr>
        <p:spPr>
          <a:xfrm>
            <a:off x="430801" y="2156815"/>
            <a:ext cx="8215311" cy="819150"/>
          </a:xfrm>
        </p:spPr>
        <p:txBody>
          <a:bodyPr lIns="36000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>
          <a:xfrm>
            <a:off x="403200" y="421199"/>
            <a:ext cx="8254800" cy="648000"/>
          </a:xfrm>
        </p:spPr>
        <p:txBody>
          <a:bodyPr bIns="0"/>
          <a:lstStyle>
            <a:lvl1pPr>
              <a:lnSpc>
                <a:spcPts val="4800"/>
              </a:lnSpc>
              <a:defRPr sz="48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13" name="Tijdelijke aanduiding voor tekst 3"/>
          <p:cNvSpPr>
            <a:spLocks noGrp="1"/>
          </p:cNvSpPr>
          <p:nvPr>
            <p:ph type="body" sz="quarter" idx="11"/>
          </p:nvPr>
        </p:nvSpPr>
        <p:spPr>
          <a:xfrm>
            <a:off x="442800" y="3301200"/>
            <a:ext cx="8211600" cy="432000"/>
          </a:xfrm>
          <a:noFill/>
        </p:spPr>
        <p:txBody>
          <a:bodyPr wrap="square" lIns="36000" tIns="36000" rIns="36000" bIns="36000" rtlCol="0">
            <a:noAutofit/>
          </a:bodyPr>
          <a:lstStyle>
            <a:lvl1pPr marL="0" indent="0">
              <a:buNone/>
              <a:defRPr lang="nl-NL" smtClean="0">
                <a:solidFill>
                  <a:schemeClr val="bg1"/>
                </a:solidFill>
                <a:latin typeface="+mn-lt"/>
              </a:defRPr>
            </a:lvl1pPr>
            <a:lvl2pPr marL="114300" indent="0">
              <a:buNone/>
              <a:defRPr lang="nl-NL" sz="1800" smtClean="0">
                <a:latin typeface="+mn-lt"/>
              </a:defRPr>
            </a:lvl2pPr>
            <a:lvl3pPr marL="571500" indent="0">
              <a:buNone/>
              <a:defRPr lang="nl-NL" sz="1800" smtClean="0">
                <a:latin typeface="+mn-lt"/>
              </a:defRPr>
            </a:lvl3pPr>
            <a:lvl4pPr marL="1028700" indent="0">
              <a:buNone/>
              <a:defRPr lang="nl-NL" sz="1800" smtClean="0">
                <a:latin typeface="+mn-lt"/>
              </a:defRPr>
            </a:lvl4pPr>
            <a:lvl5pPr marL="1485900" indent="0">
              <a:buNone/>
              <a:defRPr lang="nl-NL" sz="1800">
                <a:latin typeface="+mn-lt"/>
              </a:defRPr>
            </a:lvl5pPr>
          </a:lstStyle>
          <a:p>
            <a:pPr marL="0" lvl="0"/>
            <a:r>
              <a:rPr lang="nl-NL"/>
              <a:t>Klik om de modelstijlen te bewerken</a:t>
            </a:r>
          </a:p>
        </p:txBody>
      </p:sp>
      <p:sp>
        <p:nvSpPr>
          <p:cNvPr id="14" name="Tijdelijke aanduiding voor tekst 3"/>
          <p:cNvSpPr>
            <a:spLocks noGrp="1"/>
          </p:cNvSpPr>
          <p:nvPr>
            <p:ph type="body" sz="quarter" idx="12"/>
          </p:nvPr>
        </p:nvSpPr>
        <p:spPr>
          <a:xfrm>
            <a:off x="442800" y="3740400"/>
            <a:ext cx="8211600" cy="432000"/>
          </a:xfrm>
          <a:noFill/>
        </p:spPr>
        <p:txBody>
          <a:bodyPr wrap="square" lIns="36000" tIns="36000" rIns="36000" bIns="36000" rtlCol="0">
            <a:noAutofit/>
          </a:bodyPr>
          <a:lstStyle>
            <a:lvl1pPr marL="0" indent="0">
              <a:buNone/>
              <a:defRPr lang="nl-NL" smtClean="0">
                <a:solidFill>
                  <a:schemeClr val="bg1"/>
                </a:solidFill>
                <a:latin typeface="+mn-lt"/>
              </a:defRPr>
            </a:lvl1pPr>
            <a:lvl2pPr marL="114300" indent="0">
              <a:buNone/>
              <a:defRPr lang="nl-NL" sz="1800" smtClean="0">
                <a:latin typeface="+mn-lt"/>
              </a:defRPr>
            </a:lvl2pPr>
            <a:lvl3pPr marL="571500" indent="0">
              <a:buNone/>
              <a:defRPr lang="nl-NL" sz="1800" smtClean="0">
                <a:latin typeface="+mn-lt"/>
              </a:defRPr>
            </a:lvl3pPr>
            <a:lvl4pPr marL="1028700" indent="0">
              <a:buNone/>
              <a:defRPr lang="nl-NL" sz="1800" smtClean="0">
                <a:latin typeface="+mn-lt"/>
              </a:defRPr>
            </a:lvl4pPr>
            <a:lvl5pPr marL="1485900" indent="0">
              <a:buNone/>
              <a:defRPr lang="nl-NL" sz="1800">
                <a:latin typeface="+mn-lt"/>
              </a:defRPr>
            </a:lvl5pPr>
          </a:lstStyle>
          <a:p>
            <a:pPr marL="0" lvl="0"/>
            <a:r>
              <a:rPr lang="nl-NL"/>
              <a:t>Klik om de modelstijlen te bewerken</a:t>
            </a:r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5503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oto's met onderschrif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2559600" cy="2606400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PlaatjeMB"/>
          <p:cNvSpPr>
            <a:spLocks noGrp="1"/>
          </p:cNvSpPr>
          <p:nvPr>
            <p:ph type="pic" sz="quarter" idx="15"/>
          </p:nvPr>
        </p:nvSpPr>
        <p:spPr>
          <a:xfrm>
            <a:off x="3290400" y="1958400"/>
            <a:ext cx="2570400" cy="2610000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3" name="PlaatjeRB"/>
          <p:cNvSpPr>
            <a:spLocks noGrp="1"/>
          </p:cNvSpPr>
          <p:nvPr>
            <p:ph type="pic" sz="quarter" idx="16"/>
          </p:nvPr>
        </p:nvSpPr>
        <p:spPr>
          <a:xfrm>
            <a:off x="6087600" y="1958400"/>
            <a:ext cx="2570400" cy="2606400"/>
          </a:xfr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21200" y="4838400"/>
            <a:ext cx="8233200" cy="11268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8204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6116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9880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groen-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4" name="TekstLB_14"/>
          <p:cNvSpPr>
            <a:spLocks noGrp="1"/>
          </p:cNvSpPr>
          <p:nvPr>
            <p:ph type="body" sz="quarter" idx="16" hasCustomPrompt="1"/>
          </p:nvPr>
        </p:nvSpPr>
        <p:spPr>
          <a:xfrm>
            <a:off x="493200" y="1954800"/>
            <a:ext cx="39600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9205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wit-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1617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blauw-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4" name="TekstLB_14"/>
          <p:cNvSpPr>
            <a:spLocks noGrp="1"/>
          </p:cNvSpPr>
          <p:nvPr>
            <p:ph type="body" sz="quarter" idx="16" hasCustomPrompt="1"/>
          </p:nvPr>
        </p:nvSpPr>
        <p:spPr>
          <a:xfrm>
            <a:off x="493200" y="1954800"/>
            <a:ext cx="39600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7215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wit-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9953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blauw-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80000" y="1954800"/>
            <a:ext cx="3963600" cy="40104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 baseline="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4" name="TekstLB_14"/>
          <p:cNvSpPr>
            <a:spLocks noGrp="1"/>
          </p:cNvSpPr>
          <p:nvPr>
            <p:ph type="body" sz="quarter" idx="16" hasCustomPrompt="1"/>
          </p:nvPr>
        </p:nvSpPr>
        <p:spPr>
          <a:xfrm>
            <a:off x="493200" y="1954800"/>
            <a:ext cx="3960000" cy="40104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buFont typeface="Symbol" panose="05050102010706020507" pitchFamily="18" charset="2"/>
              <a:buChar char=""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106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heading blauw-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kstR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76400" y="1954800"/>
            <a:ext cx="3978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defRPr sz="1400">
                <a:latin typeface="+mn-lt"/>
              </a:defRPr>
            </a:lvl2pPr>
            <a:lvl3pPr marL="540000" indent="-180000">
              <a:lnSpc>
                <a:spcPct val="100000"/>
              </a:lnSpc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3200" y="1954800"/>
            <a:ext cx="3960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93200" y="5955527"/>
            <a:ext cx="3960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4676400" y="5954400"/>
            <a:ext cx="39600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ingLB_16"/>
          <p:cNvSpPr>
            <a:spLocks noGrp="1"/>
          </p:cNvSpPr>
          <p:nvPr>
            <p:ph type="body" sz="quarter" idx="14" hasCustomPrompt="1"/>
          </p:nvPr>
        </p:nvSpPr>
        <p:spPr>
          <a:xfrm>
            <a:off x="493200" y="1954800"/>
            <a:ext cx="3960000" cy="360000"/>
          </a:xfrm>
          <a:solidFill>
            <a:schemeClr val="accent2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sz="1600" dirty="0" err="1">
                <a:solidFill>
                  <a:schemeClr val="bg1"/>
                </a:solidFill>
                <a:latin typeface="+mj-lt"/>
              </a:rPr>
              <a:t>Suspendisse</a:t>
            </a:r>
            <a:r>
              <a:rPr lang="nl-NL" sz="1600" dirty="0">
                <a:solidFill>
                  <a:schemeClr val="bg1"/>
                </a:solidFill>
                <a:latin typeface="+mj-lt"/>
              </a:rPr>
              <a:t> </a:t>
            </a:r>
            <a:r>
              <a:rPr lang="nl-NL" sz="1600" dirty="0" err="1">
                <a:solidFill>
                  <a:schemeClr val="bg1"/>
                </a:solidFill>
                <a:latin typeface="+mj-lt"/>
              </a:rPr>
              <a:t>potenti</a:t>
            </a:r>
            <a:endParaRPr lang="nl-NL" dirty="0"/>
          </a:p>
        </p:txBody>
      </p:sp>
      <p:sp>
        <p:nvSpPr>
          <p:cNvPr id="21" name="HeadingRB_16"/>
          <p:cNvSpPr>
            <a:spLocks noGrp="1"/>
          </p:cNvSpPr>
          <p:nvPr>
            <p:ph type="body" sz="quarter" idx="19" hasCustomPrompt="1"/>
          </p:nvPr>
        </p:nvSpPr>
        <p:spPr>
          <a:xfrm>
            <a:off x="4676775" y="1955799"/>
            <a:ext cx="3978000" cy="360000"/>
          </a:xfrm>
          <a:solidFill>
            <a:schemeClr val="accent1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288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heading blauw-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R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76400" y="1954800"/>
            <a:ext cx="3978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3200" y="1954800"/>
            <a:ext cx="3960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 baseline="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93200" y="5955527"/>
            <a:ext cx="396000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4676400" y="5954400"/>
            <a:ext cx="396000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ingLB_16"/>
          <p:cNvSpPr>
            <a:spLocks noGrp="1"/>
          </p:cNvSpPr>
          <p:nvPr>
            <p:ph type="body" sz="quarter" idx="14" hasCustomPrompt="1"/>
          </p:nvPr>
        </p:nvSpPr>
        <p:spPr>
          <a:xfrm>
            <a:off x="493200" y="1954800"/>
            <a:ext cx="3960000" cy="360000"/>
          </a:xfrm>
          <a:solidFill>
            <a:schemeClr val="accent2"/>
          </a:solidFill>
        </p:spPr>
        <p:txBody>
          <a:bodyPr lIns="100800" tIns="72000">
            <a:normAutofit/>
          </a:bodyPr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sz="1600" dirty="0" err="1">
                <a:solidFill>
                  <a:schemeClr val="bg1"/>
                </a:solidFill>
                <a:latin typeface="+mj-lt"/>
              </a:rPr>
              <a:t>Suspendisse</a:t>
            </a:r>
            <a:r>
              <a:rPr lang="nl-NL" sz="1600" dirty="0">
                <a:solidFill>
                  <a:schemeClr val="bg1"/>
                </a:solidFill>
                <a:latin typeface="+mj-lt"/>
              </a:rPr>
              <a:t> </a:t>
            </a:r>
            <a:r>
              <a:rPr lang="nl-NL" sz="1600" dirty="0" err="1">
                <a:solidFill>
                  <a:schemeClr val="bg1"/>
                </a:solidFill>
                <a:latin typeface="+mj-lt"/>
              </a:rPr>
              <a:t>potenti</a:t>
            </a:r>
            <a:endParaRPr lang="nl-NL" dirty="0"/>
          </a:p>
        </p:txBody>
      </p:sp>
      <p:sp>
        <p:nvSpPr>
          <p:cNvPr id="21" name="HeadingRB_16"/>
          <p:cNvSpPr>
            <a:spLocks noGrp="1"/>
          </p:cNvSpPr>
          <p:nvPr>
            <p:ph type="body" sz="quarter" idx="19" hasCustomPrompt="1"/>
          </p:nvPr>
        </p:nvSpPr>
        <p:spPr>
          <a:xfrm>
            <a:off x="4676775" y="1955799"/>
            <a:ext cx="3978000" cy="360000"/>
          </a:xfrm>
          <a:solidFill>
            <a:schemeClr val="accent2"/>
          </a:solidFill>
        </p:spPr>
        <p:txBody>
          <a:bodyPr lIns="100800" tIns="72000">
            <a:normAutofit/>
          </a:bodyPr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7516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kader, blauw-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7" name="TekstLB_14"/>
          <p:cNvSpPr>
            <a:spLocks noGrp="1"/>
          </p:cNvSpPr>
          <p:nvPr>
            <p:ph type="body" sz="quarter" idx="17" hasCustomPrompt="1"/>
          </p:nvPr>
        </p:nvSpPr>
        <p:spPr>
          <a:xfrm>
            <a:off x="500400" y="1962000"/>
            <a:ext cx="3952800" cy="3992400"/>
          </a:xfrm>
          <a:ln w="19050">
            <a:solidFill>
              <a:schemeClr val="accent2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7200" y="1962000"/>
            <a:ext cx="3967200" cy="3992400"/>
          </a:xfrm>
          <a:ln w="19050">
            <a:solidFill>
              <a:schemeClr val="accent1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3024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n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ekstLB_22"/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1836000"/>
            <a:ext cx="8229600" cy="4125600"/>
          </a:xfrm>
        </p:spPr>
        <p:txBody>
          <a:bodyPr/>
          <a:lstStyle>
            <a:lvl1pPr marL="270000" indent="-270000">
              <a:buFont typeface="Symbol" panose="05050102010706020507" pitchFamily="18" charset="2"/>
              <a:buChar char="·"/>
              <a:defRPr sz="2200" b="0" baseline="0">
                <a:solidFill>
                  <a:schemeClr val="tx1"/>
                </a:solidFill>
                <a:latin typeface="KPN Sans" panose="020B0503040502020204" pitchFamily="34" charset="0"/>
              </a:defRPr>
            </a:lvl1pPr>
            <a:lvl2pPr marL="540000" indent="-270000">
              <a:defRPr baseline="0"/>
            </a:lvl2pPr>
            <a:lvl3pPr marL="810000" indent="-270000">
              <a:defRPr baseline="0"/>
            </a:lvl3pPr>
            <a:lvl4pPr marL="1080000" indent="-270000">
              <a:defRPr baseline="0"/>
            </a:lvl4pPr>
            <a:lvl5pPr marL="1350000" indent="-270000">
              <a:defRPr baseline="0"/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46162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wit- heading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kstR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76400" y="1954800"/>
            <a:ext cx="3978000" cy="3996000"/>
          </a:xfrm>
        </p:spPr>
        <p:txBody>
          <a:bodyPr lIns="0" tIns="432000" rIns="100800" bIns="100800"/>
          <a:lstStyle>
            <a:lvl1pPr marL="18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1pPr>
            <a:lvl2pPr marL="36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2pPr>
            <a:lvl3pPr marL="54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3pPr>
            <a:lvl4pPr marL="72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4pPr>
            <a:lvl5pPr marL="900000" indent="-180000">
              <a:lnSpc>
                <a:spcPct val="100000"/>
              </a:lnSpc>
              <a:buClr>
                <a:schemeClr val="accent2"/>
              </a:buClr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676400" y="5954400"/>
            <a:ext cx="3960000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1" name="HeadingRB_16"/>
          <p:cNvSpPr>
            <a:spLocks noGrp="1"/>
          </p:cNvSpPr>
          <p:nvPr>
            <p:ph type="body" sz="quarter" idx="19" hasCustomPrompt="1"/>
          </p:nvPr>
        </p:nvSpPr>
        <p:spPr>
          <a:xfrm>
            <a:off x="4676775" y="1955799"/>
            <a:ext cx="3978000" cy="360000"/>
          </a:xfrm>
          <a:solidFill>
            <a:schemeClr val="accent2"/>
          </a:solidFill>
        </p:spPr>
        <p:txBody>
          <a:bodyPr lIns="100800" tIns="72000">
            <a:normAutofit/>
          </a:bodyPr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2540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kader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719600" y="1951200"/>
            <a:ext cx="3952800" cy="3992400"/>
          </a:xfrm>
          <a:ln w="19050">
            <a:solidFill>
              <a:schemeClr val="accent2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1pPr>
            <a:lvl2pPr marL="36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2pPr>
            <a:lvl3pPr marL="54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3pPr>
            <a:lvl4pPr marL="72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4pPr>
            <a:lvl5pPr marL="903600" indent="-180000">
              <a:lnSpc>
                <a:spcPts val="1800"/>
              </a:lnSpc>
              <a:buClr>
                <a:schemeClr val="accent2"/>
              </a:buClr>
              <a:defRPr sz="14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6436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solidFill>
            <a:schemeClr val="accent1"/>
          </a:solidFill>
          <a:ln w="19050">
            <a:noFill/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6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5199"/>
            <a:ext cx="3974400" cy="1890000"/>
          </a:xfrm>
          <a:solidFill>
            <a:schemeClr val="accent1"/>
          </a:solidFill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5332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3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solidFill>
            <a:schemeClr val="accent2"/>
          </a:solidFill>
          <a:ln w="19050">
            <a:noFill/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4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5199"/>
            <a:ext cx="3974400" cy="18900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77374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groen-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solidFill>
            <a:schemeClr val="accent1"/>
          </a:solidFill>
          <a:ln w="19050">
            <a:noFill/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2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5199"/>
            <a:ext cx="3974400" cy="1890000"/>
          </a:xfrm>
          <a:solidFill>
            <a:schemeClr val="accent2"/>
          </a:solidFill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04990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blokken heading groen-heading 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1954800"/>
            <a:ext cx="3974400" cy="1890000"/>
          </a:xfrm>
          <a:noFill/>
          <a:ln w="19050">
            <a:noFill/>
          </a:ln>
        </p:spPr>
        <p:txBody>
          <a:bodyPr lIns="0" tIns="3600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4078800"/>
            <a:ext cx="3974400" cy="1886400"/>
          </a:xfrm>
          <a:noFill/>
        </p:spPr>
        <p:txBody>
          <a:bodyPr lIns="0" tIns="3600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8" name="HeadingRB_16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0" y="1955800"/>
            <a:ext cx="3974400" cy="324000"/>
          </a:xfrm>
          <a:solidFill>
            <a:schemeClr val="accent1"/>
          </a:solidFill>
        </p:spPr>
        <p:txBody>
          <a:bodyPr lIns="90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2pPr>
            <a:lvl3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3pPr>
            <a:lvl4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4pPr>
            <a:lvl5pPr>
              <a:lnSpc>
                <a:spcPts val="1800"/>
              </a:lnSpc>
              <a:defRPr sz="16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11" name="HeadingRO_16"/>
          <p:cNvSpPr>
            <a:spLocks noGrp="1"/>
          </p:cNvSpPr>
          <p:nvPr>
            <p:ph type="body" sz="quarter" idx="21" hasCustomPrompt="1"/>
          </p:nvPr>
        </p:nvSpPr>
        <p:spPr>
          <a:xfrm>
            <a:off x="4675188" y="4078288"/>
            <a:ext cx="3975100" cy="334962"/>
          </a:xfrm>
          <a:solidFill>
            <a:schemeClr val="accent2"/>
          </a:solidFill>
        </p:spPr>
        <p:txBody>
          <a:bodyPr lIns="90000"/>
          <a:lstStyle>
            <a:lvl1pPr marL="0" indent="0">
              <a:lnSpc>
                <a:spcPts val="1800"/>
              </a:lnSpc>
              <a:buNone/>
              <a:defRPr sz="16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cxnSp>
        <p:nvCxnSpPr>
          <p:cNvPr id="13" name="LijnRM_Groen"/>
          <p:cNvCxnSpPr/>
          <p:nvPr userDrawn="1"/>
        </p:nvCxnSpPr>
        <p:spPr>
          <a:xfrm flipV="1">
            <a:off x="4683318" y="3848431"/>
            <a:ext cx="3975652" cy="795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RO_Blauw"/>
          <p:cNvCxnSpPr/>
          <p:nvPr userDrawn="1"/>
        </p:nvCxnSpPr>
        <p:spPr>
          <a:xfrm>
            <a:off x="4683318" y="5963478"/>
            <a:ext cx="397565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93032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wit-2kaders groen-blauw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9" name="TekstR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687200" y="1962000"/>
            <a:ext cx="3967200" cy="1886400"/>
          </a:xfrm>
          <a:noFill/>
          <a:ln w="19050">
            <a:solidFill>
              <a:schemeClr val="accent1"/>
            </a:solidFill>
          </a:ln>
        </p:spPr>
        <p:txBody>
          <a:bodyPr lIns="230400" tIns="194400" rIns="230400" bIns="230400">
            <a:noAutofit/>
          </a:bodyPr>
          <a:lstStyle>
            <a:lvl1pPr marL="18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1pPr>
            <a:lvl2pPr marL="36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2pPr>
            <a:lvl3pPr marL="54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3pPr>
            <a:lvl4pPr marL="72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4pPr>
            <a:lvl5pPr marL="900000" indent="-180000">
              <a:lnSpc>
                <a:spcPts val="1800"/>
              </a:lnSpc>
              <a:buClr>
                <a:schemeClr val="accent1"/>
              </a:buClr>
              <a:defRPr sz="14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6" name="TekstRO_14"/>
          <p:cNvSpPr>
            <a:spLocks noGrp="1"/>
          </p:cNvSpPr>
          <p:nvPr>
            <p:ph type="body" sz="quarter" idx="19" hasCustomPrompt="1"/>
          </p:nvPr>
        </p:nvSpPr>
        <p:spPr>
          <a:xfrm>
            <a:off x="4687200" y="4082400"/>
            <a:ext cx="3967200" cy="1882800"/>
          </a:xfrm>
          <a:noFill/>
          <a:ln w="19050">
            <a:solidFill>
              <a:schemeClr val="accent2"/>
            </a:solidFill>
          </a:ln>
        </p:spPr>
        <p:txBody>
          <a:bodyPr lIns="230400" tIns="194400" rIns="230400" bIns="230400"/>
          <a:lstStyle>
            <a:lvl1pPr marL="18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en-US" sz="1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"/>
              <a:defRPr lang="nl-NL" sz="1400" kern="12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59021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 over de hele breedte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TabelLB"/>
          <p:cNvSpPr>
            <a:spLocks noGrp="1"/>
          </p:cNvSpPr>
          <p:nvPr>
            <p:ph type="tbl" sz="quarter" idx="13"/>
          </p:nvPr>
        </p:nvSpPr>
        <p:spPr>
          <a:xfrm>
            <a:off x="493200" y="1954800"/>
            <a:ext cx="8161200" cy="4010400"/>
          </a:xfrm>
        </p:spPr>
        <p:txBody>
          <a:bodyPr lIns="100800" tIns="93600" rIns="100800" bIns="90000"/>
          <a:lstStyle>
            <a:lvl1pPr marL="0" indent="0">
              <a:lnSpc>
                <a:spcPts val="1400"/>
              </a:lnSpc>
              <a:buNone/>
              <a:defRPr sz="1200">
                <a:latin typeface="+mn-lt"/>
              </a:defRPr>
            </a:lvl1pPr>
          </a:lstStyle>
          <a:p>
            <a:r>
              <a:rPr lang="nl-NL"/>
              <a:t>Klik op het pictogram als u een tabel wilt toevoegen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01194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tekst links, tabel rechts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abelRB"/>
          <p:cNvSpPr>
            <a:spLocks noGrp="1"/>
          </p:cNvSpPr>
          <p:nvPr>
            <p:ph type="tbl" sz="quarter" idx="18"/>
          </p:nvPr>
        </p:nvSpPr>
        <p:spPr>
          <a:xfrm>
            <a:off x="4680000" y="1954800"/>
            <a:ext cx="3974400" cy="4010400"/>
          </a:xfrm>
        </p:spPr>
        <p:txBody>
          <a:bodyPr lIns="100800" tIns="93600" rIns="100800" bIns="90000"/>
          <a:lstStyle>
            <a:lvl1pPr indent="0">
              <a:lnSpc>
                <a:spcPts val="1400"/>
              </a:lnSpc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NL"/>
              <a:t>Klik op het pictogram als u een tabel wilt toevoegen</a:t>
            </a:r>
            <a:endParaRPr lang="nl-NL" dirty="0"/>
          </a:p>
        </p:txBody>
      </p:sp>
      <p:sp>
        <p:nvSpPr>
          <p:cNvPr id="10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60195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3kolommen, 3 foto's met onderschrif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2559600" cy="2318400"/>
          </a:xfrm>
        </p:spPr>
        <p:txBody>
          <a:bodyPr/>
          <a:lstStyle>
            <a:lvl1pPr marL="0" indent="0">
              <a:buNone/>
              <a:defRPr sz="1200">
                <a:latin typeface="KPN Sans Light" panose="020B0303040502020204" pitchFamily="34" charset="0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2" name="TekstLO_12"/>
          <p:cNvSpPr>
            <a:spLocks noGrp="1"/>
          </p:cNvSpPr>
          <p:nvPr>
            <p:ph type="body" sz="quarter" idx="14" hasCustomPrompt="1"/>
          </p:nvPr>
        </p:nvSpPr>
        <p:spPr>
          <a:xfrm>
            <a:off x="421200" y="4485600"/>
            <a:ext cx="2635200" cy="1468800"/>
          </a:xfrm>
        </p:spPr>
        <p:txBody>
          <a:bodyPr tIns="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·"/>
              <a:defRPr lang="en-US" sz="1200" kern="120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PlaatjeMB"/>
          <p:cNvSpPr>
            <a:spLocks noGrp="1"/>
          </p:cNvSpPr>
          <p:nvPr>
            <p:ph type="pic" sz="quarter" idx="15"/>
          </p:nvPr>
        </p:nvSpPr>
        <p:spPr>
          <a:xfrm>
            <a:off x="3290400" y="1954800"/>
            <a:ext cx="2566800" cy="23184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3" name="PlaatjeRB"/>
          <p:cNvSpPr>
            <a:spLocks noGrp="1"/>
          </p:cNvSpPr>
          <p:nvPr>
            <p:ph type="pic" sz="quarter" idx="16"/>
          </p:nvPr>
        </p:nvSpPr>
        <p:spPr>
          <a:xfrm>
            <a:off x="6094800" y="1958400"/>
            <a:ext cx="2563200" cy="23184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3218400" y="4485600"/>
            <a:ext cx="2638800" cy="1468800"/>
          </a:xfrm>
        </p:spPr>
        <p:txBody>
          <a:bodyPr tIns="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defRPr lang="en-US" sz="1200" kern="1200" dirty="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4" name="TekstRO_12"/>
          <p:cNvSpPr>
            <a:spLocks noGrp="1"/>
          </p:cNvSpPr>
          <p:nvPr>
            <p:ph type="body" sz="quarter" idx="18" hasCustomPrompt="1"/>
          </p:nvPr>
        </p:nvSpPr>
        <p:spPr>
          <a:xfrm>
            <a:off x="6026400" y="4485599"/>
            <a:ext cx="2635200" cy="1468800"/>
          </a:xfrm>
        </p:spPr>
        <p:txBody>
          <a:bodyPr tIns="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·"/>
              <a:defRPr lang="nl-NL" sz="1200" kern="1200" dirty="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3960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21199" y="1918799"/>
            <a:ext cx="4035600" cy="4050000"/>
          </a:xfrm>
        </p:spPr>
        <p:txBody>
          <a:bodyPr tIns="0"/>
          <a:lstStyle>
            <a:lvl1pPr marL="180000" indent="-180000">
              <a:lnSpc>
                <a:spcPts val="2200"/>
              </a:lnSpc>
              <a:defRPr sz="1800"/>
            </a:lvl1pPr>
            <a:lvl2pPr marL="360000" indent="-180000">
              <a:lnSpc>
                <a:spcPts val="2200"/>
              </a:lnSpc>
              <a:defRPr sz="1800"/>
            </a:lvl2pPr>
            <a:lvl3pPr marL="540000" indent="-180000">
              <a:lnSpc>
                <a:spcPts val="2200"/>
              </a:lnSpc>
              <a:defRPr sz="1800"/>
            </a:lvl3pPr>
            <a:lvl4pPr marL="720000" indent="-180000">
              <a:lnSpc>
                <a:spcPts val="2200"/>
              </a:lnSpc>
              <a:defRPr sz="1800"/>
            </a:lvl4pPr>
            <a:lvl5pPr marL="900000" indent="-180000">
              <a:lnSpc>
                <a:spcPts val="2200"/>
              </a:lnSpc>
              <a:defRPr sz="1800"/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4611600" y="1918800"/>
            <a:ext cx="4035600" cy="4050000"/>
          </a:xfrm>
        </p:spPr>
        <p:txBody>
          <a:bodyPr tIns="0"/>
          <a:lstStyle>
            <a:lvl1pPr marL="180000" indent="-180000">
              <a:lnSpc>
                <a:spcPts val="2200"/>
              </a:lnSpc>
              <a:defRPr sz="1800"/>
            </a:lvl1pPr>
            <a:lvl2pPr marL="360000" indent="-180000">
              <a:lnSpc>
                <a:spcPts val="2200"/>
              </a:lnSpc>
              <a:defRPr sz="1800"/>
            </a:lvl2pPr>
            <a:lvl3pPr marL="540000" indent="-180000">
              <a:lnSpc>
                <a:spcPts val="2200"/>
              </a:lnSpc>
              <a:defRPr sz="1800"/>
            </a:lvl3pPr>
            <a:lvl4pPr marL="720000" indent="-180000">
              <a:lnSpc>
                <a:spcPts val="2200"/>
              </a:lnSpc>
              <a:defRPr sz="1800"/>
            </a:lvl4pPr>
            <a:lvl5pPr marL="900000" indent="-180000">
              <a:lnSpc>
                <a:spcPts val="2200"/>
              </a:lnSpc>
              <a:defRPr sz="1800" baseline="0"/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59439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kolommen, heading blauw-groen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2" name="LijnLO_Blauw"/>
          <p:cNvCxnSpPr/>
          <p:nvPr userDrawn="1"/>
        </p:nvCxnSpPr>
        <p:spPr>
          <a:xfrm>
            <a:off x="493200" y="596347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LM_Groen"/>
          <p:cNvCxnSpPr/>
          <p:nvPr userDrawn="1"/>
        </p:nvCxnSpPr>
        <p:spPr>
          <a:xfrm>
            <a:off x="493200" y="3839353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O_12"/>
          <p:cNvSpPr>
            <a:spLocks noGrp="1"/>
          </p:cNvSpPr>
          <p:nvPr>
            <p:ph type="body" sz="quarter" idx="17"/>
          </p:nvPr>
        </p:nvSpPr>
        <p:spPr>
          <a:xfrm>
            <a:off x="2782800" y="4078800"/>
            <a:ext cx="5871600" cy="1886400"/>
          </a:xfrm>
        </p:spPr>
        <p:txBody>
          <a:bodyPr lIns="0" tIns="432000" rIns="100800" bIns="1008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9" name="TekstLB_12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2289600" cy="1886400"/>
          </a:xfrm>
        </p:spPr>
        <p:txBody>
          <a:bodyPr lIns="0" tIns="432000" rIns="360000" bIns="100800" numCol="1" spcCol="0"/>
          <a:lstStyle>
            <a:lvl1pPr marL="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/>
          </p:nvPr>
        </p:nvSpPr>
        <p:spPr>
          <a:xfrm>
            <a:off x="2782800" y="1954799"/>
            <a:ext cx="5871600" cy="1886400"/>
          </a:xfrm>
        </p:spPr>
        <p:txBody>
          <a:bodyPr lIns="0" tIns="43200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ekstLO_12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70350"/>
            <a:ext cx="2297112" cy="1893888"/>
          </a:xfrm>
        </p:spPr>
        <p:txBody>
          <a:bodyPr lIns="0" tIns="432000" rIns="360000" bIns="1008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sz="1200">
                <a:solidFill>
                  <a:schemeClr val="accent2"/>
                </a:solidFill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8" name="HeadingLO_13"/>
          <p:cNvSpPr>
            <a:spLocks noGrp="1"/>
          </p:cNvSpPr>
          <p:nvPr>
            <p:ph type="body" sz="quarter" idx="14" hasCustomPrompt="1"/>
          </p:nvPr>
        </p:nvSpPr>
        <p:spPr>
          <a:xfrm>
            <a:off x="493200" y="4078800"/>
            <a:ext cx="8161200" cy="360000"/>
          </a:xfrm>
          <a:solidFill>
            <a:schemeClr val="accent2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lang="nl-NL" sz="13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ts val="18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None/>
            </a:pPr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21" name="HeadingLB_13"/>
          <p:cNvSpPr>
            <a:spLocks noGrp="1"/>
          </p:cNvSpPr>
          <p:nvPr>
            <p:ph type="body" sz="quarter" idx="19" hasCustomPrompt="1"/>
          </p:nvPr>
        </p:nvSpPr>
        <p:spPr>
          <a:xfrm>
            <a:off x="493200" y="1955799"/>
            <a:ext cx="8161200" cy="360000"/>
          </a:xfrm>
          <a:solidFill>
            <a:schemeClr val="accent1"/>
          </a:solidFill>
        </p:spPr>
        <p:txBody>
          <a:bodyPr lIns="100800" tIns="72000"/>
          <a:lstStyle>
            <a:lvl1pPr marL="0" indent="0">
              <a:lnSpc>
                <a:spcPts val="1800"/>
              </a:lnSpc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47660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tekst links, grafiek groen rechts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Grafiek_RM"/>
          <p:cNvSpPr>
            <a:spLocks noGrp="1"/>
          </p:cNvSpPr>
          <p:nvPr>
            <p:ph type="chart" sz="quarter" idx="18" hasCustomPrompt="1"/>
          </p:nvPr>
        </p:nvSpPr>
        <p:spPr>
          <a:xfrm>
            <a:off x="4636800" y="2487600"/>
            <a:ext cx="4068000" cy="3333600"/>
          </a:xfrm>
        </p:spPr>
        <p:txBody>
          <a:bodyPr/>
          <a:lstStyle>
            <a:lvl1pPr marL="0" indent="0">
              <a:buNone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nl-NL" dirty="0"/>
              <a:t>Grafiek</a:t>
            </a:r>
          </a:p>
        </p:txBody>
      </p:sp>
      <p:sp>
        <p:nvSpPr>
          <p:cNvPr id="11" name="HeadingRB_13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1954800"/>
            <a:ext cx="3974400" cy="360000"/>
          </a:xfrm>
          <a:solidFill>
            <a:schemeClr val="accent1"/>
          </a:solidFill>
        </p:spPr>
        <p:txBody>
          <a:bodyPr lIns="100800" tIns="93600" rIns="100800" bIns="90000"/>
          <a:lstStyle>
            <a:lvl1pPr marL="0" indent="0">
              <a:lnSpc>
                <a:spcPts val="1400"/>
              </a:lnSpc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Titel van de grafiek</a:t>
            </a:r>
          </a:p>
        </p:txBody>
      </p:sp>
      <p:cxnSp>
        <p:nvCxnSpPr>
          <p:cNvPr id="13" name="LijnRO_Groen"/>
          <p:cNvCxnSpPr/>
          <p:nvPr userDrawn="1"/>
        </p:nvCxnSpPr>
        <p:spPr>
          <a:xfrm>
            <a:off x="4635610" y="5954400"/>
            <a:ext cx="407902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400"/>
              </a:lnSpc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defRPr sz="1200" baseline="0">
                <a:latin typeface="+mn-lt"/>
              </a:defRPr>
            </a:lvl2pPr>
            <a:lvl3pPr marL="540000" indent="-180000">
              <a:lnSpc>
                <a:spcPts val="1400"/>
              </a:lnSpc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81515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, tekst links, grafiek blauw rechts,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Grafiek_RM"/>
          <p:cNvSpPr>
            <a:spLocks noGrp="1"/>
          </p:cNvSpPr>
          <p:nvPr>
            <p:ph type="chart" sz="quarter" idx="18" hasCustomPrompt="1"/>
          </p:nvPr>
        </p:nvSpPr>
        <p:spPr>
          <a:xfrm>
            <a:off x="4636800" y="2487600"/>
            <a:ext cx="4068000" cy="3333600"/>
          </a:xfrm>
        </p:spPr>
        <p:txBody>
          <a:bodyPr/>
          <a:lstStyle>
            <a:lvl1pPr marL="0" indent="0">
              <a:buNone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nl-NL" dirty="0"/>
              <a:t>Grafiek</a:t>
            </a:r>
          </a:p>
        </p:txBody>
      </p:sp>
      <p:sp>
        <p:nvSpPr>
          <p:cNvPr id="11" name="HeaderRB_13"/>
          <p:cNvSpPr>
            <a:spLocks noGrp="1"/>
          </p:cNvSpPr>
          <p:nvPr>
            <p:ph type="body" sz="quarter" idx="19" hasCustomPrompt="1"/>
          </p:nvPr>
        </p:nvSpPr>
        <p:spPr>
          <a:xfrm>
            <a:off x="4680000" y="1954800"/>
            <a:ext cx="3974400" cy="360000"/>
          </a:xfrm>
          <a:solidFill>
            <a:schemeClr val="accent2"/>
          </a:solidFill>
        </p:spPr>
        <p:txBody>
          <a:bodyPr lIns="100800" tIns="93600" rIns="100800" bIns="90000"/>
          <a:lstStyle>
            <a:lvl1pPr marL="0" indent="0">
              <a:lnSpc>
                <a:spcPts val="1400"/>
              </a:lnSpc>
              <a:buNone/>
              <a:defRPr sz="13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Titel van de grafiek</a:t>
            </a:r>
          </a:p>
        </p:txBody>
      </p:sp>
      <p:cxnSp>
        <p:nvCxnSpPr>
          <p:cNvPr id="13" name="LijnRO_Blauw"/>
          <p:cNvCxnSpPr/>
          <p:nvPr userDrawn="1"/>
        </p:nvCxnSpPr>
        <p:spPr>
          <a:xfrm>
            <a:off x="4635610" y="5954400"/>
            <a:ext cx="407902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400"/>
              </a:lnSpc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defRPr sz="1200" baseline="0">
                <a:latin typeface="+mn-lt"/>
              </a:defRPr>
            </a:lvl2pPr>
            <a:lvl3pPr marL="540000" indent="-180000">
              <a:lnSpc>
                <a:spcPts val="1400"/>
              </a:lnSpc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3062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rijen, groen-blauw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2" name="LijnLO_Blauw"/>
          <p:cNvCxnSpPr/>
          <p:nvPr userDrawn="1"/>
        </p:nvCxnSpPr>
        <p:spPr>
          <a:xfrm>
            <a:off x="493200" y="596347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LMB_Groen"/>
          <p:cNvCxnSpPr/>
          <p:nvPr userDrawn="1"/>
        </p:nvCxnSpPr>
        <p:spPr>
          <a:xfrm>
            <a:off x="493200" y="3839353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078800"/>
            <a:ext cx="6300814" cy="1886400"/>
          </a:xfrm>
        </p:spPr>
        <p:txBody>
          <a:bodyPr lIns="1008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9" name="Heading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18864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1886400"/>
          </a:xfrm>
        </p:spPr>
        <p:txBody>
          <a:bodyPr lIns="180000" tIns="90000" rIns="100800" bIns="79200"/>
          <a:lstStyle>
            <a:lvl1pPr marL="180000" indent="-17145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HeadingL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70350"/>
            <a:ext cx="1861200" cy="1893888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cxnSp>
        <p:nvCxnSpPr>
          <p:cNvPr id="16" name="LijnL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LMO_Blauw"/>
          <p:cNvCxnSpPr/>
          <p:nvPr userDrawn="1"/>
        </p:nvCxnSpPr>
        <p:spPr>
          <a:xfrm>
            <a:off x="493200" y="4078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75736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rijen, groen-donker blauw-blauw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2" name="Lijn_LOO_Blauw"/>
          <p:cNvCxnSpPr/>
          <p:nvPr userDrawn="1"/>
        </p:nvCxnSpPr>
        <p:spPr>
          <a:xfrm>
            <a:off x="493200" y="596347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_LBO_Groen"/>
          <p:cNvCxnSpPr/>
          <p:nvPr userDrawn="1"/>
        </p:nvCxnSpPr>
        <p:spPr>
          <a:xfrm>
            <a:off x="493200" y="3187371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730400"/>
            <a:ext cx="6300814" cy="12348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9" name="Header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12348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1234800"/>
          </a:xfrm>
        </p:spPr>
        <p:txBody>
          <a:bodyPr lIns="180000" tIns="90000" rIns="100800" bIns="7920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1" name="HeaderL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730400"/>
            <a:ext cx="1861200" cy="1234800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cxnSp>
        <p:nvCxnSpPr>
          <p:cNvPr id="16" name="Lijn_LB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_LOB_Blauw"/>
          <p:cNvCxnSpPr/>
          <p:nvPr userDrawn="1"/>
        </p:nvCxnSpPr>
        <p:spPr>
          <a:xfrm>
            <a:off x="493200" y="4730782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erLM_14"/>
          <p:cNvSpPr>
            <a:spLocks noGrp="1"/>
          </p:cNvSpPr>
          <p:nvPr>
            <p:ph type="body" sz="quarter" idx="22" hasCustomPrompt="1"/>
          </p:nvPr>
        </p:nvSpPr>
        <p:spPr>
          <a:xfrm>
            <a:off x="493199" y="3344400"/>
            <a:ext cx="1861200" cy="1234800"/>
          </a:xfrm>
          <a:solidFill>
            <a:schemeClr val="accent5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nl-NL" dirty="0"/>
              <a:t>Gekleurde tekst</a:t>
            </a:r>
          </a:p>
        </p:txBody>
      </p:sp>
      <p:sp>
        <p:nvSpPr>
          <p:cNvPr id="13" name="TekstRM_12"/>
          <p:cNvSpPr>
            <a:spLocks noGrp="1"/>
          </p:cNvSpPr>
          <p:nvPr>
            <p:ph type="body" sz="quarter" idx="23" hasCustomPrompt="1"/>
          </p:nvPr>
        </p:nvSpPr>
        <p:spPr>
          <a:xfrm>
            <a:off x="2354263" y="3344399"/>
            <a:ext cx="6300787" cy="12348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ts val="1400"/>
              </a:lnSpc>
              <a:buClr>
                <a:schemeClr val="accent5"/>
              </a:buClr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20" name="Lijn_LMB_DonkerBlauw"/>
          <p:cNvCxnSpPr/>
          <p:nvPr userDrawn="1"/>
        </p:nvCxnSpPr>
        <p:spPr>
          <a:xfrm>
            <a:off x="502482" y="3347556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jn_LMO_DonkerBlauw"/>
          <p:cNvCxnSpPr/>
          <p:nvPr userDrawn="1"/>
        </p:nvCxnSpPr>
        <p:spPr>
          <a:xfrm>
            <a:off x="502482" y="4589258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84562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rijen, groen-donker blauw-blauw-grijs 2 koloms tekst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2" name="Lijn_LMOO_Blauw"/>
          <p:cNvCxnSpPr/>
          <p:nvPr userDrawn="1"/>
        </p:nvCxnSpPr>
        <p:spPr>
          <a:xfrm>
            <a:off x="493200" y="492984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_LBO_Groen"/>
          <p:cNvCxnSpPr/>
          <p:nvPr userDrawn="1"/>
        </p:nvCxnSpPr>
        <p:spPr>
          <a:xfrm>
            <a:off x="493200" y="2877282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042800"/>
            <a:ext cx="6300814" cy="882000"/>
          </a:xfrm>
        </p:spPr>
        <p:txBody>
          <a:bodyPr lIns="180000" tIns="90000" rIns="100800" bIns="79200" numCol="2" spcCol="3600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sp>
        <p:nvSpPr>
          <p:cNvPr id="19" name="Header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9144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914400"/>
          </a:xfrm>
        </p:spPr>
        <p:txBody>
          <a:bodyPr lIns="180000" tIns="90000" rIns="100800" bIns="79200" numCol="2" spcCol="36000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</p:txBody>
      </p:sp>
      <p:sp>
        <p:nvSpPr>
          <p:cNvPr id="11" name="HeaderLM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42800"/>
            <a:ext cx="1861200" cy="882000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cxnSp>
        <p:nvCxnSpPr>
          <p:cNvPr id="16" name="Lijn_LB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_LMOB_Blauw"/>
          <p:cNvCxnSpPr/>
          <p:nvPr userDrawn="1"/>
        </p:nvCxnSpPr>
        <p:spPr>
          <a:xfrm>
            <a:off x="493200" y="4042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erLMB_14"/>
          <p:cNvSpPr>
            <a:spLocks noGrp="1"/>
          </p:cNvSpPr>
          <p:nvPr>
            <p:ph type="body" sz="quarter" idx="22" hasCustomPrompt="1"/>
          </p:nvPr>
        </p:nvSpPr>
        <p:spPr>
          <a:xfrm>
            <a:off x="493200" y="2998800"/>
            <a:ext cx="1861200" cy="882000"/>
          </a:xfrm>
          <a:solidFill>
            <a:schemeClr val="accent5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3" name="TekstRMB_12"/>
          <p:cNvSpPr>
            <a:spLocks noGrp="1"/>
          </p:cNvSpPr>
          <p:nvPr>
            <p:ph type="body" sz="quarter" idx="23" hasCustomPrompt="1"/>
          </p:nvPr>
        </p:nvSpPr>
        <p:spPr>
          <a:xfrm>
            <a:off x="2354263" y="2998800"/>
            <a:ext cx="6300787" cy="882000"/>
          </a:xfrm>
        </p:spPr>
        <p:txBody>
          <a:bodyPr lIns="180000" tIns="90000" rIns="100800" bIns="79200" numCol="2" spcCol="3600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>
              <a:lnSpc>
                <a:spcPts val="1400"/>
              </a:lnSpc>
              <a:buClr>
                <a:schemeClr val="accent5"/>
              </a:buClr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cxnSp>
        <p:nvCxnSpPr>
          <p:cNvPr id="20" name="Lijn_LMBB_DonkerBlauw"/>
          <p:cNvCxnSpPr/>
          <p:nvPr userDrawn="1"/>
        </p:nvCxnSpPr>
        <p:spPr>
          <a:xfrm>
            <a:off x="493200" y="299880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jn_LMBO_DonkerBlauw"/>
          <p:cNvCxnSpPr/>
          <p:nvPr userDrawn="1"/>
        </p:nvCxnSpPr>
        <p:spPr>
          <a:xfrm>
            <a:off x="493200" y="388957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eaderLO_14"/>
          <p:cNvSpPr>
            <a:spLocks noGrp="1"/>
          </p:cNvSpPr>
          <p:nvPr>
            <p:ph type="body" sz="quarter" idx="24" hasCustomPrompt="1"/>
          </p:nvPr>
        </p:nvSpPr>
        <p:spPr>
          <a:xfrm>
            <a:off x="493200" y="5086800"/>
            <a:ext cx="1861200" cy="882000"/>
          </a:xfrm>
          <a:solidFill>
            <a:schemeClr val="accent6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22" name="TekstRO_12"/>
          <p:cNvSpPr>
            <a:spLocks noGrp="1"/>
          </p:cNvSpPr>
          <p:nvPr>
            <p:ph type="body" sz="quarter" idx="25" hasCustomPrompt="1"/>
          </p:nvPr>
        </p:nvSpPr>
        <p:spPr>
          <a:xfrm>
            <a:off x="2354399" y="5086799"/>
            <a:ext cx="6300000" cy="882000"/>
          </a:xfrm>
        </p:spPr>
        <p:txBody>
          <a:bodyPr lIns="180000" tIns="90000" rIns="100800" bIns="79200" numCol="2" spcCol="360000"/>
          <a:lstStyle>
            <a:lvl1pPr marL="180000" indent="-180000">
              <a:lnSpc>
                <a:spcPts val="1400"/>
              </a:lnSpc>
              <a:buClr>
                <a:schemeClr val="accent6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3"/>
            <a:endParaRPr lang="nl-NL" noProof="0" dirty="0"/>
          </a:p>
        </p:txBody>
      </p:sp>
      <p:cxnSp>
        <p:nvCxnSpPr>
          <p:cNvPr id="23" name="Lijn_LOB_Grijs"/>
          <p:cNvCxnSpPr/>
          <p:nvPr userDrawn="1"/>
        </p:nvCxnSpPr>
        <p:spPr>
          <a:xfrm>
            <a:off x="493200" y="5090199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Lijn_LOO_Grijs"/>
          <p:cNvCxnSpPr/>
          <p:nvPr userDrawn="1"/>
        </p:nvCxnSpPr>
        <p:spPr>
          <a:xfrm>
            <a:off x="493200" y="5974091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37085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rijen, groen-donker blauw-blauw-grijs 1 koloms tekst,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2" name="LijnLMOO_Blauw"/>
          <p:cNvCxnSpPr/>
          <p:nvPr userDrawn="1"/>
        </p:nvCxnSpPr>
        <p:spPr>
          <a:xfrm>
            <a:off x="493200" y="4929848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jnLBO_Groen"/>
          <p:cNvCxnSpPr/>
          <p:nvPr userDrawn="1"/>
        </p:nvCxnSpPr>
        <p:spPr>
          <a:xfrm>
            <a:off x="493200" y="2877282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R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2353586" y="4042800"/>
            <a:ext cx="6300814" cy="882000"/>
          </a:xfrm>
        </p:spPr>
        <p:txBody>
          <a:bodyPr lIns="180000" tIns="90000" rIns="100800" bIns="79200" numCol="1" spcCol="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2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sp>
        <p:nvSpPr>
          <p:cNvPr id="19" name="HeaderLB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3200" y="1954800"/>
            <a:ext cx="1861200" cy="914400"/>
          </a:xfrm>
          <a:solidFill>
            <a:schemeClr val="accent1"/>
          </a:solidFill>
        </p:spPr>
        <p:txBody>
          <a:bodyPr lIns="100800" tIns="90000" rIns="100800" bIns="79200" numCol="1" spcCol="0"/>
          <a:lstStyle>
            <a:lvl1pPr marL="0" indent="0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18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2pPr>
            <a:lvl3pPr marL="36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3pPr>
            <a:lvl4pPr marL="54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4pPr>
            <a:lvl5pPr marL="723600" indent="0">
              <a:lnSpc>
                <a:spcPts val="1400"/>
              </a:lnSpc>
              <a:buNone/>
              <a:defRPr sz="1200">
                <a:solidFill>
                  <a:schemeClr val="accent1"/>
                </a:solidFill>
                <a:latin typeface="+mn-lt"/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6" name="TekstRB_12"/>
          <p:cNvSpPr>
            <a:spLocks noGrp="1"/>
          </p:cNvSpPr>
          <p:nvPr>
            <p:ph type="body" sz="quarter" idx="20" hasCustomPrompt="1"/>
          </p:nvPr>
        </p:nvSpPr>
        <p:spPr>
          <a:xfrm>
            <a:off x="2354400" y="1954799"/>
            <a:ext cx="6300000" cy="914400"/>
          </a:xfrm>
        </p:spPr>
        <p:txBody>
          <a:bodyPr lIns="180000" tIns="90000" rIns="100800" bIns="79200" numCol="1" spcCol="0"/>
          <a:lstStyle>
            <a:lvl1pPr marL="18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 algn="l" rtl="0" eaLnBrk="1" latinLnBrk="0" hangingPunct="1">
              <a:lnSpc>
                <a:spcPts val="14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Symbol" panose="05050102010706020507" pitchFamily="18" charset="2"/>
              <a:buChar char=""/>
              <a:defRPr lang="nl-NL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sp>
        <p:nvSpPr>
          <p:cNvPr id="11" name="HeaderLMO_14"/>
          <p:cNvSpPr>
            <a:spLocks noGrp="1"/>
          </p:cNvSpPr>
          <p:nvPr>
            <p:ph type="body" sz="quarter" idx="21" hasCustomPrompt="1"/>
          </p:nvPr>
        </p:nvSpPr>
        <p:spPr>
          <a:xfrm>
            <a:off x="493713" y="4042800"/>
            <a:ext cx="1861200" cy="882000"/>
          </a:xfrm>
          <a:solidFill>
            <a:schemeClr val="accent2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Clr>
                <a:schemeClr val="accent2"/>
              </a:buClr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2pPr>
            <a:lvl3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3pPr>
            <a:lvl4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4pPr>
            <a:lvl5pPr>
              <a:lnSpc>
                <a:spcPts val="1400"/>
              </a:lnSpc>
              <a:buClr>
                <a:schemeClr val="accent2"/>
              </a:buClr>
              <a:defRPr sz="1200">
                <a:solidFill>
                  <a:schemeClr val="accent2"/>
                </a:solidFill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cxnSp>
        <p:nvCxnSpPr>
          <p:cNvPr id="16" name="LijnLB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LijnLMOB_Blauw"/>
          <p:cNvCxnSpPr/>
          <p:nvPr userDrawn="1"/>
        </p:nvCxnSpPr>
        <p:spPr>
          <a:xfrm>
            <a:off x="493200" y="4042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aderLMB_14"/>
          <p:cNvSpPr>
            <a:spLocks noGrp="1"/>
          </p:cNvSpPr>
          <p:nvPr>
            <p:ph type="body" sz="quarter" idx="22" hasCustomPrompt="1"/>
          </p:nvPr>
        </p:nvSpPr>
        <p:spPr>
          <a:xfrm>
            <a:off x="493200" y="2998800"/>
            <a:ext cx="1861200" cy="882000"/>
          </a:xfrm>
          <a:solidFill>
            <a:schemeClr val="accent5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defRPr lang="en-US" sz="1400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3" name="TekstLMB_12"/>
          <p:cNvSpPr>
            <a:spLocks noGrp="1"/>
          </p:cNvSpPr>
          <p:nvPr>
            <p:ph type="body" sz="quarter" idx="23" hasCustomPrompt="1"/>
          </p:nvPr>
        </p:nvSpPr>
        <p:spPr>
          <a:xfrm>
            <a:off x="2354263" y="2998800"/>
            <a:ext cx="6300787" cy="882000"/>
          </a:xfrm>
        </p:spPr>
        <p:txBody>
          <a:bodyPr lIns="180000" tIns="90000" rIns="100800" bIns="79200" numCol="1" spcCol="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3600" indent="-180000">
              <a:lnSpc>
                <a:spcPts val="1400"/>
              </a:lnSpc>
              <a:buClr>
                <a:schemeClr val="accent5"/>
              </a:buClr>
              <a:defRPr lang="nl-NL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cxnSp>
        <p:nvCxnSpPr>
          <p:cNvPr id="20" name="LijnLMBB_DonkerBlauw"/>
          <p:cNvCxnSpPr/>
          <p:nvPr userDrawn="1"/>
        </p:nvCxnSpPr>
        <p:spPr>
          <a:xfrm>
            <a:off x="493200" y="299880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jnLMBO_DonkerBlauw"/>
          <p:cNvCxnSpPr/>
          <p:nvPr userDrawn="1"/>
        </p:nvCxnSpPr>
        <p:spPr>
          <a:xfrm>
            <a:off x="493200" y="3889570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HeaderLO_14"/>
          <p:cNvSpPr>
            <a:spLocks noGrp="1"/>
          </p:cNvSpPr>
          <p:nvPr>
            <p:ph type="body" sz="quarter" idx="24" hasCustomPrompt="1"/>
          </p:nvPr>
        </p:nvSpPr>
        <p:spPr>
          <a:xfrm>
            <a:off x="493200" y="5086800"/>
            <a:ext cx="1861200" cy="882000"/>
          </a:xfrm>
          <a:solidFill>
            <a:schemeClr val="accent6"/>
          </a:solidFill>
        </p:spPr>
        <p:txBody>
          <a:bodyPr lIns="100800" tIns="90000" rIns="100800" bIns="79200"/>
          <a:lstStyle>
            <a:lvl1pPr marL="0" indent="0">
              <a:lnSpc>
                <a:spcPts val="1400"/>
              </a:lnSpc>
              <a:buNone/>
              <a:defRPr lang="nl-NL" sz="1400" b="1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22" name="TekstRO_12"/>
          <p:cNvSpPr>
            <a:spLocks noGrp="1"/>
          </p:cNvSpPr>
          <p:nvPr>
            <p:ph type="body" sz="quarter" idx="25" hasCustomPrompt="1"/>
          </p:nvPr>
        </p:nvSpPr>
        <p:spPr>
          <a:xfrm>
            <a:off x="2354399" y="5086799"/>
            <a:ext cx="6300000" cy="882000"/>
          </a:xfrm>
        </p:spPr>
        <p:txBody>
          <a:bodyPr lIns="180000" tIns="90000" rIns="100800" bIns="79200" numCol="1" spcCol="0"/>
          <a:lstStyle>
            <a:lvl1pPr marL="18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6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3600" indent="-180000">
              <a:lnSpc>
                <a:spcPts val="1400"/>
              </a:lnSpc>
              <a:buClr>
                <a:schemeClr val="accent6"/>
              </a:buClr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</p:txBody>
      </p:sp>
      <p:cxnSp>
        <p:nvCxnSpPr>
          <p:cNvPr id="23" name="LijnLOB_Grijs"/>
          <p:cNvCxnSpPr/>
          <p:nvPr userDrawn="1"/>
        </p:nvCxnSpPr>
        <p:spPr>
          <a:xfrm>
            <a:off x="493200" y="5090199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LijnLOO_Grijs"/>
          <p:cNvCxnSpPr/>
          <p:nvPr userDrawn="1"/>
        </p:nvCxnSpPr>
        <p:spPr>
          <a:xfrm>
            <a:off x="493200" y="5974091"/>
            <a:ext cx="81612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10663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hapes verticaal,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5" name="AfgerondeRechthoekLB_Groen"/>
          <p:cNvSpPr/>
          <p:nvPr userDrawn="1"/>
        </p:nvSpPr>
        <p:spPr bwMode="gray">
          <a:xfrm>
            <a:off x="4937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chemeClr val="bg2"/>
              </a:solidFill>
            </a:endParaRPr>
          </a:p>
        </p:txBody>
      </p:sp>
      <p:sp>
        <p:nvSpPr>
          <p:cNvPr id="26" name="FreeFormBlok_LO"/>
          <p:cNvSpPr>
            <a:spLocks/>
          </p:cNvSpPr>
          <p:nvPr userDrawn="1"/>
        </p:nvSpPr>
        <p:spPr bwMode="gray">
          <a:xfrm>
            <a:off x="493712" y="5583223"/>
            <a:ext cx="3959225" cy="382602"/>
          </a:xfrm>
          <a:custGeom>
            <a:avLst/>
            <a:gdLst>
              <a:gd name="T0" fmla="*/ 224 w 1278"/>
              <a:gd name="T1" fmla="*/ 0 h 131"/>
              <a:gd name="T2" fmla="*/ 0 w 1278"/>
              <a:gd name="T3" fmla="*/ 224 h 131"/>
              <a:gd name="T4" fmla="*/ 0 w 1278"/>
              <a:gd name="T5" fmla="*/ 1872 h 131"/>
              <a:gd name="T6" fmla="*/ 224 w 1278"/>
              <a:gd name="T7" fmla="*/ 2096 h 131"/>
              <a:gd name="T8" fmla="*/ 20288 w 1278"/>
              <a:gd name="T9" fmla="*/ 2096 h 131"/>
              <a:gd name="T10" fmla="*/ 20512 w 1278"/>
              <a:gd name="T11" fmla="*/ 1872 h 131"/>
              <a:gd name="T12" fmla="*/ 20512 w 1278"/>
              <a:gd name="T13" fmla="*/ 224 h 131"/>
              <a:gd name="T14" fmla="*/ 20288 w 1278"/>
              <a:gd name="T15" fmla="*/ 0 h 131"/>
              <a:gd name="T16" fmla="*/ 224 w 1278"/>
              <a:gd name="T17" fmla="*/ 0 h 1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78" h="131">
                <a:moveTo>
                  <a:pt x="14" y="0"/>
                </a:moveTo>
                <a:cubicBezTo>
                  <a:pt x="14" y="0"/>
                  <a:pt x="0" y="0"/>
                  <a:pt x="0" y="14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31"/>
                  <a:pt x="14" y="131"/>
                </a:cubicBezTo>
                <a:cubicBezTo>
                  <a:pt x="1264" y="131"/>
                  <a:pt x="1264" y="131"/>
                  <a:pt x="1264" y="131"/>
                </a:cubicBezTo>
                <a:cubicBezTo>
                  <a:pt x="1264" y="131"/>
                  <a:pt x="1278" y="131"/>
                  <a:pt x="1278" y="117"/>
                </a:cubicBezTo>
                <a:cubicBezTo>
                  <a:pt x="1278" y="14"/>
                  <a:pt x="1278" y="14"/>
                  <a:pt x="1278" y="14"/>
                </a:cubicBezTo>
                <a:cubicBezTo>
                  <a:pt x="1278" y="14"/>
                  <a:pt x="1278" y="0"/>
                  <a:pt x="1264" y="0"/>
                </a:cubicBezTo>
                <a:lnTo>
                  <a:pt x="14" y="0"/>
                </a:lnTo>
                <a:close/>
              </a:path>
            </a:pathLst>
          </a:custGeom>
          <a:solidFill>
            <a:srgbClr val="B6E099"/>
          </a:solidFill>
          <a:ln>
            <a:noFill/>
          </a:ln>
          <a:extLst/>
        </p:spPr>
        <p:txBody>
          <a:bodyPr anchor="ctr" anchorCtr="0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nl-NL" altLang="nl-NL" sz="1100" b="1" dirty="0">
              <a:latin typeface="KPN Accent"/>
            </a:endParaRPr>
          </a:p>
        </p:txBody>
      </p:sp>
      <p:sp>
        <p:nvSpPr>
          <p:cNvPr id="27" name="FreeFormDriehoek_LO"/>
          <p:cNvSpPr>
            <a:spLocks/>
          </p:cNvSpPr>
          <p:nvPr userDrawn="1"/>
        </p:nvSpPr>
        <p:spPr bwMode="auto">
          <a:xfrm>
            <a:off x="1318802" y="5325230"/>
            <a:ext cx="147550" cy="119746"/>
          </a:xfrm>
          <a:custGeom>
            <a:avLst/>
            <a:gdLst>
              <a:gd name="T0" fmla="*/ 2147483647 w 96"/>
              <a:gd name="T1" fmla="*/ 2147483647 h 82"/>
              <a:gd name="T2" fmla="*/ 0 w 96"/>
              <a:gd name="T3" fmla="*/ 0 h 82"/>
              <a:gd name="T4" fmla="*/ 2147483647 w 96"/>
              <a:gd name="T5" fmla="*/ 0 h 82"/>
              <a:gd name="T6" fmla="*/ 2147483647 w 96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" h="82">
                <a:moveTo>
                  <a:pt x="48" y="82"/>
                </a:moveTo>
                <a:lnTo>
                  <a:pt x="0" y="0"/>
                </a:lnTo>
                <a:lnTo>
                  <a:pt x="96" y="0"/>
                </a:lnTo>
                <a:lnTo>
                  <a:pt x="48" y="82"/>
                </a:lnTo>
                <a:close/>
              </a:path>
            </a:pathLst>
          </a:custGeom>
          <a:solidFill>
            <a:schemeClr val="accent1"/>
          </a:solidFill>
          <a:ln w="25400" cap="rnd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28" name="FreeFormDriehoek_MLO"/>
          <p:cNvSpPr>
            <a:spLocks/>
          </p:cNvSpPr>
          <p:nvPr userDrawn="1"/>
        </p:nvSpPr>
        <p:spPr bwMode="auto">
          <a:xfrm>
            <a:off x="3435216" y="5325230"/>
            <a:ext cx="149087" cy="119746"/>
          </a:xfrm>
          <a:custGeom>
            <a:avLst/>
            <a:gdLst>
              <a:gd name="T0" fmla="*/ 2147483647 w 97"/>
              <a:gd name="T1" fmla="*/ 2147483647 h 82"/>
              <a:gd name="T2" fmla="*/ 0 w 97"/>
              <a:gd name="T3" fmla="*/ 0 h 82"/>
              <a:gd name="T4" fmla="*/ 2147483647 w 97"/>
              <a:gd name="T5" fmla="*/ 0 h 82"/>
              <a:gd name="T6" fmla="*/ 2147483647 w 97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7" h="82">
                <a:moveTo>
                  <a:pt x="48" y="82"/>
                </a:moveTo>
                <a:lnTo>
                  <a:pt x="0" y="0"/>
                </a:lnTo>
                <a:lnTo>
                  <a:pt x="97" y="0"/>
                </a:lnTo>
                <a:lnTo>
                  <a:pt x="48" y="82"/>
                </a:lnTo>
                <a:close/>
              </a:path>
            </a:pathLst>
          </a:custGeom>
          <a:solidFill>
            <a:schemeClr val="accent5"/>
          </a:solidFill>
          <a:ln w="25400" cap="rnd">
            <a:solidFill>
              <a:schemeClr val="accent5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29" name="FreeFormDriehoek_MRO"/>
          <p:cNvSpPr>
            <a:spLocks/>
          </p:cNvSpPr>
          <p:nvPr userDrawn="1"/>
        </p:nvSpPr>
        <p:spPr bwMode="auto">
          <a:xfrm>
            <a:off x="5548557" y="5325230"/>
            <a:ext cx="149086" cy="119746"/>
          </a:xfrm>
          <a:custGeom>
            <a:avLst/>
            <a:gdLst>
              <a:gd name="T0" fmla="*/ 2147483647 w 97"/>
              <a:gd name="T1" fmla="*/ 2147483647 h 82"/>
              <a:gd name="T2" fmla="*/ 0 w 97"/>
              <a:gd name="T3" fmla="*/ 0 h 82"/>
              <a:gd name="T4" fmla="*/ 2147483647 w 97"/>
              <a:gd name="T5" fmla="*/ 0 h 82"/>
              <a:gd name="T6" fmla="*/ 2147483647 w 97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7" h="82">
                <a:moveTo>
                  <a:pt x="49" y="82"/>
                </a:moveTo>
                <a:lnTo>
                  <a:pt x="0" y="0"/>
                </a:lnTo>
                <a:lnTo>
                  <a:pt x="97" y="0"/>
                </a:lnTo>
                <a:lnTo>
                  <a:pt x="49" y="82"/>
                </a:lnTo>
                <a:close/>
              </a:path>
            </a:pathLst>
          </a:custGeom>
          <a:solidFill>
            <a:schemeClr val="accent2"/>
          </a:solidFill>
          <a:ln w="25400" cap="rnd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30" name="FreeFormDriehoek_RO"/>
          <p:cNvSpPr>
            <a:spLocks/>
          </p:cNvSpPr>
          <p:nvPr userDrawn="1"/>
        </p:nvSpPr>
        <p:spPr bwMode="auto">
          <a:xfrm>
            <a:off x="7666509" y="5325230"/>
            <a:ext cx="147550" cy="119746"/>
          </a:xfrm>
          <a:custGeom>
            <a:avLst/>
            <a:gdLst>
              <a:gd name="T0" fmla="*/ 2147483647 w 96"/>
              <a:gd name="T1" fmla="*/ 2147483647 h 82"/>
              <a:gd name="T2" fmla="*/ 0 w 96"/>
              <a:gd name="T3" fmla="*/ 0 h 82"/>
              <a:gd name="T4" fmla="*/ 2147483647 w 96"/>
              <a:gd name="T5" fmla="*/ 0 h 82"/>
              <a:gd name="T6" fmla="*/ 2147483647 w 96"/>
              <a:gd name="T7" fmla="*/ 2147483647 h 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" h="82">
                <a:moveTo>
                  <a:pt x="48" y="82"/>
                </a:moveTo>
                <a:lnTo>
                  <a:pt x="0" y="0"/>
                </a:lnTo>
                <a:lnTo>
                  <a:pt x="96" y="0"/>
                </a:lnTo>
                <a:lnTo>
                  <a:pt x="48" y="82"/>
                </a:lnTo>
                <a:close/>
              </a:path>
            </a:pathLst>
          </a:custGeom>
          <a:solidFill>
            <a:schemeClr val="accent6"/>
          </a:solidFill>
          <a:ln w="25400" cap="rnd">
            <a:solidFill>
              <a:schemeClr val="accent6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31" name="AfgerondeRechthoekMR_Blauw"/>
          <p:cNvSpPr/>
          <p:nvPr userDrawn="1"/>
        </p:nvSpPr>
        <p:spPr bwMode="gray">
          <a:xfrm>
            <a:off x="46847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rgbClr val="FFFFFF"/>
              </a:solidFill>
            </a:endParaRPr>
          </a:p>
        </p:txBody>
      </p:sp>
      <p:sp>
        <p:nvSpPr>
          <p:cNvPr id="32" name="AfgerondeRechthoekML_DonkerBlauw"/>
          <p:cNvSpPr/>
          <p:nvPr userDrawn="1"/>
        </p:nvSpPr>
        <p:spPr bwMode="gray">
          <a:xfrm>
            <a:off x="25892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5"/>
          </a:solidFill>
          <a:ln>
            <a:noFill/>
          </a:ln>
          <a:extLst/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rgbClr val="FFFFFF"/>
              </a:solidFill>
            </a:endParaRPr>
          </a:p>
        </p:txBody>
      </p:sp>
      <p:sp>
        <p:nvSpPr>
          <p:cNvPr id="33" name="AfgerondeRechthoekRB_Grijs"/>
          <p:cNvSpPr/>
          <p:nvPr userDrawn="1"/>
        </p:nvSpPr>
        <p:spPr bwMode="gray">
          <a:xfrm>
            <a:off x="6780213" y="1955800"/>
            <a:ext cx="1874837" cy="3244353"/>
          </a:xfrm>
          <a:prstGeom prst="roundRect">
            <a:avLst>
              <a:gd name="adj" fmla="val 3096"/>
            </a:avLst>
          </a:prstGeom>
          <a:solidFill>
            <a:schemeClr val="accent6"/>
          </a:solidFill>
          <a:ln>
            <a:noFill/>
          </a:ln>
          <a:extLst/>
        </p:spPr>
        <p:txBody>
          <a:bodyPr lIns="151200" tIns="126000" rIns="151200" bIns="151200" rtlCol="0" anchor="t" anchorCtr="0"/>
          <a:lstStyle/>
          <a:p>
            <a:pPr lvl="0" fontAlgn="base">
              <a:lnSpc>
                <a:spcPts val="1200"/>
              </a:lnSpc>
            </a:pPr>
            <a:endParaRPr lang="nl-NL" altLang="nl-NL" sz="1000" b="1" dirty="0">
              <a:solidFill>
                <a:srgbClr val="FFFFFF"/>
              </a:solidFill>
            </a:endParaRPr>
          </a:p>
        </p:txBody>
      </p:sp>
      <p:sp>
        <p:nvSpPr>
          <p:cNvPr id="34" name="FreeFormBlok_RO"/>
          <p:cNvSpPr>
            <a:spLocks/>
          </p:cNvSpPr>
          <p:nvPr userDrawn="1"/>
        </p:nvSpPr>
        <p:spPr bwMode="gray">
          <a:xfrm>
            <a:off x="4681538" y="5583223"/>
            <a:ext cx="3973512" cy="382602"/>
          </a:xfrm>
          <a:custGeom>
            <a:avLst/>
            <a:gdLst>
              <a:gd name="T0" fmla="*/ 224 w 1278"/>
              <a:gd name="T1" fmla="*/ 0 h 131"/>
              <a:gd name="T2" fmla="*/ 0 w 1278"/>
              <a:gd name="T3" fmla="*/ 224 h 131"/>
              <a:gd name="T4" fmla="*/ 0 w 1278"/>
              <a:gd name="T5" fmla="*/ 1872 h 131"/>
              <a:gd name="T6" fmla="*/ 224 w 1278"/>
              <a:gd name="T7" fmla="*/ 2096 h 131"/>
              <a:gd name="T8" fmla="*/ 20288 w 1278"/>
              <a:gd name="T9" fmla="*/ 2096 h 131"/>
              <a:gd name="T10" fmla="*/ 20512 w 1278"/>
              <a:gd name="T11" fmla="*/ 1872 h 131"/>
              <a:gd name="T12" fmla="*/ 20512 w 1278"/>
              <a:gd name="T13" fmla="*/ 224 h 131"/>
              <a:gd name="T14" fmla="*/ 20288 w 1278"/>
              <a:gd name="T15" fmla="*/ 0 h 131"/>
              <a:gd name="T16" fmla="*/ 224 w 1278"/>
              <a:gd name="T17" fmla="*/ 0 h 1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78" h="131">
                <a:moveTo>
                  <a:pt x="14" y="0"/>
                </a:moveTo>
                <a:cubicBezTo>
                  <a:pt x="14" y="0"/>
                  <a:pt x="0" y="0"/>
                  <a:pt x="0" y="14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31"/>
                  <a:pt x="14" y="131"/>
                </a:cubicBezTo>
                <a:cubicBezTo>
                  <a:pt x="1264" y="131"/>
                  <a:pt x="1264" y="131"/>
                  <a:pt x="1264" y="131"/>
                </a:cubicBezTo>
                <a:cubicBezTo>
                  <a:pt x="1264" y="131"/>
                  <a:pt x="1278" y="131"/>
                  <a:pt x="1278" y="117"/>
                </a:cubicBezTo>
                <a:cubicBezTo>
                  <a:pt x="1278" y="14"/>
                  <a:pt x="1278" y="14"/>
                  <a:pt x="1278" y="14"/>
                </a:cubicBezTo>
                <a:cubicBezTo>
                  <a:pt x="1278" y="14"/>
                  <a:pt x="1278" y="0"/>
                  <a:pt x="1264" y="0"/>
                </a:cubicBezTo>
                <a:lnTo>
                  <a:pt x="14" y="0"/>
                </a:lnTo>
                <a:close/>
              </a:path>
            </a:pathLst>
          </a:custGeom>
          <a:solidFill>
            <a:srgbClr val="B6E099"/>
          </a:solidFill>
          <a:ln>
            <a:noFill/>
          </a:ln>
          <a:extLst/>
        </p:spPr>
        <p:txBody>
          <a:bodyPr anchor="ctr" anchorCtr="0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nl-NL" altLang="nl-NL" sz="1100" b="1" dirty="0">
              <a:latin typeface="KPN Accent"/>
            </a:endParaRPr>
          </a:p>
        </p:txBody>
      </p:sp>
      <p:sp>
        <p:nvSpPr>
          <p:cNvPr id="14" name="TekstLB_10"/>
          <p:cNvSpPr>
            <a:spLocks noGrp="1"/>
          </p:cNvSpPr>
          <p:nvPr>
            <p:ph type="body" sz="quarter" idx="13" hasCustomPrompt="1"/>
          </p:nvPr>
        </p:nvSpPr>
        <p:spPr>
          <a:xfrm>
            <a:off x="493712" y="1954799"/>
            <a:ext cx="1875600" cy="3243600"/>
          </a:xfrm>
          <a:solidFill>
            <a:schemeClr val="accent1">
              <a:alpha val="0"/>
            </a:schemeClr>
          </a:solidFill>
        </p:spPr>
        <p:txBody>
          <a:bodyPr lIns="151200" tIns="126000" rIns="180000" bIns="151200"/>
          <a:lstStyle>
            <a:lvl1pPr marL="18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 b="0" baseline="0">
                <a:solidFill>
                  <a:schemeClr val="bg1"/>
                </a:solidFill>
                <a:latin typeface="+mn-lt"/>
                <a:cs typeface="Gisha" panose="020B0502040204020203" pitchFamily="34" charset="-79"/>
              </a:defRPr>
            </a:lvl1pPr>
            <a:lvl2pPr marL="36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2pPr>
            <a:lvl3pPr marL="54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3pPr>
            <a:lvl4pPr marL="72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4pPr>
            <a:lvl5pPr marL="900000" indent="-180000">
              <a:lnSpc>
                <a:spcPts val="1200"/>
              </a:lnSpc>
              <a:buClr>
                <a:schemeClr val="bg1"/>
              </a:buClr>
              <a:buFont typeface="Symbol" panose="05050102010706020507" pitchFamily="18" charset="2"/>
              <a:buChar char="·"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6" name="TekstMLB_10"/>
          <p:cNvSpPr>
            <a:spLocks noGrp="1"/>
          </p:cNvSpPr>
          <p:nvPr>
            <p:ph type="body" sz="quarter" idx="14" hasCustomPrompt="1"/>
          </p:nvPr>
        </p:nvSpPr>
        <p:spPr>
          <a:xfrm>
            <a:off x="2589212" y="1954800"/>
            <a:ext cx="1875600" cy="3243600"/>
          </a:xfrm>
          <a:solidFill>
            <a:schemeClr val="accent5">
              <a:alpha val="0"/>
            </a:schemeClr>
          </a:solidFill>
        </p:spPr>
        <p:txBody>
          <a:bodyPr lIns="151200" tIns="126000" rIns="180000" bIns="151200"/>
          <a:lstStyle>
            <a:lvl1pPr marL="18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1pPr>
            <a:lvl2pPr marL="36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2pPr>
            <a:lvl3pPr marL="54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3pPr>
            <a:lvl4pPr marL="72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 smtClean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4pPr>
            <a:lvl5pPr marL="90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bg1"/>
              </a:buClr>
              <a:buSzPct val="100000"/>
              <a:buFont typeface="Symbol" panose="05050102010706020507" pitchFamily="18" charset="2"/>
              <a:buChar char="·"/>
              <a:defRPr lang="nl-NL" sz="1000" b="0" kern="1200" baseline="0" dirty="0">
                <a:solidFill>
                  <a:schemeClr val="bg1"/>
                </a:solidFill>
                <a:latin typeface="+mn-lt"/>
                <a:ea typeface="+mn-ea"/>
                <a:cs typeface="Gisha" panose="020B0502040204020203" pitchFamily="34" charset="-79"/>
              </a:defRPr>
            </a:lvl5pPr>
          </a:lstStyle>
          <a:p>
            <a:pPr lvl="0"/>
            <a:r>
              <a:rPr lang="nl-NL" dirty="0"/>
              <a:t>Eerste niveau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2" name="HeaderLO_11"/>
          <p:cNvSpPr>
            <a:spLocks noGrp="1"/>
          </p:cNvSpPr>
          <p:nvPr>
            <p:ph type="body" sz="quarter" idx="17" hasCustomPrompt="1"/>
          </p:nvPr>
        </p:nvSpPr>
        <p:spPr>
          <a:xfrm>
            <a:off x="493200" y="5583600"/>
            <a:ext cx="3960000" cy="381600"/>
          </a:xfrm>
        </p:spPr>
        <p:txBody>
          <a:bodyPr lIns="90000" tIns="46800" rIns="90000" bIns="46800" anchor="ctr"/>
          <a:lstStyle>
            <a:lvl1pPr marL="0" indent="0" algn="ctr">
              <a:lnSpc>
                <a:spcPct val="100000"/>
              </a:lnSpc>
              <a:buNone/>
              <a:defRPr sz="1100" b="1" baseline="0">
                <a:solidFill>
                  <a:schemeClr val="tx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sp>
        <p:nvSpPr>
          <p:cNvPr id="44" name="HeaderRO_11"/>
          <p:cNvSpPr>
            <a:spLocks noGrp="1"/>
          </p:cNvSpPr>
          <p:nvPr>
            <p:ph type="body" sz="quarter" idx="18" hasCustomPrompt="1"/>
          </p:nvPr>
        </p:nvSpPr>
        <p:spPr>
          <a:xfrm>
            <a:off x="4680000" y="5583600"/>
            <a:ext cx="3960000" cy="381600"/>
          </a:xfrm>
        </p:spPr>
        <p:txBody>
          <a:bodyPr lIns="90000" tIns="46800" rIns="90000" bIns="46800" anchor="ctr"/>
          <a:lstStyle>
            <a:lvl1pPr marL="0" indent="0" algn="ctr">
              <a:lnSpc>
                <a:spcPct val="100000"/>
              </a:lnSpc>
              <a:buNone/>
              <a:defRPr sz="1100" b="1"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endParaRPr lang="nl-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684713" y="1955800"/>
            <a:ext cx="1874837" cy="3244850"/>
          </a:xfrm>
        </p:spPr>
        <p:txBody>
          <a:bodyPr lIns="151200" tIns="126000" rIns="151200" bIns="151200"/>
          <a:lstStyle>
            <a:lvl1pPr marL="18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  <a:r>
              <a:rPr lang="nl-NL" dirty="0"/>
              <a:t> niveau</a:t>
            </a:r>
            <a:endParaRPr lang="nl-NL" noProof="0" dirty="0"/>
          </a:p>
          <a:p>
            <a:pPr lvl="1"/>
            <a:r>
              <a:rPr lang="nl-NL" noProof="0" dirty="0"/>
              <a:t>Tweede</a:t>
            </a:r>
            <a:r>
              <a:rPr lang="nl-NL" dirty="0"/>
              <a:t> niveau</a:t>
            </a:r>
            <a:endParaRPr lang="nl-NL" noProof="0" dirty="0"/>
          </a:p>
          <a:p>
            <a:pPr lvl="2"/>
            <a:r>
              <a:rPr lang="nl-NL" noProof="0" dirty="0"/>
              <a:t>Derde</a:t>
            </a:r>
            <a:r>
              <a:rPr lang="nl-NL" dirty="0"/>
              <a:t> niveau</a:t>
            </a:r>
            <a:endParaRPr lang="nl-NL" noProof="0" dirty="0"/>
          </a:p>
          <a:p>
            <a:pPr lvl="3"/>
            <a:r>
              <a:rPr lang="nl-NL" noProof="0" dirty="0"/>
              <a:t>Vierde</a:t>
            </a:r>
            <a:r>
              <a:rPr lang="nl-NL" dirty="0"/>
              <a:t> niveau</a:t>
            </a:r>
            <a:endParaRPr lang="nl-NL" noProof="0" dirty="0"/>
          </a:p>
          <a:p>
            <a:pPr lvl="4"/>
            <a:r>
              <a:rPr lang="nl-NL" noProof="0" dirty="0"/>
              <a:t>Vijfde</a:t>
            </a:r>
            <a:r>
              <a:rPr lang="nl-NL" dirty="0"/>
              <a:t> niveau</a:t>
            </a:r>
            <a:endParaRPr lang="nl-NL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6780213" y="1955800"/>
            <a:ext cx="1874837" cy="3244850"/>
          </a:xfrm>
        </p:spPr>
        <p:txBody>
          <a:bodyPr lIns="151200" tIns="126000" rIns="151200" bIns="151200"/>
          <a:lstStyle>
            <a:lvl1pPr marL="18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bg1"/>
              </a:buClr>
              <a:defRPr sz="10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7918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,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3" name="FreeformDriehoekB_Groen"/>
          <p:cNvSpPr>
            <a:spLocks/>
          </p:cNvSpPr>
          <p:nvPr userDrawn="1"/>
        </p:nvSpPr>
        <p:spPr bwMode="auto">
          <a:xfrm>
            <a:off x="2536825" y="2300288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1"/>
          </a:solidFill>
          <a:ln w="28575" cap="rnd">
            <a:solidFill>
              <a:schemeClr val="accent1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24" name="AfgerondeRechthoekLB_Groen"/>
          <p:cNvSpPr/>
          <p:nvPr userDrawn="1"/>
        </p:nvSpPr>
        <p:spPr bwMode="gray">
          <a:xfrm>
            <a:off x="493713" y="1955800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1"/>
          </a:solidFill>
          <a:ln w="15875">
            <a:solidFill>
              <a:schemeClr val="accent1"/>
            </a:solidFill>
            <a:round/>
            <a:headEnd/>
            <a:tailEnd/>
          </a:ln>
          <a:extLst/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AfgerondKaderMLB_Groen"/>
          <p:cNvSpPr/>
          <p:nvPr userDrawn="1"/>
        </p:nvSpPr>
        <p:spPr bwMode="gray">
          <a:xfrm>
            <a:off x="2806701" y="1955800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1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37" name="AfgerondKaderMRB_Groen"/>
          <p:cNvSpPr/>
          <p:nvPr userDrawn="1"/>
        </p:nvSpPr>
        <p:spPr bwMode="gray">
          <a:xfrm>
            <a:off x="4802075" y="1955800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1">
              <a:alpha val="0"/>
            </a:schemeClr>
          </a:solidFill>
          <a:ln w="15875">
            <a:solidFill>
              <a:schemeClr val="accent1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39" name="AfgerondKaderRB_Groen"/>
          <p:cNvSpPr/>
          <p:nvPr userDrawn="1"/>
        </p:nvSpPr>
        <p:spPr bwMode="gray">
          <a:xfrm>
            <a:off x="6797450" y="1955800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1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41" name="FreeformDriehoekMB_DonkerBlauw"/>
          <p:cNvSpPr>
            <a:spLocks/>
          </p:cNvSpPr>
          <p:nvPr userDrawn="1"/>
        </p:nvSpPr>
        <p:spPr bwMode="auto">
          <a:xfrm>
            <a:off x="2536825" y="3349096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5"/>
          </a:solidFill>
          <a:ln w="28575" cap="rnd">
            <a:solidFill>
              <a:schemeClr val="accent5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43" name="AfgerondeRechthoekLMB_DonkerBlauw"/>
          <p:cNvSpPr/>
          <p:nvPr userDrawn="1"/>
        </p:nvSpPr>
        <p:spPr bwMode="gray">
          <a:xfrm>
            <a:off x="493713" y="3004608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5"/>
          </a:solidFill>
          <a:ln w="15875">
            <a:solidFill>
              <a:schemeClr val="accent5"/>
            </a:solidFill>
            <a:round/>
            <a:headEnd/>
            <a:tailEnd/>
          </a:ln>
          <a:extLst/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AfgerondFrameMMLB_DonkerBlauw"/>
          <p:cNvSpPr/>
          <p:nvPr userDrawn="1"/>
        </p:nvSpPr>
        <p:spPr bwMode="gray">
          <a:xfrm>
            <a:off x="2806701" y="3004608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5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46" name="AfgerondFrameMMRB_DonkerBlauw"/>
          <p:cNvSpPr/>
          <p:nvPr userDrawn="1"/>
        </p:nvSpPr>
        <p:spPr bwMode="gray">
          <a:xfrm>
            <a:off x="4802075" y="3004608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5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47" name="AfgerondFrameRMB_DonkerBlauw"/>
          <p:cNvSpPr/>
          <p:nvPr userDrawn="1"/>
        </p:nvSpPr>
        <p:spPr bwMode="gray">
          <a:xfrm>
            <a:off x="6797450" y="3004608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5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5"/>
              </a:buClr>
              <a:buFont typeface="Symbol" panose="05050102010706020507" pitchFamily="18" charset="2"/>
              <a:buNone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48" name="FreeformDriehoekO_Grijs"/>
          <p:cNvSpPr>
            <a:spLocks/>
          </p:cNvSpPr>
          <p:nvPr userDrawn="1"/>
        </p:nvSpPr>
        <p:spPr bwMode="auto">
          <a:xfrm>
            <a:off x="2536825" y="5446713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6"/>
          </a:solidFill>
          <a:ln w="28575" cap="rnd">
            <a:solidFill>
              <a:schemeClr val="accent6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49" name="AfgerondeRechthoekLO_Grijs"/>
          <p:cNvSpPr/>
          <p:nvPr userDrawn="1"/>
        </p:nvSpPr>
        <p:spPr bwMode="gray">
          <a:xfrm>
            <a:off x="493713" y="5102225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6"/>
          </a:solidFill>
          <a:ln w="15875">
            <a:solidFill>
              <a:schemeClr val="accent6"/>
            </a:solidFill>
            <a:round/>
            <a:headEnd/>
            <a:tailEnd/>
          </a:ln>
          <a:extLst/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0" name="AfgerondFrameMLO_Grijs"/>
          <p:cNvSpPr/>
          <p:nvPr userDrawn="1"/>
        </p:nvSpPr>
        <p:spPr bwMode="gray">
          <a:xfrm>
            <a:off x="2806701" y="5102225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6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51" name="AfgerondFrameMRO_Grijs"/>
          <p:cNvSpPr/>
          <p:nvPr userDrawn="1"/>
        </p:nvSpPr>
        <p:spPr bwMode="gray">
          <a:xfrm>
            <a:off x="4802075" y="5102225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6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6"/>
              </a:buClr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52" name="AfgerondFrameRO_Grijs"/>
          <p:cNvSpPr/>
          <p:nvPr userDrawn="1"/>
        </p:nvSpPr>
        <p:spPr bwMode="gray">
          <a:xfrm>
            <a:off x="6797450" y="5102225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6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53" name="FreeformDriehoekMO_Blauw"/>
          <p:cNvSpPr>
            <a:spLocks/>
          </p:cNvSpPr>
          <p:nvPr userDrawn="1"/>
        </p:nvSpPr>
        <p:spPr bwMode="auto">
          <a:xfrm>
            <a:off x="2536825" y="4397904"/>
            <a:ext cx="120650" cy="155575"/>
          </a:xfrm>
          <a:custGeom>
            <a:avLst/>
            <a:gdLst>
              <a:gd name="T0" fmla="*/ 2147483647 w 76"/>
              <a:gd name="T1" fmla="*/ 2147483647 h 98"/>
              <a:gd name="T2" fmla="*/ 0 w 76"/>
              <a:gd name="T3" fmla="*/ 2147483647 h 98"/>
              <a:gd name="T4" fmla="*/ 0 w 76"/>
              <a:gd name="T5" fmla="*/ 0 h 98"/>
              <a:gd name="T6" fmla="*/ 2147483647 w 76"/>
              <a:gd name="T7" fmla="*/ 2147483647 h 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6" h="98">
                <a:moveTo>
                  <a:pt x="76" y="50"/>
                </a:moveTo>
                <a:lnTo>
                  <a:pt x="0" y="98"/>
                </a:lnTo>
                <a:lnTo>
                  <a:pt x="0" y="0"/>
                </a:lnTo>
                <a:lnTo>
                  <a:pt x="76" y="50"/>
                </a:lnTo>
                <a:close/>
              </a:path>
            </a:pathLst>
          </a:custGeom>
          <a:solidFill>
            <a:schemeClr val="accent2"/>
          </a:solidFill>
          <a:ln w="28575" cap="rnd">
            <a:solidFill>
              <a:schemeClr val="accent2"/>
            </a:solidFill>
            <a:prstDash val="solid"/>
            <a:round/>
            <a:headEnd/>
            <a:tailEnd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54" name="AfgerondeRechthoekLMO_Blauw"/>
          <p:cNvSpPr/>
          <p:nvPr userDrawn="1"/>
        </p:nvSpPr>
        <p:spPr bwMode="gray">
          <a:xfrm>
            <a:off x="493713" y="4053416"/>
            <a:ext cx="1857600" cy="844550"/>
          </a:xfrm>
          <a:prstGeom prst="roundRect">
            <a:avLst>
              <a:gd name="adj" fmla="val 5107"/>
            </a:avLst>
          </a:prstGeom>
          <a:solidFill>
            <a:schemeClr val="accent2"/>
          </a:solidFill>
          <a:ln w="15875">
            <a:solidFill>
              <a:schemeClr val="accent2"/>
            </a:solidFill>
            <a:round/>
            <a:headEnd/>
            <a:tailEnd/>
          </a:ln>
          <a:extLst/>
        </p:spPr>
        <p:txBody>
          <a:bodyPr lIns="152400" tIns="126000" rIns="151200" bIns="151200" rtlCol="0" anchor="t" anchorCtr="0"/>
          <a:lstStyle/>
          <a:p>
            <a:pPr>
              <a:lnSpc>
                <a:spcPts val="1200"/>
              </a:lnSpc>
            </a:pPr>
            <a:endParaRPr lang="nl-NL" sz="11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AfgerondFrameMLO_Blauw"/>
          <p:cNvSpPr/>
          <p:nvPr userDrawn="1"/>
        </p:nvSpPr>
        <p:spPr bwMode="gray">
          <a:xfrm>
            <a:off x="2806701" y="4053416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56" name="AfgerondFrameMRO_Blauw"/>
          <p:cNvSpPr/>
          <p:nvPr userDrawn="1"/>
        </p:nvSpPr>
        <p:spPr bwMode="gray">
          <a:xfrm>
            <a:off x="4802075" y="4053416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17145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Font typeface="Symbol" panose="05050102010706020507" pitchFamily="18" charset="2"/>
              <a:buChar char="·"/>
            </a:pPr>
            <a:endParaRPr lang="nl-NL" altLang="nl-NL" sz="1000" dirty="0">
              <a:solidFill>
                <a:srgbClr val="010101"/>
              </a:solidFill>
              <a:latin typeface="+mn-lt"/>
            </a:endParaRPr>
          </a:p>
        </p:txBody>
      </p:sp>
      <p:sp>
        <p:nvSpPr>
          <p:cNvPr id="57" name="AfgerondFrameRMO_Blauw"/>
          <p:cNvSpPr/>
          <p:nvPr userDrawn="1"/>
        </p:nvSpPr>
        <p:spPr bwMode="gray">
          <a:xfrm>
            <a:off x="6797450" y="4053416"/>
            <a:ext cx="1857600" cy="844550"/>
          </a:xfrm>
          <a:prstGeom prst="roundRect">
            <a:avLst>
              <a:gd name="adj" fmla="val 5107"/>
            </a:avLst>
          </a:prstGeom>
          <a:noFill/>
          <a:ln w="15875">
            <a:solidFill>
              <a:schemeClr val="accent2"/>
            </a:solidFill>
            <a:round/>
            <a:headEnd/>
            <a:tailEnd/>
          </a:ln>
          <a:extLst/>
        </p:spPr>
        <p:txBody>
          <a:bodyPr lIns="101600" tIns="75600" rIns="100800" bIns="100800" rtlCol="0" anchor="t" anchorCtr="0"/>
          <a:lstStyle/>
          <a:p>
            <a:pPr marL="0" indent="-1800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nl-NL" altLang="nl-NL" sz="1000" dirty="0">
              <a:solidFill>
                <a:srgbClr val="010101"/>
              </a:solidFill>
            </a:endParaRPr>
          </a:p>
        </p:txBody>
      </p:sp>
      <p:sp>
        <p:nvSpPr>
          <p:cNvPr id="6" name="HeaderLB_11"/>
          <p:cNvSpPr>
            <a:spLocks noGrp="1"/>
          </p:cNvSpPr>
          <p:nvPr>
            <p:ph type="body" sz="quarter" idx="13" hasCustomPrompt="1"/>
          </p:nvPr>
        </p:nvSpPr>
        <p:spPr>
          <a:xfrm>
            <a:off x="493713" y="1954800"/>
            <a:ext cx="1857600" cy="846000"/>
          </a:xfrm>
          <a:solidFill>
            <a:schemeClr val="accent1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10" name="TekstMLB_10"/>
          <p:cNvSpPr>
            <a:spLocks noGrp="1"/>
          </p:cNvSpPr>
          <p:nvPr>
            <p:ph type="body" sz="quarter" idx="14" hasCustomPrompt="1"/>
          </p:nvPr>
        </p:nvSpPr>
        <p:spPr>
          <a:xfrm>
            <a:off x="2808000" y="1954800"/>
            <a:ext cx="1857600" cy="84600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Font typeface="Symbol" panose="05050102010706020507" pitchFamily="18" charset="2"/>
              <a:buChar char="·"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defRPr sz="1000">
                <a:latin typeface="KPN Sans Light" panose="020B0303040502020204" pitchFamily="34" charset="0"/>
              </a:defRPr>
            </a:lvl3pPr>
            <a:lvl4pPr marL="720000" indent="-180000">
              <a:lnSpc>
                <a:spcPts val="1200"/>
              </a:lnSpc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defRPr sz="1000">
                <a:latin typeface="+mn-lt"/>
              </a:defRPr>
            </a:lvl5pPr>
          </a:lstStyle>
          <a:p>
            <a:pPr lvl="0"/>
            <a:r>
              <a:rPr lang="nl-NL" dirty="0"/>
              <a:t>Eerste</a:t>
            </a:r>
          </a:p>
          <a:p>
            <a:pPr lvl="1"/>
            <a:r>
              <a:rPr lang="nl-NL" dirty="0"/>
              <a:t>Tweede</a:t>
            </a:r>
          </a:p>
          <a:p>
            <a:pPr lvl="2"/>
            <a:r>
              <a:rPr lang="nl-NL" dirty="0"/>
              <a:t>Derde</a:t>
            </a:r>
          </a:p>
          <a:p>
            <a:pPr lvl="3"/>
            <a:r>
              <a:rPr lang="nl-NL" dirty="0"/>
              <a:t>Vierde</a:t>
            </a:r>
          </a:p>
          <a:p>
            <a:pPr lvl="4"/>
            <a:r>
              <a:rPr lang="nl-NL" dirty="0"/>
              <a:t>Vijfde</a:t>
            </a:r>
          </a:p>
        </p:txBody>
      </p:sp>
      <p:sp>
        <p:nvSpPr>
          <p:cNvPr id="63" name="TekstMLMO_10"/>
          <p:cNvSpPr>
            <a:spLocks noGrp="1"/>
          </p:cNvSpPr>
          <p:nvPr>
            <p:ph type="body" sz="quarter" idx="20" hasCustomPrompt="1"/>
          </p:nvPr>
        </p:nvSpPr>
        <p:spPr>
          <a:xfrm>
            <a:off x="2806701" y="4053416"/>
            <a:ext cx="1857600" cy="84600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/>
            </a:lvl4pPr>
            <a:lvl5pPr marL="90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5pPr>
          </a:lstStyle>
          <a:p>
            <a:pPr lvl="0"/>
            <a:r>
              <a:rPr lang="nl-NL" dirty="0"/>
              <a:t>Eerste</a:t>
            </a:r>
          </a:p>
          <a:p>
            <a:pPr lvl="1"/>
            <a:r>
              <a:rPr lang="nl-NL" dirty="0"/>
              <a:t>Tweede</a:t>
            </a:r>
          </a:p>
          <a:p>
            <a:pPr lvl="2"/>
            <a:r>
              <a:rPr lang="nl-NL" dirty="0"/>
              <a:t>Derde</a:t>
            </a:r>
          </a:p>
          <a:p>
            <a:pPr lvl="3"/>
            <a:r>
              <a:rPr lang="nl-NL" dirty="0"/>
              <a:t>Vierde</a:t>
            </a:r>
          </a:p>
          <a:p>
            <a:pPr lvl="4"/>
            <a:r>
              <a:rPr lang="nl-NL" dirty="0"/>
              <a:t>Vijfde</a:t>
            </a:r>
          </a:p>
        </p:txBody>
      </p:sp>
      <p:sp>
        <p:nvSpPr>
          <p:cNvPr id="64" name="TekstMRMO_10"/>
          <p:cNvSpPr>
            <a:spLocks noGrp="1"/>
          </p:cNvSpPr>
          <p:nvPr>
            <p:ph type="body" sz="quarter" idx="21" hasCustomPrompt="1"/>
          </p:nvPr>
        </p:nvSpPr>
        <p:spPr>
          <a:xfrm>
            <a:off x="4802075" y="4053416"/>
            <a:ext cx="1857600" cy="846000"/>
          </a:xfrm>
        </p:spPr>
        <p:txBody>
          <a:bodyPr lIns="100800" tIns="75600" rIns="100800" bIns="100800"/>
          <a:lstStyle>
            <a:lvl1pPr marL="17145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8013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1062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525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sv-SE" sz="1000" kern="1200" baseline="0" dirty="0" smtClean="0">
                <a:solidFill>
                  <a:schemeClr val="tx1"/>
                </a:solidFill>
                <a:latin typeface="KPN Sans" panose="020B0503040502020204" pitchFamily="34" charset="0"/>
                <a:ea typeface="+mn-ea"/>
                <a:cs typeface="+mn-cs"/>
              </a:defRPr>
            </a:lvl4pPr>
            <a:lvl5pPr marL="1417638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80000" lvl="0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Eerste</a:t>
            </a:r>
          </a:p>
          <a:p>
            <a:pPr marL="360000" lvl="1" indent="-180000" algn="l" defTabSz="538163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Tweede</a:t>
            </a:r>
          </a:p>
          <a:p>
            <a:pPr marL="540000" lvl="2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Derde</a:t>
            </a:r>
          </a:p>
          <a:p>
            <a:pPr marL="720000" lvl="3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Vierde</a:t>
            </a:r>
          </a:p>
          <a:p>
            <a:pPr marL="900000" lvl="4" indent="-180000" algn="l" defTabSz="914400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</a:pPr>
            <a:r>
              <a:rPr lang="nl-NL" dirty="0"/>
              <a:t>Vijfde</a:t>
            </a:r>
          </a:p>
        </p:txBody>
      </p:sp>
      <p:sp>
        <p:nvSpPr>
          <p:cNvPr id="66" name="TekstMLO_10"/>
          <p:cNvSpPr>
            <a:spLocks noGrp="1"/>
          </p:cNvSpPr>
          <p:nvPr>
            <p:ph type="body" sz="quarter" idx="23" hasCustomPrompt="1"/>
          </p:nvPr>
        </p:nvSpPr>
        <p:spPr>
          <a:xfrm>
            <a:off x="2806701" y="5102225"/>
            <a:ext cx="1857600" cy="846000"/>
          </a:xfrm>
        </p:spPr>
        <p:txBody>
          <a:bodyPr lIns="100800" tIns="75600" rIns="100800" bIns="100800"/>
          <a:lstStyle>
            <a:lvl1pPr marL="180000" indent="-180000" algn="l" rtl="0" eaLnBrk="1" latinLnBrk="0" hangingPunct="1">
              <a:lnSpc>
                <a:spcPts val="1200"/>
              </a:lnSpc>
              <a:spcBef>
                <a:spcPts val="0"/>
              </a:spcBef>
              <a:buClr>
                <a:schemeClr val="accent6"/>
              </a:buClr>
              <a:buSzPct val="100000"/>
              <a:buFont typeface="Symbol" panose="05050102010706020507" pitchFamily="18" charset="2"/>
              <a:buChar char="·"/>
              <a:defRPr lang="nl-NL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6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dirty="0"/>
              <a:t>Eerste</a:t>
            </a:r>
          </a:p>
          <a:p>
            <a:pPr lvl="1"/>
            <a:r>
              <a:rPr lang="nl-NL" dirty="0"/>
              <a:t>Tweede</a:t>
            </a:r>
          </a:p>
          <a:p>
            <a:pPr lvl="2"/>
            <a:r>
              <a:rPr lang="nl-NL" dirty="0"/>
              <a:t>Derde</a:t>
            </a:r>
          </a:p>
          <a:p>
            <a:pPr lvl="3"/>
            <a:r>
              <a:rPr lang="nl-NL" dirty="0"/>
              <a:t>Vierde</a:t>
            </a:r>
          </a:p>
          <a:p>
            <a:pPr lvl="4"/>
            <a:r>
              <a:rPr lang="nl-NL" dirty="0"/>
              <a:t>Vijfde</a:t>
            </a:r>
          </a:p>
        </p:txBody>
      </p:sp>
      <p:sp>
        <p:nvSpPr>
          <p:cNvPr id="69" name="HeaderLMB_11"/>
          <p:cNvSpPr>
            <a:spLocks noGrp="1"/>
          </p:cNvSpPr>
          <p:nvPr>
            <p:ph type="body" sz="quarter" idx="26" hasCustomPrompt="1"/>
          </p:nvPr>
        </p:nvSpPr>
        <p:spPr>
          <a:xfrm>
            <a:off x="493713" y="3004608"/>
            <a:ext cx="1857600" cy="846000"/>
          </a:xfrm>
          <a:solidFill>
            <a:schemeClr val="accent5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70" name="HeaderLMO_11"/>
          <p:cNvSpPr>
            <a:spLocks noGrp="1"/>
          </p:cNvSpPr>
          <p:nvPr>
            <p:ph type="body" sz="quarter" idx="27" hasCustomPrompt="1"/>
          </p:nvPr>
        </p:nvSpPr>
        <p:spPr>
          <a:xfrm>
            <a:off x="493713" y="4053416"/>
            <a:ext cx="1857600" cy="846000"/>
          </a:xfrm>
          <a:solidFill>
            <a:schemeClr val="accent2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71" name="HeaderLO_11"/>
          <p:cNvSpPr>
            <a:spLocks noGrp="1"/>
          </p:cNvSpPr>
          <p:nvPr>
            <p:ph type="body" sz="quarter" idx="28" hasCustomPrompt="1"/>
          </p:nvPr>
        </p:nvSpPr>
        <p:spPr>
          <a:xfrm>
            <a:off x="484991" y="5102225"/>
            <a:ext cx="1857600" cy="846000"/>
          </a:xfrm>
          <a:solidFill>
            <a:schemeClr val="accent6">
              <a:alpha val="0"/>
            </a:schemeClr>
          </a:solidFill>
        </p:spPr>
        <p:txBody>
          <a:bodyPr lIns="151200" tIns="126000" rIns="151200" bIns="151200"/>
          <a:lstStyle>
            <a:lvl1pPr marL="0" indent="0">
              <a:lnSpc>
                <a:spcPts val="1200"/>
              </a:lnSpc>
              <a:buNone/>
              <a:defRPr sz="11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Suspendisse</a:t>
            </a:r>
            <a:r>
              <a:rPr lang="nl-NL" dirty="0"/>
              <a:t> </a:t>
            </a:r>
            <a:r>
              <a:rPr lang="nl-NL" dirty="0" err="1"/>
              <a:t>potenti</a:t>
            </a:r>
            <a:endParaRPr lang="nl-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2806700" y="3002400"/>
            <a:ext cx="1857375" cy="84455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40" name="TekstMLB_10"/>
          <p:cNvSpPr>
            <a:spLocks noGrp="1"/>
          </p:cNvSpPr>
          <p:nvPr>
            <p:ph type="body" sz="quarter" idx="30" hasCustomPrompt="1"/>
          </p:nvPr>
        </p:nvSpPr>
        <p:spPr>
          <a:xfrm>
            <a:off x="4802075" y="1954350"/>
            <a:ext cx="1857600" cy="84600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Font typeface="Symbol" panose="05050102010706020507" pitchFamily="18" charset="2"/>
              <a:buChar char="·"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defRPr sz="1000">
                <a:latin typeface="KPN Sans Light" panose="020B0303040502020204" pitchFamily="34" charset="0"/>
              </a:defRPr>
            </a:lvl3pPr>
            <a:lvl4pPr marL="720000" indent="-180000">
              <a:lnSpc>
                <a:spcPts val="1200"/>
              </a:lnSpc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defRPr sz="1000">
                <a:latin typeface="+mn-lt"/>
              </a:defRPr>
            </a:lvl5pPr>
          </a:lstStyle>
          <a:p>
            <a:pPr lvl="0"/>
            <a:r>
              <a:rPr lang="nl-NL" dirty="0"/>
              <a:t>Eerste</a:t>
            </a:r>
          </a:p>
          <a:p>
            <a:pPr lvl="1"/>
            <a:r>
              <a:rPr lang="nl-NL" dirty="0"/>
              <a:t>Tweede</a:t>
            </a:r>
          </a:p>
          <a:p>
            <a:pPr lvl="2"/>
            <a:r>
              <a:rPr lang="nl-NL" dirty="0"/>
              <a:t>Derde</a:t>
            </a:r>
          </a:p>
          <a:p>
            <a:pPr lvl="3"/>
            <a:r>
              <a:rPr lang="nl-NL" dirty="0"/>
              <a:t>Vierde</a:t>
            </a:r>
          </a:p>
          <a:p>
            <a:pPr lvl="4"/>
            <a:r>
              <a:rPr lang="nl-NL" dirty="0"/>
              <a:t>Vijfde</a:t>
            </a:r>
          </a:p>
        </p:txBody>
      </p:sp>
      <p:sp>
        <p:nvSpPr>
          <p:cNvPr id="42" name="TekstMLB_10"/>
          <p:cNvSpPr>
            <a:spLocks noGrp="1"/>
          </p:cNvSpPr>
          <p:nvPr>
            <p:ph type="body" sz="quarter" idx="31" hasCustomPrompt="1"/>
          </p:nvPr>
        </p:nvSpPr>
        <p:spPr>
          <a:xfrm>
            <a:off x="6797450" y="1954350"/>
            <a:ext cx="1857600" cy="84600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Font typeface="Symbol" panose="05050102010706020507" pitchFamily="18" charset="2"/>
              <a:buChar char="·"/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defRPr sz="1000">
                <a:latin typeface="KPN Sans Light" panose="020B0303040502020204" pitchFamily="34" charset="0"/>
              </a:defRPr>
            </a:lvl3pPr>
            <a:lvl4pPr marL="720000" indent="-180000">
              <a:lnSpc>
                <a:spcPts val="1200"/>
              </a:lnSpc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defRPr sz="1000">
                <a:latin typeface="+mn-lt"/>
              </a:defRPr>
            </a:lvl5pPr>
          </a:lstStyle>
          <a:p>
            <a:pPr lvl="0"/>
            <a:r>
              <a:rPr lang="nl-NL" dirty="0"/>
              <a:t>Eerste</a:t>
            </a:r>
          </a:p>
          <a:p>
            <a:pPr lvl="1"/>
            <a:r>
              <a:rPr lang="nl-NL" dirty="0"/>
              <a:t>Tweede</a:t>
            </a:r>
          </a:p>
          <a:p>
            <a:pPr lvl="2"/>
            <a:r>
              <a:rPr lang="nl-NL" dirty="0"/>
              <a:t>Derde</a:t>
            </a:r>
          </a:p>
          <a:p>
            <a:pPr lvl="3"/>
            <a:r>
              <a:rPr lang="nl-NL" dirty="0"/>
              <a:t>Vierde</a:t>
            </a:r>
          </a:p>
          <a:p>
            <a:pPr lvl="4"/>
            <a:r>
              <a:rPr lang="nl-NL" dirty="0"/>
              <a:t>Vijfde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32" hasCustomPrompt="1"/>
          </p:nvPr>
        </p:nvSpPr>
        <p:spPr>
          <a:xfrm>
            <a:off x="4802300" y="3004608"/>
            <a:ext cx="1857375" cy="84455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58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6797675" y="3004608"/>
            <a:ext cx="1857375" cy="844550"/>
          </a:xfrm>
          <a:noFill/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5"/>
              </a:buClr>
              <a:defRPr sz="1000"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59" name="TekstMLMO_10"/>
          <p:cNvSpPr>
            <a:spLocks noGrp="1"/>
          </p:cNvSpPr>
          <p:nvPr>
            <p:ph type="body" sz="quarter" idx="34" hasCustomPrompt="1"/>
          </p:nvPr>
        </p:nvSpPr>
        <p:spPr>
          <a:xfrm>
            <a:off x="6797450" y="4053416"/>
            <a:ext cx="1857600" cy="84600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/>
            </a:lvl4pPr>
            <a:lvl5pPr marL="900000" indent="-180000">
              <a:lnSpc>
                <a:spcPts val="12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000">
                <a:latin typeface="+mn-lt"/>
              </a:defRPr>
            </a:lvl5pPr>
          </a:lstStyle>
          <a:p>
            <a:pPr lvl="0"/>
            <a:r>
              <a:rPr lang="nl-NL" dirty="0"/>
              <a:t>Eerste</a:t>
            </a:r>
          </a:p>
          <a:p>
            <a:pPr lvl="1"/>
            <a:r>
              <a:rPr lang="nl-NL" dirty="0"/>
              <a:t>Tweede</a:t>
            </a:r>
          </a:p>
          <a:p>
            <a:pPr lvl="2"/>
            <a:r>
              <a:rPr lang="nl-NL" dirty="0"/>
              <a:t>Derde</a:t>
            </a:r>
          </a:p>
          <a:p>
            <a:pPr lvl="3"/>
            <a:r>
              <a:rPr lang="nl-NL" dirty="0"/>
              <a:t>Vierde</a:t>
            </a:r>
          </a:p>
          <a:p>
            <a:pPr lvl="4"/>
            <a:r>
              <a:rPr lang="nl-NL" dirty="0"/>
              <a:t>Vijfde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4802188" y="5102225"/>
            <a:ext cx="1857375" cy="84455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6" hasCustomPrompt="1"/>
          </p:nvPr>
        </p:nvSpPr>
        <p:spPr>
          <a:xfrm>
            <a:off x="6797675" y="5102225"/>
            <a:ext cx="1857375" cy="844550"/>
          </a:xfrm>
        </p:spPr>
        <p:txBody>
          <a:bodyPr lIns="100800" tIns="75600" rIns="100800" bIns="100800"/>
          <a:lstStyle>
            <a:lvl1pPr marL="18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1pPr>
            <a:lvl2pPr marL="36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2pPr>
            <a:lvl3pPr marL="54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3pPr>
            <a:lvl4pPr marL="72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4pPr>
            <a:lvl5pPr marL="900000" indent="-180000">
              <a:lnSpc>
                <a:spcPts val="1200"/>
              </a:lnSpc>
              <a:buClr>
                <a:schemeClr val="accent6"/>
              </a:buClr>
              <a:defRPr sz="10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nl-NL" noProof="0" dirty="0"/>
              <a:t>Eerste</a:t>
            </a:r>
          </a:p>
          <a:p>
            <a:pPr lvl="1"/>
            <a:r>
              <a:rPr lang="nl-NL" noProof="0" dirty="0"/>
              <a:t>Tweede</a:t>
            </a:r>
          </a:p>
          <a:p>
            <a:pPr lvl="2"/>
            <a:r>
              <a:rPr lang="nl-NL" noProof="0" dirty="0"/>
              <a:t>Derde</a:t>
            </a:r>
          </a:p>
          <a:p>
            <a:pPr lvl="3"/>
            <a:r>
              <a:rPr lang="nl-NL" noProof="0" dirty="0"/>
              <a:t>Vierde</a:t>
            </a:r>
          </a:p>
          <a:p>
            <a:pPr lvl="4"/>
            <a:r>
              <a:rPr lang="nl-NL" noProof="0" dirty="0"/>
              <a:t>Vijfde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3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82918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 groen, titel, 2x2 teks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5" name="HeaderLB_14"/>
          <p:cNvSpPr>
            <a:spLocks noGrp="1"/>
          </p:cNvSpPr>
          <p:nvPr>
            <p:ph type="body" sz="quarter" idx="13" hasCustomPrompt="1"/>
          </p:nvPr>
        </p:nvSpPr>
        <p:spPr>
          <a:xfrm>
            <a:off x="493200" y="1954800"/>
            <a:ext cx="367200" cy="4010400"/>
          </a:xfrm>
          <a:solidFill>
            <a:schemeClr val="accent1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7" name="TekstMB_12"/>
          <p:cNvSpPr>
            <a:spLocks noGrp="1"/>
          </p:cNvSpPr>
          <p:nvPr>
            <p:ph type="body" sz="quarter" idx="14" hasCustomPrompt="1"/>
          </p:nvPr>
        </p:nvSpPr>
        <p:spPr>
          <a:xfrm>
            <a:off x="860399" y="1954800"/>
            <a:ext cx="31356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8" name="TekstRB_12"/>
          <p:cNvSpPr>
            <a:spLocks noGrp="1"/>
          </p:cNvSpPr>
          <p:nvPr>
            <p:ph type="body" sz="quarter" idx="15" hasCustomPrompt="1"/>
          </p:nvPr>
        </p:nvSpPr>
        <p:spPr>
          <a:xfrm>
            <a:off x="3996000" y="1954800"/>
            <a:ext cx="46584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0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860400" y="3928041"/>
            <a:ext cx="3135600" cy="2034000"/>
          </a:xfrm>
        </p:spPr>
        <p:txBody>
          <a:bodyPr lIns="180000" tIns="90000" rIns="100800" bIns="79200"/>
          <a:lstStyle>
            <a:lvl1pPr marL="180000" marR="0" indent="-18000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Char char="·"/>
              <a:tabLst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21" name="LijnLB_Blauw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LijnLM_Blauw"/>
          <p:cNvCxnSpPr/>
          <p:nvPr userDrawn="1"/>
        </p:nvCxnSpPr>
        <p:spPr>
          <a:xfrm>
            <a:off x="494531" y="3927979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LijnLO_Blauw"/>
          <p:cNvCxnSpPr/>
          <p:nvPr userDrawn="1"/>
        </p:nvCxnSpPr>
        <p:spPr>
          <a:xfrm>
            <a:off x="493200" y="5964836"/>
            <a:ext cx="816120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kstRB_12"/>
          <p:cNvSpPr>
            <a:spLocks noGrp="1"/>
          </p:cNvSpPr>
          <p:nvPr>
            <p:ph type="body" sz="quarter" idx="18" hasCustomPrompt="1"/>
          </p:nvPr>
        </p:nvSpPr>
        <p:spPr>
          <a:xfrm>
            <a:off x="3997331" y="3927978"/>
            <a:ext cx="4658400" cy="2036857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1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7381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ot formaat foto met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0" name="PlaatjeLB"/>
          <p:cNvSpPr>
            <a:spLocks noGrp="1"/>
          </p:cNvSpPr>
          <p:nvPr>
            <p:ph type="pic" sz="quarter" idx="13"/>
          </p:nvPr>
        </p:nvSpPr>
        <p:spPr>
          <a:xfrm>
            <a:off x="493200" y="1954800"/>
            <a:ext cx="8161200" cy="3711600"/>
          </a:xfrm>
        </p:spPr>
        <p:txBody>
          <a:bodyPr/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2" name="TekstLO_12"/>
          <p:cNvSpPr>
            <a:spLocks noGrp="1"/>
          </p:cNvSpPr>
          <p:nvPr>
            <p:ph type="body" sz="quarter" idx="14"/>
          </p:nvPr>
        </p:nvSpPr>
        <p:spPr>
          <a:xfrm>
            <a:off x="421200" y="5774399"/>
            <a:ext cx="8222400" cy="277200"/>
          </a:xfrm>
        </p:spPr>
        <p:txBody>
          <a:bodyPr/>
          <a:lstStyle>
            <a:lvl1pPr marL="0" indent="0">
              <a:lnSpc>
                <a:spcPts val="1400"/>
              </a:lnSpc>
              <a:buNone/>
              <a:defRPr lang="en-US" sz="1200" kern="1200" smtClean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03113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, 2xtitel, 2x2 teks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HeaderLB_14"/>
          <p:cNvSpPr>
            <a:spLocks noGrp="1"/>
          </p:cNvSpPr>
          <p:nvPr>
            <p:ph type="body" sz="quarter" idx="13" hasCustomPrompt="1"/>
          </p:nvPr>
        </p:nvSpPr>
        <p:spPr>
          <a:xfrm>
            <a:off x="493200" y="1954800"/>
            <a:ext cx="367200" cy="1893600"/>
          </a:xfrm>
          <a:solidFill>
            <a:schemeClr val="accent1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3" name="TekstMB_12"/>
          <p:cNvSpPr>
            <a:spLocks noGrp="1"/>
          </p:cNvSpPr>
          <p:nvPr>
            <p:ph type="body" sz="quarter" idx="14" hasCustomPrompt="1"/>
          </p:nvPr>
        </p:nvSpPr>
        <p:spPr>
          <a:xfrm>
            <a:off x="860399" y="1954800"/>
            <a:ext cx="3135600" cy="18936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58" name="TekstRB_12"/>
          <p:cNvSpPr>
            <a:spLocks noGrp="1"/>
          </p:cNvSpPr>
          <p:nvPr>
            <p:ph type="body" sz="quarter" idx="15" hasCustomPrompt="1"/>
          </p:nvPr>
        </p:nvSpPr>
        <p:spPr>
          <a:xfrm>
            <a:off x="3996000" y="1954800"/>
            <a:ext cx="4658400" cy="18936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59" name="TekstRO_12"/>
          <p:cNvSpPr>
            <a:spLocks noGrp="1"/>
          </p:cNvSpPr>
          <p:nvPr>
            <p:ph type="body" sz="quarter" idx="16" hasCustomPrompt="1"/>
          </p:nvPr>
        </p:nvSpPr>
        <p:spPr>
          <a:xfrm>
            <a:off x="3995866" y="4075200"/>
            <a:ext cx="4658400" cy="18900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72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860400" y="4075200"/>
            <a:ext cx="3135600" cy="18900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5"/>
              </a:buClr>
              <a:buFont typeface="Symbol" panose="05050102010706020507" pitchFamily="18" charset="2"/>
              <a:buChar char="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5"/>
              </a:buClr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16" name="LijnLB_Groen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LijnLMB_Groen"/>
          <p:cNvCxnSpPr/>
          <p:nvPr userDrawn="1"/>
        </p:nvCxnSpPr>
        <p:spPr>
          <a:xfrm>
            <a:off x="494531" y="3856420"/>
            <a:ext cx="8161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LijnLO_DonkerBlauw"/>
          <p:cNvCxnSpPr/>
          <p:nvPr userDrawn="1"/>
        </p:nvCxnSpPr>
        <p:spPr>
          <a:xfrm>
            <a:off x="493200" y="5964836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HeaderLO_14"/>
          <p:cNvSpPr>
            <a:spLocks noGrp="1"/>
          </p:cNvSpPr>
          <p:nvPr>
            <p:ph type="body" sz="quarter" idx="18" hasCustomPrompt="1"/>
          </p:nvPr>
        </p:nvSpPr>
        <p:spPr>
          <a:xfrm>
            <a:off x="494531" y="4071236"/>
            <a:ext cx="367200" cy="1893600"/>
          </a:xfrm>
          <a:solidFill>
            <a:schemeClr val="accent5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cxnSp>
        <p:nvCxnSpPr>
          <p:cNvPr id="17" name="LijnLMO_DonkerBlauw"/>
          <p:cNvCxnSpPr/>
          <p:nvPr userDrawn="1"/>
        </p:nvCxnSpPr>
        <p:spPr>
          <a:xfrm>
            <a:off x="493200" y="4080128"/>
            <a:ext cx="8161200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99847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trix blauw, titel, 2x2 tekst,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HeaderLB_14"/>
          <p:cNvSpPr>
            <a:spLocks noGrp="1"/>
          </p:cNvSpPr>
          <p:nvPr>
            <p:ph type="body" sz="quarter" idx="13" hasCustomPrompt="1"/>
          </p:nvPr>
        </p:nvSpPr>
        <p:spPr>
          <a:xfrm>
            <a:off x="493200" y="1954800"/>
            <a:ext cx="367200" cy="4010400"/>
          </a:xfrm>
          <a:solidFill>
            <a:schemeClr val="accent2"/>
          </a:solidFill>
        </p:spPr>
        <p:txBody>
          <a:bodyPr vert="vert270" lIns="100800" tIns="118800" rIns="100800"/>
          <a:lstStyle>
            <a:lvl1pPr marL="0" indent="0" algn="r">
              <a:lnSpc>
                <a:spcPts val="1400"/>
              </a:lnSpc>
              <a:buNone/>
              <a:defRPr sz="1400" b="1">
                <a:solidFill>
                  <a:schemeClr val="bg1"/>
                </a:solidFill>
                <a:latin typeface="KPN Accent" panose="020B0503040000060004" pitchFamily="34" charset="0"/>
              </a:defRPr>
            </a:lvl1pPr>
          </a:lstStyle>
          <a:p>
            <a:pPr lvl="0"/>
            <a:r>
              <a:rPr lang="nl-NL" dirty="0" err="1"/>
              <a:t>Nullam</a:t>
            </a:r>
            <a:r>
              <a:rPr lang="nl-NL" dirty="0"/>
              <a:t> </a:t>
            </a:r>
            <a:r>
              <a:rPr lang="nl-NL" dirty="0" err="1"/>
              <a:t>eget</a:t>
            </a:r>
            <a:r>
              <a:rPr lang="nl-NL" dirty="0"/>
              <a:t> ex</a:t>
            </a:r>
          </a:p>
        </p:txBody>
      </p:sp>
      <p:sp>
        <p:nvSpPr>
          <p:cNvPr id="13" name="TekstMB_12"/>
          <p:cNvSpPr>
            <a:spLocks noGrp="1"/>
          </p:cNvSpPr>
          <p:nvPr>
            <p:ph type="body" sz="quarter" idx="14" hasCustomPrompt="1"/>
          </p:nvPr>
        </p:nvSpPr>
        <p:spPr>
          <a:xfrm>
            <a:off x="860399" y="1954800"/>
            <a:ext cx="31356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58" name="TekstRB_12"/>
          <p:cNvSpPr>
            <a:spLocks noGrp="1"/>
          </p:cNvSpPr>
          <p:nvPr>
            <p:ph type="body" sz="quarter" idx="15" hasCustomPrompt="1"/>
          </p:nvPr>
        </p:nvSpPr>
        <p:spPr>
          <a:xfrm>
            <a:off x="3996000" y="1954800"/>
            <a:ext cx="4658400" cy="19764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KPN Sans Light" panose="020B0303040502020204" pitchFamily="34" charset="0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59" name="TekstRO_12"/>
          <p:cNvSpPr>
            <a:spLocks noGrp="1"/>
          </p:cNvSpPr>
          <p:nvPr>
            <p:ph type="body" sz="quarter" idx="16" hasCustomPrompt="1"/>
          </p:nvPr>
        </p:nvSpPr>
        <p:spPr>
          <a:xfrm>
            <a:off x="3995866" y="3928049"/>
            <a:ext cx="4658400" cy="2034000"/>
          </a:xfrm>
        </p:spPr>
        <p:txBody>
          <a:bodyPr lIns="180000" tIns="90000" rIns="100800" bIns="79200"/>
          <a:lstStyle>
            <a:lvl1pPr marL="18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KPN Sans Light" panose="020B0303040502020204" pitchFamily="34" charset="0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72" name="TekstMO_12"/>
          <p:cNvSpPr>
            <a:spLocks noGrp="1"/>
          </p:cNvSpPr>
          <p:nvPr>
            <p:ph type="body" sz="quarter" idx="17" hasCustomPrompt="1"/>
          </p:nvPr>
        </p:nvSpPr>
        <p:spPr>
          <a:xfrm>
            <a:off x="860400" y="3928041"/>
            <a:ext cx="3135600" cy="2034000"/>
          </a:xfrm>
        </p:spPr>
        <p:txBody>
          <a:bodyPr lIns="180000" tIns="90000" rIns="100800" bIns="79200"/>
          <a:lstStyle>
            <a:lvl1pPr marL="180000" marR="0" indent="-18000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Symbol" panose="05050102010706020507" pitchFamily="18" charset="2"/>
              <a:buChar char="·"/>
              <a:tabLst/>
              <a:defRPr sz="1200" b="0">
                <a:latin typeface="+mn-lt"/>
              </a:defRPr>
            </a:lvl1pPr>
            <a:lvl2pPr marL="36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2pPr>
            <a:lvl3pPr marL="54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Clr>
                <a:schemeClr val="accent2"/>
              </a:buClr>
              <a:buFont typeface="Symbol" panose="05050102010706020507" pitchFamily="18" charset="2"/>
              <a:buChar char="·"/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16" name="LijnLB_Blauw"/>
          <p:cNvCxnSpPr/>
          <p:nvPr userDrawn="1"/>
        </p:nvCxnSpPr>
        <p:spPr>
          <a:xfrm>
            <a:off x="493200" y="1954800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LijnLM_Blauw"/>
          <p:cNvCxnSpPr/>
          <p:nvPr userDrawn="1"/>
        </p:nvCxnSpPr>
        <p:spPr>
          <a:xfrm>
            <a:off x="494531" y="3927979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LijnLO_Blauw"/>
          <p:cNvCxnSpPr/>
          <p:nvPr userDrawn="1"/>
        </p:nvCxnSpPr>
        <p:spPr>
          <a:xfrm>
            <a:off x="493200" y="5964836"/>
            <a:ext cx="81612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08777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ctrTitle"/>
          </p:nvPr>
        </p:nvSpPr>
        <p:spPr>
          <a:xfrm>
            <a:off x="402235" y="419887"/>
            <a:ext cx="8255793" cy="648000"/>
          </a:xfrm>
        </p:spPr>
        <p:txBody>
          <a:bodyPr bIns="0" anchor="t" anchorCtr="0"/>
          <a:lstStyle>
            <a:lvl1pPr>
              <a:lnSpc>
                <a:spcPts val="48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"/>
          <p:cNvSpPr>
            <a:spLocks noGrp="1"/>
          </p:cNvSpPr>
          <p:nvPr>
            <p:ph type="subTitle" idx="1"/>
          </p:nvPr>
        </p:nvSpPr>
        <p:spPr bwMode="white">
          <a:xfrm>
            <a:off x="430802" y="2156816"/>
            <a:ext cx="8215311" cy="819150"/>
          </a:xfrm>
        </p:spPr>
        <p:txBody>
          <a:bodyPr lIns="36000"/>
          <a:lstStyle>
            <a:lvl1pPr marL="0" indent="0" algn="l">
              <a:lnSpc>
                <a:spcPts val="3000"/>
              </a:lnSpc>
              <a:buNone/>
              <a:defRPr sz="2200" b="0">
                <a:solidFill>
                  <a:schemeClr val="bg1"/>
                </a:solidFill>
                <a:latin typeface="KPN Sans" panose="020B05030405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7" name="HeaderLBO_48"/>
          <p:cNvSpPr>
            <a:spLocks noGrp="1"/>
          </p:cNvSpPr>
          <p:nvPr>
            <p:ph type="body" sz="quarter" idx="16"/>
          </p:nvPr>
        </p:nvSpPr>
        <p:spPr bwMode="white">
          <a:xfrm>
            <a:off x="405215" y="1066792"/>
            <a:ext cx="8249835" cy="648000"/>
          </a:xfrm>
        </p:spPr>
        <p:txBody>
          <a:bodyPr lIns="36000" tIns="25200"/>
          <a:lstStyle>
            <a:lvl1pPr marL="0" indent="0">
              <a:lnSpc>
                <a:spcPts val="4800"/>
              </a:lnSpc>
              <a:buNone/>
              <a:defRPr sz="48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cxnSp>
        <p:nvCxnSpPr>
          <p:cNvPr id="12" name="Rechte verbindingslijn 11"/>
          <p:cNvCxnSpPr/>
          <p:nvPr userDrawn="1"/>
        </p:nvCxnSpPr>
        <p:spPr>
          <a:xfrm>
            <a:off x="696379" y="6407924"/>
            <a:ext cx="0" cy="1044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jdelijke aanduiding voor datum 6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616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Breed, twee kolommen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PlaatjeLB"/>
          <p:cNvSpPr>
            <a:spLocks noGrp="1"/>
          </p:cNvSpPr>
          <p:nvPr>
            <p:ph type="pic" sz="quarter" idx="14"/>
          </p:nvPr>
        </p:nvSpPr>
        <p:spPr>
          <a:xfrm>
            <a:off x="493200" y="1954800"/>
            <a:ext cx="8161200" cy="18936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4039199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611600" y="4039200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3949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, 2 foto's,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PlaatjeLB"/>
          <p:cNvSpPr>
            <a:spLocks noGrp="1"/>
          </p:cNvSpPr>
          <p:nvPr>
            <p:ph type="pic" sz="quarter" idx="14"/>
          </p:nvPr>
        </p:nvSpPr>
        <p:spPr>
          <a:xfrm>
            <a:off x="493200" y="1954800"/>
            <a:ext cx="3960000" cy="18900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PlaatjeRB"/>
          <p:cNvSpPr>
            <a:spLocks noGrp="1"/>
          </p:cNvSpPr>
          <p:nvPr>
            <p:ph type="pic" sz="quarter" idx="15"/>
          </p:nvPr>
        </p:nvSpPr>
        <p:spPr>
          <a:xfrm>
            <a:off x="4680000" y="1954800"/>
            <a:ext cx="3974400" cy="18936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21200" y="4039199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4611600" y="4039200"/>
            <a:ext cx="4035600" cy="1926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9978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2, links smal tekst, rechts breed plaa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PlaatjeRB"/>
          <p:cNvSpPr>
            <a:spLocks noGrp="1"/>
          </p:cNvSpPr>
          <p:nvPr>
            <p:ph type="pic" sz="quarter" idx="13"/>
          </p:nvPr>
        </p:nvSpPr>
        <p:spPr>
          <a:xfrm>
            <a:off x="3290400" y="1954800"/>
            <a:ext cx="5367600" cy="4010400"/>
          </a:xfrm>
        </p:spPr>
        <p:txBody>
          <a:bodyPr/>
          <a:lstStyle>
            <a:lvl1pPr marL="0" indent="0">
              <a:buNone/>
              <a:defRPr lang="nl-NL" sz="12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421200" y="1911600"/>
            <a:ext cx="2635200" cy="4039200"/>
          </a:xfrm>
        </p:spPr>
        <p:txBody>
          <a:bodyPr tIns="0"/>
          <a:lstStyle>
            <a:lvl1pPr marL="18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1pPr>
            <a:lvl2pPr marL="36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 baseline="0">
                <a:latin typeface="+mn-lt"/>
              </a:defRPr>
            </a:lvl2pPr>
            <a:lvl3pPr marL="54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3pPr>
            <a:lvl4pPr marL="72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4pPr>
            <a:lvl5pPr marL="900000" indent="-180000">
              <a:lnSpc>
                <a:spcPts val="1400"/>
              </a:lnSpc>
              <a:buFont typeface="Symbol" panose="05050102010706020507" pitchFamily="18" charset="2"/>
              <a:buChar char="·"/>
              <a:defRPr sz="12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065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links tekst, rechts plaa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PlaatjeRB"/>
          <p:cNvSpPr>
            <a:spLocks noGrp="1"/>
          </p:cNvSpPr>
          <p:nvPr>
            <p:ph type="pic" sz="quarter" idx="13"/>
          </p:nvPr>
        </p:nvSpPr>
        <p:spPr>
          <a:xfrm>
            <a:off x="4680000" y="1954800"/>
            <a:ext cx="3974400" cy="40104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40356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759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men 14, links breed tekst, rechts smal plaa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"/>
          <p:cNvSpPr>
            <a:spLocks noGrp="1"/>
          </p:cNvSpPr>
          <p:nvPr>
            <p:ph type="title"/>
          </p:nvPr>
        </p:nvSpPr>
        <p:spPr>
          <a:xfrm>
            <a:off x="415976" y="373181"/>
            <a:ext cx="8229600" cy="507600"/>
          </a:xfrm>
        </p:spPr>
        <p:txBody>
          <a:bodyPr bIns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Classificatie"/>
          <p:cNvSpPr>
            <a:spLocks noGrp="1"/>
          </p:cNvSpPr>
          <p:nvPr>
            <p:ph type="body" sz="quarter" idx="12"/>
          </p:nvPr>
        </p:nvSpPr>
        <p:spPr bwMode="white">
          <a:xfrm>
            <a:off x="415976" y="881109"/>
            <a:ext cx="8239074" cy="507600"/>
          </a:xfrm>
        </p:spPr>
        <p:txBody>
          <a:bodyPr lIns="36000" tIns="0"/>
          <a:lstStyle>
            <a:lvl1pPr marL="0" indent="0">
              <a:lnSpc>
                <a:spcPts val="3800"/>
              </a:lnSpc>
              <a:buNone/>
              <a:defRPr sz="3400">
                <a:solidFill>
                  <a:schemeClr val="bg1"/>
                </a:solidFill>
                <a:latin typeface="KPN Accent Light" panose="020B0403040000060004" pitchFamily="34" charset="0"/>
              </a:defRPr>
            </a:lvl1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PlaatjeRB"/>
          <p:cNvSpPr>
            <a:spLocks noGrp="1"/>
          </p:cNvSpPr>
          <p:nvPr>
            <p:ph type="pic" sz="quarter" idx="13"/>
          </p:nvPr>
        </p:nvSpPr>
        <p:spPr>
          <a:xfrm>
            <a:off x="6094800" y="1958400"/>
            <a:ext cx="2563200" cy="4003200"/>
          </a:xfrm>
        </p:spPr>
        <p:txBody>
          <a:bodyPr/>
          <a:lstStyle>
            <a:lvl1pPr marL="0" indent="0">
              <a:buNone/>
              <a:defRPr lang="nl-NL" sz="1400" kern="1200" dirty="0">
                <a:solidFill>
                  <a:schemeClr val="tx1"/>
                </a:solidFill>
                <a:latin typeface="KPN Sans Light" panose="020B0303040502020204" pitchFamily="34" charset="0"/>
                <a:ea typeface="+mn-ea"/>
                <a:cs typeface="+mn-cs"/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21200" y="1908000"/>
            <a:ext cx="5436000" cy="4050000"/>
          </a:xfrm>
        </p:spPr>
        <p:txBody>
          <a:bodyPr tIns="0"/>
          <a:lstStyle>
            <a:lvl1pPr marL="180000" indent="-180000">
              <a:lnSpc>
                <a:spcPts val="1800"/>
              </a:lnSpc>
              <a:defRPr sz="1400">
                <a:latin typeface="+mn-lt"/>
              </a:defRPr>
            </a:lvl1pPr>
            <a:lvl2pPr marL="360000" indent="-180000">
              <a:lnSpc>
                <a:spcPts val="1800"/>
              </a:lnSpc>
              <a:defRPr sz="1400" baseline="0">
                <a:latin typeface="+mn-lt"/>
              </a:defRPr>
            </a:lvl2pPr>
            <a:lvl3pPr marL="540000" indent="-180000">
              <a:lnSpc>
                <a:spcPts val="1800"/>
              </a:lnSpc>
              <a:defRPr sz="1400">
                <a:latin typeface="+mn-lt"/>
              </a:defRPr>
            </a:lvl3pPr>
            <a:lvl4pPr marL="720000" indent="-180000">
              <a:lnSpc>
                <a:spcPts val="1800"/>
              </a:lnSpc>
              <a:defRPr sz="1400">
                <a:latin typeface="+mn-lt"/>
              </a:defRPr>
            </a:lvl4pPr>
            <a:lvl5pPr marL="900000" indent="-180000">
              <a:lnSpc>
                <a:spcPts val="1800"/>
              </a:lnSpc>
              <a:defRPr sz="1400">
                <a:latin typeface="+mn-lt"/>
              </a:defRPr>
            </a:lvl5pPr>
          </a:lstStyle>
          <a:p>
            <a:pPr lvl="0"/>
            <a:r>
              <a:rPr lang="nl-NL" noProof="0" dirty="0"/>
              <a:t>Eerste niveau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nl-NL"/>
              <a:t>For internal use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nl-NL"/>
              <a:t>Integration for NB-IOT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1580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4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HTextTitel"/>
          <p:cNvSpPr>
            <a:spLocks noGrp="1"/>
          </p:cNvSpPr>
          <p:nvPr>
            <p:ph type="title"/>
          </p:nvPr>
        </p:nvSpPr>
        <p:spPr bwMode="white">
          <a:xfrm>
            <a:off x="415976" y="372249"/>
            <a:ext cx="8229600" cy="506525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/>
          <a:p>
            <a:r>
              <a:rPr lang="nl-NL" dirty="0"/>
              <a:t>Klik om de titel te bewerken</a:t>
            </a:r>
          </a:p>
        </p:txBody>
      </p:sp>
      <p:sp>
        <p:nvSpPr>
          <p:cNvPr id="3" name="PHText01"/>
          <p:cNvSpPr>
            <a:spLocks noGrp="1"/>
          </p:cNvSpPr>
          <p:nvPr>
            <p:ph type="body" idx="1"/>
          </p:nvPr>
        </p:nvSpPr>
        <p:spPr>
          <a:xfrm>
            <a:off x="418590" y="1837263"/>
            <a:ext cx="8229600" cy="4123935"/>
          </a:xfrm>
          <a:prstGeom prst="rect">
            <a:avLst/>
          </a:prstGeom>
        </p:spPr>
        <p:txBody>
          <a:bodyPr vert="horz" lIns="54000" tIns="36000" rIns="36000" bIns="36000" rtlCol="0">
            <a:noAutofit/>
          </a:bodyPr>
          <a:lstStyle/>
          <a:p>
            <a:pPr lvl="0"/>
            <a:r>
              <a:rPr lang="nl-NL" noProof="0" dirty="0"/>
              <a:t>Klik om de modelstijlen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cxnSp>
        <p:nvCxnSpPr>
          <p:cNvPr id="12" name="Rechte verbindingslijn 11"/>
          <p:cNvCxnSpPr/>
          <p:nvPr/>
        </p:nvCxnSpPr>
        <p:spPr>
          <a:xfrm>
            <a:off x="696379" y="6407924"/>
            <a:ext cx="0" cy="10440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665600" y="6350400"/>
            <a:ext cx="2901600" cy="211203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spAutoFit/>
          </a:bodyPr>
          <a:lstStyle>
            <a:lvl1pPr>
              <a:defRPr lang="nl-NL" sz="900" smtClean="0">
                <a:solidFill>
                  <a:schemeClr val="accent1"/>
                </a:solidFill>
                <a:latin typeface="KPN Accent Light" panose="020B0403040000060004" pitchFamily="34" charset="0"/>
              </a:defRPr>
            </a:lvl1pPr>
          </a:lstStyle>
          <a:p>
            <a:r>
              <a:rPr lang="nl-NL"/>
              <a:t>For internal use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748800" y="6386400"/>
            <a:ext cx="37332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>
            <a:lvl1pPr>
              <a:defRPr lang="nl-NL" sz="900">
                <a:solidFill>
                  <a:schemeClr val="accent1"/>
                </a:solidFill>
                <a:latin typeface="KPN Accent Light" panose="020B0403040000060004" pitchFamily="34" charset="0"/>
              </a:defRPr>
            </a:lvl1pPr>
          </a:lstStyle>
          <a:p>
            <a:r>
              <a:rPr lang="nl-NL"/>
              <a:t>Integration for NB-IOT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4"/>
          </p:nvPr>
        </p:nvSpPr>
        <p:spPr>
          <a:xfrm>
            <a:off x="486000" y="6397200"/>
            <a:ext cx="270000" cy="136800"/>
          </a:xfrm>
          <a:prstGeom prst="rect">
            <a:avLst/>
          </a:prstGeom>
          <a:noFill/>
        </p:spPr>
        <p:txBody>
          <a:bodyPr wrap="square" lIns="0" tIns="36000" rIns="0" bIns="36000" rtlCol="0" anchor="ctr" anchorCtr="0">
            <a:noAutofit/>
          </a:bodyPr>
          <a:lstStyle>
            <a:lvl1pPr>
              <a:defRPr lang="nl-NL" sz="900" b="1" smtClean="0">
                <a:solidFill>
                  <a:schemeClr val="accent1"/>
                </a:solidFill>
                <a:latin typeface="+mj-lt"/>
              </a:defRPr>
            </a:lvl1pPr>
          </a:lstStyle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9976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660" r:id="rId2"/>
    <p:sldLayoutId id="2147483752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695" r:id="rId11"/>
    <p:sldLayoutId id="2147483690" r:id="rId12"/>
    <p:sldLayoutId id="2147483724" r:id="rId13"/>
    <p:sldLayoutId id="2147483725" r:id="rId14"/>
    <p:sldLayoutId id="2147483726" r:id="rId15"/>
    <p:sldLayoutId id="2147483727" r:id="rId16"/>
    <p:sldLayoutId id="214748369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  <p:sldLayoutId id="2147483741" r:id="rId31"/>
    <p:sldLayoutId id="2147483742" r:id="rId32"/>
    <p:sldLayoutId id="2147483743" r:id="rId33"/>
    <p:sldLayoutId id="2147483744" r:id="rId34"/>
    <p:sldLayoutId id="2147483745" r:id="rId35"/>
    <p:sldLayoutId id="2147483746" r:id="rId36"/>
    <p:sldLayoutId id="2147483747" r:id="rId37"/>
    <p:sldLayoutId id="2147483748" r:id="rId38"/>
    <p:sldLayoutId id="2147483749" r:id="rId39"/>
    <p:sldLayoutId id="2147483750" r:id="rId40"/>
    <p:sldLayoutId id="2147483751" r:id="rId41"/>
    <p:sldLayoutId id="2147483649" r:id="rId42"/>
  </p:sldLayoutIdLst>
  <p:hf hdr="0"/>
  <p:txStyles>
    <p:titleStyle>
      <a:lvl1pPr algn="l" defTabSz="914400" rtl="0" eaLnBrk="1" latinLnBrk="0" hangingPunct="1">
        <a:lnSpc>
          <a:spcPts val="3800"/>
        </a:lnSpc>
        <a:spcBef>
          <a:spcPct val="0"/>
        </a:spcBef>
        <a:buNone/>
        <a:defRPr sz="3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1pPr>
      <a:lvl2pPr marL="608013" indent="-342900" algn="l" defTabSz="538163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2pPr>
      <a:lvl3pPr marL="881062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3pPr>
      <a:lvl4pPr marL="1152525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 baseline="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4pPr>
      <a:lvl5pPr marL="1417638" indent="-342900" algn="l" defTabSz="914400" rtl="0" eaLnBrk="1" latinLnBrk="0" hangingPunct="1">
        <a:lnSpc>
          <a:spcPts val="3000"/>
        </a:lnSpc>
        <a:spcBef>
          <a:spcPts val="0"/>
        </a:spcBef>
        <a:buClr>
          <a:schemeClr val="accent1"/>
        </a:buClr>
        <a:buSzPct val="100000"/>
        <a:buFont typeface="Symbol" panose="05050102010706020507" pitchFamily="18" charset="2"/>
        <a:buChar char="·"/>
        <a:defRPr sz="2200" kern="1200">
          <a:solidFill>
            <a:schemeClr val="tx1"/>
          </a:solidFill>
          <a:latin typeface="KPN Sans" panose="020B05030405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tekst 14"/>
          <p:cNvSpPr>
            <a:spLocks noGrp="1"/>
          </p:cNvSpPr>
          <p:nvPr>
            <p:ph type="body" sz="quarter" idx="10"/>
          </p:nvPr>
        </p:nvSpPr>
        <p:spPr>
          <a:xfrm>
            <a:off x="486000" y="1782019"/>
            <a:ext cx="8254800" cy="648000"/>
          </a:xfrm>
        </p:spPr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 Release 16 SA Priorities KPN  </a:t>
            </a:r>
          </a:p>
        </p:txBody>
      </p:sp>
      <p:sp>
        <p:nvSpPr>
          <p:cNvPr id="16" name="Tijdelijke aanduiding voor tekst 15"/>
          <p:cNvSpPr>
            <a:spLocks noGrp="1"/>
          </p:cNvSpPr>
          <p:nvPr>
            <p:ph type="body" sz="quarter" idx="11"/>
          </p:nvPr>
        </p:nvSpPr>
        <p:spPr>
          <a:xfrm>
            <a:off x="318975" y="2405849"/>
            <a:ext cx="8211600" cy="3156751"/>
          </a:xfrm>
          <a:noFill/>
        </p:spPr>
        <p:txBody>
          <a:bodyPr vert="horz" wrap="square" lIns="36000" tIns="36000" rIns="36000" bIns="36000" rtlCol="0">
            <a:noAutofit/>
          </a:bodyPr>
          <a:lstStyle/>
          <a:p>
            <a:r>
              <a:rPr lang="en-US" altLang="nl-NL" dirty="0"/>
              <a:t>Jos Adema, KPN</a:t>
            </a:r>
          </a:p>
          <a:p>
            <a:r>
              <a:rPr lang="en-US" altLang="nl-NL"/>
              <a:t>TD SP-180541</a:t>
            </a:r>
            <a:br>
              <a:rPr lang="en-US" altLang="nl-NL" dirty="0"/>
            </a:br>
            <a:br>
              <a:rPr lang="en-US" altLang="nl-NL" dirty="0"/>
            </a:br>
            <a:r>
              <a:rPr lang="en-US" altLang="nl-NL" dirty="0"/>
              <a:t>3GPP SA#80</a:t>
            </a:r>
          </a:p>
          <a:p>
            <a:r>
              <a:rPr lang="en-US" altLang="nl-NL" dirty="0"/>
              <a:t>13-15 June 2018</a:t>
            </a:r>
            <a:br>
              <a:rPr lang="en-US" altLang="nl-NL" dirty="0"/>
            </a:br>
            <a:endParaRPr lang="en-US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F6B74DB-B5B3-46CE-93EC-9D2158C3E140}" type="slidenum">
              <a:rPr lang="nl-NL" smtClean="0"/>
              <a:pPr/>
              <a:t>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3F9F942-3D5E-437E-8651-695EAAFC1BA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nl-NL" dirty="0"/>
              <a:t>3GPP SA#80</a:t>
            </a:r>
          </a:p>
        </p:txBody>
      </p:sp>
    </p:spTree>
    <p:extLst>
      <p:ext uri="{BB962C8B-B14F-4D97-AF65-F5344CB8AC3E}">
        <p14:creationId xmlns:p14="http://schemas.microsoft.com/office/powerpoint/2010/main" val="2014376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45489-6D14-4E26-AE21-16E27CAE1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Outline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A3678C-918C-4A0E-A295-423C09C6B3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638037-8AE3-4771-AE06-F84BBC3D6B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There is one slide per KPNs preferred wide focus areas for R16 in this document:</a:t>
            </a:r>
          </a:p>
          <a:p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KPN emphasizes the need for new use cases to make 5G a success</a:t>
            </a:r>
          </a:p>
          <a:p>
            <a:endParaRPr lang="en-US" dirty="0"/>
          </a:p>
          <a:p>
            <a:r>
              <a:rPr lang="en-US" dirty="0"/>
              <a:t>The SA1 and SA2 WIDs/SIDs per focus area are indicated</a:t>
            </a:r>
          </a:p>
          <a:p>
            <a:endParaRPr lang="en-US" dirty="0"/>
          </a:p>
          <a:p>
            <a:r>
              <a:rPr lang="en-US" dirty="0"/>
              <a:t>Only priority items are mentioned </a:t>
            </a:r>
            <a:endParaRPr lang="nl-NL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CEB199-4F43-4678-99DB-67B4B5611495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D63674-3C37-4E18-8A06-0CD1D09E08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8DDCEB-0B8E-4C7B-BCA7-FA66947321C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7978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9C1E9-3949-4B07-AF7E-6F2DE91C4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General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56F5F7-C407-483A-AE8D-D845B8BCF7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5G </a:t>
            </a:r>
            <a:r>
              <a:rPr lang="nl-NL" dirty="0" err="1"/>
              <a:t>Completion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enhancement</a:t>
            </a:r>
            <a:endParaRPr lang="nl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CA7E0C-28CA-4730-A3B0-AA60011232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SA1: WI on Smarter Ph2</a:t>
            </a:r>
          </a:p>
          <a:p>
            <a:endParaRPr lang="en-US" dirty="0"/>
          </a:p>
          <a:p>
            <a:r>
              <a:rPr lang="en-US" dirty="0"/>
              <a:t>SA1: WI/SI on User Identity and Authorization</a:t>
            </a:r>
          </a:p>
          <a:p>
            <a:endParaRPr lang="en-US" dirty="0"/>
          </a:p>
          <a:p>
            <a:r>
              <a:rPr lang="en-US" dirty="0"/>
              <a:t>SA2: Study on enhancement of URLLC supporting in 5GC</a:t>
            </a:r>
          </a:p>
          <a:p>
            <a:endParaRPr lang="en-US" dirty="0"/>
          </a:p>
          <a:p>
            <a:r>
              <a:rPr lang="en-US" dirty="0"/>
              <a:t>SA2: SI of enablers for Network Automation for 5G</a:t>
            </a:r>
          </a:p>
          <a:p>
            <a:endParaRPr lang="en-US" dirty="0"/>
          </a:p>
          <a:p>
            <a:endParaRPr lang="en-US" dirty="0"/>
          </a:p>
          <a:p>
            <a:endParaRPr lang="nl-NL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F9D6E4-EB16-43E9-9B7C-F1AE439DA21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5A5E55-4C6E-4744-8D6E-210B8D04413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C0C078-B716-4B06-8242-3CEFC662353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0265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C60C1-24A4-4FA8-A2DE-DC2824695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Support of </a:t>
            </a:r>
            <a:r>
              <a:rPr lang="nl-NL" dirty="0" err="1"/>
              <a:t>verticals</a:t>
            </a:r>
            <a:r>
              <a:rPr lang="nl-NL" dirty="0"/>
              <a:t>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0A076E-D028-483B-AF18-ED8C5869A7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 err="1"/>
              <a:t>Including</a:t>
            </a:r>
            <a:r>
              <a:rPr lang="nl-NL" dirty="0"/>
              <a:t> V2X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EF8988-E4FB-4D46-BB74-25EC2428EE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sz="2000" dirty="0"/>
              <a:t>SA1: SI on 5GLAN</a:t>
            </a:r>
          </a:p>
          <a:p>
            <a:endParaRPr lang="nl-NL" sz="2000" dirty="0"/>
          </a:p>
          <a:p>
            <a:r>
              <a:rPr lang="nl-NL" sz="2000" dirty="0"/>
              <a:t>SA1: WI on Service </a:t>
            </a:r>
            <a:r>
              <a:rPr lang="nl-NL" sz="2000" dirty="0" err="1"/>
              <a:t>requirements</a:t>
            </a:r>
            <a:r>
              <a:rPr lang="nl-NL" sz="2000" dirty="0"/>
              <a:t> </a:t>
            </a:r>
            <a:r>
              <a:rPr lang="nl-NL" sz="2000" dirty="0" err="1"/>
              <a:t>for</a:t>
            </a:r>
            <a:r>
              <a:rPr lang="nl-NL" sz="2000" dirty="0"/>
              <a:t> cyber-</a:t>
            </a:r>
            <a:r>
              <a:rPr lang="nl-NL" sz="2000" dirty="0" err="1"/>
              <a:t>physical</a:t>
            </a:r>
            <a:r>
              <a:rPr lang="nl-NL" sz="2000" dirty="0"/>
              <a:t> control </a:t>
            </a:r>
            <a:r>
              <a:rPr lang="nl-NL" sz="2000" dirty="0" err="1"/>
              <a:t>applications</a:t>
            </a:r>
            <a:r>
              <a:rPr lang="nl-NL" sz="2000" dirty="0"/>
              <a:t> in </a:t>
            </a:r>
            <a:r>
              <a:rPr lang="nl-NL" sz="2000" dirty="0" err="1"/>
              <a:t>vertical</a:t>
            </a:r>
            <a:r>
              <a:rPr lang="nl-NL" sz="2000" dirty="0"/>
              <a:t> </a:t>
            </a:r>
            <a:r>
              <a:rPr lang="nl-NL" sz="2000" dirty="0" err="1"/>
              <a:t>domains</a:t>
            </a:r>
            <a:endParaRPr lang="nl-NL" sz="2000" dirty="0"/>
          </a:p>
          <a:p>
            <a:endParaRPr lang="nl-NL" sz="2000" dirty="0"/>
          </a:p>
          <a:p>
            <a:r>
              <a:rPr lang="nl-NL" sz="2000" dirty="0"/>
              <a:t>SA1: WI on </a:t>
            </a:r>
            <a:r>
              <a:rPr lang="nl-NL" sz="2000" dirty="0" err="1"/>
              <a:t>QoS</a:t>
            </a:r>
            <a:r>
              <a:rPr lang="nl-NL" sz="2000" dirty="0"/>
              <a:t> Monitoring</a:t>
            </a:r>
          </a:p>
          <a:p>
            <a:endParaRPr lang="nl-NL" sz="2000" dirty="0"/>
          </a:p>
          <a:p>
            <a:r>
              <a:rPr lang="nl-NL" sz="2000" dirty="0"/>
              <a:t>SA2: SI on </a:t>
            </a:r>
            <a:r>
              <a:rPr lang="nl-NL" sz="2000" dirty="0" err="1"/>
              <a:t>enhanced</a:t>
            </a:r>
            <a:r>
              <a:rPr lang="nl-NL" sz="2000" dirty="0"/>
              <a:t> support of </a:t>
            </a:r>
            <a:r>
              <a:rPr lang="nl-NL" sz="2000" dirty="0" err="1"/>
              <a:t>vertical</a:t>
            </a:r>
            <a:r>
              <a:rPr lang="nl-NL" sz="2000" dirty="0"/>
              <a:t> services</a:t>
            </a:r>
          </a:p>
          <a:p>
            <a:endParaRPr lang="nl-NL" sz="2000" dirty="0"/>
          </a:p>
          <a:p>
            <a:r>
              <a:rPr lang="en-US" sz="2000" dirty="0"/>
              <a:t>SA2: SI on architecture enhancements for 3GPP support of advanced V2X services</a:t>
            </a:r>
          </a:p>
          <a:p>
            <a:endParaRPr lang="nl-NL" sz="2000" dirty="0"/>
          </a:p>
          <a:p>
            <a:endParaRPr lang="nl-NL" sz="2000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52F67B-7976-4B44-8B53-5F2DAE69D5C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0B316D-74C4-4B44-85DD-72A98AF35D1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E972CF-9ADD-4A74-895C-2B97FBF3C89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679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9CE31-2707-4560-ADD5-933059D44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Network </a:t>
            </a:r>
            <a:r>
              <a:rPr lang="nl-NL" dirty="0" err="1"/>
              <a:t>slicing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D9290C-2414-41A6-95F2-322D6753D5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A4613B-298B-48AA-8241-0A76320AB4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SA1: SI on Business Role Models for Network Slicing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SA2: SI on Network Slicing Phase2</a:t>
            </a:r>
          </a:p>
          <a:p>
            <a:endParaRPr lang="nl-NL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74C2AC-B9E8-4D06-A1F8-08621159B0E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1666DF-F9B0-4542-AC41-36E0EDB8685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5D8957-72F3-466A-9E18-0BAF767881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9178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606AF-C67D-4479-8F4B-3218B5A26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Fixed</a:t>
            </a:r>
            <a:r>
              <a:rPr lang="nl-NL" dirty="0"/>
              <a:t> Mobile </a:t>
            </a:r>
            <a:r>
              <a:rPr lang="nl-NL" dirty="0" err="1"/>
              <a:t>Convergence</a:t>
            </a:r>
            <a:endParaRPr lang="nl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F14EE-7774-46AC-B6EF-F69B434F2B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22468-435E-4DBD-8B3A-4628B86684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</a:pPr>
            <a:r>
              <a:rPr lang="en-US" dirty="0"/>
              <a:t>SA1: SI on 5GLAN (Note: for residential or office customers)</a:t>
            </a:r>
          </a:p>
          <a:p>
            <a:pPr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</a:pPr>
            <a:endParaRPr lang="en-US" dirty="0"/>
          </a:p>
          <a:p>
            <a:pPr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</a:pPr>
            <a:r>
              <a:rPr lang="en-US" dirty="0"/>
              <a:t>SA2: SI on Wireless and Wireline Convergence for the 5G system architecture</a:t>
            </a:r>
          </a:p>
          <a:p>
            <a:pPr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</a:pPr>
            <a:endParaRPr lang="en-US" dirty="0"/>
          </a:p>
          <a:p>
            <a:pPr>
              <a:lnSpc>
                <a:spcPct val="104000"/>
              </a:lnSpc>
              <a:spcBef>
                <a:spcPts val="300"/>
              </a:spcBef>
              <a:buClr>
                <a:schemeClr val="tx1"/>
              </a:buClr>
              <a:buSzPct val="70000"/>
            </a:pPr>
            <a:r>
              <a:rPr lang="en-US" dirty="0"/>
              <a:t>SA2: SI on Access Traffic Steering, Switch and Splitting support in the 5G System</a:t>
            </a:r>
            <a:endParaRPr lang="nl-NL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A2540C-FFF9-4593-B730-7A3B5B06C9C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B64E09-C0C6-4A54-9F1A-CF7F7F09259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l-NL" dirty="0"/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6ED484-0842-4FD4-BAC9-38947363CD9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lnSpc>
                <a:spcPts val="990"/>
              </a:lnSpc>
            </a:pPr>
            <a:fld id="{EF6B74DB-B5B3-46CE-93EC-9D2158C3E140}" type="slidenum">
              <a:rPr lang="nl-NL" smtClean="0"/>
              <a:pPr>
                <a:lnSpc>
                  <a:spcPts val="990"/>
                </a:lnSpc>
              </a:pPr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53180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ARMA DOCSYS~XML" val="&lt;?xml version=&quot;1.0&quot;?&gt;&#10;&lt;data customer=&quot;kpn&quot; profile=&quot;kpn&quot; model=&quot;KPN Presentaties/ds-presentatie.xml&quot; country-code=&quot;31&quot; target=&quot;Microsoft PowerPoint&quot; target-version=&quot;14.0.7139&quot; existing=&quot;%5C%5Cpraia%5Cc%24%5CProducts%5CDocSys.Web%5Cprofiles%5CKPN%5Cclient%5Cfolders%5C_BRTS_%5CKPN%20Presentatie.pptx#Presentation&quot;&gt;&lt;presentatie template=&quot;KPN Presentaties/ds-presentatie-kpn.potx&quot; id=&quot;326449832f674c93a77d0a0bdb89546c&quot; version=&quot;1.0&quot; lcid=&quot;1043&quot; locale=&quot;nl&quot;&gt;&lt;PAPER/&gt;&lt;title-text value=&quot;KPN Presentatie\nRegel 2 titel&quot; formatted-value=&quot;KPN Presentatie\nRegel 2 titel&quot; format-disabled=&quot;true&quot;/&gt;&lt;title formatted-value=&quot;KPN Presentatie&quot;/&gt;&lt;title2 formatted-value=&quot;Regel 2 titel&quot;/&gt;&lt;subtitle value=&quot;Ondertitel\nRegel 2 ondertitel&quot; formatted-value=&quot;Ondertitel\nRegel 2 ondertitel&quot; format-disabled=&quot;true&quot;/&gt;&lt;speaker value=&quot;Voornaam Achternaam&quot; formatted-value=&quot;Voornaam Achternaam&quot; format-disabled=&quot;true&quot;/&gt;&lt;date value=&quot;5 januari 2015&quot; formatted-value=&quot;5 januari 2015&quot; format-disabled=&quot;true&quot;/&gt;&lt;footer formatted-value=&quot;KPN PRESENTATIE, REGEL 2 TITEL&quot;/&gt;&lt;embed value=&quot;1&quot; formatted-value=&quot;1&quot;/&gt;&lt;reopened value=&quot;true&quot; formatted-value=&quot;true&quot;/&gt;&lt;classification formatted-value=&quot;VOOR INTERN GEBRUIK&quot;/&gt;&lt;classification-text value=&quot;1&quot; formatted-value=&quot;Voor intern gebruik&quot;/&gt;&lt;/presentatie&gt;&lt;/data&gt;&#10;"/>
</p:tagLst>
</file>

<file path=ppt/theme/theme1.xml><?xml version="1.0" encoding="utf-8"?>
<a:theme xmlns:a="http://schemas.openxmlformats.org/drawingml/2006/main" name="EAC Decision Paper EL">
  <a:themeElements>
    <a:clrScheme name="KPN 201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900"/>
      </a:accent1>
      <a:accent2>
        <a:srgbClr val="82D2FF"/>
      </a:accent2>
      <a:accent3>
        <a:srgbClr val="32B4FF"/>
      </a:accent3>
      <a:accent4>
        <a:srgbClr val="82C253"/>
      </a:accent4>
      <a:accent5>
        <a:srgbClr val="000099"/>
      </a:accent5>
      <a:accent6>
        <a:srgbClr val="4F4F4F"/>
      </a:accent6>
      <a:hlink>
        <a:srgbClr val="009900"/>
      </a:hlink>
      <a:folHlink>
        <a:srgbClr val="82D2FF"/>
      </a:folHlink>
    </a:clrScheme>
    <a:fontScheme name="KPN Theme">
      <a:majorFont>
        <a:latin typeface="KPN Accent"/>
        <a:ea typeface=""/>
        <a:cs typeface=""/>
      </a:majorFont>
      <a:minorFont>
        <a:latin typeface="KPN Sans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w="1587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/>
      <a:lstStyle>
        <a:defPPr algn="ctr">
          <a:defRPr dirty="0">
            <a:solidFill>
              <a:schemeClr val="bg1"/>
            </a:solidFill>
            <a:latin typeface="+mj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DP IoT integration v0.1" id="{9A487A55-90C8-4ED0-9E45-4AB72CC63955}" vid="{8759FBD6-BB80-4362-A04D-68867C436CFB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_dlc_DocId xmlns="62b59698-a214-4110-bafd-693f0bf67810">44SUK2HXPWRT-40-1826</_dlc_DocId>
    <_dlc_DocIdUrl xmlns="62b59698-a214-4110-bafd-693f0bf67810">
      <Url>https://sharekpn.kpnnet.org/sites/KPNCIO/EnterpriseArchitecture/EAC/_layouts/DocIdRedir.aspx?ID=44SUK2HXPWRT-40-1826</Url>
      <Description>44SUK2HXPWRT-40-1826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548D5BF3989D248AB4CC0EEF7D591F8" ma:contentTypeVersion="1" ma:contentTypeDescription="Create a new document." ma:contentTypeScope="" ma:versionID="906a4f05413bb093f75a6db2c4f0f1e3">
  <xsd:schema xmlns:xsd="http://www.w3.org/2001/XMLSchema" xmlns:xs="http://www.w3.org/2001/XMLSchema" xmlns:p="http://schemas.microsoft.com/office/2006/metadata/properties" xmlns:ns2="62b59698-a214-4110-bafd-693f0bf67810" xmlns:ns3="http://schemas.microsoft.com/sharepoint/v4" targetNamespace="http://schemas.microsoft.com/office/2006/metadata/properties" ma:root="true" ma:fieldsID="5dcdadb4721b90750969771ff8b9ae19" ns2:_="" ns3:_="">
    <xsd:import namespace="62b59698-a214-4110-bafd-693f0bf67810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b59698-a214-4110-bafd-693f0bf67810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D4EAE4-E4CF-46EE-A277-BD84BA70721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2EAF33D-DB8B-43AF-A676-174D962091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945575-1F67-4C13-88E3-29C8BF73137B}">
  <ds:schemaRefs>
    <ds:schemaRef ds:uri="http://purl.org/dc/terms/"/>
    <ds:schemaRef ds:uri="http://schemas.openxmlformats.org/package/2006/metadata/core-properties"/>
    <ds:schemaRef ds:uri="62b59698-a214-4110-bafd-693f0bf67810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sharepoint/v4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D9A10EA5-1AE5-48B2-A57E-8E32EC0224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b59698-a214-4110-bafd-693f0bf67810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1987</TotalTime>
  <Words>239</Words>
  <Application>Microsoft Office PowerPoint</Application>
  <PresentationFormat>On-screen Show (4:3)</PresentationFormat>
  <Paragraphs>65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Gisha</vt:lpstr>
      <vt:lpstr>KPN Accent</vt:lpstr>
      <vt:lpstr>KPN Accent Light</vt:lpstr>
      <vt:lpstr>KPN Sans</vt:lpstr>
      <vt:lpstr>KPN Sans Light</vt:lpstr>
      <vt:lpstr>Symbol</vt:lpstr>
      <vt:lpstr>Wingdings</vt:lpstr>
      <vt:lpstr>EAC Decision Paper EL</vt:lpstr>
      <vt:lpstr>3GPP Release 16 SA Priorities KPN  </vt:lpstr>
      <vt:lpstr>Outline</vt:lpstr>
      <vt:lpstr>General</vt:lpstr>
      <vt:lpstr>Support of verticals  </vt:lpstr>
      <vt:lpstr>Network slicing</vt:lpstr>
      <vt:lpstr>Fixed Mobile Convergence</vt:lpstr>
    </vt:vector>
  </TitlesOfParts>
  <Company>Koninklijke KPN NV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EAC Decision Paper</dc:title>
  <dc:subject>Ondertitel_x000d_Regel 2 ondertitel</dc:subject>
  <dc:creator>Lamein, Ernst</dc:creator>
  <cp:lastModifiedBy>Norp, A.H.J. (Toon)</cp:lastModifiedBy>
  <cp:revision>80</cp:revision>
  <cp:lastPrinted>2015-01-29T08:14:52Z</cp:lastPrinted>
  <dcterms:created xsi:type="dcterms:W3CDTF">2017-10-09T09:02:04Z</dcterms:created>
  <dcterms:modified xsi:type="dcterms:W3CDTF">2018-06-07T07:54:11Z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0x0101000548D5BF3989D248AB4CC0EEF7D591F8</vt:lpwstr>
  </property>
  <property fmtid="{D5CDD505-2E9C-101B-9397-08002B2CF9AE}" pid="3" name="_dlc_DocIdItemGuid">
    <vt:lpwstr>1f47c60b-032e-449e-94f7-171f7fb6574c</vt:lpwstr>
  </property>
  <property fmtid="{D5CDD505-2E9C-101B-9397-08002B2CF9AE}" pid="4" name="MSIP_Label_d2dc6f62-bb58-4b94-b6ca-9af54699d31b_Enabled">
    <vt:lpwstr>True</vt:lpwstr>
  </property>
  <property fmtid="{D5CDD505-2E9C-101B-9397-08002B2CF9AE}" pid="5" name="MSIP_Label_d2dc6f62-bb58-4b94-b6ca-9af54699d31b_SiteId">
    <vt:lpwstr>00000000-0000-0000-0000-000000000000</vt:lpwstr>
  </property>
  <property fmtid="{D5CDD505-2E9C-101B-9397-08002B2CF9AE}" pid="6" name="MSIP_Label_d2dc6f62-bb58-4b94-b6ca-9af54699d31b_Ref">
    <vt:lpwstr>https://api.informationprotection.azure.com/api/00000000-0000-0000-0000-000000000000</vt:lpwstr>
  </property>
  <property fmtid="{D5CDD505-2E9C-101B-9397-08002B2CF9AE}" pid="7" name="MSIP_Label_d2dc6f62-bb58-4b94-b6ca-9af54699d31b_Owner">
    <vt:lpwstr>ernst.lamein@kpn.com</vt:lpwstr>
  </property>
  <property fmtid="{D5CDD505-2E9C-101B-9397-08002B2CF9AE}" pid="8" name="MSIP_Label_d2dc6f62-bb58-4b94-b6ca-9af54699d31b_SetDate">
    <vt:lpwstr>2018-02-05T09:00:28.9489451+01:00</vt:lpwstr>
  </property>
  <property fmtid="{D5CDD505-2E9C-101B-9397-08002B2CF9AE}" pid="9" name="MSIP_Label_d2dc6f62-bb58-4b94-b6ca-9af54699d31b_Name">
    <vt:lpwstr>Intern gebruik</vt:lpwstr>
  </property>
  <property fmtid="{D5CDD505-2E9C-101B-9397-08002B2CF9AE}" pid="10" name="MSIP_Label_d2dc6f62-bb58-4b94-b6ca-9af54699d31b_Application">
    <vt:lpwstr>Microsoft Azure Information Protection</vt:lpwstr>
  </property>
  <property fmtid="{D5CDD505-2E9C-101B-9397-08002B2CF9AE}" pid="11" name="MSIP_Label_d2dc6f62-bb58-4b94-b6ca-9af54699d31b_Extended_MSFT_Method">
    <vt:lpwstr>Automatic</vt:lpwstr>
  </property>
  <property fmtid="{D5CDD505-2E9C-101B-9397-08002B2CF9AE}" pid="12" name="Sensitivity">
    <vt:lpwstr>Intern gebruik</vt:lpwstr>
  </property>
</Properties>
</file>