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3"/>
  </p:notesMasterIdLst>
  <p:handoutMasterIdLst>
    <p:handoutMasterId r:id="rId54"/>
  </p:handoutMasterIdLst>
  <p:sldIdLst>
    <p:sldId id="303" r:id="rId2"/>
    <p:sldId id="621" r:id="rId3"/>
    <p:sldId id="622" r:id="rId4"/>
    <p:sldId id="710" r:id="rId5"/>
    <p:sldId id="711" r:id="rId6"/>
    <p:sldId id="712" r:id="rId7"/>
    <p:sldId id="713" r:id="rId8"/>
    <p:sldId id="714" r:id="rId9"/>
    <p:sldId id="715" r:id="rId10"/>
    <p:sldId id="716" r:id="rId11"/>
    <p:sldId id="627" r:id="rId12"/>
    <p:sldId id="628" r:id="rId13"/>
    <p:sldId id="629" r:id="rId14"/>
    <p:sldId id="668" r:id="rId15"/>
    <p:sldId id="669" r:id="rId16"/>
    <p:sldId id="670" r:id="rId17"/>
    <p:sldId id="717" r:id="rId18"/>
    <p:sldId id="679" r:id="rId19"/>
    <p:sldId id="633" r:id="rId20"/>
    <p:sldId id="634" r:id="rId21"/>
    <p:sldId id="635" r:id="rId22"/>
    <p:sldId id="745" r:id="rId23"/>
    <p:sldId id="636" r:id="rId24"/>
    <p:sldId id="637" r:id="rId25"/>
    <p:sldId id="639" r:id="rId26"/>
    <p:sldId id="677" r:id="rId27"/>
    <p:sldId id="718" r:id="rId28"/>
    <p:sldId id="719" r:id="rId29"/>
    <p:sldId id="720" r:id="rId30"/>
    <p:sldId id="721" r:id="rId31"/>
    <p:sldId id="722" r:id="rId32"/>
    <p:sldId id="723" r:id="rId33"/>
    <p:sldId id="724" r:id="rId34"/>
    <p:sldId id="725" r:id="rId35"/>
    <p:sldId id="726" r:id="rId36"/>
    <p:sldId id="727" r:id="rId37"/>
    <p:sldId id="728" r:id="rId38"/>
    <p:sldId id="729" r:id="rId39"/>
    <p:sldId id="730" r:id="rId40"/>
    <p:sldId id="735" r:id="rId41"/>
    <p:sldId id="736" r:id="rId42"/>
    <p:sldId id="737" r:id="rId43"/>
    <p:sldId id="738" r:id="rId44"/>
    <p:sldId id="739" r:id="rId45"/>
    <p:sldId id="740" r:id="rId46"/>
    <p:sldId id="741" r:id="rId47"/>
    <p:sldId id="742" r:id="rId48"/>
    <p:sldId id="743" r:id="rId49"/>
    <p:sldId id="744" r:id="rId50"/>
    <p:sldId id="623" r:id="rId51"/>
    <p:sldId id="624" r:id="rId5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4582" autoAdjust="0"/>
  </p:normalViewPr>
  <p:slideViewPr>
    <p:cSldViewPr snapToGrid="0">
      <p:cViewPr varScale="1">
        <p:scale>
          <a:sx n="66" d="100"/>
          <a:sy n="66" d="100"/>
        </p:scale>
        <p:origin x="96" y="1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6B3FADC9-C9A8-4A0A-98A6-DDE9CF8A14AC}"/>
    <pc:docChg chg="modSld modMainMaster">
      <pc:chgData name="Thomas Tovinger" userId="d52090d9-82c6-45ae-b052-95c46e96cc30" providerId="ADAL" clId="{6B3FADC9-C9A8-4A0A-98A6-DDE9CF8A14AC}" dt="2017-12-14T00:22:11.399" v="39" actId="20577"/>
      <pc:docMkLst>
        <pc:docMk/>
      </pc:docMkLst>
      <pc:sldChg chg="modSp">
        <pc:chgData name="Thomas Tovinger" userId="d52090d9-82c6-45ae-b052-95c46e96cc30" providerId="ADAL" clId="{6B3FADC9-C9A8-4A0A-98A6-DDE9CF8A14AC}" dt="2017-12-14T00:20:29.548" v="1" actId="20577"/>
        <pc:sldMkLst>
          <pc:docMk/>
          <pc:sldMk cId="0" sldId="303"/>
        </pc:sldMkLst>
        <pc:spChg chg="mod">
          <ac:chgData name="Thomas Tovinger" userId="d52090d9-82c6-45ae-b052-95c46e96cc30" providerId="ADAL" clId="{6B3FADC9-C9A8-4A0A-98A6-DDE9CF8A14AC}" dt="2017-12-14T00:20:29.548" v="1" actId="20577"/>
          <ac:spMkLst>
            <pc:docMk/>
            <pc:sldMk cId="0" sldId="303"/>
            <ac:spMk id="9219" creationId="{00000000-0000-0000-0000-000000000000}"/>
          </ac:spMkLst>
        </pc:spChg>
      </pc:sldChg>
      <pc:sldMasterChg chg="modSp">
        <pc:chgData name="Thomas Tovinger" userId="d52090d9-82c6-45ae-b052-95c46e96cc30" providerId="ADAL" clId="{6B3FADC9-C9A8-4A0A-98A6-DDE9CF8A14AC}" dt="2017-12-14T00:22:11.399" v="39" actId="20577"/>
        <pc:sldMasterMkLst>
          <pc:docMk/>
          <pc:sldMasterMk cId="0" sldId="2147483729"/>
        </pc:sldMasterMkLst>
        <pc:spChg chg="mod">
          <ac:chgData name="Thomas Tovinger" userId="d52090d9-82c6-45ae-b052-95c46e96cc30" providerId="ADAL" clId="{6B3FADC9-C9A8-4A0A-98A6-DDE9CF8A14AC}" dt="2017-12-14T00:22:11.399" v="39" actId="20577"/>
          <ac:spMkLst>
            <pc:docMk/>
            <pc:sldMasterMk cId="0" sldId="2147483729"/>
            <ac:spMk id="14" creationId="{00000000-0000-0000-0000-000000000000}"/>
          </ac:spMkLst>
        </pc:spChg>
      </pc:sldMasterChg>
    </pc:docChg>
  </pc:docChgLst>
  <pc:docChgLst>
    <pc:chgData name="Thomas Tovinger" userId="d52090d9-82c6-45ae-b052-95c46e96cc30" providerId="ADAL" clId="{F5BE61E4-F6C7-4EA7-925B-BF81C63D146B}"/>
    <pc:docChg chg="undo custSel addSld delSld modSld">
      <pc:chgData name="Thomas Tovinger" userId="d52090d9-82c6-45ae-b052-95c46e96cc30" providerId="ADAL" clId="{F5BE61E4-F6C7-4EA7-925B-BF81C63D146B}" dt="2017-12-14T22:41:42.342" v="424" actId="20577"/>
      <pc:docMkLst>
        <pc:docMk/>
      </pc:docMkLst>
      <pc:sldChg chg="modSp">
        <pc:chgData name="Thomas Tovinger" userId="d52090d9-82c6-45ae-b052-95c46e96cc30" providerId="ADAL" clId="{F5BE61E4-F6C7-4EA7-925B-BF81C63D146B}" dt="2017-12-14T16:02:19.935" v="307" actId="20577"/>
        <pc:sldMkLst>
          <pc:docMk/>
          <pc:sldMk cId="265139292" sldId="623"/>
        </pc:sldMkLst>
        <pc:graphicFrameChg chg="modGraphic">
          <ac:chgData name="Thomas Tovinger" userId="d52090d9-82c6-45ae-b052-95c46e96cc30" providerId="ADAL" clId="{F5BE61E4-F6C7-4EA7-925B-BF81C63D146B}" dt="2017-12-14T16:02:19.935" v="307" actId="20577"/>
          <ac:graphicFrameMkLst>
            <pc:docMk/>
            <pc:sldMk cId="265139292" sldId="623"/>
            <ac:graphicFrameMk id="28748" creationId="{00000000-0000-0000-0000-000000000000}"/>
          </ac:graphicFrameMkLst>
        </pc:graphicFrameChg>
      </pc:sldChg>
      <pc:sldChg chg="delSp modSp">
        <pc:chgData name="Thomas Tovinger" userId="d52090d9-82c6-45ae-b052-95c46e96cc30" providerId="ADAL" clId="{F5BE61E4-F6C7-4EA7-925B-BF81C63D146B}" dt="2017-12-14T16:02:46.256" v="309" actId="478"/>
        <pc:sldMkLst>
          <pc:docMk/>
          <pc:sldMk cId="1867039241" sldId="624"/>
        </pc:sldMkLst>
        <pc:spChg chg="del mod">
          <ac:chgData name="Thomas Tovinger" userId="d52090d9-82c6-45ae-b052-95c46e96cc30" providerId="ADAL" clId="{F5BE61E4-F6C7-4EA7-925B-BF81C63D146B}" dt="2017-12-14T16:02:46.256" v="309" actId="478"/>
          <ac:spMkLst>
            <pc:docMk/>
            <pc:sldMk cId="1867039241" sldId="624"/>
            <ac:spMk id="3" creationId="{00000000-0000-0000-0000-000000000000}"/>
          </ac:spMkLst>
        </pc:spChg>
      </pc:sldChg>
      <pc:sldChg chg="modSp">
        <pc:chgData name="Thomas Tovinger" userId="d52090d9-82c6-45ae-b052-95c46e96cc30" providerId="ADAL" clId="{F5BE61E4-F6C7-4EA7-925B-BF81C63D146B}" dt="2017-12-14T15:03:58.470" v="24" actId="255"/>
        <pc:sldMkLst>
          <pc:docMk/>
          <pc:sldMk cId="428086271" sldId="627"/>
        </pc:sldMkLst>
        <pc:graphicFrameChg chg="mod modGraphic">
          <ac:chgData name="Thomas Tovinger" userId="d52090d9-82c6-45ae-b052-95c46e96cc30" providerId="ADAL" clId="{F5BE61E4-F6C7-4EA7-925B-BF81C63D146B}" dt="2017-12-14T15:03:58.470" v="24" actId="255"/>
          <ac:graphicFrameMkLst>
            <pc:docMk/>
            <pc:sldMk cId="428086271" sldId="627"/>
            <ac:graphicFrameMk id="4" creationId="{00000000-0000-0000-0000-000000000000}"/>
          </ac:graphicFrameMkLst>
        </pc:graphicFrameChg>
      </pc:sldChg>
      <pc:sldChg chg="modSp">
        <pc:chgData name="Thomas Tovinger" userId="d52090d9-82c6-45ae-b052-95c46e96cc30" providerId="ADAL" clId="{F5BE61E4-F6C7-4EA7-925B-BF81C63D146B}" dt="2017-12-14T15:04:40.585" v="28" actId="1076"/>
        <pc:sldMkLst>
          <pc:docMk/>
          <pc:sldMk cId="681647765" sldId="628"/>
        </pc:sldMkLst>
        <pc:graphicFrameChg chg="mod modGraphic">
          <ac:chgData name="Thomas Tovinger" userId="d52090d9-82c6-45ae-b052-95c46e96cc30" providerId="ADAL" clId="{F5BE61E4-F6C7-4EA7-925B-BF81C63D146B}" dt="2017-12-14T15:04:40.585" v="28" actId="1076"/>
          <ac:graphicFrameMkLst>
            <pc:docMk/>
            <pc:sldMk cId="681647765" sldId="628"/>
            <ac:graphicFrameMk id="4" creationId="{00000000-0000-0000-0000-000000000000}"/>
          </ac:graphicFrameMkLst>
        </pc:graphicFrameChg>
      </pc:sldChg>
      <pc:sldChg chg="modSp">
        <pc:chgData name="Thomas Tovinger" userId="d52090d9-82c6-45ae-b052-95c46e96cc30" providerId="ADAL" clId="{F5BE61E4-F6C7-4EA7-925B-BF81C63D146B}" dt="2017-12-14T15:05:17.367" v="32" actId="1076"/>
        <pc:sldMkLst>
          <pc:docMk/>
          <pc:sldMk cId="2015391404" sldId="629"/>
        </pc:sldMkLst>
        <pc:graphicFrameChg chg="mod modGraphic">
          <ac:chgData name="Thomas Tovinger" userId="d52090d9-82c6-45ae-b052-95c46e96cc30" providerId="ADAL" clId="{F5BE61E4-F6C7-4EA7-925B-BF81C63D146B}" dt="2017-12-14T15:05:17.367" v="32" actId="1076"/>
          <ac:graphicFrameMkLst>
            <pc:docMk/>
            <pc:sldMk cId="2015391404" sldId="629"/>
            <ac:graphicFrameMk id="4" creationId="{00000000-0000-0000-0000-000000000000}"/>
          </ac:graphicFrameMkLst>
        </pc:graphicFrameChg>
      </pc:sldChg>
      <pc:sldChg chg="modSp">
        <pc:chgData name="Thomas Tovinger" userId="d52090d9-82c6-45ae-b052-95c46e96cc30" providerId="ADAL" clId="{F5BE61E4-F6C7-4EA7-925B-BF81C63D146B}" dt="2017-12-14T15:26:31.864" v="142" actId="255"/>
        <pc:sldMkLst>
          <pc:docMk/>
          <pc:sldMk cId="2046030787" sldId="633"/>
        </pc:sldMkLst>
        <pc:graphicFrameChg chg="mod modGraphic">
          <ac:chgData name="Thomas Tovinger" userId="d52090d9-82c6-45ae-b052-95c46e96cc30" providerId="ADAL" clId="{F5BE61E4-F6C7-4EA7-925B-BF81C63D146B}" dt="2017-12-14T15:26:31.864" v="142" actId="255"/>
          <ac:graphicFrameMkLst>
            <pc:docMk/>
            <pc:sldMk cId="2046030787" sldId="633"/>
            <ac:graphicFrameMk id="6" creationId="{00000000-0000-0000-0000-000000000000}"/>
          </ac:graphicFrameMkLst>
        </pc:graphicFrameChg>
      </pc:sldChg>
      <pc:sldChg chg="modSp">
        <pc:chgData name="Thomas Tovinger" userId="d52090d9-82c6-45ae-b052-95c46e96cc30" providerId="ADAL" clId="{F5BE61E4-F6C7-4EA7-925B-BF81C63D146B}" dt="2017-12-14T15:32:37.385" v="164" actId="255"/>
        <pc:sldMkLst>
          <pc:docMk/>
          <pc:sldMk cId="528611094" sldId="634"/>
        </pc:sldMkLst>
        <pc:graphicFrameChg chg="mod modGraphic">
          <ac:chgData name="Thomas Tovinger" userId="d52090d9-82c6-45ae-b052-95c46e96cc30" providerId="ADAL" clId="{F5BE61E4-F6C7-4EA7-925B-BF81C63D146B}" dt="2017-12-14T15:32:37.385" v="164" actId="255"/>
          <ac:graphicFrameMkLst>
            <pc:docMk/>
            <pc:sldMk cId="528611094" sldId="634"/>
            <ac:graphicFrameMk id="6" creationId="{00000000-0000-0000-0000-000000000000}"/>
          </ac:graphicFrameMkLst>
        </pc:graphicFrameChg>
      </pc:sldChg>
      <pc:sldChg chg="modSp">
        <pc:chgData name="Thomas Tovinger" userId="d52090d9-82c6-45ae-b052-95c46e96cc30" providerId="ADAL" clId="{F5BE61E4-F6C7-4EA7-925B-BF81C63D146B}" dt="2017-12-14T15:37:24.420" v="175" actId="20577"/>
        <pc:sldMkLst>
          <pc:docMk/>
          <pc:sldMk cId="2877808934" sldId="635"/>
        </pc:sldMkLst>
        <pc:graphicFrameChg chg="mod modGraphic">
          <ac:chgData name="Thomas Tovinger" userId="d52090d9-82c6-45ae-b052-95c46e96cc30" providerId="ADAL" clId="{F5BE61E4-F6C7-4EA7-925B-BF81C63D146B}" dt="2017-12-14T15:37:24.420" v="175" actId="20577"/>
          <ac:graphicFrameMkLst>
            <pc:docMk/>
            <pc:sldMk cId="2877808934" sldId="635"/>
            <ac:graphicFrameMk id="6" creationId="{00000000-0000-0000-0000-000000000000}"/>
          </ac:graphicFrameMkLst>
        </pc:graphicFrameChg>
      </pc:sldChg>
      <pc:sldChg chg="modSp">
        <pc:chgData name="Thomas Tovinger" userId="d52090d9-82c6-45ae-b052-95c46e96cc30" providerId="ADAL" clId="{F5BE61E4-F6C7-4EA7-925B-BF81C63D146B}" dt="2017-12-14T15:43:29.186" v="181" actId="1076"/>
        <pc:sldMkLst>
          <pc:docMk/>
          <pc:sldMk cId="455952544" sldId="636"/>
        </pc:sldMkLst>
        <pc:graphicFrameChg chg="mod modGraphic">
          <ac:chgData name="Thomas Tovinger" userId="d52090d9-82c6-45ae-b052-95c46e96cc30" providerId="ADAL" clId="{F5BE61E4-F6C7-4EA7-925B-BF81C63D146B}" dt="2017-12-14T15:43:29.186" v="181" actId="1076"/>
          <ac:graphicFrameMkLst>
            <pc:docMk/>
            <pc:sldMk cId="455952544" sldId="636"/>
            <ac:graphicFrameMk id="6" creationId="{00000000-0000-0000-0000-000000000000}"/>
          </ac:graphicFrameMkLst>
        </pc:graphicFrameChg>
      </pc:sldChg>
      <pc:sldChg chg="modSp">
        <pc:chgData name="Thomas Tovinger" userId="d52090d9-82c6-45ae-b052-95c46e96cc30" providerId="ADAL" clId="{F5BE61E4-F6C7-4EA7-925B-BF81C63D146B}" dt="2017-12-14T15:49:19.481" v="215" actId="20577"/>
        <pc:sldMkLst>
          <pc:docMk/>
          <pc:sldMk cId="2809532853" sldId="637"/>
        </pc:sldMkLst>
        <pc:graphicFrameChg chg="mod modGraphic">
          <ac:chgData name="Thomas Tovinger" userId="d52090d9-82c6-45ae-b052-95c46e96cc30" providerId="ADAL" clId="{F5BE61E4-F6C7-4EA7-925B-BF81C63D146B}" dt="2017-12-14T15:49:19.481" v="215" actId="20577"/>
          <ac:graphicFrameMkLst>
            <pc:docMk/>
            <pc:sldMk cId="2809532853" sldId="637"/>
            <ac:graphicFrameMk id="6" creationId="{00000000-0000-0000-0000-000000000000}"/>
          </ac:graphicFrameMkLst>
        </pc:graphicFrameChg>
      </pc:sldChg>
      <pc:sldChg chg="modSp">
        <pc:chgData name="Thomas Tovinger" userId="d52090d9-82c6-45ae-b052-95c46e96cc30" providerId="ADAL" clId="{F5BE61E4-F6C7-4EA7-925B-BF81C63D146B}" dt="2017-12-14T15:50:37.393" v="223" actId="1076"/>
        <pc:sldMkLst>
          <pc:docMk/>
          <pc:sldMk cId="676358577" sldId="639"/>
        </pc:sldMkLst>
        <pc:graphicFrameChg chg="mod modGraphic">
          <ac:chgData name="Thomas Tovinger" userId="d52090d9-82c6-45ae-b052-95c46e96cc30" providerId="ADAL" clId="{F5BE61E4-F6C7-4EA7-925B-BF81C63D146B}" dt="2017-12-14T15:50:37.393" v="223" actId="1076"/>
          <ac:graphicFrameMkLst>
            <pc:docMk/>
            <pc:sldMk cId="676358577" sldId="639"/>
            <ac:graphicFrameMk id="6" creationId="{00000000-0000-0000-0000-000000000000}"/>
          </ac:graphicFrameMkLst>
        </pc:graphicFrameChg>
      </pc:sldChg>
      <pc:sldChg chg="modSp">
        <pc:chgData name="Thomas Tovinger" userId="d52090d9-82c6-45ae-b052-95c46e96cc30" providerId="ADAL" clId="{F5BE61E4-F6C7-4EA7-925B-BF81C63D146B}" dt="2017-12-14T15:10:41.693" v="46" actId="255"/>
        <pc:sldMkLst>
          <pc:docMk/>
          <pc:sldMk cId="1363835068" sldId="668"/>
        </pc:sldMkLst>
        <pc:graphicFrameChg chg="mod modGraphic">
          <ac:chgData name="Thomas Tovinger" userId="d52090d9-82c6-45ae-b052-95c46e96cc30" providerId="ADAL" clId="{F5BE61E4-F6C7-4EA7-925B-BF81C63D146B}" dt="2017-12-14T15:10:41.693" v="46" actId="255"/>
          <ac:graphicFrameMkLst>
            <pc:docMk/>
            <pc:sldMk cId="1363835068" sldId="668"/>
            <ac:graphicFrameMk id="5" creationId="{00000000-0000-0000-0000-000000000000}"/>
          </ac:graphicFrameMkLst>
        </pc:graphicFrameChg>
      </pc:sldChg>
      <pc:sldChg chg="modSp">
        <pc:chgData name="Thomas Tovinger" userId="d52090d9-82c6-45ae-b052-95c46e96cc30" providerId="ADAL" clId="{F5BE61E4-F6C7-4EA7-925B-BF81C63D146B}" dt="2017-12-14T15:11:03.008" v="48" actId="6549"/>
        <pc:sldMkLst>
          <pc:docMk/>
          <pc:sldMk cId="331743821" sldId="669"/>
        </pc:sldMkLst>
        <pc:graphicFrameChg chg="mod modGraphic">
          <ac:chgData name="Thomas Tovinger" userId="d52090d9-82c6-45ae-b052-95c46e96cc30" providerId="ADAL" clId="{F5BE61E4-F6C7-4EA7-925B-BF81C63D146B}" dt="2017-12-14T15:11:03.008" v="48" actId="6549"/>
          <ac:graphicFrameMkLst>
            <pc:docMk/>
            <pc:sldMk cId="331743821" sldId="669"/>
            <ac:graphicFrameMk id="5" creationId="{00000000-0000-0000-0000-000000000000}"/>
          </ac:graphicFrameMkLst>
        </pc:graphicFrameChg>
      </pc:sldChg>
      <pc:sldChg chg="modSp">
        <pc:chgData name="Thomas Tovinger" userId="d52090d9-82c6-45ae-b052-95c46e96cc30" providerId="ADAL" clId="{F5BE61E4-F6C7-4EA7-925B-BF81C63D146B}" dt="2017-12-14T15:18:48.420" v="123" actId="1076"/>
        <pc:sldMkLst>
          <pc:docMk/>
          <pc:sldMk cId="1397636490" sldId="670"/>
        </pc:sldMkLst>
        <pc:spChg chg="mod">
          <ac:chgData name="Thomas Tovinger" userId="d52090d9-82c6-45ae-b052-95c46e96cc30" providerId="ADAL" clId="{F5BE61E4-F6C7-4EA7-925B-BF81C63D146B}" dt="2017-12-14T15:12:14.504" v="55" actId="20577"/>
          <ac:spMkLst>
            <pc:docMk/>
            <pc:sldMk cId="1397636490" sldId="670"/>
            <ac:spMk id="2" creationId="{00000000-0000-0000-0000-000000000000}"/>
          </ac:spMkLst>
        </pc:spChg>
        <pc:graphicFrameChg chg="mod modGraphic">
          <ac:chgData name="Thomas Tovinger" userId="d52090d9-82c6-45ae-b052-95c46e96cc30" providerId="ADAL" clId="{F5BE61E4-F6C7-4EA7-925B-BF81C63D146B}" dt="2017-12-14T15:18:48.420" v="123" actId="1076"/>
          <ac:graphicFrameMkLst>
            <pc:docMk/>
            <pc:sldMk cId="1397636490" sldId="670"/>
            <ac:graphicFrameMk id="5" creationId="{00000000-0000-0000-0000-000000000000}"/>
          </ac:graphicFrameMkLst>
        </pc:graphicFrameChg>
      </pc:sldChg>
      <pc:sldChg chg="modSp">
        <pc:chgData name="Thomas Tovinger" userId="d52090d9-82c6-45ae-b052-95c46e96cc30" providerId="ADAL" clId="{F5BE61E4-F6C7-4EA7-925B-BF81C63D146B}" dt="2017-12-14T22:41:42.342" v="424" actId="20577"/>
        <pc:sldMkLst>
          <pc:docMk/>
          <pc:sldMk cId="1169560033" sldId="677"/>
        </pc:sldMkLst>
        <pc:spChg chg="mod">
          <ac:chgData name="Thomas Tovinger" userId="d52090d9-82c6-45ae-b052-95c46e96cc30" providerId="ADAL" clId="{F5BE61E4-F6C7-4EA7-925B-BF81C63D146B}" dt="2017-12-14T22:41:42.342" v="424" actId="20577"/>
          <ac:spMkLst>
            <pc:docMk/>
            <pc:sldMk cId="1169560033" sldId="677"/>
            <ac:spMk id="43011" creationId="{00000000-0000-0000-0000-000000000000}"/>
          </ac:spMkLst>
        </pc:spChg>
      </pc:sldChg>
      <pc:sldChg chg="modSp del">
        <pc:chgData name="Thomas Tovinger" userId="d52090d9-82c6-45ae-b052-95c46e96cc30" providerId="ADAL" clId="{F5BE61E4-F6C7-4EA7-925B-BF81C63D146B}" dt="2017-12-14T22:39:33.400" v="364" actId="2696"/>
        <pc:sldMkLst>
          <pc:docMk/>
          <pc:sldMk cId="745201818" sldId="678"/>
        </pc:sldMkLst>
        <pc:spChg chg="mod">
          <ac:chgData name="Thomas Tovinger" userId="d52090d9-82c6-45ae-b052-95c46e96cc30" providerId="ADAL" clId="{F5BE61E4-F6C7-4EA7-925B-BF81C63D146B}" dt="2017-12-14T22:39:27.700" v="363" actId="6549"/>
          <ac:spMkLst>
            <pc:docMk/>
            <pc:sldMk cId="745201818" sldId="678"/>
            <ac:spMk id="5" creationId="{00000000-0000-0000-0000-000000000000}"/>
          </ac:spMkLst>
        </pc:spChg>
      </pc:sldChg>
      <pc:sldChg chg="modSp">
        <pc:chgData name="Thomas Tovinger" userId="d52090d9-82c6-45ae-b052-95c46e96cc30" providerId="ADAL" clId="{F5BE61E4-F6C7-4EA7-925B-BF81C63D146B}" dt="2017-12-14T15:25:22.738" v="136" actId="20577"/>
        <pc:sldMkLst>
          <pc:docMk/>
          <pc:sldMk cId="2339216594" sldId="679"/>
        </pc:sldMkLst>
        <pc:graphicFrameChg chg="mod modGraphic">
          <ac:chgData name="Thomas Tovinger" userId="d52090d9-82c6-45ae-b052-95c46e96cc30" providerId="ADAL" clId="{F5BE61E4-F6C7-4EA7-925B-BF81C63D146B}" dt="2017-12-14T15:25:22.738" v="136" actId="20577"/>
          <ac:graphicFrameMkLst>
            <pc:docMk/>
            <pc:sldMk cId="2339216594" sldId="679"/>
            <ac:graphicFrameMk id="6" creationId="{00000000-0000-0000-0000-000000000000}"/>
          </ac:graphicFrameMkLst>
        </pc:graphicFrameChg>
      </pc:sldChg>
      <pc:sldChg chg="del">
        <pc:chgData name="Thomas Tovinger" userId="d52090d9-82c6-45ae-b052-95c46e96cc30" providerId="ADAL" clId="{F5BE61E4-F6C7-4EA7-925B-BF81C63D146B}" dt="2017-12-14T15:53:27.837" v="225" actId="2696"/>
        <pc:sldMkLst>
          <pc:docMk/>
          <pc:sldMk cId="2346122578" sldId="680"/>
        </pc:sldMkLst>
      </pc:sldChg>
      <pc:sldChg chg="del">
        <pc:chgData name="Thomas Tovinger" userId="d52090d9-82c6-45ae-b052-95c46e96cc30" providerId="ADAL" clId="{F5BE61E4-F6C7-4EA7-925B-BF81C63D146B}" dt="2017-12-14T15:53:27.871" v="226" actId="2696"/>
        <pc:sldMkLst>
          <pc:docMk/>
          <pc:sldMk cId="3302993644" sldId="681"/>
        </pc:sldMkLst>
      </pc:sldChg>
      <pc:sldChg chg="del">
        <pc:chgData name="Thomas Tovinger" userId="d52090d9-82c6-45ae-b052-95c46e96cc30" providerId="ADAL" clId="{F5BE61E4-F6C7-4EA7-925B-BF81C63D146B}" dt="2017-12-14T15:53:27.906" v="227" actId="2696"/>
        <pc:sldMkLst>
          <pc:docMk/>
          <pc:sldMk cId="1176142437" sldId="682"/>
        </pc:sldMkLst>
      </pc:sldChg>
      <pc:sldChg chg="del">
        <pc:chgData name="Thomas Tovinger" userId="d52090d9-82c6-45ae-b052-95c46e96cc30" providerId="ADAL" clId="{F5BE61E4-F6C7-4EA7-925B-BF81C63D146B}" dt="2017-12-14T15:53:38.242" v="228" actId="2696"/>
        <pc:sldMkLst>
          <pc:docMk/>
          <pc:sldMk cId="2385850851" sldId="683"/>
        </pc:sldMkLst>
      </pc:sldChg>
      <pc:sldChg chg="del">
        <pc:chgData name="Thomas Tovinger" userId="d52090d9-82c6-45ae-b052-95c46e96cc30" providerId="ADAL" clId="{F5BE61E4-F6C7-4EA7-925B-BF81C63D146B}" dt="2017-12-14T15:53:38.278" v="229" actId="2696"/>
        <pc:sldMkLst>
          <pc:docMk/>
          <pc:sldMk cId="4037989527" sldId="684"/>
        </pc:sldMkLst>
      </pc:sldChg>
      <pc:sldChg chg="del">
        <pc:chgData name="Thomas Tovinger" userId="d52090d9-82c6-45ae-b052-95c46e96cc30" providerId="ADAL" clId="{F5BE61E4-F6C7-4EA7-925B-BF81C63D146B}" dt="2017-12-14T15:53:38.309" v="230" actId="2696"/>
        <pc:sldMkLst>
          <pc:docMk/>
          <pc:sldMk cId="1284223095" sldId="685"/>
        </pc:sldMkLst>
      </pc:sldChg>
      <pc:sldChg chg="del">
        <pc:chgData name="Thomas Tovinger" userId="d52090d9-82c6-45ae-b052-95c46e96cc30" providerId="ADAL" clId="{F5BE61E4-F6C7-4EA7-925B-BF81C63D146B}" dt="2017-12-14T15:53:38.346" v="231" actId="2696"/>
        <pc:sldMkLst>
          <pc:docMk/>
          <pc:sldMk cId="3439630567" sldId="686"/>
        </pc:sldMkLst>
      </pc:sldChg>
      <pc:sldChg chg="del">
        <pc:chgData name="Thomas Tovinger" userId="d52090d9-82c6-45ae-b052-95c46e96cc30" providerId="ADAL" clId="{F5BE61E4-F6C7-4EA7-925B-BF81C63D146B}" dt="2017-12-14T15:54:32.720" v="234" actId="2696"/>
        <pc:sldMkLst>
          <pc:docMk/>
          <pc:sldMk cId="582280247" sldId="687"/>
        </pc:sldMkLst>
      </pc:sldChg>
      <pc:sldChg chg="del">
        <pc:chgData name="Thomas Tovinger" userId="d52090d9-82c6-45ae-b052-95c46e96cc30" providerId="ADAL" clId="{F5BE61E4-F6C7-4EA7-925B-BF81C63D146B}" dt="2017-12-14T15:54:32.725" v="235" actId="2696"/>
        <pc:sldMkLst>
          <pc:docMk/>
          <pc:sldMk cId="1963110239" sldId="688"/>
        </pc:sldMkLst>
      </pc:sldChg>
      <pc:sldChg chg="del">
        <pc:chgData name="Thomas Tovinger" userId="d52090d9-82c6-45ae-b052-95c46e96cc30" providerId="ADAL" clId="{F5BE61E4-F6C7-4EA7-925B-BF81C63D146B}" dt="2017-12-14T15:54:32.731" v="236" actId="2696"/>
        <pc:sldMkLst>
          <pc:docMk/>
          <pc:sldMk cId="1978513900" sldId="689"/>
        </pc:sldMkLst>
      </pc:sldChg>
      <pc:sldChg chg="del">
        <pc:chgData name="Thomas Tovinger" userId="d52090d9-82c6-45ae-b052-95c46e96cc30" providerId="ADAL" clId="{F5BE61E4-F6C7-4EA7-925B-BF81C63D146B}" dt="2017-12-14T15:54:32.736" v="237" actId="2696"/>
        <pc:sldMkLst>
          <pc:docMk/>
          <pc:sldMk cId="3301374352" sldId="690"/>
        </pc:sldMkLst>
      </pc:sldChg>
      <pc:sldChg chg="del">
        <pc:chgData name="Thomas Tovinger" userId="d52090d9-82c6-45ae-b052-95c46e96cc30" providerId="ADAL" clId="{F5BE61E4-F6C7-4EA7-925B-BF81C63D146B}" dt="2017-12-14T15:54:32.740" v="238" actId="2696"/>
        <pc:sldMkLst>
          <pc:docMk/>
          <pc:sldMk cId="570595517" sldId="691"/>
        </pc:sldMkLst>
      </pc:sldChg>
      <pc:sldChg chg="del">
        <pc:chgData name="Thomas Tovinger" userId="d52090d9-82c6-45ae-b052-95c46e96cc30" providerId="ADAL" clId="{F5BE61E4-F6C7-4EA7-925B-BF81C63D146B}" dt="2017-12-14T15:54:32.747" v="239" actId="2696"/>
        <pc:sldMkLst>
          <pc:docMk/>
          <pc:sldMk cId="2707576415" sldId="692"/>
        </pc:sldMkLst>
      </pc:sldChg>
      <pc:sldChg chg="del">
        <pc:chgData name="Thomas Tovinger" userId="d52090d9-82c6-45ae-b052-95c46e96cc30" providerId="ADAL" clId="{F5BE61E4-F6C7-4EA7-925B-BF81C63D146B}" dt="2017-12-14T15:54:32.752" v="240" actId="2696"/>
        <pc:sldMkLst>
          <pc:docMk/>
          <pc:sldMk cId="1981440724" sldId="693"/>
        </pc:sldMkLst>
      </pc:sldChg>
      <pc:sldChg chg="del">
        <pc:chgData name="Thomas Tovinger" userId="d52090d9-82c6-45ae-b052-95c46e96cc30" providerId="ADAL" clId="{F5BE61E4-F6C7-4EA7-925B-BF81C63D146B}" dt="2017-12-14T15:54:32.757" v="241" actId="2696"/>
        <pc:sldMkLst>
          <pc:docMk/>
          <pc:sldMk cId="2930198837" sldId="694"/>
        </pc:sldMkLst>
      </pc:sldChg>
      <pc:sldChg chg="del">
        <pc:chgData name="Thomas Tovinger" userId="d52090d9-82c6-45ae-b052-95c46e96cc30" providerId="ADAL" clId="{F5BE61E4-F6C7-4EA7-925B-BF81C63D146B}" dt="2017-12-14T15:54:32.763" v="242" actId="2696"/>
        <pc:sldMkLst>
          <pc:docMk/>
          <pc:sldMk cId="943570452" sldId="695"/>
        </pc:sldMkLst>
      </pc:sldChg>
      <pc:sldChg chg="del">
        <pc:chgData name="Thomas Tovinger" userId="d52090d9-82c6-45ae-b052-95c46e96cc30" providerId="ADAL" clId="{F5BE61E4-F6C7-4EA7-925B-BF81C63D146B}" dt="2017-12-14T15:54:32.770" v="243" actId="2696"/>
        <pc:sldMkLst>
          <pc:docMk/>
          <pc:sldMk cId="3391407922" sldId="696"/>
        </pc:sldMkLst>
      </pc:sldChg>
      <pc:sldChg chg="del">
        <pc:chgData name="Thomas Tovinger" userId="d52090d9-82c6-45ae-b052-95c46e96cc30" providerId="ADAL" clId="{F5BE61E4-F6C7-4EA7-925B-BF81C63D146B}" dt="2017-12-14T15:54:32.777" v="244" actId="2696"/>
        <pc:sldMkLst>
          <pc:docMk/>
          <pc:sldMk cId="71255850" sldId="697"/>
        </pc:sldMkLst>
      </pc:sldChg>
      <pc:sldChg chg="del">
        <pc:chgData name="Thomas Tovinger" userId="d52090d9-82c6-45ae-b052-95c46e96cc30" providerId="ADAL" clId="{F5BE61E4-F6C7-4EA7-925B-BF81C63D146B}" dt="2017-12-14T15:54:32.785" v="245" actId="2696"/>
        <pc:sldMkLst>
          <pc:docMk/>
          <pc:sldMk cId="1765521256" sldId="698"/>
        </pc:sldMkLst>
      </pc:sldChg>
      <pc:sldChg chg="del">
        <pc:chgData name="Thomas Tovinger" userId="d52090d9-82c6-45ae-b052-95c46e96cc30" providerId="ADAL" clId="{F5BE61E4-F6C7-4EA7-925B-BF81C63D146B}" dt="2017-12-14T15:54:32.792" v="246" actId="2696"/>
        <pc:sldMkLst>
          <pc:docMk/>
          <pc:sldMk cId="1102071125" sldId="699"/>
        </pc:sldMkLst>
      </pc:sldChg>
      <pc:sldChg chg="del">
        <pc:chgData name="Thomas Tovinger" userId="d52090d9-82c6-45ae-b052-95c46e96cc30" providerId="ADAL" clId="{F5BE61E4-F6C7-4EA7-925B-BF81C63D146B}" dt="2017-12-14T15:54:32.798" v="247" actId="2696"/>
        <pc:sldMkLst>
          <pc:docMk/>
          <pc:sldMk cId="3126587862" sldId="700"/>
        </pc:sldMkLst>
      </pc:sldChg>
      <pc:sldChg chg="del">
        <pc:chgData name="Thomas Tovinger" userId="d52090d9-82c6-45ae-b052-95c46e96cc30" providerId="ADAL" clId="{F5BE61E4-F6C7-4EA7-925B-BF81C63D146B}" dt="2017-12-14T15:54:32.805" v="248" actId="2696"/>
        <pc:sldMkLst>
          <pc:docMk/>
          <pc:sldMk cId="1146681656" sldId="701"/>
        </pc:sldMkLst>
      </pc:sldChg>
      <pc:sldChg chg="del">
        <pc:chgData name="Thomas Tovinger" userId="d52090d9-82c6-45ae-b052-95c46e96cc30" providerId="ADAL" clId="{F5BE61E4-F6C7-4EA7-925B-BF81C63D146B}" dt="2017-12-14T15:54:32.715" v="233" actId="2696"/>
        <pc:sldMkLst>
          <pc:docMk/>
          <pc:sldMk cId="3418901202" sldId="702"/>
        </pc:sldMkLst>
      </pc:sldChg>
      <pc:sldChg chg="del">
        <pc:chgData name="Thomas Tovinger" userId="d52090d9-82c6-45ae-b052-95c46e96cc30" providerId="ADAL" clId="{F5BE61E4-F6C7-4EA7-925B-BF81C63D146B}" dt="2017-12-14T14:22:43.711" v="0" actId="2696"/>
        <pc:sldMkLst>
          <pc:docMk/>
          <pc:sldMk cId="3808222448" sldId="703"/>
        </pc:sldMkLst>
      </pc:sldChg>
      <pc:sldChg chg="del">
        <pc:chgData name="Thomas Tovinger" userId="d52090d9-82c6-45ae-b052-95c46e96cc30" providerId="ADAL" clId="{F5BE61E4-F6C7-4EA7-925B-BF81C63D146B}" dt="2017-12-14T14:22:43.737" v="1" actId="2696"/>
        <pc:sldMkLst>
          <pc:docMk/>
          <pc:sldMk cId="1994494408" sldId="704"/>
        </pc:sldMkLst>
      </pc:sldChg>
      <pc:sldChg chg="del">
        <pc:chgData name="Thomas Tovinger" userId="d52090d9-82c6-45ae-b052-95c46e96cc30" providerId="ADAL" clId="{F5BE61E4-F6C7-4EA7-925B-BF81C63D146B}" dt="2017-12-14T14:22:43.784" v="2" actId="2696"/>
        <pc:sldMkLst>
          <pc:docMk/>
          <pc:sldMk cId="2306018318" sldId="705"/>
        </pc:sldMkLst>
      </pc:sldChg>
      <pc:sldChg chg="del">
        <pc:chgData name="Thomas Tovinger" userId="d52090d9-82c6-45ae-b052-95c46e96cc30" providerId="ADAL" clId="{F5BE61E4-F6C7-4EA7-925B-BF81C63D146B}" dt="2017-12-14T14:22:43.823" v="3" actId="2696"/>
        <pc:sldMkLst>
          <pc:docMk/>
          <pc:sldMk cId="775748647" sldId="706"/>
        </pc:sldMkLst>
      </pc:sldChg>
      <pc:sldChg chg="del">
        <pc:chgData name="Thomas Tovinger" userId="d52090d9-82c6-45ae-b052-95c46e96cc30" providerId="ADAL" clId="{F5BE61E4-F6C7-4EA7-925B-BF81C63D146B}" dt="2017-12-14T14:22:43.885" v="4" actId="2696"/>
        <pc:sldMkLst>
          <pc:docMk/>
          <pc:sldMk cId="1797403114" sldId="707"/>
        </pc:sldMkLst>
      </pc:sldChg>
      <pc:sldChg chg="del">
        <pc:chgData name="Thomas Tovinger" userId="d52090d9-82c6-45ae-b052-95c46e96cc30" providerId="ADAL" clId="{F5BE61E4-F6C7-4EA7-925B-BF81C63D146B}" dt="2017-12-14T14:22:43.965" v="5" actId="2696"/>
        <pc:sldMkLst>
          <pc:docMk/>
          <pc:sldMk cId="300658385" sldId="708"/>
        </pc:sldMkLst>
      </pc:sldChg>
      <pc:sldChg chg="del">
        <pc:chgData name="Thomas Tovinger" userId="d52090d9-82c6-45ae-b052-95c46e96cc30" providerId="ADAL" clId="{F5BE61E4-F6C7-4EA7-925B-BF81C63D146B}" dt="2017-12-14T15:50:57.854" v="224" actId="2696"/>
        <pc:sldMkLst>
          <pc:docMk/>
          <pc:sldMk cId="3129072804" sldId="709"/>
        </pc:sldMkLst>
      </pc:sldChg>
      <pc:sldChg chg="add">
        <pc:chgData name="Thomas Tovinger" userId="d52090d9-82c6-45ae-b052-95c46e96cc30" providerId="ADAL" clId="{F5BE61E4-F6C7-4EA7-925B-BF81C63D146B}" dt="2017-12-14T14:22:48.745" v="7" actId="20577"/>
        <pc:sldMkLst>
          <pc:docMk/>
          <pc:sldMk cId="3808222448" sldId="710"/>
        </pc:sldMkLst>
      </pc:sldChg>
      <pc:sldChg chg="add">
        <pc:chgData name="Thomas Tovinger" userId="d52090d9-82c6-45ae-b052-95c46e96cc30" providerId="ADAL" clId="{F5BE61E4-F6C7-4EA7-925B-BF81C63D146B}" dt="2017-12-14T14:22:48.745" v="7" actId="20577"/>
        <pc:sldMkLst>
          <pc:docMk/>
          <pc:sldMk cId="1994494408" sldId="711"/>
        </pc:sldMkLst>
      </pc:sldChg>
      <pc:sldChg chg="add">
        <pc:chgData name="Thomas Tovinger" userId="d52090d9-82c6-45ae-b052-95c46e96cc30" providerId="ADAL" clId="{F5BE61E4-F6C7-4EA7-925B-BF81C63D146B}" dt="2017-12-14T14:22:48.745" v="7" actId="20577"/>
        <pc:sldMkLst>
          <pc:docMk/>
          <pc:sldMk cId="1873330639" sldId="712"/>
        </pc:sldMkLst>
      </pc:sldChg>
      <pc:sldChg chg="add">
        <pc:chgData name="Thomas Tovinger" userId="d52090d9-82c6-45ae-b052-95c46e96cc30" providerId="ADAL" clId="{F5BE61E4-F6C7-4EA7-925B-BF81C63D146B}" dt="2017-12-14T14:22:48.745" v="7" actId="20577"/>
        <pc:sldMkLst>
          <pc:docMk/>
          <pc:sldMk cId="245706552" sldId="713"/>
        </pc:sldMkLst>
      </pc:sldChg>
      <pc:sldChg chg="add">
        <pc:chgData name="Thomas Tovinger" userId="d52090d9-82c6-45ae-b052-95c46e96cc30" providerId="ADAL" clId="{F5BE61E4-F6C7-4EA7-925B-BF81C63D146B}" dt="2017-12-14T14:22:48.745" v="7" actId="20577"/>
        <pc:sldMkLst>
          <pc:docMk/>
          <pc:sldMk cId="282258474" sldId="714"/>
        </pc:sldMkLst>
      </pc:sldChg>
      <pc:sldChg chg="add">
        <pc:chgData name="Thomas Tovinger" userId="d52090d9-82c6-45ae-b052-95c46e96cc30" providerId="ADAL" clId="{F5BE61E4-F6C7-4EA7-925B-BF81C63D146B}" dt="2017-12-14T14:22:48.745" v="7" actId="20577"/>
        <pc:sldMkLst>
          <pc:docMk/>
          <pc:sldMk cId="4076851531" sldId="715"/>
        </pc:sldMkLst>
      </pc:sldChg>
      <pc:sldChg chg="add">
        <pc:chgData name="Thomas Tovinger" userId="d52090d9-82c6-45ae-b052-95c46e96cc30" providerId="ADAL" clId="{F5BE61E4-F6C7-4EA7-925B-BF81C63D146B}" dt="2017-12-14T14:22:48.745" v="7" actId="20577"/>
        <pc:sldMkLst>
          <pc:docMk/>
          <pc:sldMk cId="2335674133" sldId="716"/>
        </pc:sldMkLst>
      </pc:sldChg>
      <pc:sldChg chg="modSp add">
        <pc:chgData name="Thomas Tovinger" userId="d52090d9-82c6-45ae-b052-95c46e96cc30" providerId="ADAL" clId="{F5BE61E4-F6C7-4EA7-925B-BF81C63D146B}" dt="2017-12-14T15:18:56.812" v="124" actId="1076"/>
        <pc:sldMkLst>
          <pc:docMk/>
          <pc:sldMk cId="1161846240" sldId="717"/>
        </pc:sldMkLst>
        <pc:spChg chg="mod">
          <ac:chgData name="Thomas Tovinger" userId="d52090d9-82c6-45ae-b052-95c46e96cc30" providerId="ADAL" clId="{F5BE61E4-F6C7-4EA7-925B-BF81C63D146B}" dt="2017-12-14T15:12:25.665" v="58" actId="20577"/>
          <ac:spMkLst>
            <pc:docMk/>
            <pc:sldMk cId="1161846240" sldId="717"/>
            <ac:spMk id="2" creationId="{00000000-0000-0000-0000-000000000000}"/>
          </ac:spMkLst>
        </pc:spChg>
        <pc:graphicFrameChg chg="mod modGraphic">
          <ac:chgData name="Thomas Tovinger" userId="d52090d9-82c6-45ae-b052-95c46e96cc30" providerId="ADAL" clId="{F5BE61E4-F6C7-4EA7-925B-BF81C63D146B}" dt="2017-12-14T15:18:56.812" v="124" actId="1076"/>
          <ac:graphicFrameMkLst>
            <pc:docMk/>
            <pc:sldMk cId="1161846240" sldId="717"/>
            <ac:graphicFrameMk id="5" creationId="{00000000-0000-0000-0000-000000000000}"/>
          </ac:graphicFrameMkLst>
        </pc:graphicFrameChg>
      </pc:sldChg>
      <pc:sldChg chg="modSp add">
        <pc:chgData name="Thomas Tovinger" userId="d52090d9-82c6-45ae-b052-95c46e96cc30" providerId="ADAL" clId="{F5BE61E4-F6C7-4EA7-925B-BF81C63D146B}" dt="2017-12-14T16:04:23.300" v="311" actId="13926"/>
        <pc:sldMkLst>
          <pc:docMk/>
          <pc:sldMk cId="889621165" sldId="718"/>
        </pc:sldMkLst>
        <pc:graphicFrameChg chg="modGraphic">
          <ac:chgData name="Thomas Tovinger" userId="d52090d9-82c6-45ae-b052-95c46e96cc30" providerId="ADAL" clId="{F5BE61E4-F6C7-4EA7-925B-BF81C63D146B}" dt="2017-12-14T16:04:23.300" v="311" actId="13926"/>
          <ac:graphicFrameMkLst>
            <pc:docMk/>
            <pc:sldMk cId="889621165" sldId="718"/>
            <ac:graphicFrameMk id="6" creationId="{00000000-0000-0000-0000-000000000000}"/>
          </ac:graphicFrameMkLst>
        </pc:graphicFrameChg>
      </pc:sldChg>
      <pc:sldChg chg="add">
        <pc:chgData name="Thomas Tovinger" userId="d52090d9-82c6-45ae-b052-95c46e96cc30" providerId="ADAL" clId="{F5BE61E4-F6C7-4EA7-925B-BF81C63D146B}" dt="2017-12-14T15:53:42.432" v="232" actId="20577"/>
        <pc:sldMkLst>
          <pc:docMk/>
          <pc:sldMk cId="2068244124" sldId="719"/>
        </pc:sldMkLst>
      </pc:sldChg>
      <pc:sldChg chg="add">
        <pc:chgData name="Thomas Tovinger" userId="d52090d9-82c6-45ae-b052-95c46e96cc30" providerId="ADAL" clId="{F5BE61E4-F6C7-4EA7-925B-BF81C63D146B}" dt="2017-12-14T15:53:42.432" v="232" actId="20577"/>
        <pc:sldMkLst>
          <pc:docMk/>
          <pc:sldMk cId="2796031466" sldId="720"/>
        </pc:sldMkLst>
      </pc:sldChg>
      <pc:sldChg chg="modSp add">
        <pc:chgData name="Thomas Tovinger" userId="d52090d9-82c6-45ae-b052-95c46e96cc30" providerId="ADAL" clId="{F5BE61E4-F6C7-4EA7-925B-BF81C63D146B}" dt="2017-12-14T15:56:42.275" v="251" actId="114"/>
        <pc:sldMkLst>
          <pc:docMk/>
          <pc:sldMk cId="3799889018" sldId="721"/>
        </pc:sldMkLst>
        <pc:graphicFrameChg chg="modGraphic">
          <ac:chgData name="Thomas Tovinger" userId="d52090d9-82c6-45ae-b052-95c46e96cc30" providerId="ADAL" clId="{F5BE61E4-F6C7-4EA7-925B-BF81C63D146B}" dt="2017-12-14T15:56:42.275" v="251" actId="114"/>
          <ac:graphicFrameMkLst>
            <pc:docMk/>
            <pc:sldMk cId="3799889018" sldId="721"/>
            <ac:graphicFrameMk id="6" creationId="{00000000-0000-0000-0000-000000000000}"/>
          </ac:graphicFrameMkLst>
        </pc:graphicFrameChg>
      </pc:sldChg>
      <pc:sldChg chg="modSp add">
        <pc:chgData name="Thomas Tovinger" userId="d52090d9-82c6-45ae-b052-95c46e96cc30" providerId="ADAL" clId="{F5BE61E4-F6C7-4EA7-925B-BF81C63D146B}" dt="2017-12-14T16:04:38.012" v="312" actId="13926"/>
        <pc:sldMkLst>
          <pc:docMk/>
          <pc:sldMk cId="2050600528" sldId="722"/>
        </pc:sldMkLst>
        <pc:graphicFrameChg chg="modGraphic">
          <ac:chgData name="Thomas Tovinger" userId="d52090d9-82c6-45ae-b052-95c46e96cc30" providerId="ADAL" clId="{F5BE61E4-F6C7-4EA7-925B-BF81C63D146B}" dt="2017-12-14T16:04:38.012" v="312" actId="13926"/>
          <ac:graphicFrameMkLst>
            <pc:docMk/>
            <pc:sldMk cId="2050600528" sldId="722"/>
            <ac:graphicFrameMk id="6" creationId="{00000000-0000-0000-0000-000000000000}"/>
          </ac:graphicFrameMkLst>
        </pc:graphicFrameChg>
      </pc:sldChg>
      <pc:sldChg chg="modSp add">
        <pc:chgData name="Thomas Tovinger" userId="d52090d9-82c6-45ae-b052-95c46e96cc30" providerId="ADAL" clId="{F5BE61E4-F6C7-4EA7-925B-BF81C63D146B}" dt="2017-12-14T16:04:41.021" v="313" actId="13926"/>
        <pc:sldMkLst>
          <pc:docMk/>
          <pc:sldMk cId="903044229" sldId="723"/>
        </pc:sldMkLst>
        <pc:graphicFrameChg chg="modGraphic">
          <ac:chgData name="Thomas Tovinger" userId="d52090d9-82c6-45ae-b052-95c46e96cc30" providerId="ADAL" clId="{F5BE61E4-F6C7-4EA7-925B-BF81C63D146B}" dt="2017-12-14T16:04:41.021" v="313" actId="13926"/>
          <ac:graphicFrameMkLst>
            <pc:docMk/>
            <pc:sldMk cId="903044229" sldId="723"/>
            <ac:graphicFrameMk id="6" creationId="{00000000-0000-0000-0000-000000000000}"/>
          </ac:graphicFrameMkLst>
        </pc:graphicFrameChg>
      </pc:sldChg>
      <pc:sldChg chg="modSp add">
        <pc:chgData name="Thomas Tovinger" userId="d52090d9-82c6-45ae-b052-95c46e96cc30" providerId="ADAL" clId="{F5BE61E4-F6C7-4EA7-925B-BF81C63D146B}" dt="2017-12-14T16:04:43.813" v="314" actId="13926"/>
        <pc:sldMkLst>
          <pc:docMk/>
          <pc:sldMk cId="2735513202" sldId="724"/>
        </pc:sldMkLst>
        <pc:graphicFrameChg chg="mod modGraphic">
          <ac:chgData name="Thomas Tovinger" userId="d52090d9-82c6-45ae-b052-95c46e96cc30" providerId="ADAL" clId="{F5BE61E4-F6C7-4EA7-925B-BF81C63D146B}" dt="2017-12-14T16:04:43.813" v="314" actId="13926"/>
          <ac:graphicFrameMkLst>
            <pc:docMk/>
            <pc:sldMk cId="2735513202" sldId="724"/>
            <ac:graphicFrameMk id="6" creationId="{00000000-0000-0000-0000-000000000000}"/>
          </ac:graphicFrameMkLst>
        </pc:graphicFrameChg>
      </pc:sldChg>
      <pc:sldChg chg="add">
        <pc:chgData name="Thomas Tovinger" userId="d52090d9-82c6-45ae-b052-95c46e96cc30" providerId="ADAL" clId="{F5BE61E4-F6C7-4EA7-925B-BF81C63D146B}" dt="2017-12-14T15:53:42.432" v="232" actId="20577"/>
        <pc:sldMkLst>
          <pc:docMk/>
          <pc:sldMk cId="3791583395" sldId="725"/>
        </pc:sldMkLst>
      </pc:sldChg>
      <pc:sldChg chg="modSp add">
        <pc:chgData name="Thomas Tovinger" userId="d52090d9-82c6-45ae-b052-95c46e96cc30" providerId="ADAL" clId="{F5BE61E4-F6C7-4EA7-925B-BF81C63D146B}" dt="2017-12-14T15:58:54.294" v="282" actId="20577"/>
        <pc:sldMkLst>
          <pc:docMk/>
          <pc:sldMk cId="1963110239" sldId="726"/>
        </pc:sldMkLst>
        <pc:spChg chg="mod">
          <ac:chgData name="Thomas Tovinger" userId="d52090d9-82c6-45ae-b052-95c46e96cc30" providerId="ADAL" clId="{F5BE61E4-F6C7-4EA7-925B-BF81C63D146B}" dt="2017-12-14T15:58:54.294" v="282" actId="20577"/>
          <ac:spMkLst>
            <pc:docMk/>
            <pc:sldMk cId="1963110239" sldId="726"/>
            <ac:spMk id="29698" creationId="{00000000-0000-0000-0000-000000000000}"/>
          </ac:spMkLst>
        </pc:spChg>
      </pc:sldChg>
      <pc:sldChg chg="modSp add">
        <pc:chgData name="Thomas Tovinger" userId="d52090d9-82c6-45ae-b052-95c46e96cc30" providerId="ADAL" clId="{F5BE61E4-F6C7-4EA7-925B-BF81C63D146B}" dt="2017-12-14T15:58:49.757" v="280" actId="20577"/>
        <pc:sldMkLst>
          <pc:docMk/>
          <pc:sldMk cId="1978513900" sldId="727"/>
        </pc:sldMkLst>
        <pc:spChg chg="mod">
          <ac:chgData name="Thomas Tovinger" userId="d52090d9-82c6-45ae-b052-95c46e96cc30" providerId="ADAL" clId="{F5BE61E4-F6C7-4EA7-925B-BF81C63D146B}" dt="2017-12-14T15:58:49.757" v="280" actId="20577"/>
          <ac:spMkLst>
            <pc:docMk/>
            <pc:sldMk cId="1978513900" sldId="727"/>
            <ac:spMk id="29698" creationId="{00000000-0000-0000-0000-000000000000}"/>
          </ac:spMkLst>
        </pc:spChg>
      </pc:sldChg>
      <pc:sldChg chg="modSp add">
        <pc:chgData name="Thomas Tovinger" userId="d52090d9-82c6-45ae-b052-95c46e96cc30" providerId="ADAL" clId="{F5BE61E4-F6C7-4EA7-925B-BF81C63D146B}" dt="2017-12-14T15:58:45.981" v="278" actId="20577"/>
        <pc:sldMkLst>
          <pc:docMk/>
          <pc:sldMk cId="1270188036" sldId="728"/>
        </pc:sldMkLst>
        <pc:spChg chg="mod">
          <ac:chgData name="Thomas Tovinger" userId="d52090d9-82c6-45ae-b052-95c46e96cc30" providerId="ADAL" clId="{F5BE61E4-F6C7-4EA7-925B-BF81C63D146B}" dt="2017-12-14T15:58:45.981" v="278" actId="20577"/>
          <ac:spMkLst>
            <pc:docMk/>
            <pc:sldMk cId="1270188036" sldId="728"/>
            <ac:spMk id="29698" creationId="{00000000-0000-0000-0000-000000000000}"/>
          </ac:spMkLst>
        </pc:spChg>
      </pc:sldChg>
      <pc:sldChg chg="modSp add">
        <pc:chgData name="Thomas Tovinger" userId="d52090d9-82c6-45ae-b052-95c46e96cc30" providerId="ADAL" clId="{F5BE61E4-F6C7-4EA7-925B-BF81C63D146B}" dt="2017-12-14T15:58:42.669" v="276" actId="20577"/>
        <pc:sldMkLst>
          <pc:docMk/>
          <pc:sldMk cId="2743863900" sldId="729"/>
        </pc:sldMkLst>
        <pc:spChg chg="mod">
          <ac:chgData name="Thomas Tovinger" userId="d52090d9-82c6-45ae-b052-95c46e96cc30" providerId="ADAL" clId="{F5BE61E4-F6C7-4EA7-925B-BF81C63D146B}" dt="2017-12-14T15:58:42.669" v="276" actId="20577"/>
          <ac:spMkLst>
            <pc:docMk/>
            <pc:sldMk cId="2743863900" sldId="729"/>
            <ac:spMk id="29698" creationId="{00000000-0000-0000-0000-000000000000}"/>
          </ac:spMkLst>
        </pc:spChg>
      </pc:sldChg>
      <pc:sldChg chg="modSp add">
        <pc:chgData name="Thomas Tovinger" userId="d52090d9-82c6-45ae-b052-95c46e96cc30" providerId="ADAL" clId="{F5BE61E4-F6C7-4EA7-925B-BF81C63D146B}" dt="2017-12-14T15:58:38.933" v="274" actId="20577"/>
        <pc:sldMkLst>
          <pc:docMk/>
          <pc:sldMk cId="582280247" sldId="730"/>
        </pc:sldMkLst>
        <pc:spChg chg="mod">
          <ac:chgData name="Thomas Tovinger" userId="d52090d9-82c6-45ae-b052-95c46e96cc30" providerId="ADAL" clId="{F5BE61E4-F6C7-4EA7-925B-BF81C63D146B}" dt="2017-12-14T15:58:38.933" v="274" actId="20577"/>
          <ac:spMkLst>
            <pc:docMk/>
            <pc:sldMk cId="582280247" sldId="730"/>
            <ac:spMk id="29698" creationId="{00000000-0000-0000-0000-000000000000}"/>
          </ac:spMkLst>
        </pc:spChg>
      </pc:sldChg>
      <pc:sldChg chg="add del">
        <pc:chgData name="Thomas Tovinger" userId="d52090d9-82c6-45ae-b052-95c46e96cc30" providerId="ADAL" clId="{F5BE61E4-F6C7-4EA7-925B-BF81C63D146B}" dt="2017-12-14T15:57:28.582" v="252" actId="2696"/>
        <pc:sldMkLst>
          <pc:docMk/>
          <pc:sldMk cId="2767314453" sldId="731"/>
        </pc:sldMkLst>
      </pc:sldChg>
      <pc:sldChg chg="add del">
        <pc:chgData name="Thomas Tovinger" userId="d52090d9-82c6-45ae-b052-95c46e96cc30" providerId="ADAL" clId="{F5BE61E4-F6C7-4EA7-925B-BF81C63D146B}" dt="2017-12-14T15:57:30.268" v="253" actId="2696"/>
        <pc:sldMkLst>
          <pc:docMk/>
          <pc:sldMk cId="3623419135" sldId="732"/>
        </pc:sldMkLst>
      </pc:sldChg>
      <pc:sldChg chg="add del">
        <pc:chgData name="Thomas Tovinger" userId="d52090d9-82c6-45ae-b052-95c46e96cc30" providerId="ADAL" clId="{F5BE61E4-F6C7-4EA7-925B-BF81C63D146B}" dt="2017-12-14T15:57:32.237" v="254" actId="2696"/>
        <pc:sldMkLst>
          <pc:docMk/>
          <pc:sldMk cId="2137970132" sldId="733"/>
        </pc:sldMkLst>
      </pc:sldChg>
      <pc:sldChg chg="add del">
        <pc:chgData name="Thomas Tovinger" userId="d52090d9-82c6-45ae-b052-95c46e96cc30" providerId="ADAL" clId="{F5BE61E4-F6C7-4EA7-925B-BF81C63D146B}" dt="2017-12-14T15:57:34.348" v="255" actId="2696"/>
        <pc:sldMkLst>
          <pc:docMk/>
          <pc:sldMk cId="2867083917" sldId="734"/>
        </pc:sldMkLst>
      </pc:sldChg>
      <pc:sldChg chg="modSp add">
        <pc:chgData name="Thomas Tovinger" userId="d52090d9-82c6-45ae-b052-95c46e96cc30" providerId="ADAL" clId="{F5BE61E4-F6C7-4EA7-925B-BF81C63D146B}" dt="2017-12-14T16:10:24.772" v="362" actId="20577"/>
        <pc:sldMkLst>
          <pc:docMk/>
          <pc:sldMk cId="1981440724" sldId="735"/>
        </pc:sldMkLst>
        <pc:spChg chg="mod">
          <ac:chgData name="Thomas Tovinger" userId="d52090d9-82c6-45ae-b052-95c46e96cc30" providerId="ADAL" clId="{F5BE61E4-F6C7-4EA7-925B-BF81C63D146B}" dt="2017-12-14T16:10:24.772" v="362" actId="20577"/>
          <ac:spMkLst>
            <pc:docMk/>
            <pc:sldMk cId="1981440724" sldId="735"/>
            <ac:spMk id="29698" creationId="{00000000-0000-0000-0000-000000000000}"/>
          </ac:spMkLst>
        </pc:spChg>
        <pc:graphicFrameChg chg="mod modGraphic">
          <ac:chgData name="Thomas Tovinger" userId="d52090d9-82c6-45ae-b052-95c46e96cc30" providerId="ADAL" clId="{F5BE61E4-F6C7-4EA7-925B-BF81C63D146B}" dt="2017-12-14T16:04:46.429" v="315" actId="13926"/>
          <ac:graphicFrameMkLst>
            <pc:docMk/>
            <pc:sldMk cId="1981440724" sldId="735"/>
            <ac:graphicFrameMk id="6" creationId="{00000000-0000-0000-0000-000000000000}"/>
          </ac:graphicFrameMkLst>
        </pc:graphicFrameChg>
      </pc:sldChg>
      <pc:sldChg chg="modSp add">
        <pc:chgData name="Thomas Tovinger" userId="d52090d9-82c6-45ae-b052-95c46e96cc30" providerId="ADAL" clId="{F5BE61E4-F6C7-4EA7-925B-BF81C63D146B}" dt="2017-12-14T16:10:21.163" v="359" actId="20577"/>
        <pc:sldMkLst>
          <pc:docMk/>
          <pc:sldMk cId="943570452" sldId="736"/>
        </pc:sldMkLst>
        <pc:spChg chg="mod">
          <ac:chgData name="Thomas Tovinger" userId="d52090d9-82c6-45ae-b052-95c46e96cc30" providerId="ADAL" clId="{F5BE61E4-F6C7-4EA7-925B-BF81C63D146B}" dt="2017-12-14T16:10:21.163" v="359" actId="20577"/>
          <ac:spMkLst>
            <pc:docMk/>
            <pc:sldMk cId="943570452" sldId="736"/>
            <ac:spMk id="29698" creationId="{00000000-0000-0000-0000-000000000000}"/>
          </ac:spMkLst>
        </pc:spChg>
        <pc:graphicFrameChg chg="modGraphic">
          <ac:chgData name="Thomas Tovinger" userId="d52090d9-82c6-45ae-b052-95c46e96cc30" providerId="ADAL" clId="{F5BE61E4-F6C7-4EA7-925B-BF81C63D146B}" dt="2017-12-14T16:04:50.868" v="316" actId="13926"/>
          <ac:graphicFrameMkLst>
            <pc:docMk/>
            <pc:sldMk cId="943570452" sldId="736"/>
            <ac:graphicFrameMk id="6" creationId="{00000000-0000-0000-0000-000000000000}"/>
          </ac:graphicFrameMkLst>
        </pc:graphicFrameChg>
      </pc:sldChg>
      <pc:sldChg chg="modSp add">
        <pc:chgData name="Thomas Tovinger" userId="d52090d9-82c6-45ae-b052-95c46e96cc30" providerId="ADAL" clId="{F5BE61E4-F6C7-4EA7-925B-BF81C63D146B}" dt="2017-12-14T16:10:17.523" v="356" actId="20577"/>
        <pc:sldMkLst>
          <pc:docMk/>
          <pc:sldMk cId="3391407922" sldId="737"/>
        </pc:sldMkLst>
        <pc:spChg chg="mod">
          <ac:chgData name="Thomas Tovinger" userId="d52090d9-82c6-45ae-b052-95c46e96cc30" providerId="ADAL" clId="{F5BE61E4-F6C7-4EA7-925B-BF81C63D146B}" dt="2017-12-14T16:10:17.523" v="356" actId="20577"/>
          <ac:spMkLst>
            <pc:docMk/>
            <pc:sldMk cId="3391407922" sldId="737"/>
            <ac:spMk id="29698" creationId="{00000000-0000-0000-0000-000000000000}"/>
          </ac:spMkLst>
        </pc:spChg>
      </pc:sldChg>
      <pc:sldChg chg="modSp add">
        <pc:chgData name="Thomas Tovinger" userId="d52090d9-82c6-45ae-b052-95c46e96cc30" providerId="ADAL" clId="{F5BE61E4-F6C7-4EA7-925B-BF81C63D146B}" dt="2017-12-14T16:10:10.499" v="353" actId="20577"/>
        <pc:sldMkLst>
          <pc:docMk/>
          <pc:sldMk cId="71255850" sldId="738"/>
        </pc:sldMkLst>
        <pc:spChg chg="mod">
          <ac:chgData name="Thomas Tovinger" userId="d52090d9-82c6-45ae-b052-95c46e96cc30" providerId="ADAL" clId="{F5BE61E4-F6C7-4EA7-925B-BF81C63D146B}" dt="2017-12-14T16:10:10.499" v="353" actId="20577"/>
          <ac:spMkLst>
            <pc:docMk/>
            <pc:sldMk cId="71255850" sldId="738"/>
            <ac:spMk id="29698" creationId="{00000000-0000-0000-0000-000000000000}"/>
          </ac:spMkLst>
        </pc:spChg>
        <pc:graphicFrameChg chg="modGraphic">
          <ac:chgData name="Thomas Tovinger" userId="d52090d9-82c6-45ae-b052-95c46e96cc30" providerId="ADAL" clId="{F5BE61E4-F6C7-4EA7-925B-BF81C63D146B}" dt="2017-12-14T16:04:53.197" v="317" actId="13926"/>
          <ac:graphicFrameMkLst>
            <pc:docMk/>
            <pc:sldMk cId="71255850" sldId="738"/>
            <ac:graphicFrameMk id="6" creationId="{00000000-0000-0000-0000-000000000000}"/>
          </ac:graphicFrameMkLst>
        </pc:graphicFrameChg>
      </pc:sldChg>
      <pc:sldChg chg="modSp add">
        <pc:chgData name="Thomas Tovinger" userId="d52090d9-82c6-45ae-b052-95c46e96cc30" providerId="ADAL" clId="{F5BE61E4-F6C7-4EA7-925B-BF81C63D146B}" dt="2017-12-14T16:10:06.995" v="350" actId="20577"/>
        <pc:sldMkLst>
          <pc:docMk/>
          <pc:sldMk cId="1765521256" sldId="739"/>
        </pc:sldMkLst>
        <pc:spChg chg="mod">
          <ac:chgData name="Thomas Tovinger" userId="d52090d9-82c6-45ae-b052-95c46e96cc30" providerId="ADAL" clId="{F5BE61E4-F6C7-4EA7-925B-BF81C63D146B}" dt="2017-12-14T16:10:06.995" v="350" actId="20577"/>
          <ac:spMkLst>
            <pc:docMk/>
            <pc:sldMk cId="1765521256" sldId="739"/>
            <ac:spMk id="29698" creationId="{00000000-0000-0000-0000-000000000000}"/>
          </ac:spMkLst>
        </pc:spChg>
        <pc:graphicFrameChg chg="modGraphic">
          <ac:chgData name="Thomas Tovinger" userId="d52090d9-82c6-45ae-b052-95c46e96cc30" providerId="ADAL" clId="{F5BE61E4-F6C7-4EA7-925B-BF81C63D146B}" dt="2017-12-14T16:04:55.277" v="318" actId="13926"/>
          <ac:graphicFrameMkLst>
            <pc:docMk/>
            <pc:sldMk cId="1765521256" sldId="739"/>
            <ac:graphicFrameMk id="6" creationId="{00000000-0000-0000-0000-000000000000}"/>
          </ac:graphicFrameMkLst>
        </pc:graphicFrameChg>
      </pc:sldChg>
      <pc:sldChg chg="modSp add">
        <pc:chgData name="Thomas Tovinger" userId="d52090d9-82c6-45ae-b052-95c46e96cc30" providerId="ADAL" clId="{F5BE61E4-F6C7-4EA7-925B-BF81C63D146B}" dt="2017-12-14T16:10:01.947" v="347" actId="20577"/>
        <pc:sldMkLst>
          <pc:docMk/>
          <pc:sldMk cId="3126587862" sldId="740"/>
        </pc:sldMkLst>
        <pc:spChg chg="mod">
          <ac:chgData name="Thomas Tovinger" userId="d52090d9-82c6-45ae-b052-95c46e96cc30" providerId="ADAL" clId="{F5BE61E4-F6C7-4EA7-925B-BF81C63D146B}" dt="2017-12-14T16:10:01.947" v="347" actId="20577"/>
          <ac:spMkLst>
            <pc:docMk/>
            <pc:sldMk cId="3126587862" sldId="740"/>
            <ac:spMk id="29698" creationId="{00000000-0000-0000-0000-000000000000}"/>
          </ac:spMkLst>
        </pc:spChg>
      </pc:sldChg>
      <pc:sldChg chg="modSp add">
        <pc:chgData name="Thomas Tovinger" userId="d52090d9-82c6-45ae-b052-95c46e96cc30" providerId="ADAL" clId="{F5BE61E4-F6C7-4EA7-925B-BF81C63D146B}" dt="2017-12-14T16:09:51.593" v="344" actId="20577"/>
        <pc:sldMkLst>
          <pc:docMk/>
          <pc:sldMk cId="1146681656" sldId="741"/>
        </pc:sldMkLst>
        <pc:spChg chg="mod">
          <ac:chgData name="Thomas Tovinger" userId="d52090d9-82c6-45ae-b052-95c46e96cc30" providerId="ADAL" clId="{F5BE61E4-F6C7-4EA7-925B-BF81C63D146B}" dt="2017-12-14T16:09:51.593" v="344" actId="20577"/>
          <ac:spMkLst>
            <pc:docMk/>
            <pc:sldMk cId="1146681656" sldId="741"/>
            <ac:spMk id="29698" creationId="{00000000-0000-0000-0000-000000000000}"/>
          </ac:spMkLst>
        </pc:spChg>
      </pc:sldChg>
      <pc:sldChg chg="modSp add">
        <pc:chgData name="Thomas Tovinger" userId="d52090d9-82c6-45ae-b052-95c46e96cc30" providerId="ADAL" clId="{F5BE61E4-F6C7-4EA7-925B-BF81C63D146B}" dt="2017-12-14T16:09:47.050" v="341" actId="20577"/>
        <pc:sldMkLst>
          <pc:docMk/>
          <pc:sldMk cId="3418901202" sldId="742"/>
        </pc:sldMkLst>
        <pc:spChg chg="mod">
          <ac:chgData name="Thomas Tovinger" userId="d52090d9-82c6-45ae-b052-95c46e96cc30" providerId="ADAL" clId="{F5BE61E4-F6C7-4EA7-925B-BF81C63D146B}" dt="2017-12-14T16:09:47.050" v="341" actId="20577"/>
          <ac:spMkLst>
            <pc:docMk/>
            <pc:sldMk cId="3418901202" sldId="742"/>
            <ac:spMk id="29698" creationId="{00000000-0000-0000-0000-000000000000}"/>
          </ac:spMkLst>
        </pc:spChg>
      </pc:sldChg>
      <pc:sldChg chg="add del">
        <pc:chgData name="Thomas Tovinger" userId="d52090d9-82c6-45ae-b052-95c46e96cc30" providerId="ADAL" clId="{F5BE61E4-F6C7-4EA7-925B-BF81C63D146B}" dt="2017-12-14T15:57:41.737" v="256" actId="2696"/>
        <pc:sldMkLst>
          <pc:docMk/>
          <pc:sldMk cId="1102071125" sldId="743"/>
        </pc:sldMkLst>
      </pc:sldChg>
      <pc:sldChg chg="modSp add">
        <pc:chgData name="Thomas Tovinger" userId="d52090d9-82c6-45ae-b052-95c46e96cc30" providerId="ADAL" clId="{F5BE61E4-F6C7-4EA7-925B-BF81C63D146B}" dt="2017-12-14T16:09:31.376" v="337" actId="1076"/>
        <pc:sldMkLst>
          <pc:docMk/>
          <pc:sldMk cId="2707576415" sldId="743"/>
        </pc:sldMkLst>
        <pc:spChg chg="mod">
          <ac:chgData name="Thomas Tovinger" userId="d52090d9-82c6-45ae-b052-95c46e96cc30" providerId="ADAL" clId="{F5BE61E4-F6C7-4EA7-925B-BF81C63D146B}" dt="2017-12-14T16:07:47.944" v="321" actId="20577"/>
          <ac:spMkLst>
            <pc:docMk/>
            <pc:sldMk cId="2707576415" sldId="743"/>
            <ac:spMk id="29698" creationId="{00000000-0000-0000-0000-000000000000}"/>
          </ac:spMkLst>
        </pc:spChg>
        <pc:graphicFrameChg chg="mod modGraphic">
          <ac:chgData name="Thomas Tovinger" userId="d52090d9-82c6-45ae-b052-95c46e96cc30" providerId="ADAL" clId="{F5BE61E4-F6C7-4EA7-925B-BF81C63D146B}" dt="2017-12-14T16:09:31.376" v="337" actId="1076"/>
          <ac:graphicFrameMkLst>
            <pc:docMk/>
            <pc:sldMk cId="2707576415" sldId="743"/>
            <ac:graphicFrameMk id="6" creationId="{00000000-0000-0000-0000-000000000000}"/>
          </ac:graphicFrameMkLst>
        </pc:graphicFrameChg>
      </pc:sldChg>
      <pc:sldChg chg="modSp add">
        <pc:chgData name="Thomas Tovinger" userId="d52090d9-82c6-45ae-b052-95c46e96cc30" providerId="ADAL" clId="{F5BE61E4-F6C7-4EA7-925B-BF81C63D146B}" dt="2017-12-14T16:09:36.697" v="338" actId="1076"/>
        <pc:sldMkLst>
          <pc:docMk/>
          <pc:sldMk cId="1102071125" sldId="744"/>
        </pc:sldMkLst>
        <pc:spChg chg="mod">
          <ac:chgData name="Thomas Tovinger" userId="d52090d9-82c6-45ae-b052-95c46e96cc30" providerId="ADAL" clId="{F5BE61E4-F6C7-4EA7-925B-BF81C63D146B}" dt="2017-12-14T16:08:41.398" v="326" actId="20577"/>
          <ac:spMkLst>
            <pc:docMk/>
            <pc:sldMk cId="1102071125" sldId="744"/>
            <ac:spMk id="29698" creationId="{00000000-0000-0000-0000-000000000000}"/>
          </ac:spMkLst>
        </pc:spChg>
        <pc:graphicFrameChg chg="mod modGraphic">
          <ac:chgData name="Thomas Tovinger" userId="d52090d9-82c6-45ae-b052-95c46e96cc30" providerId="ADAL" clId="{F5BE61E4-F6C7-4EA7-925B-BF81C63D146B}" dt="2017-12-14T16:09:36.697" v="338" actId="1076"/>
          <ac:graphicFrameMkLst>
            <pc:docMk/>
            <pc:sldMk cId="1102071125" sldId="744"/>
            <ac:graphicFrameMk id="6" creationId="{00000000-0000-0000-0000-000000000000}"/>
          </ac:graphicFrameMkLst>
        </pc:graphicFrameChg>
      </pc:sldChg>
      <pc:sldChg chg="modSp add">
        <pc:chgData name="Thomas Tovinger" userId="d52090d9-82c6-45ae-b052-95c46e96cc30" providerId="ADAL" clId="{F5BE61E4-F6C7-4EA7-925B-BF81C63D146B}" dt="2017-12-14T22:40:24.031" v="368" actId="255"/>
        <pc:sldMkLst>
          <pc:docMk/>
          <pc:sldMk cId="745201818" sldId="745"/>
        </pc:sldMkLst>
        <pc:spChg chg="mod">
          <ac:chgData name="Thomas Tovinger" userId="d52090d9-82c6-45ae-b052-95c46e96cc30" providerId="ADAL" clId="{F5BE61E4-F6C7-4EA7-925B-BF81C63D146B}" dt="2017-12-14T22:40:24.031" v="368" actId="255"/>
          <ac:spMkLst>
            <pc:docMk/>
            <pc:sldMk cId="745201818" sldId="745"/>
            <ac:spMk id="6" creationId="{00000000-0000-0000-0000-000000000000}"/>
          </ac:spMkLst>
        </pc:spChg>
      </pc:sldChg>
      <pc:sldMasterChg chg="delSldLayout">
        <pc:chgData name="Thomas Tovinger" userId="d52090d9-82c6-45ae-b052-95c46e96cc30" providerId="ADAL" clId="{F5BE61E4-F6C7-4EA7-925B-BF81C63D146B}" dt="2017-12-14T14:22:43.968" v="6" actId="2696"/>
        <pc:sldMasterMkLst>
          <pc:docMk/>
          <pc:sldMasterMk cId="0" sldId="2147483729"/>
        </pc:sldMasterMkLst>
        <pc:sldLayoutChg chg="del">
          <pc:chgData name="Thomas Tovinger" userId="d52090d9-82c6-45ae-b052-95c46e96cc30" providerId="ADAL" clId="{F5BE61E4-F6C7-4EA7-925B-BF81C63D146B}" dt="2017-12-14T14:22:43.968" v="6" actId="2696"/>
          <pc:sldLayoutMkLst>
            <pc:docMk/>
            <pc:sldMasterMk cId="0" sldId="2147483729"/>
            <pc:sldLayoutMk cId="2605555564" sldId="2147483940"/>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Approved pCRs</c:v>
                </c:pt>
              </c:strCache>
            </c:strRef>
          </c:tx>
          <c:spPr>
            <a:solidFill>
              <a:schemeClr val="accent1"/>
            </a:solidFill>
            <a:ln>
              <a:noFill/>
            </a:ln>
            <a:effectLst/>
          </c:spPr>
          <c:invertIfNegative val="0"/>
          <c:cat>
            <c:strRef>
              <c:f>Sheet1!$A$2:$A$9</c:f>
              <c:strCache>
                <c:ptCount val="8"/>
                <c:pt idx="0">
                  <c:v>SA5#110</c:v>
                </c:pt>
                <c:pt idx="1">
                  <c:v>SA5#111</c:v>
                </c:pt>
                <c:pt idx="2">
                  <c:v>SA5#111Bis</c:v>
                </c:pt>
                <c:pt idx="3">
                  <c:v>SA5#112</c:v>
                </c:pt>
                <c:pt idx="4">
                  <c:v>SA5#113</c:v>
                </c:pt>
                <c:pt idx="5">
                  <c:v>SA5#114</c:v>
                </c:pt>
                <c:pt idx="6">
                  <c:v>SA5#115</c:v>
                </c:pt>
                <c:pt idx="7">
                  <c:v>SA5#116</c:v>
                </c:pt>
              </c:strCache>
            </c:strRef>
          </c:cat>
          <c:val>
            <c:numRef>
              <c:f>Sheet1!$B$2:$B$9</c:f>
              <c:numCache>
                <c:formatCode>General</c:formatCode>
                <c:ptCount val="8"/>
                <c:pt idx="0">
                  <c:v>62</c:v>
                </c:pt>
                <c:pt idx="1">
                  <c:v>56</c:v>
                </c:pt>
                <c:pt idx="2">
                  <c:v>99</c:v>
                </c:pt>
                <c:pt idx="3">
                  <c:v>81</c:v>
                </c:pt>
                <c:pt idx="4">
                  <c:v>99</c:v>
                </c:pt>
                <c:pt idx="5">
                  <c:v>97</c:v>
                </c:pt>
                <c:pt idx="6">
                  <c:v>116</c:v>
                </c:pt>
                <c:pt idx="7">
                  <c:v>118</c:v>
                </c:pt>
              </c:numCache>
            </c:numRef>
          </c:val>
          <c:extLst>
            <c:ext xmlns:c16="http://schemas.microsoft.com/office/drawing/2014/chart" uri="{C3380CC4-5D6E-409C-BE32-E72D297353CC}">
              <c16:uniqueId val="{00000000-4BB3-4DA5-8D9A-A84A1D7FE91A}"/>
            </c:ext>
          </c:extLst>
        </c:ser>
        <c:dLbls>
          <c:showLegendKey val="0"/>
          <c:showVal val="0"/>
          <c:showCatName val="0"/>
          <c:showSerName val="0"/>
          <c:showPercent val="0"/>
          <c:showBubbleSize val="0"/>
        </c:dLbls>
        <c:gapWidth val="219"/>
        <c:overlap val="-27"/>
        <c:axId val="192066080"/>
        <c:axId val="192066472"/>
      </c:barChart>
      <c:catAx>
        <c:axId val="192066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crossAx val="192066472"/>
        <c:crosses val="autoZero"/>
        <c:auto val="1"/>
        <c:lblAlgn val="ctr"/>
        <c:lblOffset val="100"/>
        <c:noMultiLvlLbl val="0"/>
      </c:catAx>
      <c:valAx>
        <c:axId val="192066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crossAx val="1920660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12/14/2017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12/14/2017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14134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22</a:t>
            </a:fld>
            <a:endParaRPr lang="en-GB" dirty="0"/>
          </a:p>
        </p:txBody>
      </p:sp>
    </p:spTree>
    <p:extLst>
      <p:ext uri="{BB962C8B-B14F-4D97-AF65-F5344CB8AC3E}">
        <p14:creationId xmlns:p14="http://schemas.microsoft.com/office/powerpoint/2010/main" val="1425454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3528236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421353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08288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13298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25682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9656944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74240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22187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3564619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273347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919010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627748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70038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97329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391632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205596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928670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6731401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5486328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741128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579396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9690089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494581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13799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20885821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230386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051846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259848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178951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1675605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934851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2167246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SP-170946, TSG SA#78,</a:t>
            </a:r>
            <a:r>
              <a:rPr lang="en-GB" sz="1100" b="1" spc="300" baseline="0" dirty="0">
                <a:ea typeface="+mn-ea"/>
                <a:cs typeface="Arial" panose="020B0604020202020204" pitchFamily="34" charset="0"/>
              </a:rPr>
              <a:t> Lisbon, Portugal, 20-22 December</a:t>
            </a:r>
            <a:r>
              <a:rPr lang="en-GB" sz="1100" b="1" spc="300" dirty="0">
                <a:ea typeface="+mn-ea"/>
                <a:cs typeface="Arial" panose="020B0604020202020204" pitchFamily="34" charset="0"/>
              </a:rPr>
              <a:t> 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SA#78</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err="1"/>
              <a:t>pCR</a:t>
            </a:r>
            <a:r>
              <a:rPr lang="en-GB" dirty="0"/>
              <a:t> history</a:t>
            </a:r>
          </a:p>
        </p:txBody>
      </p:sp>
      <p:graphicFrame>
        <p:nvGraphicFramePr>
          <p:cNvPr id="27" name="Content Placeholder 26"/>
          <p:cNvGraphicFramePr>
            <a:graphicFrameLocks noGrp="1"/>
          </p:cNvGraphicFramePr>
          <p:nvPr>
            <p:ph idx="1"/>
            <p:extLst/>
          </p:nvPr>
        </p:nvGraphicFramePr>
        <p:xfrm>
          <a:off x="2009775" y="1454151"/>
          <a:ext cx="8388350" cy="48307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3567413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314792"/>
            <a:ext cx="9102725" cy="82820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15078234"/>
              </p:ext>
            </p:extLst>
          </p:nvPr>
        </p:nvGraphicFramePr>
        <p:xfrm>
          <a:off x="1049310" y="1442761"/>
          <a:ext cx="9009089" cy="4699971"/>
        </p:xfrm>
        <a:graphic>
          <a:graphicData uri="http://schemas.openxmlformats.org/drawingml/2006/table">
            <a:tbl>
              <a:tblPr firstRow="1" bandRow="1">
                <a:tableStyleId>{5C22544A-7EE6-4342-B048-85BDC9FD1C3A}</a:tableStyleId>
              </a:tblPr>
              <a:tblGrid>
                <a:gridCol w="1033420">
                  <a:extLst>
                    <a:ext uri="{9D8B030D-6E8A-4147-A177-3AD203B41FA5}">
                      <a16:colId xmlns:a16="http://schemas.microsoft.com/office/drawing/2014/main" val="23408469"/>
                    </a:ext>
                  </a:extLst>
                </a:gridCol>
                <a:gridCol w="3422069">
                  <a:extLst>
                    <a:ext uri="{9D8B030D-6E8A-4147-A177-3AD203B41FA5}">
                      <a16:colId xmlns:a16="http://schemas.microsoft.com/office/drawing/2014/main" val="1386727148"/>
                    </a:ext>
                  </a:extLst>
                </a:gridCol>
                <a:gridCol w="1401767">
                  <a:extLst>
                    <a:ext uri="{9D8B030D-6E8A-4147-A177-3AD203B41FA5}">
                      <a16:colId xmlns:a16="http://schemas.microsoft.com/office/drawing/2014/main" val="1633304428"/>
                    </a:ext>
                  </a:extLst>
                </a:gridCol>
                <a:gridCol w="1424375">
                  <a:extLst>
                    <a:ext uri="{9D8B030D-6E8A-4147-A177-3AD203B41FA5}">
                      <a16:colId xmlns:a16="http://schemas.microsoft.com/office/drawing/2014/main" val="4240727412"/>
                    </a:ext>
                  </a:extLst>
                </a:gridCol>
                <a:gridCol w="1727458">
                  <a:extLst>
                    <a:ext uri="{9D8B030D-6E8A-4147-A177-3AD203B41FA5}">
                      <a16:colId xmlns:a16="http://schemas.microsoft.com/office/drawing/2014/main" val="1675550634"/>
                    </a:ext>
                  </a:extLst>
                </a:gridCol>
              </a:tblGrid>
              <a:tr h="726571">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96675">
                <a:tc>
                  <a:txBody>
                    <a:bodyPr/>
                    <a:lstStyle/>
                    <a:p>
                      <a:pPr algn="ctr">
                        <a:spcAft>
                          <a:spcPts val="0"/>
                        </a:spcAft>
                      </a:pPr>
                      <a:r>
                        <a:rPr lang="en-GB" sz="1200" dirty="0">
                          <a:solidFill>
                            <a:srgbClr val="000000"/>
                          </a:solidFill>
                          <a:effectLst/>
                          <a:latin typeface="Arial" panose="020B0604020202020204" pitchFamily="34" charset="0"/>
                        </a:rPr>
                        <a:t>eFMSS_CH</a:t>
                      </a:r>
                      <a:endParaRPr lang="sv-SE" sz="1200" dirty="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Charging Enhancement for eFMSS</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32.251, 32.298, 32.299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3837401940"/>
                  </a:ext>
                </a:extLst>
              </a:tr>
              <a:tr h="496675">
                <a:tc>
                  <a:txBody>
                    <a:bodyPr/>
                    <a:lstStyle/>
                    <a:p>
                      <a:pPr algn="ctr">
                        <a:spcAft>
                          <a:spcPts val="0"/>
                        </a:spcAft>
                      </a:pPr>
                      <a:r>
                        <a:rPr lang="en-GB" sz="1200">
                          <a:solidFill>
                            <a:srgbClr val="000000"/>
                          </a:solidFill>
                          <a:effectLst/>
                          <a:latin typeface="Arial" panose="020B0604020202020204" pitchFamily="34" charset="0"/>
                        </a:rPr>
                        <a:t>EDCE5-CH</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PS Charging enhancements to support 5G New Radio via Dual Connectivity</a:t>
                      </a:r>
                      <a:endParaRPr lang="sv-SE" sz="1200" dirty="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32.251, 32.298, 32.299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20%</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371566357"/>
                  </a:ext>
                </a:extLst>
              </a:tr>
              <a:tr h="496675">
                <a:tc>
                  <a:txBody>
                    <a:bodyPr/>
                    <a:lstStyle/>
                    <a:p>
                      <a:pPr algn="ctr">
                        <a:spcAft>
                          <a:spcPts val="0"/>
                        </a:spcAft>
                      </a:pPr>
                      <a:r>
                        <a:rPr lang="en-GB" sz="1200">
                          <a:solidFill>
                            <a:srgbClr val="000000"/>
                          </a:solidFill>
                          <a:effectLst/>
                          <a:latin typeface="Arial" panose="020B0604020202020204" pitchFamily="34" charset="0"/>
                        </a:rPr>
                        <a:t>NAPS-CH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Charging Aspects of Northbound APIs for SCEF-SCS/AS Interworking</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32.240, 32.254, 32.298, 32.299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20%</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154208384"/>
                  </a:ext>
                </a:extLst>
              </a:tr>
              <a:tr h="496675">
                <a:tc>
                  <a:txBody>
                    <a:bodyPr/>
                    <a:lstStyle/>
                    <a:p>
                      <a:pPr algn="ctr">
                        <a:spcAft>
                          <a:spcPts val="0"/>
                        </a:spcAft>
                      </a:pPr>
                      <a:r>
                        <a:rPr lang="en-US" sz="1200">
                          <a:solidFill>
                            <a:srgbClr val="000000"/>
                          </a:solidFill>
                          <a:effectLst/>
                          <a:latin typeface="Arial" panose="020B0604020202020204" pitchFamily="34" charset="0"/>
                        </a:rPr>
                        <a:t>ProSe_WLAN_DD-CH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Charging for WLAN-based Prose Direct Discovery </a:t>
                      </a:r>
                      <a:r>
                        <a:rPr lang="en-US" sz="1200">
                          <a:effectLst/>
                          <a:latin typeface="Arial" panose="020B0604020202020204" pitchFamily="34" charset="0"/>
                        </a:rPr>
                        <a:t>(</a:t>
                      </a:r>
                      <a:r>
                        <a:rPr lang="en-GB" sz="1200" i="1">
                          <a:solidFill>
                            <a:srgbClr val="000000"/>
                          </a:solidFill>
                          <a:effectLst/>
                          <a:latin typeface="Arial" panose="020B0604020202020204" pitchFamily="34" charset="0"/>
                        </a:rPr>
                        <a:t>new WID for SA approval</a:t>
                      </a:r>
                      <a:r>
                        <a:rPr lang="en-US" sz="1200">
                          <a:effectLst/>
                          <a:latin typeface="Arial" panose="020B0604020202020204" pitchFamily="34" charset="0"/>
                        </a:rPr>
                        <a:t>)</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32.277, 32.298, 32.299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40%</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1885737022"/>
                  </a:ext>
                </a:extLst>
              </a:tr>
              <a:tr h="496675">
                <a:tc>
                  <a:txBody>
                    <a:bodyPr/>
                    <a:lstStyle/>
                    <a:p>
                      <a:pPr algn="ctr">
                        <a:spcAft>
                          <a:spcPts val="0"/>
                        </a:spcAft>
                      </a:pPr>
                      <a:r>
                        <a:rPr lang="en-GB" sz="1200">
                          <a:solidFill>
                            <a:srgbClr val="000000"/>
                          </a:solidFill>
                          <a:effectLst/>
                          <a:latin typeface="Arial" panose="020B0604020202020204" pitchFamily="34" charset="0"/>
                          <a:ea typeface="MS Mincho" panose="02020609040205080304" pitchFamily="49" charset="-128"/>
                        </a:rPr>
                        <a:t>FS_DOCME_CH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Study on Overload Control for Diameter Charging Applications</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32.869</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3714903681"/>
                  </a:ext>
                </a:extLst>
              </a:tr>
              <a:tr h="496675">
                <a:tc>
                  <a:txBody>
                    <a:bodyPr/>
                    <a:lstStyle/>
                    <a:p>
                      <a:pPr algn="ctr">
                        <a:spcAft>
                          <a:spcPts val="0"/>
                        </a:spcAft>
                      </a:pPr>
                      <a:r>
                        <a:rPr lang="en-GB" sz="1200">
                          <a:solidFill>
                            <a:srgbClr val="000000"/>
                          </a:solidFill>
                          <a:effectLst/>
                          <a:latin typeface="Arial" panose="020B0604020202020204" pitchFamily="34" charset="0"/>
                        </a:rPr>
                        <a:t>FS_FWDCA</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Study on forward compatibility for 3GPP Diameter Charging Applications</a:t>
                      </a:r>
                      <a:endParaRPr lang="sv-SE" sz="1200">
                        <a:effectLst/>
                        <a:latin typeface="CG Times (WN)"/>
                      </a:endParaRPr>
                    </a:p>
                  </a:txBody>
                  <a:tcPr marL="68580" marR="68580" marT="0" marB="0" anchor="ctr"/>
                </a:tc>
                <a:tc>
                  <a:txBody>
                    <a:bodyPr/>
                    <a:lstStyle/>
                    <a:p>
                      <a:pPr algn="ctr">
                        <a:spcAft>
                          <a:spcPts val="0"/>
                        </a:spcAft>
                      </a:pPr>
                      <a:r>
                        <a:rPr lang="sv-SE" sz="1200">
                          <a:solidFill>
                            <a:srgbClr val="000000"/>
                          </a:solidFill>
                          <a:effectLst/>
                          <a:latin typeface="Arial" panose="020B0604020202020204" pitchFamily="34" charset="0"/>
                          <a:ea typeface="SimSun" panose="02010600030101010101" pitchFamily="2" charset="-122"/>
                        </a:rPr>
                        <a:t>32.870</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1278229340"/>
                  </a:ext>
                </a:extLst>
              </a:tr>
              <a:tr h="496675">
                <a:tc>
                  <a:txBody>
                    <a:bodyPr/>
                    <a:lstStyle/>
                    <a:p>
                      <a:pPr algn="ctr">
                        <a:spcAft>
                          <a:spcPts val="0"/>
                        </a:spcAft>
                      </a:pPr>
                      <a:r>
                        <a:rPr lang="en-GB" sz="1200">
                          <a:solidFill>
                            <a:srgbClr val="000000"/>
                          </a:solidFill>
                          <a:effectLst/>
                          <a:latin typeface="Arial" panose="020B0604020202020204" pitchFamily="34" charset="0"/>
                        </a:rPr>
                        <a:t>FS_5GS_Ph1_CH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Study on Charging Aspects of 5G System Architecture Phase 1</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32.899</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2754702344"/>
                  </a:ext>
                </a:extLst>
              </a:tr>
              <a:tr h="496675">
                <a:tc>
                  <a:txBody>
                    <a:bodyPr/>
                    <a:lstStyle/>
                    <a:p>
                      <a:pPr algn="ctr">
                        <a:spcAft>
                          <a:spcPts val="0"/>
                        </a:spcAft>
                      </a:pPr>
                      <a:r>
                        <a:rPr lang="en-GB" sz="1200">
                          <a:solidFill>
                            <a:srgbClr val="000000"/>
                          </a:solidFill>
                          <a:effectLst/>
                          <a:latin typeface="Arial" panose="020B0604020202020204" pitchFamily="34" charset="0"/>
                        </a:rPr>
                        <a:t>FS_VBCLTE</a:t>
                      </a:r>
                      <a:endParaRPr lang="sv-SE" sz="1200">
                        <a:effectLst/>
                        <a:latin typeface="CG Times (WN)"/>
                      </a:endParaRPr>
                    </a:p>
                  </a:txBody>
                  <a:tcPr marL="68580" marR="68580" marT="0" marB="0" anchor="ctr"/>
                </a:tc>
                <a:tc>
                  <a:txBody>
                    <a:bodyPr/>
                    <a:lstStyle/>
                    <a:p>
                      <a:pPr algn="ctr">
                        <a:spcAft>
                          <a:spcPts val="0"/>
                        </a:spcAft>
                      </a:pPr>
                      <a:r>
                        <a:rPr lang="en-GB" sz="1200" kern="100">
                          <a:solidFill>
                            <a:srgbClr val="000000"/>
                          </a:solidFill>
                          <a:effectLst/>
                          <a:latin typeface="Arial" panose="020B0604020202020204" pitchFamily="34" charset="0"/>
                        </a:rPr>
                        <a:t>Study on volume based charging aspects for VoLTE</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32.848</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35%</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SA#80 (06/2018)</a:t>
                      </a:r>
                      <a:endParaRPr lang="sv-SE" sz="1200" dirty="0">
                        <a:effectLst/>
                        <a:latin typeface="CG Times (WN)"/>
                      </a:endParaRPr>
                    </a:p>
                  </a:txBody>
                  <a:tcPr marL="68580" marR="68580" marT="0" marB="0" anchor="ctr"/>
                </a:tc>
                <a:extLst>
                  <a:ext uri="{0D108BD9-81ED-4DB2-BD59-A6C34878D82A}">
                    <a16:rowId xmlns:a16="http://schemas.microsoft.com/office/drawing/2014/main" val="2228979616"/>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224852"/>
            <a:ext cx="9102725" cy="920688"/>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51737695"/>
              </p:ext>
            </p:extLst>
          </p:nvPr>
        </p:nvGraphicFramePr>
        <p:xfrm>
          <a:off x="1071202" y="1277634"/>
          <a:ext cx="8958172" cy="4958133"/>
        </p:xfrm>
        <a:graphic>
          <a:graphicData uri="http://schemas.openxmlformats.org/drawingml/2006/table">
            <a:tbl>
              <a:tblPr firstRow="1" bandRow="1">
                <a:tableStyleId>{5C22544A-7EE6-4342-B048-85BDC9FD1C3A}</a:tableStyleId>
              </a:tblPr>
              <a:tblGrid>
                <a:gridCol w="1025265">
                  <a:extLst>
                    <a:ext uri="{9D8B030D-6E8A-4147-A177-3AD203B41FA5}">
                      <a16:colId xmlns:a16="http://schemas.microsoft.com/office/drawing/2014/main" val="23408469"/>
                    </a:ext>
                  </a:extLst>
                </a:gridCol>
                <a:gridCol w="3931154">
                  <a:extLst>
                    <a:ext uri="{9D8B030D-6E8A-4147-A177-3AD203B41FA5}">
                      <a16:colId xmlns:a16="http://schemas.microsoft.com/office/drawing/2014/main" val="1386727148"/>
                    </a:ext>
                  </a:extLst>
                </a:gridCol>
                <a:gridCol w="1266848">
                  <a:extLst>
                    <a:ext uri="{9D8B030D-6E8A-4147-A177-3AD203B41FA5}">
                      <a16:colId xmlns:a16="http://schemas.microsoft.com/office/drawing/2014/main" val="1633304428"/>
                    </a:ext>
                  </a:extLst>
                </a:gridCol>
                <a:gridCol w="1208662">
                  <a:extLst>
                    <a:ext uri="{9D8B030D-6E8A-4147-A177-3AD203B41FA5}">
                      <a16:colId xmlns:a16="http://schemas.microsoft.com/office/drawing/2014/main" val="4240727412"/>
                    </a:ext>
                  </a:extLst>
                </a:gridCol>
                <a:gridCol w="1526243">
                  <a:extLst>
                    <a:ext uri="{9D8B030D-6E8A-4147-A177-3AD203B41FA5}">
                      <a16:colId xmlns:a16="http://schemas.microsoft.com/office/drawing/2014/main" val="1675550634"/>
                    </a:ext>
                  </a:extLst>
                </a:gridCol>
              </a:tblGrid>
              <a:tr h="527605">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674825">
                <a:tc>
                  <a:txBody>
                    <a:bodyPr/>
                    <a:lstStyle/>
                    <a:p>
                      <a:pPr algn="ctr">
                        <a:spcAft>
                          <a:spcPts val="0"/>
                        </a:spcAft>
                      </a:pPr>
                      <a:r>
                        <a:rPr lang="en-GB" sz="1200" dirty="0">
                          <a:effectLst/>
                          <a:latin typeface="Arial" panose="020B0604020202020204" pitchFamily="34" charset="0"/>
                        </a:rPr>
                        <a:t>PEE_CMON</a:t>
                      </a:r>
                      <a:endParaRPr lang="sv-SE" sz="1200" dirty="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Control and monitoring of Power, Energy and Environmental (PEE) parameters in Radio Access Networks (RAN)</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a:solidFill>
                            <a:srgbClr val="000000"/>
                          </a:solidFill>
                          <a:effectLst/>
                          <a:latin typeface="Arial" panose="020B0604020202020204" pitchFamily="34" charset="0"/>
                        </a:rPr>
                        <a:t>28.304, 28.305,28.306</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80%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20183902"/>
                  </a:ext>
                </a:extLst>
              </a:tr>
              <a:tr h="506118">
                <a:tc>
                  <a:txBody>
                    <a:bodyPr/>
                    <a:lstStyle/>
                    <a:p>
                      <a:pPr algn="ctr">
                        <a:spcAft>
                          <a:spcPts val="0"/>
                        </a:spcAft>
                      </a:pPr>
                      <a:r>
                        <a:rPr lang="en-GB" sz="1200">
                          <a:effectLst/>
                          <a:latin typeface="Arial" panose="020B0604020202020204" pitchFamily="34" charset="0"/>
                        </a:rPr>
                        <a:t>QOED</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Management of QoE measurement collection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28.404,28.405, 28.406, 28.307, 28.308, 28.309</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15%</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2552243238"/>
                  </a:ext>
                </a:extLst>
              </a:tr>
              <a:tr h="506118">
                <a:tc>
                  <a:txBody>
                    <a:bodyPr/>
                    <a:lstStyle/>
                    <a:p>
                      <a:pPr algn="ctr">
                        <a:spcAft>
                          <a:spcPts val="0"/>
                        </a:spcAft>
                      </a:pPr>
                      <a:r>
                        <a:rPr lang="en-GB" sz="1200">
                          <a:effectLst/>
                          <a:latin typeface="Arial" panose="020B0604020202020204" pitchFamily="34" charset="0"/>
                        </a:rPr>
                        <a:t>NETSLICE</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Management of Network Slicing in Mobile Networks, Concepts, Use cases and Requirements </a:t>
                      </a:r>
                      <a:r>
                        <a:rPr lang="en-GB" sz="1200" b="1">
                          <a:effectLst/>
                          <a:latin typeface="Arial" panose="020B0604020202020204" pitchFamily="34" charset="0"/>
                          <a:ea typeface="SimSun" panose="02010600030101010101" pitchFamily="2" charset="-122"/>
                        </a:rPr>
                        <a:t>(Note: Title change to “</a:t>
                      </a:r>
                      <a:r>
                        <a:rPr lang="en-US" sz="1200" b="1">
                          <a:effectLst/>
                          <a:latin typeface="Arial" panose="020B0604020202020204" pitchFamily="34" charset="0"/>
                          <a:ea typeface="SimSun" panose="02010600030101010101" pitchFamily="2" charset="-122"/>
                        </a:rPr>
                        <a:t>Management and orchestration of 5G networks and network slicing</a:t>
                      </a:r>
                      <a:r>
                        <a:rPr lang="en-GB" sz="1200" b="1">
                          <a:effectLst/>
                          <a:latin typeface="Arial" panose="020B0604020202020204" pitchFamily="34" charset="0"/>
                          <a:ea typeface="SimSun" panose="02010600030101010101" pitchFamily="2" charset="-122"/>
                        </a:rPr>
                        <a: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28.530</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40%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 </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–&gt; </a:t>
                      </a:r>
                      <a:r>
                        <a:rPr lang="en-US"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2867065830"/>
                  </a:ext>
                </a:extLst>
              </a:tr>
              <a:tr h="473595">
                <a:tc>
                  <a:txBody>
                    <a:bodyPr/>
                    <a:lstStyle/>
                    <a:p>
                      <a:pPr algn="ctr">
                        <a:spcAft>
                          <a:spcPts val="0"/>
                        </a:spcAft>
                      </a:pPr>
                      <a:r>
                        <a:rPr lang="en-GB" sz="1200">
                          <a:effectLst/>
                          <a:latin typeface="Arial" panose="020B0604020202020204" pitchFamily="34" charset="0"/>
                        </a:rPr>
                        <a:t>NETSLICE-PRO_NS</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Provisioning of network slicing for 5G networks and services</a:t>
                      </a:r>
                      <a:r>
                        <a:rPr lang="en-GB" sz="1200" b="1">
                          <a:effectLst/>
                          <a:latin typeface="Arial" panose="020B0604020202020204" pitchFamily="34" charset="0"/>
                          <a:ea typeface="SimSun" panose="02010600030101010101" pitchFamily="2" charset="-122"/>
                        </a:rPr>
                        <a:t> (Note: Title change to “</a:t>
                      </a:r>
                      <a:r>
                        <a:rPr lang="en-US" sz="1200" b="1">
                          <a:effectLst/>
                          <a:latin typeface="Arial" panose="020B0604020202020204" pitchFamily="34" charset="0"/>
                          <a:ea typeface="SimSun" panose="02010600030101010101" pitchFamily="2" charset="-122"/>
                        </a:rPr>
                        <a:t>Provisioning of 5G networks and network slicing</a:t>
                      </a:r>
                      <a:r>
                        <a:rPr lang="en-GB" sz="1200" b="1">
                          <a:effectLst/>
                          <a:latin typeface="Arial" panose="020B0604020202020204" pitchFamily="34" charset="0"/>
                          <a:ea typeface="SimSun" panose="02010600030101010101" pitchFamily="2" charset="-122"/>
                        </a:rPr>
                        <a: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28.531</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15%</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SA#80 (06/2018)</a:t>
                      </a:r>
                      <a:endParaRPr lang="sv-SE" sz="1200" dirty="0">
                        <a:effectLst/>
                        <a:latin typeface="CG Times (WN)"/>
                      </a:endParaRPr>
                    </a:p>
                  </a:txBody>
                  <a:tcPr marL="68580" marR="68580" marT="0" marB="0" anchor="ctr"/>
                </a:tc>
                <a:extLst>
                  <a:ext uri="{0D108BD9-81ED-4DB2-BD59-A6C34878D82A}">
                    <a16:rowId xmlns:a16="http://schemas.microsoft.com/office/drawing/2014/main" val="2232224201"/>
                  </a:ext>
                </a:extLst>
              </a:tr>
              <a:tr h="473595">
                <a:tc>
                  <a:txBody>
                    <a:bodyPr/>
                    <a:lstStyle/>
                    <a:p>
                      <a:pPr algn="ctr">
                        <a:spcAft>
                          <a:spcPts val="0"/>
                        </a:spcAft>
                      </a:pPr>
                      <a:r>
                        <a:rPr lang="en-GB" sz="1200" dirty="0">
                          <a:effectLst/>
                          <a:latin typeface="Arial" panose="020B0604020202020204" pitchFamily="34" charset="0"/>
                        </a:rPr>
                        <a:t>OAM_SON_AAS</a:t>
                      </a:r>
                      <a:endParaRPr lang="sv-SE" sz="1200" dirty="0">
                        <a:effectLst/>
                        <a:latin typeface="CG Times (WN)"/>
                      </a:endParaRPr>
                    </a:p>
                  </a:txBody>
                  <a:tcPr marL="68580" marR="68580" marT="0" marB="0"/>
                </a:tc>
                <a:tc>
                  <a:txBody>
                    <a:bodyPr/>
                    <a:lstStyle/>
                    <a:p>
                      <a:pPr algn="ctr">
                        <a:spcAft>
                          <a:spcPts val="0"/>
                        </a:spcAft>
                      </a:pPr>
                      <a:r>
                        <a:rPr lang="en-US" sz="1200" kern="100">
                          <a:solidFill>
                            <a:srgbClr val="000000"/>
                          </a:solidFill>
                          <a:effectLst/>
                          <a:latin typeface="Arial" panose="020B0604020202020204" pitchFamily="34" charset="0"/>
                          <a:ea typeface="SimSun" panose="02010600030101010101" pitchFamily="2" charset="-122"/>
                        </a:rPr>
                        <a:t>SON for AAS deployment management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28.627-629, 28.658-659</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80%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4232656390"/>
                  </a:ext>
                </a:extLst>
              </a:tr>
              <a:tr h="473595">
                <a:tc>
                  <a:txBody>
                    <a:bodyPr/>
                    <a:lstStyle/>
                    <a:p>
                      <a:pPr algn="ctr">
                        <a:spcAft>
                          <a:spcPts val="0"/>
                        </a:spcAft>
                      </a:pPr>
                      <a:r>
                        <a:rPr lang="en-GB" sz="1200">
                          <a:solidFill>
                            <a:srgbClr val="000000"/>
                          </a:solidFill>
                          <a:effectLst/>
                          <a:latin typeface="Arial" panose="020B0604020202020204" pitchFamily="34" charset="0"/>
                          <a:ea typeface="Calibri" panose="020F0502020204030204" pitchFamily="34" charset="0"/>
                        </a:rPr>
                        <a:t>FS_IMP_ITFN</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Calibri" panose="020F0502020204030204" pitchFamily="34" charset="0"/>
                        </a:rPr>
                        <a:t>Study on Implementation for the Partitioning of Itf-N</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32.880</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SA#79 (03/2018)</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56251039"/>
                  </a:ext>
                </a:extLst>
              </a:tr>
              <a:tr h="506118">
                <a:tc>
                  <a:txBody>
                    <a:bodyPr/>
                    <a:lstStyle/>
                    <a:p>
                      <a:pPr algn="ctr">
                        <a:spcAft>
                          <a:spcPts val="0"/>
                        </a:spcAft>
                      </a:pPr>
                      <a:r>
                        <a:rPr lang="en-GB" sz="1200">
                          <a:solidFill>
                            <a:srgbClr val="000000"/>
                          </a:solidFill>
                          <a:effectLst/>
                          <a:latin typeface="Arial" panose="020B0604020202020204" pitchFamily="34" charset="0"/>
                          <a:ea typeface="Calibri" panose="020F0502020204030204" pitchFamily="34" charset="0"/>
                        </a:rPr>
                        <a:t>FS_NGNS_MOA</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a:solidFill>
                            <a:srgbClr val="000000"/>
                          </a:solidFill>
                          <a:effectLst/>
                          <a:latin typeface="Arial" panose="020B0604020202020204" pitchFamily="34" charset="0"/>
                          <a:ea typeface="Calibri" panose="020F0502020204030204" pitchFamily="34" charset="0"/>
                        </a:rPr>
                        <a:t>Study on Management and Orchestration Architecture of Next Generation Network and Service</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28.800</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00">
                          <a:effectLst/>
                          <a:latin typeface="Arial" panose="020B0604020202020204" pitchFamily="34" charset="0"/>
                          <a:ea typeface="SimSun" panose="02010600030101010101" pitchFamily="2" charset="-122"/>
                        </a:rPr>
                        <a:t>SA#78 (12/2017)</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412857332"/>
                  </a:ext>
                </a:extLst>
              </a:tr>
              <a:tr h="473595">
                <a:tc>
                  <a:txBody>
                    <a:bodyPr/>
                    <a:lstStyle/>
                    <a:p>
                      <a:pPr algn="ctr">
                        <a:spcAft>
                          <a:spcPts val="0"/>
                        </a:spcAft>
                      </a:pPr>
                      <a:r>
                        <a:rPr lang="en-GB" sz="1200">
                          <a:solidFill>
                            <a:srgbClr val="000000"/>
                          </a:solidFill>
                          <a:effectLst/>
                          <a:latin typeface="Arial" panose="020B0604020202020204" pitchFamily="34" charset="0"/>
                          <a:ea typeface="Calibri" panose="020F0502020204030204" pitchFamily="34" charset="0"/>
                        </a:rPr>
                        <a:t>FS_MAN_NGNAF</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a:solidFill>
                            <a:srgbClr val="000000"/>
                          </a:solidFill>
                          <a:effectLst/>
                          <a:latin typeface="Arial" panose="020B0604020202020204" pitchFamily="34" charset="0"/>
                          <a:ea typeface="Calibri" panose="020F0502020204030204" pitchFamily="34" charset="0"/>
                        </a:rPr>
                        <a:t>Study on management aspects of next generation network architecture and features</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28.802</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00" dirty="0">
                          <a:effectLst/>
                          <a:latin typeface="Arial" panose="020B0604020202020204" pitchFamily="34" charset="0"/>
                          <a:ea typeface="SimSun" panose="02010600030101010101" pitchFamily="2" charset="-122"/>
                        </a:rPr>
                        <a:t>SA#78 (12/2017)</a:t>
                      </a:r>
                      <a:endParaRPr lang="sv-SE" sz="12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99945394"/>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3" y="239842"/>
            <a:ext cx="9102725" cy="90315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96395546"/>
              </p:ext>
            </p:extLst>
          </p:nvPr>
        </p:nvGraphicFramePr>
        <p:xfrm>
          <a:off x="1106415" y="1523621"/>
          <a:ext cx="8850384" cy="4005382"/>
        </p:xfrm>
        <a:graphic>
          <a:graphicData uri="http://schemas.openxmlformats.org/drawingml/2006/table">
            <a:tbl>
              <a:tblPr firstRow="1" bandRow="1">
                <a:tableStyleId>{5C22544A-7EE6-4342-B048-85BDC9FD1C3A}</a:tableStyleId>
              </a:tblPr>
              <a:tblGrid>
                <a:gridCol w="1275388">
                  <a:extLst>
                    <a:ext uri="{9D8B030D-6E8A-4147-A177-3AD203B41FA5}">
                      <a16:colId xmlns:a16="http://schemas.microsoft.com/office/drawing/2014/main" val="23408469"/>
                    </a:ext>
                  </a:extLst>
                </a:gridCol>
                <a:gridCol w="3234665">
                  <a:extLst>
                    <a:ext uri="{9D8B030D-6E8A-4147-A177-3AD203B41FA5}">
                      <a16:colId xmlns:a16="http://schemas.microsoft.com/office/drawing/2014/main" val="1386727148"/>
                    </a:ext>
                  </a:extLst>
                </a:gridCol>
                <a:gridCol w="1008063">
                  <a:extLst>
                    <a:ext uri="{9D8B030D-6E8A-4147-A177-3AD203B41FA5}">
                      <a16:colId xmlns:a16="http://schemas.microsoft.com/office/drawing/2014/main" val="1633304428"/>
                    </a:ext>
                  </a:extLst>
                </a:gridCol>
                <a:gridCol w="1628411">
                  <a:extLst>
                    <a:ext uri="{9D8B030D-6E8A-4147-A177-3AD203B41FA5}">
                      <a16:colId xmlns:a16="http://schemas.microsoft.com/office/drawing/2014/main" val="4240727412"/>
                    </a:ext>
                  </a:extLst>
                </a:gridCol>
                <a:gridCol w="1703857">
                  <a:extLst>
                    <a:ext uri="{9D8B030D-6E8A-4147-A177-3AD203B41FA5}">
                      <a16:colId xmlns:a16="http://schemas.microsoft.com/office/drawing/2014/main" val="1675550634"/>
                    </a:ext>
                  </a:extLst>
                </a:gridCol>
              </a:tblGrid>
              <a:tr h="544393">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94427">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FS_OAM_IOT</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aspects of selected IoT-related features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a:solidFill>
                            <a:srgbClr val="000000"/>
                          </a:solidFill>
                          <a:effectLst/>
                          <a:latin typeface="Arial" panose="020B0604020202020204" pitchFamily="34" charset="0"/>
                          <a:ea typeface="SimSun" panose="02010600030101010101" pitchFamily="2" charset="-122"/>
                        </a:rPr>
                        <a:t>32.857</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45%</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00">
                          <a:effectLst/>
                          <a:latin typeface="Arial" panose="020B0604020202020204" pitchFamily="34" charset="0"/>
                          <a:ea typeface="SimSun" panose="02010600030101010101" pitchFamily="2" charset="-122"/>
                        </a:rPr>
                        <a:t>SA#79 (</a:t>
                      </a:r>
                      <a:r>
                        <a:rPr lang="en-GB" sz="1200">
                          <a:solidFill>
                            <a:srgbClr val="000000"/>
                          </a:solidFill>
                          <a:effectLst/>
                          <a:latin typeface="Arial" panose="020B0604020202020204" pitchFamily="34" charset="0"/>
                          <a:ea typeface="SimSun" panose="02010600030101010101" pitchFamily="2" charset="-122"/>
                        </a:rPr>
                        <a:t>03/2018</a:t>
                      </a:r>
                      <a:r>
                        <a:rPr lang="en-GB" sz="1200" kern="100">
                          <a:effectLst/>
                          <a:latin typeface="Arial" panose="020B0604020202020204" pitchFamily="34" charset="0"/>
                          <a:ea typeface="SimSun" panose="02010600030101010101" pitchFamily="2" charset="-122"/>
                        </a:rPr>
                        <a:t>)</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68217143"/>
                  </a:ext>
                </a:extLst>
              </a:tr>
              <a:tr h="494427">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FS_OAM_RESTFUL</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a RESTful HTTP-based Solution Set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a:solidFill>
                            <a:srgbClr val="000000"/>
                          </a:solidFill>
                          <a:effectLst/>
                          <a:latin typeface="Arial" panose="020B0604020202020204" pitchFamily="34" charset="0"/>
                        </a:rPr>
                        <a:t>32.866</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rPr>
                        <a:t>100%</a:t>
                      </a:r>
                      <a:endParaRPr lang="sv-SE" sz="1200" dirty="0">
                        <a:effectLst/>
                        <a:latin typeface="CG Times (WN)"/>
                      </a:endParaRPr>
                    </a:p>
                  </a:txBody>
                  <a:tcPr marL="68580" marR="68580" marT="0" marB="0" anchor="ctr"/>
                </a:tc>
                <a:tc>
                  <a:txBody>
                    <a:bodyPr/>
                    <a:lstStyle/>
                    <a:p>
                      <a:pPr algn="ctr">
                        <a:spcAft>
                          <a:spcPts val="0"/>
                        </a:spcAft>
                      </a:pPr>
                      <a:r>
                        <a:rPr lang="en-GB" sz="1200" kern="100">
                          <a:effectLst/>
                          <a:latin typeface="Arial" panose="020B0604020202020204" pitchFamily="34" charset="0"/>
                          <a:ea typeface="SimSun" panose="02010600030101010101" pitchFamily="2" charset="-122"/>
                        </a:rPr>
                        <a:t>SA#78 (12/2017)</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25359657"/>
                  </a:ext>
                </a:extLst>
              </a:tr>
              <a:tr h="494427">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FS_MA_RNVNF</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aspects of virtualized network functions that are part of the NR</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a:solidFill>
                            <a:srgbClr val="000000"/>
                          </a:solidFill>
                          <a:effectLst/>
                          <a:latin typeface="Arial" panose="020B0604020202020204" pitchFamily="34" charset="0"/>
                        </a:rPr>
                        <a:t>32.864</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rPr>
                        <a:t>100%</a:t>
                      </a:r>
                      <a:endParaRPr lang="sv-SE" sz="1200" dirty="0">
                        <a:effectLst/>
                        <a:latin typeface="CG Times (WN)"/>
                      </a:endParaRPr>
                    </a:p>
                  </a:txBody>
                  <a:tcPr marL="68580" marR="68580" marT="0" marB="0" anchor="ctr"/>
                </a:tc>
                <a:tc>
                  <a:txBody>
                    <a:bodyPr/>
                    <a:lstStyle/>
                    <a:p>
                      <a:pPr algn="ctr">
                        <a:spcAft>
                          <a:spcPts val="0"/>
                        </a:spcAft>
                      </a:pPr>
                      <a:r>
                        <a:rPr lang="en-GB" sz="1200" kern="100">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3319798278"/>
                  </a:ext>
                </a:extLst>
              </a:tr>
              <a:tr h="494427">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FS_MECUPS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Enhancement of CUPS of EPC Nodes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32.867 </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rPr>
                        <a:t>100%</a:t>
                      </a:r>
                      <a:endParaRPr lang="sv-SE" sz="1200" dirty="0">
                        <a:effectLst/>
                        <a:latin typeface="CG Times (WN)"/>
                      </a:endParaRPr>
                    </a:p>
                  </a:txBody>
                  <a:tcPr marL="68580" marR="68580" marT="0" marB="0" anchor="ctr"/>
                </a:tc>
                <a:tc>
                  <a:txBody>
                    <a:bodyPr/>
                    <a:lstStyle/>
                    <a:p>
                      <a:pPr algn="ctr">
                        <a:spcAft>
                          <a:spcPts val="0"/>
                        </a:spcAft>
                      </a:pPr>
                      <a:r>
                        <a:rPr lang="en-GB" sz="1200" kern="100">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2906009509"/>
                  </a:ext>
                </a:extLst>
              </a:tr>
              <a:tr h="494427">
                <a:tc>
                  <a:txBody>
                    <a:bodyPr/>
                    <a:lstStyle/>
                    <a:p>
                      <a:pPr algn="ctr">
                        <a:spcAft>
                          <a:spcPts val="0"/>
                        </a:spcAft>
                      </a:pPr>
                      <a:r>
                        <a:rPr lang="en-GB" sz="1200">
                          <a:effectLst/>
                          <a:latin typeface="Arial" panose="020B0604020202020204" pitchFamily="34" charset="0"/>
                        </a:rPr>
                        <a:t>FS_OAM_LWI</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Study on OAM aspects of LTE and WLAN integration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32.868</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50%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598402535"/>
                  </a:ext>
                </a:extLst>
              </a:tr>
              <a:tr h="494427">
                <a:tc>
                  <a:txBody>
                    <a:bodyPr/>
                    <a:lstStyle/>
                    <a:p>
                      <a:pPr algn="ctr">
                        <a:spcAft>
                          <a:spcPts val="0"/>
                        </a:spcAft>
                      </a:pPr>
                      <a:r>
                        <a:rPr lang="en-GB" sz="1200">
                          <a:effectLst/>
                          <a:latin typeface="Arial" panose="020B0604020202020204" pitchFamily="34" charset="0"/>
                        </a:rPr>
                        <a:t>FS_NETPOL</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Study on network policy management for mobile networks based on NFV scenarios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32.871</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454596358"/>
                  </a:ext>
                </a:extLst>
              </a:tr>
              <a:tr h="494427">
                <a:tc>
                  <a:txBody>
                    <a:bodyPr/>
                    <a:lstStyle/>
                    <a:p>
                      <a:pPr algn="ctr">
                        <a:spcAft>
                          <a:spcPts val="0"/>
                        </a:spcAft>
                      </a:pPr>
                      <a:r>
                        <a:rPr lang="en-GB" sz="1200">
                          <a:effectLst/>
                          <a:latin typeface="Arial" panose="020B0604020202020204" pitchFamily="34" charset="0"/>
                        </a:rPr>
                        <a:t>FS_EE_5G</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Study on System and functional aspects of Energy Efficiency in 5G networks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32.972</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40%</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SA#80 (06/2018)</a:t>
                      </a:r>
                      <a:endParaRPr lang="sv-SE" sz="1200" dirty="0">
                        <a:effectLst/>
                        <a:latin typeface="CG Times (WN)"/>
                      </a:endParaRPr>
                    </a:p>
                  </a:txBody>
                  <a:tcPr marL="68580" marR="68580" marT="0" marB="0" anchor="ctr"/>
                </a:tc>
                <a:extLst>
                  <a:ext uri="{0D108BD9-81ED-4DB2-BD59-A6C34878D82A}">
                    <a16:rowId xmlns:a16="http://schemas.microsoft.com/office/drawing/2014/main" val="1777944275"/>
                  </a:ext>
                </a:extLst>
              </a:tr>
            </a:tbl>
          </a:graphicData>
        </a:graphic>
      </p:graphicFrame>
    </p:spTree>
    <p:extLst>
      <p:ext uri="{BB962C8B-B14F-4D97-AF65-F5344CB8AC3E}">
        <p14:creationId xmlns:p14="http://schemas.microsoft.com/office/powerpoint/2010/main" val="201539140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sz="3200" dirty="0" err="1"/>
              <a:t>Incoming</a:t>
            </a:r>
            <a:r>
              <a:rPr lang="sv-SE" sz="3200" dirty="0"/>
              <a:t> LSs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629833722"/>
              </p:ext>
            </p:extLst>
          </p:nvPr>
        </p:nvGraphicFramePr>
        <p:xfrm>
          <a:off x="874920" y="1485688"/>
          <a:ext cx="9002524" cy="428267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S5-176042</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NGMN to SA5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Cooperation</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Network</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Slicing</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NGMN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withdrawn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3547606063"/>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NGMN to SA5 on NGMN “RAN functional split and x-haul” work item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NGMN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9524554"/>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RAN3 to SA5 on 5G specification of PSy</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C3-175295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139015415"/>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OMA to 3GPP SA5 on improvements on AVP definition for CPM Charging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OMA</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775048196"/>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S5-176046</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Liaison Statement from ETSI NTECH to 3GPP SA5 and SA2 on GANA instantiation in the Core and Backhaul network parts of the 3GPP Architecture</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TC NTECH</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S5-176381</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2974447332"/>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Reply LS from CT4 to SA5 on Charging support for Control and User Plane Separation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C4-174324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3885533296"/>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S5-176048</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 from RAN3 to SA5 on support of Trace and MDT in NG-RAN in rel-15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R3-173422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S5-176477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649318591"/>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 from RAN3 to SA5 on Collection Period correction for MDT M3 measurement in eUTRAN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R3-171382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S5-176335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984225117"/>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S5-176050</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LSOut reply from ETSI NFV cc SA5 on lifecycle management for 3GPP service based architecture</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9582207"/>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179882"/>
            <a:ext cx="8973312" cy="588219"/>
          </a:xfrm>
        </p:spPr>
        <p:txBody>
          <a:bodyPr/>
          <a:lstStyle/>
          <a:p>
            <a:r>
              <a:rPr lang="sv-SE" sz="3200" dirty="0" err="1"/>
              <a:t>Incoming</a:t>
            </a:r>
            <a:r>
              <a:rPr lang="sv-SE" sz="3200" dirty="0"/>
              <a:t>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30737646"/>
              </p:ext>
            </p:extLst>
          </p:nvPr>
        </p:nvGraphicFramePr>
        <p:xfrm>
          <a:off x="919854" y="1873995"/>
          <a:ext cx="9002524" cy="256055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S5-176051</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BBF to SA5 on Cooperation on Network Slicing</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Broadband Forum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S5-176563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4229104399"/>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from MEF forum to SA5 on MEF Forum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Work</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 5G</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MEF Forum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S5-176383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4197239296"/>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GSMA to 3GPP SA2 and SA5 on Differentiation of LTE-M (eMTC) traffic from other LTE data traffic</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GSMA </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680333132"/>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S5-176296</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CT4 to SA5 on Reply LS on 5G Charging Study Phase 1 on N4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C4-175223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S5-176369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989602407"/>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S5-176297</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CT4 to SA5 on Sx protocol extension to support Credit Pool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C4-175354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S5-176300</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967616812"/>
                  </a:ext>
                </a:extLst>
              </a:tr>
            </a:tbl>
          </a:graphicData>
        </a:graphic>
      </p:graphicFrame>
    </p:spTree>
    <p:extLst>
      <p:ext uri="{BB962C8B-B14F-4D97-AF65-F5344CB8AC3E}">
        <p14:creationId xmlns:p14="http://schemas.microsoft.com/office/powerpoint/2010/main" val="3317438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329784"/>
            <a:ext cx="9112251" cy="929358"/>
          </a:xfrm>
        </p:spPr>
        <p:txBody>
          <a:bodyPr/>
          <a:lstStyle/>
          <a:p>
            <a:r>
              <a:rPr lang="sv-SE" sz="3200" dirty="0" err="1"/>
              <a:t>Outgoing</a:t>
            </a:r>
            <a:r>
              <a:rPr lang="sv-SE" sz="3200" dirty="0"/>
              <a:t> LSs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750637958"/>
              </p:ext>
            </p:extLst>
          </p:nvPr>
        </p:nvGraphicFramePr>
        <p:xfrm>
          <a:off x="848111" y="1485728"/>
          <a:ext cx="9859655" cy="4677031"/>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1460">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S5-176300</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LS from CT4 to SA5 on Sx protocol extension to support Credit Pool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547606063"/>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S5-176307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CT4 on TR 32.869 sent to SA for information and approval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579037754"/>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S5-176313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CT4 on AVPs range numbers for Rel-15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2172068513"/>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S5-176335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on Collection Period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correction</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for MDT M3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measurement</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in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eUTRAN</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RAN3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4229104399"/>
                  </a:ext>
                </a:extLst>
              </a:tr>
              <a:tr h="494691">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S5-176369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LS from CT4 to SA5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on 5G Charging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Study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Phase</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1 on N4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S5-176296</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967616812"/>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S5-176381</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Resubmitted Liaison Statement from ETSI NTECH to 3GPP SA5 and SA2 on GANA instantiation in the Core and Backhaul network parts of the 3GPP Architecture</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TC NTECH</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S5-176046</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070780085"/>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S5-176409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on atributes for QoE measurement collection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RAN2,RAN3,SA4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127939988"/>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S5-176437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ITU-T SG2 on progress of methodology</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ITU-T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384432979"/>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S5-176467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CT4 on TR 32.870 sent to SA for information and approval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12629350"/>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S5-176477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Resubmitted LS from RAN3 to SA5 on support of Trace and MDT in NG-RAN in rel-15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RAN3, 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RAN2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S5-176048</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884328899"/>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S5-176550</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on gaps identified in ETSI GS NFV-IFA 013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 IFA WG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029587297"/>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329784"/>
            <a:ext cx="9112251" cy="929358"/>
          </a:xfrm>
        </p:spPr>
        <p:txBody>
          <a:bodyPr/>
          <a:lstStyle/>
          <a:p>
            <a:r>
              <a:rPr lang="sv-SE" sz="3200" dirty="0" err="1"/>
              <a:t>Outgoing</a:t>
            </a:r>
            <a:r>
              <a:rPr lang="sv-SE" sz="3200" dirty="0"/>
              <a:t>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91706655"/>
              </p:ext>
            </p:extLst>
          </p:nvPr>
        </p:nvGraphicFramePr>
        <p:xfrm>
          <a:off x="790054" y="2124357"/>
          <a:ext cx="9859655" cy="1472540"/>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1460">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S5-176383</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Reply to: Resubmitted LS from MEF forum to SA5 on MEF Forum Work on 5G</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SimSun" panose="02010600030101010101" pitchFamily="2" charset="-122"/>
                          <a:cs typeface="+mn-cs"/>
                        </a:rPr>
                        <a:t>MEF Forum</a:t>
                      </a:r>
                    </a:p>
                  </a:txBody>
                  <a:tcPr marL="9525" marR="9525" marT="9525" marB="9525"/>
                </a:tc>
                <a:tc>
                  <a:txBody>
                    <a:bodyPr/>
                    <a:lstStyle/>
                    <a:p>
                      <a:pPr>
                        <a:spcAft>
                          <a:spcPts val="0"/>
                        </a:spcAft>
                      </a:pPr>
                      <a:endParaRPr lang="sv-SE" sz="1200" kern="120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S5-175056</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extLst>
                  <a:ext uri="{0D108BD9-81ED-4DB2-BD59-A6C34878D82A}">
                    <a16:rowId xmlns:a16="http://schemas.microsoft.com/office/drawing/2014/main" val="3547606063"/>
                  </a:ext>
                </a:extLst>
              </a:tr>
              <a:tr h="351460">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S5-176563</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Reply to: Ls from BBF to SA5 on Cooperation on Network Slicing</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SimSun" panose="02010600030101010101" pitchFamily="2" charset="-122"/>
                          <a:cs typeface="+mn-cs"/>
                        </a:rPr>
                        <a:t>BBF</a:t>
                      </a: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SimSun" panose="02010600030101010101" pitchFamily="2" charset="-122"/>
                          <a:cs typeface="+mn-cs"/>
                        </a:rPr>
                        <a:t>RAN3</a:t>
                      </a:r>
                    </a:p>
                  </a:txBody>
                  <a:tcPr marL="9525" marR="9525" marT="9525" marB="9525"/>
                </a:tc>
                <a:tc>
                  <a:txBody>
                    <a:bodyPr/>
                    <a:lstStyle/>
                    <a:p>
                      <a:r>
                        <a:rPr lang="en-GB" sz="1200" kern="1200" dirty="0">
                          <a:solidFill>
                            <a:srgbClr val="000000"/>
                          </a:solidFill>
                          <a:effectLst/>
                          <a:latin typeface="Arial" panose="020B0604020202020204" pitchFamily="34" charset="0"/>
                          <a:ea typeface="SimSun" panose="02010600030101010101" pitchFamily="2" charset="-122"/>
                          <a:cs typeface="+mn-cs"/>
                        </a:rPr>
                        <a:t>S5-176051 </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extLst>
                  <a:ext uri="{0D108BD9-81ED-4DB2-BD59-A6C34878D82A}">
                    <a16:rowId xmlns:a16="http://schemas.microsoft.com/office/drawing/2014/main" val="1579037754"/>
                  </a:ext>
                </a:extLst>
              </a:tr>
              <a:tr h="351460">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S5-176500</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LS on roles related to network slicing management </a:t>
                      </a:r>
                    </a:p>
                    <a:p>
                      <a:pPr>
                        <a:spcAft>
                          <a:spcPts val="0"/>
                        </a:spcAft>
                      </a:pPr>
                      <a:r>
                        <a:rPr lang="en-GB" sz="1200" i="1" kern="1200" dirty="0">
                          <a:solidFill>
                            <a:srgbClr val="000000"/>
                          </a:solidFill>
                          <a:effectLst/>
                          <a:latin typeface="Arial" panose="020B0604020202020204" pitchFamily="34" charset="0"/>
                          <a:ea typeface="SimSun" panose="02010600030101010101" pitchFamily="2" charset="-122"/>
                          <a:cs typeface="+mn-cs"/>
                        </a:rPr>
                        <a:t>(under email approval)</a:t>
                      </a:r>
                      <a:endParaRPr lang="sv-SE" sz="1200" i="1"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3GPP SA1, GSMA</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2172068513"/>
                  </a:ext>
                </a:extLst>
              </a:tr>
            </a:tbl>
          </a:graphicData>
        </a:graphic>
      </p:graphicFrame>
    </p:spTree>
    <p:extLst>
      <p:ext uri="{BB962C8B-B14F-4D97-AF65-F5344CB8AC3E}">
        <p14:creationId xmlns:p14="http://schemas.microsoft.com/office/powerpoint/2010/main" val="1161846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311403" y="524576"/>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TEI CRs (</a:t>
            </a:r>
            <a:r>
              <a:rPr lang="en-GB" altLang="zh-CN" sz="3200" kern="0" dirty="0">
                <a:solidFill>
                  <a:srgbClr val="FF0000"/>
                </a:solidFill>
                <a:latin typeface="Calibri"/>
              </a:rPr>
              <a:t>Charging &amp; OAM)</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66497115"/>
              </p:ext>
            </p:extLst>
          </p:nvPr>
        </p:nvGraphicFramePr>
        <p:xfrm>
          <a:off x="1311403" y="1879238"/>
          <a:ext cx="7972744" cy="1772219"/>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200" b="0" i="0" u="none" strike="noStrike" dirty="0">
                          <a:solidFill>
                            <a:srgbClr val="000000"/>
                          </a:solidFill>
                          <a:effectLst/>
                          <a:latin typeface="Arial" panose="020B0604020202020204" pitchFamily="34" charset="0"/>
                        </a:rPr>
                        <a:t>SP-170962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200" b="0" i="0" u="none" strike="noStrike">
                          <a:solidFill>
                            <a:srgbClr val="000000"/>
                          </a:solidFill>
                          <a:effectLst/>
                          <a:latin typeface="Arial" panose="020B0604020202020204" pitchFamily="34" charset="0"/>
                        </a:rPr>
                        <a:t>Rel-12 CRs on TEI (TEI12)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200" b="0" i="0" u="none" strike="noStrike">
                          <a:solidFill>
                            <a:srgbClr val="000000"/>
                          </a:solidFill>
                          <a:effectLst/>
                          <a:latin typeface="Arial" panose="020B0604020202020204" pitchFamily="34" charset="0"/>
                        </a:rPr>
                        <a:t>SP-170964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200" b="0" i="0" u="none" strike="noStrike">
                          <a:solidFill>
                            <a:srgbClr val="000000"/>
                          </a:solidFill>
                          <a:effectLst/>
                          <a:latin typeface="Arial" panose="020B0604020202020204" pitchFamily="34" charset="0"/>
                        </a:rPr>
                        <a:t>Rel-14 CRs on TEI (TEI14)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algn="l" fontAlgn="t"/>
                      <a:r>
                        <a:rPr lang="sv-SE" sz="1200" b="0" i="0" u="none" strike="noStrike">
                          <a:solidFill>
                            <a:srgbClr val="000000"/>
                          </a:solidFill>
                          <a:effectLst/>
                          <a:latin typeface="Arial" panose="020B0604020202020204" pitchFamily="34" charset="0"/>
                        </a:rPr>
                        <a:t>SP-170965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200" b="0" i="0" u="none" strike="noStrike" dirty="0">
                          <a:solidFill>
                            <a:srgbClr val="000000"/>
                          </a:solidFill>
                          <a:effectLst/>
                          <a:latin typeface="Arial" panose="020B0604020202020204" pitchFamily="34" charset="0"/>
                        </a:rPr>
                        <a:t>Rel-15 </a:t>
                      </a:r>
                      <a:r>
                        <a:rPr lang="fi-FI" sz="1200" b="0" i="0" u="none" strike="noStrike" dirty="0" err="1">
                          <a:solidFill>
                            <a:srgbClr val="000000"/>
                          </a:solidFill>
                          <a:effectLst/>
                          <a:latin typeface="Arial" panose="020B0604020202020204" pitchFamily="34" charset="0"/>
                        </a:rPr>
                        <a:t>CRs</a:t>
                      </a:r>
                      <a:r>
                        <a:rPr lang="fi-FI" sz="1200" b="0" i="0" u="none" strike="noStrike" dirty="0">
                          <a:solidFill>
                            <a:srgbClr val="000000"/>
                          </a:solidFill>
                          <a:effectLst/>
                          <a:latin typeface="Arial" panose="020B0604020202020204" pitchFamily="34" charset="0"/>
                        </a:rPr>
                        <a:t> on TEI (TEI15)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1848203"/>
                  </a:ext>
                </a:extLst>
              </a:tr>
            </a:tbl>
          </a:graphicData>
        </a:graphic>
      </p:graphicFrame>
    </p:spTree>
    <p:extLst>
      <p:ext uri="{BB962C8B-B14F-4D97-AF65-F5344CB8AC3E}">
        <p14:creationId xmlns:p14="http://schemas.microsoft.com/office/powerpoint/2010/main" val="233921659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236453" y="50958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86724012"/>
              </p:ext>
            </p:extLst>
          </p:nvPr>
        </p:nvGraphicFramePr>
        <p:xfrm>
          <a:off x="1460347" y="2059119"/>
          <a:ext cx="7972744" cy="2623089"/>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200" b="0" i="0" u="none" strike="noStrike" dirty="0">
                          <a:solidFill>
                            <a:srgbClr val="000000"/>
                          </a:solidFill>
                          <a:effectLst/>
                          <a:latin typeface="Arial" panose="020B0604020202020204" pitchFamily="34" charset="0"/>
                        </a:rPr>
                        <a:t>SP-170966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Rel-15 CRs on Charging aspects of EDCE5: PS Charging enhancements to support 5G New Radio via Dual Connectivity (EDCE5-CH)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algn="l" fontAlgn="t"/>
                      <a:r>
                        <a:rPr lang="sv-SE" sz="1200" b="0" i="0" u="none" strike="noStrike">
                          <a:solidFill>
                            <a:srgbClr val="000000"/>
                          </a:solidFill>
                          <a:effectLst/>
                          <a:latin typeface="Arial" panose="020B0604020202020204" pitchFamily="34" charset="0"/>
                        </a:rPr>
                        <a:t>SP-170967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Rel-15 CRs on Charging aspects of NAPS (NAPS-CH)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9712511"/>
                  </a:ext>
                </a:extLst>
              </a:tr>
              <a:tr h="425435">
                <a:tc>
                  <a:txBody>
                    <a:bodyPr/>
                    <a:lstStyle/>
                    <a:p>
                      <a:pPr algn="l" fontAlgn="t"/>
                      <a:r>
                        <a:rPr lang="sv-SE" sz="1200" b="0" i="0" u="none" strike="noStrike" dirty="0">
                          <a:solidFill>
                            <a:srgbClr val="000000"/>
                          </a:solidFill>
                          <a:effectLst/>
                          <a:latin typeface="Arial" panose="020B0604020202020204" pitchFamily="34" charset="0"/>
                        </a:rPr>
                        <a:t>SP-170970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Rel-15 CRs on Charging for enhancement to Flexible Mobile Service Steering (eFMSS_CH)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6280462"/>
                  </a:ext>
                </a:extLst>
              </a:tr>
              <a:tr h="425435">
                <a:tc>
                  <a:txBody>
                    <a:bodyPr/>
                    <a:lstStyle/>
                    <a:p>
                      <a:pPr algn="l" fontAlgn="t"/>
                      <a:r>
                        <a:rPr lang="sv-SE" sz="1200" b="0" i="0" u="none" strike="noStrike" dirty="0">
                          <a:solidFill>
                            <a:srgbClr val="000000"/>
                          </a:solidFill>
                          <a:effectLst/>
                          <a:latin typeface="Arial" panose="020B0604020202020204" pitchFamily="34" charset="0"/>
                        </a:rPr>
                        <a:t>SP-171005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Rel-13 CRs on ULI and release causes for charging enhancement for VoLTE (ULRELC-CH)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85954952"/>
                  </a:ext>
                </a:extLst>
              </a:tr>
              <a:tr h="425435">
                <a:tc>
                  <a:txBody>
                    <a:bodyPr/>
                    <a:lstStyle/>
                    <a:p>
                      <a:pPr algn="l" fontAlgn="t"/>
                      <a:r>
                        <a:rPr lang="sv-SE" sz="1200" b="0" i="0" u="none" strike="noStrike">
                          <a:solidFill>
                            <a:srgbClr val="000000"/>
                          </a:solidFill>
                          <a:effectLst/>
                          <a:latin typeface="Arial" panose="020B0604020202020204" pitchFamily="34" charset="0"/>
                        </a:rPr>
                        <a:t>SP-171011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CR Rel-15 32.277 Add charging description for WLAN-based </a:t>
                      </a:r>
                      <a:r>
                        <a:rPr lang="en-US" sz="1200" b="0" i="0" u="none" strike="noStrike" dirty="0" err="1">
                          <a:solidFill>
                            <a:srgbClr val="000000"/>
                          </a:solidFill>
                          <a:effectLst/>
                          <a:latin typeface="Arial" panose="020B0604020202020204" pitchFamily="34" charset="0"/>
                        </a:rPr>
                        <a:t>ProSe</a:t>
                      </a:r>
                      <a:r>
                        <a:rPr lang="en-US" sz="1200" b="0" i="0" u="none" strike="noStrike" dirty="0">
                          <a:solidFill>
                            <a:srgbClr val="000000"/>
                          </a:solidFill>
                          <a:effectLst/>
                          <a:latin typeface="Arial" panose="020B0604020202020204" pitchFamily="34" charset="0"/>
                        </a:rPr>
                        <a:t> direct discovery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50540066"/>
                  </a:ext>
                </a:extLst>
              </a:tr>
            </a:tbl>
          </a:graphicData>
        </a:graphic>
      </p:graphicFrame>
    </p:spTree>
    <p:extLst>
      <p:ext uri="{BB962C8B-B14F-4D97-AF65-F5344CB8AC3E}">
        <p14:creationId xmlns:p14="http://schemas.microsoft.com/office/powerpoint/2010/main" val="204603078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39914" y="1311688"/>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(re-elected)	Chair 	since 08/2015</a:t>
            </a:r>
            <a:br>
              <a:rPr lang="en-GB" altLang="zh-CN" sz="2000" dirty="0">
                <a:cs typeface="Times New Roman" pitchFamily="18" charset="0"/>
              </a:rPr>
            </a:br>
            <a:r>
              <a:rPr lang="en-GB" altLang="zh-CN" sz="2000" dirty="0">
                <a:cs typeface="Times New Roman" pitchFamily="18" charset="0"/>
              </a:rPr>
              <a:t>Jean-Michel Cornily (Orange) (re-elected)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(re-elected)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981200" y="252413"/>
            <a:ext cx="6834188" cy="692150"/>
          </a:xfrm>
        </p:spPr>
        <p:txBody>
          <a:bodyPr/>
          <a:lstStyle/>
          <a:p>
            <a:r>
              <a:rPr lang="en-GB"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77646186"/>
              </p:ext>
            </p:extLst>
          </p:nvPr>
        </p:nvGraphicFramePr>
        <p:xfrm>
          <a:off x="1332896" y="2073555"/>
          <a:ext cx="8272812" cy="1908456"/>
        </p:xfrm>
        <a:graphic>
          <a:graphicData uri="http://schemas.openxmlformats.org/drawingml/2006/table">
            <a:tbl>
              <a:tblPr/>
              <a:tblGrid>
                <a:gridCol w="1315113">
                  <a:extLst>
                    <a:ext uri="{9D8B030D-6E8A-4147-A177-3AD203B41FA5}">
                      <a16:colId xmlns:a16="http://schemas.microsoft.com/office/drawing/2014/main" val="20000"/>
                    </a:ext>
                  </a:extLst>
                </a:gridCol>
                <a:gridCol w="6957699">
                  <a:extLst>
                    <a:ext uri="{9D8B030D-6E8A-4147-A177-3AD203B41FA5}">
                      <a16:colId xmlns:a16="http://schemas.microsoft.com/office/drawing/2014/main" val="20001"/>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algn="l" fontAlgn="t"/>
                      <a:r>
                        <a:rPr lang="sv-SE" sz="1200" b="0" i="0" u="none" strike="noStrike" dirty="0">
                          <a:solidFill>
                            <a:srgbClr val="000000"/>
                          </a:solidFill>
                          <a:effectLst/>
                          <a:latin typeface="Arial" panose="020B0604020202020204" pitchFamily="34" charset="0"/>
                        </a:rPr>
                        <a:t>SP-170975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TR 32.869 "Study on Overload Control for Diameter Charging Applications“ for </a:t>
                      </a:r>
                      <a:r>
                        <a:rPr lang="sv-SE"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t>
                      </a:r>
                      <a:r>
                        <a:rPr lang="sv-SE" sz="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en-US" sz="12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4232">
                <a:tc>
                  <a:txBody>
                    <a:bodyPr/>
                    <a:lstStyle/>
                    <a:p>
                      <a:pPr algn="l" fontAlgn="t"/>
                      <a:r>
                        <a:rPr lang="sv-SE" sz="1200" b="0" i="0" u="none" strike="noStrike">
                          <a:solidFill>
                            <a:srgbClr val="000000"/>
                          </a:solidFill>
                          <a:effectLst/>
                          <a:latin typeface="Arial" panose="020B0604020202020204" pitchFamily="34" charset="0"/>
                        </a:rPr>
                        <a:t>SP-170976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TR 32.899 "Study on Charging Aspects of 5G System Architecture Phase 1“ for </a:t>
                      </a:r>
                      <a:r>
                        <a:rPr lang="fr-FR" sz="1200" kern="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en-US" sz="12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88218246"/>
                  </a:ext>
                </a:extLst>
              </a:tr>
              <a:tr h="514232">
                <a:tc>
                  <a:txBody>
                    <a:bodyPr/>
                    <a:lstStyle/>
                    <a:p>
                      <a:pPr algn="l" fontAlgn="t"/>
                      <a:r>
                        <a:rPr lang="sv-SE" sz="1200" b="0" i="0" u="none" strike="noStrike">
                          <a:solidFill>
                            <a:srgbClr val="000000"/>
                          </a:solidFill>
                          <a:effectLst/>
                          <a:latin typeface="Arial" panose="020B0604020202020204" pitchFamily="34" charset="0"/>
                        </a:rPr>
                        <a:t>SP-170977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TR 32.870 "Study on forward compatibility for 3GPP Diameter Charging Applications“ for </a:t>
                      </a:r>
                      <a:r>
                        <a:rPr lang="sv-SE" sz="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t>
                      </a:r>
                      <a:r>
                        <a:rPr lang="sv-SE" sz="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en-US" sz="12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52563426"/>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83818231"/>
              </p:ext>
            </p:extLst>
          </p:nvPr>
        </p:nvGraphicFramePr>
        <p:xfrm>
          <a:off x="1384176" y="2006327"/>
          <a:ext cx="8290169" cy="2796905"/>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200" b="0" i="0" u="none" strike="noStrike" dirty="0">
                          <a:solidFill>
                            <a:srgbClr val="000000"/>
                          </a:solidFill>
                          <a:effectLst/>
                          <a:latin typeface="Arial" panose="020B0604020202020204" pitchFamily="34" charset="0"/>
                        </a:rPr>
                        <a:t>SP-170947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New WID on Charging for WLAN-based Prose Direct Discovery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229">
                <a:tc>
                  <a:txBody>
                    <a:bodyPr/>
                    <a:lstStyle/>
                    <a:p>
                      <a:pPr algn="l" fontAlgn="t"/>
                      <a:r>
                        <a:rPr lang="sv-SE" sz="1200" b="0" i="0" u="none" strike="noStrike" dirty="0">
                          <a:solidFill>
                            <a:srgbClr val="000000"/>
                          </a:solidFill>
                          <a:effectLst/>
                          <a:latin typeface="Arial" panose="020B0604020202020204" pitchFamily="34" charset="0"/>
                        </a:rPr>
                        <a:t>SP-170949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Revised WID on Charging Enhancement for eFMSS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51091271"/>
                  </a:ext>
                </a:extLst>
              </a:tr>
              <a:tr h="486229">
                <a:tc>
                  <a:txBody>
                    <a:bodyPr/>
                    <a:lstStyle/>
                    <a:p>
                      <a:pPr algn="l" fontAlgn="t"/>
                      <a:r>
                        <a:rPr lang="sv-SE" sz="1200" b="0" i="0" u="none" strike="noStrike" dirty="0">
                          <a:solidFill>
                            <a:srgbClr val="000000"/>
                          </a:solidFill>
                          <a:effectLst/>
                          <a:latin typeface="Arial" panose="020B0604020202020204" pitchFamily="34" charset="0"/>
                        </a:rPr>
                        <a:t>SP-170951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New WID on Service Based Interface for 5G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55390191"/>
                  </a:ext>
                </a:extLst>
              </a:tr>
              <a:tr h="486229">
                <a:tc>
                  <a:txBody>
                    <a:bodyPr/>
                    <a:lstStyle/>
                    <a:p>
                      <a:pPr algn="l" fontAlgn="t"/>
                      <a:r>
                        <a:rPr lang="sv-SE" sz="1200" b="0" i="0" u="none" strike="noStrike">
                          <a:solidFill>
                            <a:srgbClr val="000000"/>
                          </a:solidFill>
                          <a:effectLst/>
                          <a:latin typeface="Arial" panose="020B0604020202020204" pitchFamily="34" charset="0"/>
                        </a:rPr>
                        <a:t>SP-170952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New WID on Data Charging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6217475"/>
                  </a:ext>
                </a:extLst>
              </a:tr>
              <a:tr h="486229">
                <a:tc>
                  <a:txBody>
                    <a:bodyPr/>
                    <a:lstStyle/>
                    <a:p>
                      <a:pPr algn="l" fontAlgn="t"/>
                      <a:r>
                        <a:rPr lang="sv-SE" sz="1200" b="0" i="0" u="none" strike="noStrike">
                          <a:solidFill>
                            <a:srgbClr val="000000"/>
                          </a:solidFill>
                          <a:effectLst/>
                          <a:latin typeface="Arial" panose="020B0604020202020204" pitchFamily="34" charset="0"/>
                        </a:rPr>
                        <a:t>SP-170953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Revised SID on Charging Aspects of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6959577"/>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914239" y="1201004"/>
            <a:ext cx="8412565" cy="5104261"/>
          </a:xfrm>
        </p:spPr>
        <p:txBody>
          <a:bodyPr/>
          <a:lstStyle/>
          <a:p>
            <a:pPr marL="457200" lvl="1" indent="0">
              <a:lnSpc>
                <a:spcPct val="80000"/>
              </a:lnSpc>
              <a:buNone/>
              <a:defRPr/>
            </a:pPr>
            <a:endParaRPr lang="en-US" sz="2000" dirty="0"/>
          </a:p>
          <a:p>
            <a:r>
              <a:rPr lang="en-GB" altLang="zh-CN" sz="2800" dirty="0"/>
              <a:t>Open Mobile Alliance (OMA) </a:t>
            </a:r>
          </a:p>
          <a:p>
            <a:pPr lvl="1">
              <a:lnSpc>
                <a:spcPct val="80000"/>
              </a:lnSpc>
              <a:defRPr/>
            </a:pPr>
            <a:r>
              <a:rPr lang="en-GB" altLang="zh-CN" sz="2400" dirty="0">
                <a:ea typeface="+mn-ea"/>
                <a:cs typeface="+mn-cs"/>
              </a:rPr>
              <a:t>OMA ARC maintains the OMA Data Definition Specification (DDS) based on the SA5 specification for Diameter AVP code definitions (TS 32.299).</a:t>
            </a:r>
          </a:p>
          <a:p>
            <a:pPr lvl="1">
              <a:lnSpc>
                <a:spcPct val="80000"/>
              </a:lnSpc>
              <a:defRPr/>
            </a:pPr>
            <a:r>
              <a:rPr lang="en-US" sz="2400" dirty="0">
                <a:ea typeface="+mn-ea"/>
                <a:cs typeface="+mn-cs"/>
              </a:rPr>
              <a:t>TS 32.299 </a:t>
            </a:r>
            <a:r>
              <a:rPr lang="en-US" sz="2400" dirty="0" err="1">
                <a:ea typeface="+mn-ea"/>
                <a:cs typeface="+mn-cs"/>
              </a:rPr>
              <a:t>PoC</a:t>
            </a:r>
            <a:r>
              <a:rPr lang="en-US" sz="2400" dirty="0">
                <a:ea typeface="+mn-ea"/>
                <a:cs typeface="+mn-cs"/>
              </a:rPr>
              <a:t>-Server-Role AVP definition has been extended for OMA CPM group charging.</a:t>
            </a:r>
            <a:endParaRPr lang="en-GB" sz="2400" dirty="0">
              <a:ea typeface="+mn-ea"/>
              <a:cs typeface="+mn-cs"/>
            </a:endParaRPr>
          </a:p>
          <a:p>
            <a:pPr>
              <a:lnSpc>
                <a:spcPct val="80000"/>
              </a:lnSpc>
              <a:buNone/>
              <a:defRPr/>
            </a:pPr>
            <a:endParaRPr lang="en-GB" altLang="zh-CN" dirty="0"/>
          </a:p>
        </p:txBody>
      </p:sp>
      <p:sp>
        <p:nvSpPr>
          <p:cNvPr id="5"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6136" y="47021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37116939"/>
              </p:ext>
            </p:extLst>
          </p:nvPr>
        </p:nvGraphicFramePr>
        <p:xfrm>
          <a:off x="1412700" y="1826289"/>
          <a:ext cx="8385127" cy="2307287"/>
        </p:xfrm>
        <a:graphic>
          <a:graphicData uri="http://schemas.openxmlformats.org/drawingml/2006/table">
            <a:tbl>
              <a:tblPr/>
              <a:tblGrid>
                <a:gridCol w="1331710">
                  <a:extLst>
                    <a:ext uri="{9D8B030D-6E8A-4147-A177-3AD203B41FA5}">
                      <a16:colId xmlns:a16="http://schemas.microsoft.com/office/drawing/2014/main" val="20000"/>
                    </a:ext>
                  </a:extLst>
                </a:gridCol>
                <a:gridCol w="7053417">
                  <a:extLst>
                    <a:ext uri="{9D8B030D-6E8A-4147-A177-3AD203B41FA5}">
                      <a16:colId xmlns:a16="http://schemas.microsoft.com/office/drawing/2014/main" val="20001"/>
                    </a:ext>
                  </a:extLst>
                </a:gridCol>
              </a:tblGrid>
              <a:tr h="64563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algn="l" fontAlgn="t"/>
                      <a:r>
                        <a:rPr lang="sv-SE" sz="1200" b="0" i="0" u="none" strike="noStrike" dirty="0">
                          <a:solidFill>
                            <a:srgbClr val="000000"/>
                          </a:solidFill>
                          <a:effectLst/>
                          <a:latin typeface="Arial" panose="020B0604020202020204" pitchFamily="34" charset="0"/>
                        </a:rPr>
                        <a:t>SP-170972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Rel-8 CRs on OAM (OAM8)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553883">
                <a:tc>
                  <a:txBody>
                    <a:bodyPr/>
                    <a:lstStyle/>
                    <a:p>
                      <a:pPr algn="l" fontAlgn="t"/>
                      <a:r>
                        <a:rPr lang="sv-SE" sz="1200" b="0" i="0" u="none" strike="noStrike" dirty="0">
                          <a:solidFill>
                            <a:srgbClr val="000000"/>
                          </a:solidFill>
                          <a:effectLst/>
                          <a:latin typeface="Arial" panose="020B0604020202020204" pitchFamily="34" charset="0"/>
                        </a:rPr>
                        <a:t>SP-170968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Rel-15 CRs on Self-Organizing Networks (SON) for Active Antenna System (AAS) deployment management (OAM_SON_AAS)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3196816"/>
                  </a:ext>
                </a:extLst>
              </a:tr>
              <a:tr h="553883">
                <a:tc>
                  <a:txBody>
                    <a:bodyPr/>
                    <a:lstStyle/>
                    <a:p>
                      <a:pPr algn="l" fontAlgn="t"/>
                      <a:r>
                        <a:rPr lang="sv-SE" sz="1200" b="0" i="0" u="none" strike="noStrike">
                          <a:solidFill>
                            <a:srgbClr val="000000"/>
                          </a:solidFill>
                          <a:effectLst/>
                          <a:latin typeface="Arial" panose="020B0604020202020204" pitchFamily="34" charset="0"/>
                        </a:rPr>
                        <a:t>SP-170969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Rel-14 CRs on Configuration Management for mobile networks that include virtualized network functions (OAM14-MAMO_VNF-CM)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9594949"/>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4971" y="51438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86617184"/>
              </p:ext>
            </p:extLst>
          </p:nvPr>
        </p:nvGraphicFramePr>
        <p:xfrm>
          <a:off x="1291816" y="1679013"/>
          <a:ext cx="8346860" cy="3907611"/>
        </p:xfrm>
        <a:graphic>
          <a:graphicData uri="http://schemas.openxmlformats.org/drawingml/2006/table">
            <a:tbl>
              <a:tblPr/>
              <a:tblGrid>
                <a:gridCol w="1353454">
                  <a:extLst>
                    <a:ext uri="{9D8B030D-6E8A-4147-A177-3AD203B41FA5}">
                      <a16:colId xmlns:a16="http://schemas.microsoft.com/office/drawing/2014/main" val="20000"/>
                    </a:ext>
                  </a:extLst>
                </a:gridCol>
                <a:gridCol w="6993406">
                  <a:extLst>
                    <a:ext uri="{9D8B030D-6E8A-4147-A177-3AD203B41FA5}">
                      <a16:colId xmlns:a16="http://schemas.microsoft.com/office/drawing/2014/main" val="20001"/>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200" b="0" i="0" u="none" strike="noStrike" dirty="0">
                          <a:solidFill>
                            <a:srgbClr val="000000"/>
                          </a:solidFill>
                          <a:effectLst/>
                          <a:latin typeface="Arial" panose="020B0604020202020204" pitchFamily="34" charset="0"/>
                        </a:rPr>
                        <a:t>SP-170973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TR 28.802 "Study on management aspects of next generation network  architecture and features“ for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200" b="0" i="0" u="none" strike="noStrike">
                          <a:solidFill>
                            <a:srgbClr val="000000"/>
                          </a:solidFill>
                          <a:effectLst/>
                          <a:latin typeface="Arial" panose="020B0604020202020204" pitchFamily="34" charset="0"/>
                        </a:rPr>
                        <a:t>SP-170974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TR 32.880 "Study on implementation for the partitioning of Itf-N“ for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200" b="0" i="0" u="none" strike="noStrike" dirty="0">
                          <a:solidFill>
                            <a:srgbClr val="000000"/>
                          </a:solidFill>
                          <a:effectLst/>
                          <a:latin typeface="Arial" panose="020B0604020202020204" pitchFamily="34" charset="0"/>
                        </a:rPr>
                        <a:t>SP-170978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TS 28.304 "Control and monitoring of Power, Energy and Environmental (PEE) parameters Integration Reference Point (IRP); Requirements" for 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r h="393539">
                <a:tc>
                  <a:txBody>
                    <a:bodyPr/>
                    <a:lstStyle/>
                    <a:p>
                      <a:pPr algn="l" fontAlgn="t"/>
                      <a:r>
                        <a:rPr lang="sv-SE" sz="1200" b="0" i="0" u="none" strike="noStrike">
                          <a:solidFill>
                            <a:srgbClr val="000000"/>
                          </a:solidFill>
                          <a:effectLst/>
                          <a:latin typeface="Arial" panose="020B0604020202020204" pitchFamily="34" charset="0"/>
                        </a:rPr>
                        <a:t>SP-170979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TS 28.305 "Control and monitoring of Power, Energy and Environmental (PEE) parameters Integration Reference Point (IRP); Information Service (IS)" for 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5817543"/>
                  </a:ext>
                </a:extLst>
              </a:tr>
              <a:tr h="393539">
                <a:tc>
                  <a:txBody>
                    <a:bodyPr/>
                    <a:lstStyle/>
                    <a:p>
                      <a:pPr algn="l" fontAlgn="t"/>
                      <a:r>
                        <a:rPr lang="sv-SE" sz="1200" b="0" i="0" u="none" strike="noStrike">
                          <a:solidFill>
                            <a:srgbClr val="000000"/>
                          </a:solidFill>
                          <a:effectLst/>
                          <a:latin typeface="Arial" panose="020B0604020202020204" pitchFamily="34" charset="0"/>
                        </a:rPr>
                        <a:t>SP-170980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TS 28.306 "Control and monitoring of Power, Energy and Environmental (PEE) parameters Integration Reference Point (IRP); Solution Set (SS) definitions" for 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31126837"/>
                  </a:ext>
                </a:extLst>
              </a:tr>
              <a:tr h="393539">
                <a:tc>
                  <a:txBody>
                    <a:bodyPr/>
                    <a:lstStyle/>
                    <a:p>
                      <a:pPr algn="l" fontAlgn="t"/>
                      <a:r>
                        <a:rPr lang="sv-SE" sz="1200" b="0" i="0" u="none" strike="noStrike">
                          <a:solidFill>
                            <a:srgbClr val="000000"/>
                          </a:solidFill>
                          <a:effectLst/>
                          <a:latin typeface="Arial" panose="020B0604020202020204" pitchFamily="34" charset="0"/>
                        </a:rPr>
                        <a:t>SP-170981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TR 32.866 "Study on a RESTful HTTP-based Solution Set (SS)" for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60306292"/>
                  </a:ext>
                </a:extLst>
              </a:tr>
              <a:tr h="393539">
                <a:tc>
                  <a:txBody>
                    <a:bodyPr/>
                    <a:lstStyle/>
                    <a:p>
                      <a:pPr algn="l" fontAlgn="t"/>
                      <a:r>
                        <a:rPr lang="sv-SE" sz="1200" b="0" i="0" u="none" strike="noStrike">
                          <a:solidFill>
                            <a:srgbClr val="000000"/>
                          </a:solidFill>
                          <a:effectLst/>
                          <a:latin typeface="Arial" panose="020B0604020202020204" pitchFamily="34" charset="0"/>
                        </a:rPr>
                        <a:t>SP-171002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TR 28.800 "Study on management and orchestration architecture of next generation network and service" for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42157"/>
                  </a:ext>
                </a:extLst>
              </a:tr>
              <a:tr h="393539">
                <a:tc>
                  <a:txBody>
                    <a:bodyPr/>
                    <a:lstStyle/>
                    <a:p>
                      <a:pPr algn="l" fontAlgn="t"/>
                      <a:r>
                        <a:rPr lang="sv-SE" sz="1200" b="0" i="0" u="none" strike="noStrike">
                          <a:solidFill>
                            <a:srgbClr val="000000"/>
                          </a:solidFill>
                          <a:effectLst/>
                          <a:latin typeface="Arial" panose="020B0604020202020204" pitchFamily="34" charset="0"/>
                        </a:rPr>
                        <a:t>SP-171003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TR 32.864 "Study on management aspects of virtualized network functions that are part of the NR" for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33549071"/>
                  </a:ext>
                </a:extLst>
              </a:tr>
              <a:tr h="393539">
                <a:tc>
                  <a:txBody>
                    <a:bodyPr/>
                    <a:lstStyle/>
                    <a:p>
                      <a:pPr algn="l" fontAlgn="t"/>
                      <a:r>
                        <a:rPr lang="sv-SE" sz="1200" b="0" i="0" u="none" strike="noStrike">
                          <a:solidFill>
                            <a:srgbClr val="000000"/>
                          </a:solidFill>
                          <a:effectLst/>
                          <a:latin typeface="Arial" panose="020B0604020202020204" pitchFamily="34" charset="0"/>
                        </a:rPr>
                        <a:t>SP-171004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TR 32.867 "Study on Management Enhancement of CUPS of EPC Nodes" for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17376852"/>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1545" y="54436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r>
              <a:rPr lang="en-GB" altLang="zh-CN" sz="3200" kern="0" dirty="0">
                <a:solidFill>
                  <a:srgbClr val="FF0000"/>
                </a:solidFill>
                <a:latin typeface="Calibri"/>
              </a:rPr>
              <a:t>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65660758"/>
              </p:ext>
            </p:extLst>
          </p:nvPr>
        </p:nvGraphicFramePr>
        <p:xfrm>
          <a:off x="1025933" y="1538096"/>
          <a:ext cx="9058605" cy="4243820"/>
        </p:xfrm>
        <a:graphic>
          <a:graphicData uri="http://schemas.openxmlformats.org/drawingml/2006/table">
            <a:tbl>
              <a:tblPr/>
              <a:tblGrid>
                <a:gridCol w="1440029">
                  <a:extLst>
                    <a:ext uri="{9D8B030D-6E8A-4147-A177-3AD203B41FA5}">
                      <a16:colId xmlns:a16="http://schemas.microsoft.com/office/drawing/2014/main" val="20000"/>
                    </a:ext>
                  </a:extLst>
                </a:gridCol>
                <a:gridCol w="7618576">
                  <a:extLst>
                    <a:ext uri="{9D8B030D-6E8A-4147-A177-3AD203B41FA5}">
                      <a16:colId xmlns:a16="http://schemas.microsoft.com/office/drawing/2014/main" val="20001"/>
                    </a:ext>
                  </a:extLst>
                </a:gridCol>
              </a:tblGrid>
              <a:tr h="28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7806">
                <a:tc>
                  <a:txBody>
                    <a:bodyPr/>
                    <a:lstStyle/>
                    <a:p>
                      <a:pPr algn="l" fontAlgn="t"/>
                      <a:r>
                        <a:rPr lang="sv-SE" sz="1200" b="0" i="0" u="none" strike="noStrike" dirty="0">
                          <a:solidFill>
                            <a:srgbClr val="000000"/>
                          </a:solidFill>
                          <a:effectLst/>
                          <a:latin typeface="Arial" panose="020B0604020202020204" pitchFamily="34" charset="0"/>
                        </a:rPr>
                        <a:t>SP-170948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New SID on integration of ONAP DCAE and 3GPP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7806">
                <a:tc>
                  <a:txBody>
                    <a:bodyPr/>
                    <a:lstStyle/>
                    <a:p>
                      <a:pPr algn="l" fontAlgn="t"/>
                      <a:r>
                        <a:rPr lang="sv-SE" sz="1200" b="0" i="0" u="none" strike="noStrike" dirty="0">
                          <a:solidFill>
                            <a:srgbClr val="000000"/>
                          </a:solidFill>
                          <a:effectLst/>
                          <a:latin typeface="Arial" panose="020B0604020202020204" pitchFamily="34" charset="0"/>
                        </a:rPr>
                        <a:t>SP-170950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New WID on REST Solution Sets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74496263"/>
                  </a:ext>
                </a:extLst>
              </a:tr>
              <a:tr h="387806">
                <a:tc>
                  <a:txBody>
                    <a:bodyPr/>
                    <a:lstStyle/>
                    <a:p>
                      <a:pPr algn="l" fontAlgn="t"/>
                      <a:r>
                        <a:rPr lang="sv-SE" sz="1200" b="0" i="0" u="none" strike="noStrike" dirty="0">
                          <a:solidFill>
                            <a:srgbClr val="000000"/>
                          </a:solidFill>
                          <a:effectLst/>
                          <a:latin typeface="Arial" panose="020B0604020202020204" pitchFamily="34" charset="0"/>
                        </a:rPr>
                        <a:t>SP-170954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200" b="0" i="0" u="none" strike="noStrike">
                          <a:solidFill>
                            <a:srgbClr val="000000"/>
                          </a:solidFill>
                          <a:effectLst/>
                          <a:latin typeface="Arial" panose="020B0604020202020204" pitchFamily="34" charset="0"/>
                        </a:rPr>
                        <a:t>New WID on Management Enhancement for EPC CUPS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2880"/>
                  </a:ext>
                </a:extLst>
              </a:tr>
              <a:tr h="387806">
                <a:tc>
                  <a:txBody>
                    <a:bodyPr/>
                    <a:lstStyle/>
                    <a:p>
                      <a:pPr algn="l" fontAlgn="t"/>
                      <a:r>
                        <a:rPr lang="sv-SE" sz="1200" b="0" i="0" u="none" strike="noStrike">
                          <a:solidFill>
                            <a:srgbClr val="000000"/>
                          </a:solidFill>
                          <a:effectLst/>
                          <a:latin typeface="Arial" panose="020B0604020202020204" pitchFamily="34" charset="0"/>
                        </a:rPr>
                        <a:t>SP-170955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Revised WID on Provisioning of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495021"/>
                  </a:ext>
                </a:extLst>
              </a:tr>
              <a:tr h="387806">
                <a:tc>
                  <a:txBody>
                    <a:bodyPr/>
                    <a:lstStyle/>
                    <a:p>
                      <a:pPr algn="l" fontAlgn="t"/>
                      <a:r>
                        <a:rPr lang="sv-SE" sz="1200" b="0" i="0" u="none" strike="noStrike">
                          <a:solidFill>
                            <a:srgbClr val="000000"/>
                          </a:solidFill>
                          <a:effectLst/>
                          <a:latin typeface="Arial" panose="020B0604020202020204" pitchFamily="34" charset="0"/>
                        </a:rPr>
                        <a:t>SP-170956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New WID on NRM for 5G network functions management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4356343"/>
                  </a:ext>
                </a:extLst>
              </a:tr>
              <a:tr h="387806">
                <a:tc>
                  <a:txBody>
                    <a:bodyPr/>
                    <a:lstStyle/>
                    <a:p>
                      <a:pPr algn="l" fontAlgn="t"/>
                      <a:r>
                        <a:rPr lang="sv-SE" sz="1200" b="0" i="0" u="none" strike="noStrike">
                          <a:solidFill>
                            <a:srgbClr val="000000"/>
                          </a:solidFill>
                          <a:effectLst/>
                          <a:latin typeface="Arial" panose="020B0604020202020204" pitchFamily="34" charset="0"/>
                        </a:rPr>
                        <a:t>SP-170957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New WID on Assurance data and Performance Management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36365303"/>
                  </a:ext>
                </a:extLst>
              </a:tr>
              <a:tr h="387806">
                <a:tc>
                  <a:txBody>
                    <a:bodyPr/>
                    <a:lstStyle/>
                    <a:p>
                      <a:pPr algn="l" fontAlgn="t"/>
                      <a:r>
                        <a:rPr lang="sv-SE" sz="1200" b="0" i="0" u="none" strike="noStrike">
                          <a:solidFill>
                            <a:srgbClr val="000000"/>
                          </a:solidFill>
                          <a:effectLst/>
                          <a:latin typeface="Arial" panose="020B0604020202020204" pitchFamily="34" charset="0"/>
                        </a:rPr>
                        <a:t>SP-170958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New WID on Management and virtualization aspects of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60032341"/>
                  </a:ext>
                </a:extLst>
              </a:tr>
              <a:tr h="387806">
                <a:tc>
                  <a:txBody>
                    <a:bodyPr/>
                    <a:lstStyle/>
                    <a:p>
                      <a:pPr algn="l" fontAlgn="t"/>
                      <a:r>
                        <a:rPr lang="sv-SE" sz="1200" b="0" i="0" u="none" strike="noStrike">
                          <a:solidFill>
                            <a:srgbClr val="000000"/>
                          </a:solidFill>
                          <a:effectLst/>
                          <a:latin typeface="Arial" panose="020B0604020202020204" pitchFamily="34" charset="0"/>
                        </a:rPr>
                        <a:t>SP-170959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New WID on 5G Trace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5964171"/>
                  </a:ext>
                </a:extLst>
              </a:tr>
              <a:tr h="387806">
                <a:tc>
                  <a:txBody>
                    <a:bodyPr/>
                    <a:lstStyle/>
                    <a:p>
                      <a:pPr algn="l" fontAlgn="t"/>
                      <a:r>
                        <a:rPr lang="sv-SE" sz="1200" b="0" i="0" u="none" strike="noStrike">
                          <a:solidFill>
                            <a:srgbClr val="000000"/>
                          </a:solidFill>
                          <a:effectLst/>
                          <a:latin typeface="Arial" panose="020B0604020202020204" pitchFamily="34" charset="0"/>
                        </a:rPr>
                        <a:t>SP-170960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Revised WID on Management and orchestration of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0174846"/>
                  </a:ext>
                </a:extLst>
              </a:tr>
              <a:tr h="387806">
                <a:tc>
                  <a:txBody>
                    <a:bodyPr/>
                    <a:lstStyle/>
                    <a:p>
                      <a:pPr algn="l" fontAlgn="t"/>
                      <a:r>
                        <a:rPr lang="sv-SE" sz="1200" b="0" i="0" u="none" strike="noStrike">
                          <a:solidFill>
                            <a:srgbClr val="000000"/>
                          </a:solidFill>
                          <a:effectLst/>
                          <a:latin typeface="Arial" panose="020B0604020202020204" pitchFamily="34" charset="0"/>
                        </a:rPr>
                        <a:t>SP-170961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New WID on Fault Supervision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33364284"/>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03389" y="258764"/>
            <a:ext cx="7272337" cy="649287"/>
          </a:xfrm>
        </p:spPr>
        <p:txBody>
          <a:bodyPr/>
          <a:lstStyle/>
          <a:p>
            <a:r>
              <a:rPr lang="en-GB" altLang="zh-CN" sz="4000" dirty="0"/>
              <a:t>OAM&amp;P cooperation</a:t>
            </a:r>
          </a:p>
        </p:txBody>
      </p:sp>
      <p:sp>
        <p:nvSpPr>
          <p:cNvPr id="43011" name="Rectangle 3"/>
          <p:cNvSpPr>
            <a:spLocks noGrp="1"/>
          </p:cNvSpPr>
          <p:nvPr>
            <p:ph type="body" idx="1"/>
          </p:nvPr>
        </p:nvSpPr>
        <p:spPr>
          <a:xfrm>
            <a:off x="436727" y="795553"/>
            <a:ext cx="11368585" cy="5564304"/>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914400" lvl="1" indent="-457200"/>
            <a:r>
              <a:rPr lang="en-GB" altLang="zh-CN" sz="2000" dirty="0">
                <a:ea typeface="宋体" pitchFamily="2" charset="-122"/>
              </a:rPr>
              <a:t>The progress </a:t>
            </a:r>
            <a:r>
              <a:rPr lang="en-US" altLang="zh-CN" sz="2000" dirty="0">
                <a:ea typeface="宋体" pitchFamily="2" charset="-122"/>
              </a:rPr>
              <a:t>of stage 3 specifications in ETSI SOL WG has allowed the completion of Rel-14 SA5 NFV specifications in June 2017 (except PM).</a:t>
            </a:r>
          </a:p>
          <a:p>
            <a:pPr marL="914400" lvl="1" indent="-457200"/>
            <a:r>
              <a:rPr lang="en-US" altLang="zh-CN" sz="2000" dirty="0">
                <a:ea typeface="宋体" pitchFamily="2" charset="-122"/>
              </a:rPr>
              <a:t>SA5 NFV Performance Management specs completed in September 2017 (see next slide).</a:t>
            </a:r>
            <a:endParaRPr lang="en-GB" altLang="zh-CN" sz="2000" dirty="0">
              <a:highlight>
                <a:srgbClr val="FFFF00"/>
              </a:highlight>
              <a:ea typeface="宋体" pitchFamily="2" charset="-122"/>
            </a:endParaRPr>
          </a:p>
          <a:p>
            <a:pPr marL="514350" indent="-457200"/>
            <a:r>
              <a:rPr lang="en-US" altLang="zh-CN" sz="2400" dirty="0"/>
              <a:t>ATIS NRSC</a:t>
            </a:r>
          </a:p>
          <a:p>
            <a:pPr marL="914400" lvl="1" indent="-457200"/>
            <a:r>
              <a:rPr lang="en-US" sz="2000" dirty="0"/>
              <a:t>Work is ongoing on the request from ATIS to specify metrics to determine a drop in registered users in an IP-based network.</a:t>
            </a:r>
            <a:r>
              <a:rPr lang="en-GB" altLang="zh-CN" sz="2000" dirty="0"/>
              <a:t> </a:t>
            </a:r>
          </a:p>
          <a:p>
            <a:pPr marL="914400" lvl="1" indent="-457200"/>
            <a:r>
              <a:rPr lang="en-GB" altLang="zh-CN" sz="2000" dirty="0"/>
              <a:t>ATIS directly contributed to SA5#116 and a proposal for the way forward was endorsed.</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Cooperation on Network Slicing </a:t>
            </a:r>
          </a:p>
          <a:p>
            <a:pPr marL="914400" lvl="1" indent="-457200">
              <a:defRPr/>
            </a:pPr>
            <a:r>
              <a:rPr lang="en-GB" altLang="zh-CN" sz="2000" dirty="0">
                <a:ea typeface="宋体" pitchFamily="2" charset="-122"/>
              </a:rPr>
              <a:t>Several LSs received about various initiatives on Network Slicing in GSMA, BBF, MEF. Work is also ongoing on Network Slicing in NGMN, IETF, ETSI ISG NFV, etc. </a:t>
            </a:r>
          </a:p>
          <a:p>
            <a:pPr marL="914400" lvl="1" indent="-457200">
              <a:defRPr/>
            </a:pPr>
            <a:r>
              <a:rPr lang="en-GB" altLang="zh-CN" sz="2000" dirty="0">
                <a:ea typeface="宋体" pitchFamily="2" charset="-122"/>
              </a:rPr>
              <a:t>Need for more coordination of those initiatives on Network Slicing. </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116956003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a:t>
            </a:r>
            <a:r>
              <a:rPr lang="en-GB" altLang="zh-CN" sz="3200" dirty="0">
                <a:solidFill>
                  <a:srgbClr val="FF0000"/>
                </a:solidFill>
                <a:latin typeface="Calibri" pitchFamily="34" charset="0"/>
                <a:cs typeface="Times New Roman" pitchFamily="18" charset="0"/>
              </a:rPr>
              <a:t>WIs </a:t>
            </a:r>
            <a:r>
              <a:rPr lang="en-GB" altLang="zh-CN" sz="3200">
                <a:solidFill>
                  <a:srgbClr val="FF0000"/>
                </a:solidFill>
                <a:latin typeface="Calibri" pitchFamily="34" charset="0"/>
                <a:cs typeface="Times New Roman" pitchFamily="18" charset="0"/>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97855326"/>
              </p:ext>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Charging Enhancement for eFMSS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eFMSS_CH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760057</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Telecom</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The traffic steering policy parameters are introduced for the TDF. They are included in the "Service data containers" description.</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CRs, WID update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889621165"/>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WIs (2/4)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PS Charging enhancements to support 5G New Radio via Dual Connectivity</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EDCE5-CH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760062</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10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 </a:t>
                      </a: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-&gt; 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SA#79 – March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EPC QoS update to support NR as a secondary RAT were introduced in AVPs and ASN.1 types.</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CRs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6824412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WIs (3/4)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nvPr>
        </p:nvGraphicFramePr>
        <p:xfrm>
          <a:off x="163773" y="1005577"/>
          <a:ext cx="11900848" cy="5004760"/>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Aspects of Northbound APIs for SCEF-SCS/AS Interworking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NAPS-CH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20% -&gt; 20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SA#79 – March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32.254, 32.240,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960314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382405500"/>
              </p:ext>
            </p:extLst>
          </p:nvPr>
        </p:nvGraphicFramePr>
        <p:xfrm>
          <a:off x="1426591" y="1156987"/>
          <a:ext cx="8428609" cy="4986149"/>
        </p:xfrm>
        <a:graphic>
          <a:graphicData uri="http://schemas.openxmlformats.org/drawingml/2006/table">
            <a:tbl>
              <a:tblPr/>
              <a:tblGrid>
                <a:gridCol w="1385740">
                  <a:extLst>
                    <a:ext uri="{9D8B030D-6E8A-4147-A177-3AD203B41FA5}">
                      <a16:colId xmlns:a16="http://schemas.microsoft.com/office/drawing/2014/main" val="20000"/>
                    </a:ext>
                  </a:extLst>
                </a:gridCol>
                <a:gridCol w="1783687">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16-20 Jan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Portugal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SA5#111-bis (5G/NFV)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13-17 Feb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Munich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Germany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endPar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27-31 Mar 2017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Guilin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08-12 May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West Palm Beach</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21-25 Aug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16-20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Busan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ETRI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27 Nov-1 Dec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Reno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USA</a:t>
                      </a: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dirty="0"/>
              <a:t>2017 meeting calendar</a:t>
            </a:r>
          </a:p>
        </p:txBody>
      </p:sp>
    </p:spTree>
    <p:extLst>
      <p:ext uri="{BB962C8B-B14F-4D97-AF65-F5344CB8AC3E}">
        <p14:creationId xmlns:p14="http://schemas.microsoft.com/office/powerpoint/2010/main" val="206275432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WIs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6066079"/>
              </p:ext>
            </p:extLst>
          </p:nvPr>
        </p:nvGraphicFramePr>
        <p:xfrm>
          <a:off x="163773" y="1005577"/>
          <a:ext cx="11900848" cy="4782866"/>
        </p:xfrm>
        <a:graphic>
          <a:graphicData uri="http://schemas.openxmlformats.org/drawingml/2006/table">
            <a:tbl>
              <a:tblPr/>
              <a:tblGrid>
                <a:gridCol w="1840518">
                  <a:extLst>
                    <a:ext uri="{9D8B030D-6E8A-4147-A177-3AD203B41FA5}">
                      <a16:colId xmlns:a16="http://schemas.microsoft.com/office/drawing/2014/main" val="20000"/>
                    </a:ext>
                  </a:extLst>
                </a:gridCol>
                <a:gridCol w="4093424">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Charging for WLAN-based Prose Direct Discovery (</a:t>
                      </a:r>
                      <a:r>
                        <a:rPr lang="en-US" sz="1800" b="1" i="1" kern="1200" dirty="0">
                          <a:solidFill>
                            <a:schemeClr val="tx1"/>
                          </a:solidFill>
                          <a:effectLst/>
                          <a:latin typeface="+mn-lt"/>
                          <a:ea typeface="+mn-ea"/>
                          <a:cs typeface="+mn-cs"/>
                        </a:rPr>
                        <a:t>preliminary work</a:t>
                      </a:r>
                      <a:r>
                        <a:rPr lang="en-US" sz="1800" b="1" kern="1200" dirty="0">
                          <a:solidFill>
                            <a:schemeClr val="tx1"/>
                          </a:solidFill>
                          <a:effectLst/>
                          <a:latin typeface="+mn-lt"/>
                          <a:ea typeface="+mn-ea"/>
                          <a:cs typeface="+mn-cs"/>
                        </a:rPr>
                        <a:t> </a:t>
                      </a:r>
                      <a:r>
                        <a:rPr lang="en-US" sz="1800" b="1" i="1" kern="1200" dirty="0">
                          <a:solidFill>
                            <a:schemeClr val="tx1"/>
                          </a:solidFill>
                          <a:effectLst/>
                          <a:latin typeface="+mn-lt"/>
                          <a:ea typeface="+mn-ea"/>
                          <a:cs typeface="+mn-cs"/>
                        </a:rPr>
                        <a:t>before WID approval by SA)</a:t>
                      </a:r>
                      <a:endParaRPr kumimoji="0" lang="en-GB" altLang="zh-CN" sz="1800" b="1" i="1"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ProSe_WLAN_DD-CH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xxx</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Intel</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0% -&gt; 40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SA#79 – March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32.277,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Adoption of WLAN-based Direct Discovery for ProSe, and the charging aspects are introduced</a:t>
                      </a:r>
                    </a:p>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The PC5 Radio technology (LTE or WLAN) is introduced</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CR  along with the New WID</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9889018"/>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SIs (1/4)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1152395"/>
              </p:ext>
            </p:extLst>
          </p:nvPr>
        </p:nvGraphicFramePr>
        <p:xfrm>
          <a:off x="1078173" y="1346776"/>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a:ln>
                            <a:noFill/>
                          </a:ln>
                          <a:solidFill>
                            <a:schemeClr val="tx1"/>
                          </a:solidFill>
                          <a:effectLst/>
                          <a:latin typeface="Calibri" pitchFamily="34" charset="0"/>
                          <a:ea typeface="+mn-ea"/>
                          <a:cs typeface="Arial" charset="0"/>
                        </a:rPr>
                        <a:t>Study on Overload Control for Diameter Charging Applications</a:t>
                      </a:r>
                      <a:endParaRPr kumimoji="0" lang="en-GB" altLang="zh-CN" sz="1800" b="1" i="0" u="none" strike="noStrike"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600" b="0" kern="1200">
                          <a:solidFill>
                            <a:schemeClr val="tx1"/>
                          </a:solidFill>
                          <a:effectLst/>
                          <a:latin typeface="+mn-lt"/>
                          <a:ea typeface="+mn-ea"/>
                          <a:cs typeface="+mn-cs"/>
                        </a:rPr>
                        <a:t>Ericsson</a:t>
                      </a:r>
                      <a:endParaRPr kumimoji="0" lang="en-GB" altLang="zh-CN" sz="1400" b="0" i="0" u="none" strike="noStrike"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32.869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Study conclusion with two solutions for offline and three solutions for online to be specified in the TS 32.299.</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pCRs, TR 32.869 sent for information and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50600528"/>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SIs (2/4)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85425311"/>
              </p:ext>
            </p:extLst>
          </p:nvPr>
        </p:nvGraphicFramePr>
        <p:xfrm>
          <a:off x="1078173" y="1346776"/>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Study on forward compatibility for 3GPP Diameter Charging Applications</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FS_FWDCA</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600" b="0" kern="1200">
                          <a:solidFill>
                            <a:schemeClr val="tx1"/>
                          </a:solidFill>
                          <a:effectLst/>
                          <a:latin typeface="+mn-lt"/>
                          <a:ea typeface="+mn-ea"/>
                          <a:cs typeface="+mn-cs"/>
                        </a:rPr>
                        <a:t>Nokia</a:t>
                      </a:r>
                      <a:endParaRPr kumimoji="0" lang="en-GB" altLang="zh-CN" sz="1400" b="0" i="0" u="none" strike="noStrike"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32.870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Different solutions were evaluated, and new solutions were introduced.</a:t>
                      </a:r>
                    </a:p>
                    <a:p>
                      <a:pPr marL="0" lvl="0" indent="0">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The final conclusion is to introduce the "Supported feature" mechanism in TS 32.299.</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pCRs, TR 32.870 sent for information and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03044229"/>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SIs (3/4)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14759595"/>
              </p:ext>
            </p:extLst>
          </p:nvPr>
        </p:nvGraphicFramePr>
        <p:xfrm>
          <a:off x="742123" y="1094324"/>
          <a:ext cx="10187134" cy="5268145"/>
        </p:xfrm>
        <a:graphic>
          <a:graphicData uri="http://schemas.openxmlformats.org/drawingml/2006/table">
            <a:tbl>
              <a:tblPr/>
              <a:tblGrid>
                <a:gridCol w="1592884">
                  <a:extLst>
                    <a:ext uri="{9D8B030D-6E8A-4147-A177-3AD203B41FA5}">
                      <a16:colId xmlns:a16="http://schemas.microsoft.com/office/drawing/2014/main" val="20000"/>
                    </a:ext>
                  </a:extLst>
                </a:gridCol>
                <a:gridCol w="3486573">
                  <a:extLst>
                    <a:ext uri="{9D8B030D-6E8A-4147-A177-3AD203B41FA5}">
                      <a16:colId xmlns:a16="http://schemas.microsoft.com/office/drawing/2014/main" val="20001"/>
                    </a:ext>
                  </a:extLst>
                </a:gridCol>
                <a:gridCol w="2607099">
                  <a:extLst>
                    <a:ext uri="{9D8B030D-6E8A-4147-A177-3AD203B41FA5}">
                      <a16:colId xmlns:a16="http://schemas.microsoft.com/office/drawing/2014/main" val="20003"/>
                    </a:ext>
                  </a:extLst>
                </a:gridCol>
                <a:gridCol w="2500578">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a:ln>
                            <a:noFill/>
                          </a:ln>
                          <a:solidFill>
                            <a:schemeClr val="tx1"/>
                          </a:solidFill>
                          <a:effectLst/>
                          <a:latin typeface="Calibri" pitchFamily="34" charset="0"/>
                          <a:ea typeface="宋体" pitchFamily="2" charset="-122"/>
                          <a:cs typeface="Arial" charset="0"/>
                        </a:rPr>
                        <a:t>Study on Charging Aspects of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FS_5GS_Ph1_CH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750019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87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32.899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u="none" kern="1200" dirty="0">
                          <a:solidFill>
                            <a:schemeClr val="tx1"/>
                          </a:solidFill>
                          <a:effectLst/>
                          <a:latin typeface="+mn-lt"/>
                          <a:ea typeface="+mn-ea"/>
                          <a:cs typeface="+mn-cs"/>
                        </a:rPr>
                        <a:t>5G charging phase 1 study conclusions</a:t>
                      </a:r>
                      <a:r>
                        <a:rPr lang="en-US" sz="1600" u="none" kern="1200" baseline="0" dirty="0">
                          <a:solidFill>
                            <a:schemeClr val="tx1"/>
                          </a:solidFill>
                          <a:effectLst/>
                          <a:latin typeface="+mn-lt"/>
                          <a:ea typeface="+mn-ea"/>
                          <a:cs typeface="+mn-cs"/>
                        </a:rPr>
                        <a:t> were brought for</a:t>
                      </a:r>
                      <a:r>
                        <a:rPr lang="en-US" sz="1600" u="none" kern="1200" dirty="0">
                          <a:solidFill>
                            <a:schemeClr val="tx1"/>
                          </a:solidFill>
                          <a:effectLst/>
                          <a:latin typeface="+mn-lt"/>
                          <a:ea typeface="+mn-ea"/>
                          <a:cs typeface="+mn-cs"/>
                        </a:rPr>
                        <a:t> the following key features:</a:t>
                      </a:r>
                    </a:p>
                    <a:p>
                      <a:pPr marL="285750" indent="-285750">
                        <a:buFontTx/>
                        <a:buChar char="-"/>
                      </a:pPr>
                      <a:r>
                        <a:rPr lang="en-US" sz="1600" u="none" kern="1200" dirty="0">
                          <a:solidFill>
                            <a:schemeClr val="tx1"/>
                          </a:solidFill>
                          <a:effectLst/>
                          <a:latin typeface="+mn-lt"/>
                          <a:ea typeface="+mn-ea"/>
                          <a:cs typeface="+mn-cs"/>
                        </a:rPr>
                        <a:t>Session management and service continuity</a:t>
                      </a:r>
                    </a:p>
                    <a:p>
                      <a:pPr marL="285750" indent="-285750">
                        <a:buFontTx/>
                        <a:buChar char="-"/>
                      </a:pPr>
                      <a:r>
                        <a:rPr lang="en-US" sz="1600" u="none" kern="1200" dirty="0">
                          <a:solidFill>
                            <a:schemeClr val="tx1"/>
                          </a:solidFill>
                          <a:effectLst/>
                          <a:latin typeface="+mn-lt"/>
                          <a:ea typeface="+mn-ea"/>
                          <a:cs typeface="+mn-cs"/>
                        </a:rPr>
                        <a:t>QoS (Quality of Service)</a:t>
                      </a:r>
                    </a:p>
                    <a:p>
                      <a:pPr marL="285750" indent="-285750">
                        <a:buFontTx/>
                        <a:buChar char="-"/>
                      </a:pPr>
                      <a:r>
                        <a:rPr lang="en-US" sz="1600" u="none" kern="1200" dirty="0">
                          <a:solidFill>
                            <a:schemeClr val="tx1"/>
                          </a:solidFill>
                          <a:effectLst/>
                          <a:latin typeface="+mn-lt"/>
                          <a:ea typeface="+mn-ea"/>
                          <a:cs typeface="+mn-cs"/>
                        </a:rPr>
                        <a:t>Interaction between SMF and UPF</a:t>
                      </a:r>
                    </a:p>
                    <a:p>
                      <a:pPr marL="285750" indent="-285750">
                        <a:buFontTx/>
                        <a:buChar char="-"/>
                      </a:pPr>
                      <a:r>
                        <a:rPr lang="en-US" sz="1600" u="none" kern="1200" dirty="0">
                          <a:solidFill>
                            <a:schemeClr val="tx1"/>
                          </a:solidFill>
                          <a:effectLst/>
                          <a:latin typeface="+mn-lt"/>
                          <a:ea typeface="+mn-ea"/>
                          <a:cs typeface="+mn-cs"/>
                        </a:rPr>
                        <a:t>Interworking between 5G System and existing systems</a:t>
                      </a:r>
                    </a:p>
                    <a:p>
                      <a:pPr marL="285750" indent="-285750">
                        <a:buFontTx/>
                        <a:buChar char="-"/>
                      </a:pPr>
                      <a:r>
                        <a:rPr lang="en-US" sz="1600" u="none" kern="1200" dirty="0">
                          <a:solidFill>
                            <a:schemeClr val="tx1"/>
                          </a:solidFill>
                          <a:effectLst/>
                          <a:latin typeface="+mn-lt"/>
                          <a:ea typeface="+mn-ea"/>
                          <a:cs typeface="+mn-cs"/>
                        </a:rPr>
                        <a:t>Network slicing</a:t>
                      </a:r>
                    </a:p>
                    <a:p>
                      <a:pPr marL="285750" indent="-285750">
                        <a:buFontTx/>
                        <a:buChar char="-"/>
                      </a:pPr>
                      <a:r>
                        <a:rPr lang="en-US" sz="1600" u="none" kern="1200" dirty="0">
                          <a:solidFill>
                            <a:schemeClr val="tx1"/>
                          </a:solidFill>
                          <a:effectLst/>
                          <a:latin typeface="+mn-lt"/>
                          <a:ea typeface="+mn-ea"/>
                          <a:cs typeface="+mn-cs"/>
                        </a:rPr>
                        <a:t>Roaming</a:t>
                      </a:r>
                    </a:p>
                    <a:p>
                      <a:pPr marL="285750" indent="-285750">
                        <a:buFontTx/>
                        <a:buChar char="-"/>
                      </a:pPr>
                      <a:r>
                        <a:rPr lang="en-US" sz="1600" u="none" kern="1200" dirty="0">
                          <a:solidFill>
                            <a:schemeClr val="tx1"/>
                          </a:solidFill>
                          <a:effectLst/>
                          <a:latin typeface="+mn-lt"/>
                          <a:ea typeface="+mn-ea"/>
                          <a:cs typeface="+mn-cs"/>
                        </a:rPr>
                        <a:t>Connection, Registration and Mobility Management</a:t>
                      </a:r>
                    </a:p>
                    <a:p>
                      <a:pPr marL="285750" indent="-285750">
                        <a:buFontTx/>
                        <a:buChar char="-"/>
                      </a:pPr>
                      <a:r>
                        <a:rPr lang="en-US" sz="1600" u="none" kern="1200" dirty="0">
                          <a:solidFill>
                            <a:schemeClr val="tx1"/>
                          </a:solidFill>
                          <a:effectLst/>
                          <a:latin typeface="+mn-lt"/>
                          <a:ea typeface="+mn-ea"/>
                          <a:cs typeface="+mn-cs"/>
                        </a:rPr>
                        <a:t>Online and offline charging evaluation</a:t>
                      </a:r>
                    </a:p>
                    <a:p>
                      <a:pPr marL="285750" indent="-285750">
                        <a:buFontTx/>
                        <a:buChar char="-"/>
                      </a:pPr>
                      <a:r>
                        <a:rPr lang="en-US" sz="1600" u="none" kern="1200" dirty="0">
                          <a:solidFill>
                            <a:schemeClr val="tx1"/>
                          </a:solidFill>
                          <a:effectLst/>
                          <a:latin typeface="+mn-lt"/>
                          <a:ea typeface="+mn-ea"/>
                          <a:cs typeface="+mn-cs"/>
                        </a:rPr>
                        <a:t>Service-based architecture </a:t>
                      </a:r>
                    </a:p>
                    <a:p>
                      <a:pPr marL="0" indent="0">
                        <a:buFontTx/>
                        <a:buNone/>
                      </a:pPr>
                      <a:r>
                        <a:rPr lang="fr-FR" sz="1600" u="none" kern="1200" dirty="0">
                          <a:solidFill>
                            <a:schemeClr val="tx1"/>
                          </a:solidFill>
                          <a:effectLst/>
                          <a:latin typeface="+mn-lt"/>
                          <a:ea typeface="+mn-ea"/>
                          <a:cs typeface="+mn-cs"/>
                        </a:rPr>
                        <a:t>A</a:t>
                      </a:r>
                      <a:r>
                        <a:rPr lang="fr-FR" sz="1600" u="none" kern="1200" baseline="0" dirty="0">
                          <a:solidFill>
                            <a:schemeClr val="tx1"/>
                          </a:solidFill>
                          <a:effectLst/>
                          <a:latin typeface="+mn-lt"/>
                          <a:ea typeface="+mn-ea"/>
                          <a:cs typeface="+mn-cs"/>
                        </a:rPr>
                        <a:t> set of topics are for </a:t>
                      </a:r>
                      <a:r>
                        <a:rPr lang="fr-FR" sz="1600" u="none" kern="1200" baseline="0" dirty="0" err="1">
                          <a:solidFill>
                            <a:schemeClr val="tx1"/>
                          </a:solidFill>
                          <a:effectLst/>
                          <a:latin typeface="+mn-lt"/>
                          <a:ea typeface="+mn-ea"/>
                          <a:cs typeface="+mn-cs"/>
                        </a:rPr>
                        <a:t>further</a:t>
                      </a:r>
                      <a:r>
                        <a:rPr lang="fr-FR" sz="1600" u="none" kern="1200" baseline="0" dirty="0">
                          <a:solidFill>
                            <a:schemeClr val="tx1"/>
                          </a:solidFill>
                          <a:effectLst/>
                          <a:latin typeface="+mn-lt"/>
                          <a:ea typeface="+mn-ea"/>
                          <a:cs typeface="+mn-cs"/>
                        </a:rPr>
                        <a:t> </a:t>
                      </a:r>
                      <a:r>
                        <a:rPr lang="fr-FR" sz="1600" u="none" kern="1200" baseline="0" dirty="0" err="1">
                          <a:solidFill>
                            <a:schemeClr val="tx1"/>
                          </a:solidFill>
                          <a:effectLst/>
                          <a:latin typeface="+mn-lt"/>
                          <a:ea typeface="+mn-ea"/>
                          <a:cs typeface="+mn-cs"/>
                        </a:rPr>
                        <a:t>study</a:t>
                      </a:r>
                      <a:r>
                        <a:rPr lang="fr-FR" sz="1600" u="none" kern="1200" baseline="0" dirty="0">
                          <a:solidFill>
                            <a:schemeClr val="tx1"/>
                          </a:solidFill>
                          <a:effectLst/>
                          <a:latin typeface="+mn-lt"/>
                          <a:ea typeface="+mn-ea"/>
                          <a:cs typeface="+mn-cs"/>
                        </a:rPr>
                        <a:t> and </a:t>
                      </a:r>
                      <a:r>
                        <a:rPr lang="fr-FR" sz="1600" u="none" kern="1200" baseline="0" dirty="0" err="1">
                          <a:solidFill>
                            <a:schemeClr val="tx1"/>
                          </a:solidFill>
                          <a:effectLst/>
                          <a:latin typeface="+mn-lt"/>
                          <a:ea typeface="+mn-ea"/>
                          <a:cs typeface="+mn-cs"/>
                        </a:rPr>
                        <a:t>descoped</a:t>
                      </a:r>
                      <a:r>
                        <a:rPr lang="fr-FR" sz="1600" u="none" kern="1200" baseline="0" dirty="0">
                          <a:solidFill>
                            <a:schemeClr val="tx1"/>
                          </a:solidFill>
                          <a:effectLst/>
                          <a:latin typeface="+mn-lt"/>
                          <a:ea typeface="+mn-ea"/>
                          <a:cs typeface="+mn-cs"/>
                        </a:rPr>
                        <a:t> </a:t>
                      </a:r>
                      <a:r>
                        <a:rPr lang="fr-FR" sz="1600" u="none" kern="1200" baseline="0" dirty="0" err="1">
                          <a:solidFill>
                            <a:schemeClr val="tx1"/>
                          </a:solidFill>
                          <a:effectLst/>
                          <a:latin typeface="+mn-lt"/>
                          <a:ea typeface="+mn-ea"/>
                          <a:cs typeface="+mn-cs"/>
                        </a:rPr>
                        <a:t>from</a:t>
                      </a:r>
                      <a:r>
                        <a:rPr lang="fr-FR" sz="1600" u="none" kern="1200" baseline="0" dirty="0">
                          <a:solidFill>
                            <a:schemeClr val="tx1"/>
                          </a:solidFill>
                          <a:effectLst/>
                          <a:latin typeface="+mn-lt"/>
                          <a:ea typeface="+mn-ea"/>
                          <a:cs typeface="+mn-cs"/>
                        </a:rPr>
                        <a:t> the </a:t>
                      </a:r>
                      <a:r>
                        <a:rPr lang="fr-FR" sz="1600" u="none" kern="1200" baseline="0" dirty="0" err="1">
                          <a:solidFill>
                            <a:schemeClr val="tx1"/>
                          </a:solidFill>
                          <a:effectLst/>
                          <a:latin typeface="+mn-lt"/>
                          <a:ea typeface="+mn-ea"/>
                          <a:cs typeface="+mn-cs"/>
                        </a:rPr>
                        <a:t>study</a:t>
                      </a:r>
                      <a:r>
                        <a:rPr lang="fr-FR" sz="1600" u="none" kern="1200" baseline="0" dirty="0">
                          <a:solidFill>
                            <a:schemeClr val="tx1"/>
                          </a:solidFill>
                          <a:effectLst/>
                          <a:latin typeface="+mn-lt"/>
                          <a:ea typeface="+mn-ea"/>
                          <a:cs typeface="+mn-cs"/>
                        </a:rPr>
                        <a:t>.</a:t>
                      </a:r>
                      <a:endParaRPr lang="en-US" sz="1600" u="none"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499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pCRs, TR 32.899 sent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3551320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a:t>
            </a:r>
            <a:r>
              <a:rPr lang="en-GB" altLang="zh-CN" sz="3200" dirty="0">
                <a:solidFill>
                  <a:srgbClr val="FF0000"/>
                </a:solidFill>
                <a:latin typeface="Calibri" pitchFamily="34" charset="0"/>
                <a:cs typeface="Times New Roman" pitchFamily="18" charset="0"/>
              </a:rPr>
              <a:t>SIs </a:t>
            </a:r>
            <a:r>
              <a:rPr lang="en-GB" altLang="zh-CN" sz="3200">
                <a:solidFill>
                  <a:srgbClr val="FF0000"/>
                </a:solidFill>
                <a:latin typeface="Calibri" pitchFamily="34" charset="0"/>
                <a:cs typeface="Times New Roman" pitchFamily="18" charset="0"/>
              </a:rPr>
              <a:t>(4/4)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nvPr>
        </p:nvGraphicFramePr>
        <p:xfrm>
          <a:off x="977812" y="1190659"/>
          <a:ext cx="9853684" cy="5128219"/>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Study on 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FS_VBCLTE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30% -&gt; 35%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Potential requirement and Key issue for volume reporting in P-CSCF are introduced.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499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pCRs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(1/5)</a:t>
            </a:r>
          </a:p>
        </p:txBody>
      </p:sp>
      <p:graphicFrame>
        <p:nvGraphicFramePr>
          <p:cNvPr id="6" name="Group 76"/>
          <p:cNvGraphicFramePr>
            <a:graphicFrameLocks/>
          </p:cNvGraphicFramePr>
          <p:nvPr>
            <p:extLst/>
          </p:nvPr>
        </p:nvGraphicFramePr>
        <p:xfrm>
          <a:off x="163773" y="1005577"/>
          <a:ext cx="11900848" cy="5771478"/>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28.304, 28.305, 28.306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TS 28.304 (Stage 1) is almost completed. An editorial cleanup has been made and the remaining editor’s note has been removed;</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TS 28.305 (Stage 2): all definitions for solutions 1 and 2 are done;</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TS 28.306 (Stage 3):</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SS definitions for solution 1 are done,</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REST SS definitions for solution 2: a proposal has been made and approved in principle (some revisions to be made). It is not complete yet but it was agreed to pursue further in this direction in the absence of a TS on template, guidelines, best practices. It was mentioned that this work done here for the PEECMON IRP will serve as input for the future Work Item on REST SS;</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CRs to existing specs:</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for solution 1: draft CR to TS 28.622 has been approved,</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for solution 2, draft CRS to TS 32.425 (E-UTRAN), 32.405 (UTRAN) and 52.402 (GERAN) have been approved.</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Remaining work to be done:</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update approved Draft CRs to actual CRs</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produce CR to TS 28.623 (Generic NRM IRP - SS)</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complete TS 28.306 (missing REST SS definitions)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DraftCRs</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Draft TS 28.304, 28.305, 28.306 to be sent to SA#78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6311023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(2/5)</a:t>
            </a:r>
          </a:p>
        </p:txBody>
      </p:sp>
      <p:graphicFrame>
        <p:nvGraphicFramePr>
          <p:cNvPr id="6" name="Group 76"/>
          <p:cNvGraphicFramePr>
            <a:graphicFrameLocks/>
          </p:cNvGraphicFramePr>
          <p:nvPr>
            <p:extLst/>
          </p:nvPr>
        </p:nvGraphicFramePr>
        <p:xfrm>
          <a:off x="286603" y="1196648"/>
          <a:ext cx="11586948" cy="4883591"/>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a:t>
                      </a:r>
                      <a:r>
                        <a:rPr lang="en-US" sz="1800" b="1" i="0" kern="1200" dirty="0" err="1">
                          <a:solidFill>
                            <a:schemeClr val="tx1"/>
                          </a:solidFill>
                          <a:effectLst/>
                          <a:latin typeface="+mn-lt"/>
                          <a:ea typeface="+mn-ea"/>
                          <a:cs typeface="+mn-cs"/>
                        </a:rPr>
                        <a:t>QoE</a:t>
                      </a:r>
                      <a:r>
                        <a:rPr lang="en-US" sz="1800" b="1" i="0" kern="1200" dirty="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use case Collecting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information from a specific end user service type in 28.404 was corrected.</a:t>
                      </a:r>
                    </a:p>
                    <a:p>
                      <a:pPr marL="285750" lvl="0" indent="-285750">
                        <a:buFont typeface="Arial" panose="020B0604020202020204" pitchFamily="34" charset="0"/>
                        <a:buChar cha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attributes in the container specified in 3GPP TS 26.247 and needed management attributes are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analysed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There are attributes that seems to be not needed and some are overlapping. Therefore, an LS is to be produced to solve the found issues in the same way in all affected WGs.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LS Out to RAN3.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(3/5)</a:t>
            </a:r>
          </a:p>
        </p:txBody>
      </p:sp>
      <p:graphicFrame>
        <p:nvGraphicFramePr>
          <p:cNvPr id="6" name="Group 76"/>
          <p:cNvGraphicFramePr>
            <a:graphicFrameLocks/>
          </p:cNvGraphicFramePr>
          <p:nvPr>
            <p:extLst/>
          </p:nvPr>
        </p:nvGraphicFramePr>
        <p:xfrm>
          <a:off x="204717" y="1101117"/>
          <a:ext cx="11846256" cy="4782866"/>
        </p:xfrm>
        <a:graphic>
          <a:graphicData uri="http://schemas.openxmlformats.org/drawingml/2006/table">
            <a:tbl>
              <a:tblPr/>
              <a:tblGrid>
                <a:gridCol w="1852309">
                  <a:extLst>
                    <a:ext uri="{9D8B030D-6E8A-4147-A177-3AD203B41FA5}">
                      <a16:colId xmlns:a16="http://schemas.microsoft.com/office/drawing/2014/main" val="20000"/>
                    </a:ext>
                  </a:extLst>
                </a:gridCol>
                <a:gridCol w="4054412">
                  <a:extLst>
                    <a:ext uri="{9D8B030D-6E8A-4147-A177-3AD203B41FA5}">
                      <a16:colId xmlns:a16="http://schemas.microsoft.com/office/drawing/2014/main" val="20001"/>
                    </a:ext>
                  </a:extLst>
                </a:gridCol>
                <a:gridCol w="3031702">
                  <a:extLst>
                    <a:ext uri="{9D8B030D-6E8A-4147-A177-3AD203B41FA5}">
                      <a16:colId xmlns:a16="http://schemas.microsoft.com/office/drawing/2014/main" val="20003"/>
                    </a:ext>
                  </a:extLst>
                </a:gridCol>
                <a:gridCol w="29078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Network Slicing in Mobile Networks, Concepts, Use cases and Requirements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where 44 contributions of which 1 was discussion paper and 1 LS. All contributions where treated.</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background, concepts, use cases and requirements </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Many discussions about roles and actors, clarifying various use cases</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Most of the contributions addressed use cases and requirements</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TR 28.801 is used as source for many contributions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70188036"/>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(4/5)</a:t>
            </a:r>
          </a:p>
        </p:txBody>
      </p:sp>
      <p:graphicFrame>
        <p:nvGraphicFramePr>
          <p:cNvPr id="6" name="Group 76"/>
          <p:cNvGraphicFramePr>
            <a:graphicFrameLocks/>
          </p:cNvGraphicFramePr>
          <p:nvPr>
            <p:extLst/>
          </p:nvPr>
        </p:nvGraphicFramePr>
        <p:xfrm>
          <a:off x="315310" y="1360424"/>
          <a:ext cx="11461531" cy="5108816"/>
        </p:xfrm>
        <a:graphic>
          <a:graphicData uri="http://schemas.openxmlformats.org/drawingml/2006/table">
            <a:tbl>
              <a:tblPr/>
              <a:tblGrid>
                <a:gridCol w="1792152">
                  <a:extLst>
                    <a:ext uri="{9D8B030D-6E8A-4147-A177-3AD203B41FA5}">
                      <a16:colId xmlns:a16="http://schemas.microsoft.com/office/drawing/2014/main" val="20000"/>
                    </a:ext>
                  </a:extLst>
                </a:gridCol>
                <a:gridCol w="3922739">
                  <a:extLst>
                    <a:ext uri="{9D8B030D-6E8A-4147-A177-3AD203B41FA5}">
                      <a16:colId xmlns:a16="http://schemas.microsoft.com/office/drawing/2014/main" val="20001"/>
                    </a:ext>
                  </a:extLst>
                </a:gridCol>
                <a:gridCol w="2933243">
                  <a:extLst>
                    <a:ext uri="{9D8B030D-6E8A-4147-A177-3AD203B41FA5}">
                      <a16:colId xmlns:a16="http://schemas.microsoft.com/office/drawing/2014/main" val="20003"/>
                    </a:ext>
                  </a:extLst>
                </a:gridCol>
                <a:gridCol w="2813397">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Provisioning of network slicing for 5G networks and services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 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several use cases/requirements related to provisioning of NSI and NSSI. The revisions need to be checked in OAM plenary.</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There are several modelling contributions (S5-176128, S5-176194, S5-176288) need to treated together, it is suggested to do email discussion on the slice mgmt. model topic before next meeting and try to make a proposal.</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WID may need to be updated to reflect the increased scope as provisioning of 5G networks and network slicing depending on the discussion result of Organization of 5G Management and Orchestration WIDs.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There are several modelling contributions (S5-176128, S5-176194, S5-176288) needing to be treated together, it is suggested to do email discussion on the slice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mgmt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model topic before next meeting and try to make a proposal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43863900"/>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(5/5)</a:t>
            </a:r>
          </a:p>
        </p:txBody>
      </p:sp>
      <p:graphicFrame>
        <p:nvGraphicFramePr>
          <p:cNvPr id="6" name="Group 76"/>
          <p:cNvGraphicFramePr>
            <a:graphicFrameLocks/>
          </p:cNvGraphicFramePr>
          <p:nvPr>
            <p:extLst/>
          </p:nvPr>
        </p:nvGraphicFramePr>
        <p:xfrm>
          <a:off x="331076" y="1360424"/>
          <a:ext cx="11634951" cy="4843030"/>
        </p:xfrm>
        <a:graphic>
          <a:graphicData uri="http://schemas.openxmlformats.org/drawingml/2006/table">
            <a:tbl>
              <a:tblPr/>
              <a:tblGrid>
                <a:gridCol w="1819269">
                  <a:extLst>
                    <a:ext uri="{9D8B030D-6E8A-4147-A177-3AD203B41FA5}">
                      <a16:colId xmlns:a16="http://schemas.microsoft.com/office/drawing/2014/main" val="20000"/>
                    </a:ext>
                  </a:extLst>
                </a:gridCol>
                <a:gridCol w="3982092">
                  <a:extLst>
                    <a:ext uri="{9D8B030D-6E8A-4147-A177-3AD203B41FA5}">
                      <a16:colId xmlns:a16="http://schemas.microsoft.com/office/drawing/2014/main" val="20001"/>
                    </a:ext>
                  </a:extLst>
                </a:gridCol>
                <a:gridCol w="2977625">
                  <a:extLst>
                    <a:ext uri="{9D8B030D-6E8A-4147-A177-3AD203B41FA5}">
                      <a16:colId xmlns:a16="http://schemas.microsoft.com/office/drawing/2014/main" val="20003"/>
                    </a:ext>
                  </a:extLst>
                </a:gridCol>
                <a:gridCol w="285596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Self-Organizing Networks (SON) for Active Antenna System (AAS) deployment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OAM_SON_AAS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770034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28.627, TS 28.628, TS 28.629, TS 28.658, TS 28.659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During this meeting, the group has discussed 3 input CRs and 1 work item summary proposal, 1 CR has been approved, while the other 2 need revision for further approval. The 3 CRs intends to implement the SON for AAS management support into existing TSs for SON NRM IRP (TS 28.628, 28.629) and E-UTRAN NRM IRP (TS 28.659). The discussion on these 3 CRs achieves following progress:</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to update the E-UTRAN NRM IRP stage 3 TS to adopt new attribute on MOC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EUtranGenericCell</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Focus on revised CR for TS 28.628 (which is based on SA5 approved CR in last meeting, but haven’t approved by SA plenary), the group discuss further on the SON Target setting and assessment used for AAS.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Approved Rel-15 CRs: S5-176223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80869" y="959210"/>
            <a:ext cx="5143500" cy="476250"/>
          </a:xfrm>
        </p:spPr>
        <p:txBody>
          <a:bodyPr/>
          <a:lstStyle/>
          <a:p>
            <a:r>
              <a:rPr lang="en-GB" dirty="0"/>
              <a:t>Statistics at SA5 level</a:t>
            </a:r>
          </a:p>
        </p:txBody>
      </p:sp>
      <p:graphicFrame>
        <p:nvGraphicFramePr>
          <p:cNvPr id="117329" name="Group 593"/>
          <p:cNvGraphicFramePr>
            <a:graphicFrameLocks noGrp="1"/>
          </p:cNvGraphicFramePr>
          <p:nvPr>
            <p:ph idx="1"/>
            <p:extLst/>
          </p:nvPr>
        </p:nvGraphicFramePr>
        <p:xfrm>
          <a:off x="2605966" y="1668240"/>
          <a:ext cx="6737539" cy="3580864"/>
        </p:xfrm>
        <a:graphic>
          <a:graphicData uri="http://schemas.openxmlformats.org/drawingml/2006/table">
            <a:tbl>
              <a:tblPr/>
              <a:tblGrid>
                <a:gridCol w="1072350">
                  <a:extLst>
                    <a:ext uri="{9D8B030D-6E8A-4147-A177-3AD203B41FA5}">
                      <a16:colId xmlns:a16="http://schemas.microsoft.com/office/drawing/2014/main" val="20000"/>
                    </a:ext>
                  </a:extLst>
                </a:gridCol>
                <a:gridCol w="709271">
                  <a:extLst>
                    <a:ext uri="{9D8B030D-6E8A-4147-A177-3AD203B41FA5}">
                      <a16:colId xmlns:a16="http://schemas.microsoft.com/office/drawing/2014/main" val="20001"/>
                    </a:ext>
                  </a:extLst>
                </a:gridCol>
                <a:gridCol w="645517">
                  <a:extLst>
                    <a:ext uri="{9D8B030D-6E8A-4147-A177-3AD203B41FA5}">
                      <a16:colId xmlns:a16="http://schemas.microsoft.com/office/drawing/2014/main" val="20002"/>
                    </a:ext>
                  </a:extLst>
                </a:gridCol>
                <a:gridCol w="565824">
                  <a:extLst>
                    <a:ext uri="{9D8B030D-6E8A-4147-A177-3AD203B41FA5}">
                      <a16:colId xmlns:a16="http://schemas.microsoft.com/office/drawing/2014/main" val="20003"/>
                    </a:ext>
                  </a:extLst>
                </a:gridCol>
                <a:gridCol w="735370">
                  <a:extLst>
                    <a:ext uri="{9D8B030D-6E8A-4147-A177-3AD203B41FA5}">
                      <a16:colId xmlns:a16="http://schemas.microsoft.com/office/drawing/2014/main" val="20004"/>
                    </a:ext>
                  </a:extLst>
                </a:gridCol>
                <a:gridCol w="781397">
                  <a:extLst>
                    <a:ext uri="{9D8B030D-6E8A-4147-A177-3AD203B41FA5}">
                      <a16:colId xmlns:a16="http://schemas.microsoft.com/office/drawing/2014/main" val="20005"/>
                    </a:ext>
                  </a:extLst>
                </a:gridCol>
                <a:gridCol w="748145">
                  <a:extLst>
                    <a:ext uri="{9D8B030D-6E8A-4147-A177-3AD203B41FA5}">
                      <a16:colId xmlns:a16="http://schemas.microsoft.com/office/drawing/2014/main" val="20006"/>
                    </a:ext>
                  </a:extLst>
                </a:gridCol>
                <a:gridCol w="731520">
                  <a:extLst>
                    <a:ext uri="{9D8B030D-6E8A-4147-A177-3AD203B41FA5}">
                      <a16:colId xmlns:a16="http://schemas.microsoft.com/office/drawing/2014/main" val="20007"/>
                    </a:ext>
                  </a:extLst>
                </a:gridCol>
                <a:gridCol w="748145">
                  <a:extLst>
                    <a:ext uri="{9D8B030D-6E8A-4147-A177-3AD203B41FA5}">
                      <a16:colId xmlns:a16="http://schemas.microsoft.com/office/drawing/2014/main" val="20008"/>
                    </a:ext>
                  </a:extLst>
                </a:gridCol>
              </a:tblGrid>
              <a:tr h="43523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111Bis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024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64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196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59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0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rgbClr val="FF0000"/>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2" name="TextBox 1"/>
          <p:cNvSpPr txBox="1"/>
          <p:nvPr/>
        </p:nvSpPr>
        <p:spPr>
          <a:xfrm>
            <a:off x="6375862" y="5627716"/>
            <a:ext cx="2533066" cy="292388"/>
          </a:xfrm>
          <a:prstGeom prst="rect">
            <a:avLst/>
          </a:prstGeom>
          <a:noFill/>
        </p:spPr>
        <p:txBody>
          <a:bodyPr wrap="none" rtlCol="0">
            <a:spAutoFit/>
          </a:bodyPr>
          <a:lstStyle/>
          <a:p>
            <a:r>
              <a:rPr lang="en-GB" dirty="0">
                <a:solidFill>
                  <a:srgbClr val="FF0000"/>
                </a:solidFill>
              </a:rPr>
              <a:t>* 1 LS still under email approval</a:t>
            </a:r>
          </a:p>
        </p:txBody>
      </p:sp>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a:t>
            </a:r>
            <a:r>
              <a:rPr lang="en-GB" altLang="zh-CN" sz="320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21618942"/>
              </p:ext>
            </p:extLst>
          </p:nvPr>
        </p:nvGraphicFramePr>
        <p:xfrm>
          <a:off x="1051669" y="1294163"/>
          <a:ext cx="9853684" cy="5010910"/>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3GPP SA5 agrees to pursue a micro service based architecture for 5G management architecture. The precise micro-services will be clarified in the normative phase on a requirement basis.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Draft TR 28.800  to be sent to SA#78 for Information and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1440724"/>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(2/10)</a:t>
            </a:r>
          </a:p>
        </p:txBody>
      </p:sp>
      <p:graphicFrame>
        <p:nvGraphicFramePr>
          <p:cNvPr id="6" name="Group 76"/>
          <p:cNvGraphicFramePr>
            <a:graphicFrameLocks/>
          </p:cNvGraphicFramePr>
          <p:nvPr>
            <p:extLst>
              <p:ext uri="{D42A27DB-BD31-4B8C-83A1-F6EECF244321}">
                <p14:modId xmlns:p14="http://schemas.microsoft.com/office/powerpoint/2010/main" val="3730262590"/>
              </p:ext>
            </p:extLst>
          </p:nvPr>
        </p:nvGraphicFramePr>
        <p:xfrm>
          <a:off x="141890" y="1328892"/>
          <a:ext cx="11934496" cy="5131398"/>
        </p:xfrm>
        <a:graphic>
          <a:graphicData uri="http://schemas.openxmlformats.org/drawingml/2006/table">
            <a:tbl>
              <a:tblPr/>
              <a:tblGrid>
                <a:gridCol w="1866106">
                  <a:extLst>
                    <a:ext uri="{9D8B030D-6E8A-4147-A177-3AD203B41FA5}">
                      <a16:colId xmlns:a16="http://schemas.microsoft.com/office/drawing/2014/main" val="20000"/>
                    </a:ext>
                  </a:extLst>
                </a:gridCol>
                <a:gridCol w="4084611">
                  <a:extLst>
                    <a:ext uri="{9D8B030D-6E8A-4147-A177-3AD203B41FA5}">
                      <a16:colId xmlns:a16="http://schemas.microsoft.com/office/drawing/2014/main" val="20001"/>
                    </a:ext>
                  </a:extLst>
                </a:gridCol>
                <a:gridCol w="3054285">
                  <a:extLst>
                    <a:ext uri="{9D8B030D-6E8A-4147-A177-3AD203B41FA5}">
                      <a16:colId xmlns:a16="http://schemas.microsoft.com/office/drawing/2014/main" val="20003"/>
                    </a:ext>
                  </a:extLst>
                </a:gridCol>
                <a:gridCol w="292949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During this meeting, 10 contributions were discussed (1 is approved and others need to be revised for further discussion). As this is the last meeting before the completion deadline, so most of contributions and discussion focus on content clean-up or conclusion and recommendation drafting with following progress:</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1) Based on contribution S5-176062, the discussion on NR NRM definitions for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with various functional split scenario was spread again, finally the group concluded again that detail NR NRM definitions are needed to be determined in the normative phase.</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2) Regarding the EC management, the group agreed that some open issues can be addressed in future.</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3) The group agreed to start normative work on 5G Trace management solutions, which is stated in the agreed text in the clause of recommendation.</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4) The group agreed to address the SON management and automated management in new study item or work item in the next release.</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5) The group has discussed to conclude the TR 28.802 via submitting a presentation sheet for approval in the next SA#78 plenary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28.802 to be sent to SA#78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4357045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(3/10)</a:t>
            </a:r>
          </a:p>
        </p:txBody>
      </p:sp>
      <p:graphicFrame>
        <p:nvGraphicFramePr>
          <p:cNvPr id="6" name="Group 76"/>
          <p:cNvGraphicFramePr>
            <a:graphicFrameLocks/>
          </p:cNvGraphicFramePr>
          <p:nvPr>
            <p:extLst/>
          </p:nvPr>
        </p:nvGraphicFramePr>
        <p:xfrm>
          <a:off x="204952" y="1374071"/>
          <a:ext cx="11761077" cy="4864976"/>
        </p:xfrm>
        <a:graphic>
          <a:graphicData uri="http://schemas.openxmlformats.org/drawingml/2006/table">
            <a:tbl>
              <a:tblPr/>
              <a:tblGrid>
                <a:gridCol w="1838990">
                  <a:extLst>
                    <a:ext uri="{9D8B030D-6E8A-4147-A177-3AD203B41FA5}">
                      <a16:colId xmlns:a16="http://schemas.microsoft.com/office/drawing/2014/main" val="20000"/>
                    </a:ext>
                  </a:extLst>
                </a:gridCol>
                <a:gridCol w="4025259">
                  <a:extLst>
                    <a:ext uri="{9D8B030D-6E8A-4147-A177-3AD203B41FA5}">
                      <a16:colId xmlns:a16="http://schemas.microsoft.com/office/drawing/2014/main" val="20001"/>
                    </a:ext>
                  </a:extLst>
                </a:gridCol>
                <a:gridCol w="3009903">
                  <a:extLst>
                    <a:ext uri="{9D8B030D-6E8A-4147-A177-3AD203B41FA5}">
                      <a16:colId xmlns:a16="http://schemas.microsoft.com/office/drawing/2014/main" val="20003"/>
                    </a:ext>
                  </a:extLst>
                </a:gridCol>
                <a:gridCol w="288692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selected </a:t>
                      </a:r>
                      <a:r>
                        <a:rPr lang="en-US" sz="1800" b="1" i="0" kern="1200" dirty="0" err="1">
                          <a:solidFill>
                            <a:schemeClr val="tx1"/>
                          </a:solidFill>
                          <a:effectLst/>
                          <a:latin typeface="+mn-lt"/>
                          <a:ea typeface="+mn-ea"/>
                          <a:cs typeface="+mn-cs"/>
                        </a:rPr>
                        <a:t>IoT</a:t>
                      </a:r>
                      <a:r>
                        <a:rPr lang="en-US" sz="1800" b="1" i="0" kern="1200" dirty="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38% -&gt; 45%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a:t>
                      </a: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32.857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aspects were addressed: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Action items recorded in the S5-175028 (Minutes of Study on Management aspects of selected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-related features):</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to confirm the number of required measurement sets and include a clarification statement into the TR,</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to clarify and confirm on whether NB-</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devices are included under the “Non-</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category of devices,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notes provided in the TR to address the above were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Revision to be provided to address comments asking to add abbreviations and changes to refer to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as devices.</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Text proposal for Conclusion clause of the TR has been discussed and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hMerge="1">
                  <a:txBody>
                    <a:bodyPr/>
                    <a:lstStyle/>
                    <a:p>
                      <a:endParaRPr lang="fr-FR"/>
                    </a:p>
                  </a:txBody>
                  <a:tcPr/>
                </a:tc>
                <a:tc hMerge="1">
                  <a:txBody>
                    <a:bodyPr/>
                    <a:lstStyle/>
                    <a:p>
                      <a:endParaRPr lang="fr-FR"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91407922"/>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(4/10)</a:t>
            </a:r>
          </a:p>
        </p:txBody>
      </p:sp>
      <p:graphicFrame>
        <p:nvGraphicFramePr>
          <p:cNvPr id="6" name="Group 76"/>
          <p:cNvGraphicFramePr>
            <a:graphicFrameLocks/>
          </p:cNvGraphicFramePr>
          <p:nvPr>
            <p:extLst>
              <p:ext uri="{D42A27DB-BD31-4B8C-83A1-F6EECF244321}">
                <p14:modId xmlns:p14="http://schemas.microsoft.com/office/powerpoint/2010/main" val="3630461680"/>
              </p:ext>
            </p:extLst>
          </p:nvPr>
        </p:nvGraphicFramePr>
        <p:xfrm>
          <a:off x="567558" y="1423488"/>
          <a:ext cx="10364299" cy="4653595"/>
        </p:xfrm>
        <a:graphic>
          <a:graphicData uri="http://schemas.openxmlformats.org/drawingml/2006/table">
            <a:tbl>
              <a:tblPr/>
              <a:tblGrid>
                <a:gridCol w="1620586">
                  <a:extLst>
                    <a:ext uri="{9D8B030D-6E8A-4147-A177-3AD203B41FA5}">
                      <a16:colId xmlns:a16="http://schemas.microsoft.com/office/drawing/2014/main" val="20000"/>
                    </a:ext>
                  </a:extLst>
                </a:gridCol>
                <a:gridCol w="3547208">
                  <a:extLst>
                    <a:ext uri="{9D8B030D-6E8A-4147-A177-3AD203B41FA5}">
                      <a16:colId xmlns:a16="http://schemas.microsoft.com/office/drawing/2014/main" val="20001"/>
                    </a:ext>
                  </a:extLst>
                </a:gridCol>
                <a:gridCol w="2652439">
                  <a:extLst>
                    <a:ext uri="{9D8B030D-6E8A-4147-A177-3AD203B41FA5}">
                      <a16:colId xmlns:a16="http://schemas.microsoft.com/office/drawing/2014/main" val="20003"/>
                    </a:ext>
                  </a:extLst>
                </a:gridCol>
                <a:gridCol w="2544066">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a RESTful HTTP-based Solution Set</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FS_OAM_RESTFUL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95%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4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design patterns were completed and numerous recommendations added.</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Editor’s notes were resolved. </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 32.866 to be sent to SA#78 for Approval.</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1255850"/>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(5/10)</a:t>
            </a:r>
          </a:p>
        </p:txBody>
      </p:sp>
      <p:graphicFrame>
        <p:nvGraphicFramePr>
          <p:cNvPr id="6" name="Group 76"/>
          <p:cNvGraphicFramePr>
            <a:graphicFrameLocks/>
          </p:cNvGraphicFramePr>
          <p:nvPr>
            <p:extLst>
              <p:ext uri="{D42A27DB-BD31-4B8C-83A1-F6EECF244321}">
                <p14:modId xmlns:p14="http://schemas.microsoft.com/office/powerpoint/2010/main" val="813201500"/>
              </p:ext>
            </p:extLst>
          </p:nvPr>
        </p:nvGraphicFramePr>
        <p:xfrm>
          <a:off x="163773" y="1019224"/>
          <a:ext cx="11832610" cy="4896888"/>
        </p:xfrm>
        <a:graphic>
          <a:graphicData uri="http://schemas.openxmlformats.org/drawingml/2006/table">
            <a:tbl>
              <a:tblPr/>
              <a:tblGrid>
                <a:gridCol w="1408642">
                  <a:extLst>
                    <a:ext uri="{9D8B030D-6E8A-4147-A177-3AD203B41FA5}">
                      <a16:colId xmlns:a16="http://schemas.microsoft.com/office/drawing/2014/main" val="20000"/>
                    </a:ext>
                  </a:extLst>
                </a:gridCol>
                <a:gridCol w="3896139">
                  <a:extLst>
                    <a:ext uri="{9D8B030D-6E8A-4147-A177-3AD203B41FA5}">
                      <a16:colId xmlns:a16="http://schemas.microsoft.com/office/drawing/2014/main" val="20001"/>
                    </a:ext>
                  </a:extLst>
                </a:gridCol>
                <a:gridCol w="2722750">
                  <a:extLst>
                    <a:ext uri="{9D8B030D-6E8A-4147-A177-3AD203B41FA5}">
                      <a16:colId xmlns:a16="http://schemas.microsoft.com/office/drawing/2014/main" val="20003"/>
                    </a:ext>
                  </a:extLst>
                </a:gridCol>
                <a:gridCol w="380507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FS_MA_RNVNF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90% -&gt; </a:t>
                      </a:r>
                      <a:r>
                        <a:rPr kumimoji="0" lang="en-GB" altLang="zh-CN" sz="1600" b="0" i="0" u="none" strike="noStrike" kern="1200"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342900" lvl="0" indent="-342900">
                        <a:buFont typeface="+mj-lt"/>
                        <a:buAutoNum type="arabicPeriod"/>
                      </a:pPr>
                      <a:r>
                        <a:rPr lang="en-US" sz="1600" kern="1200" dirty="0">
                          <a:solidFill>
                            <a:schemeClr val="tx1"/>
                          </a:solidFill>
                          <a:effectLst/>
                          <a:latin typeface="+mn-lt"/>
                          <a:ea typeface="+mn-ea"/>
                          <a:cs typeface="+mn-cs"/>
                        </a:rPr>
                        <a:t>The group discussed and agreed a couple </a:t>
                      </a:r>
                      <a:r>
                        <a:rPr lang="en-US" sz="1600" kern="1200" dirty="0" err="1">
                          <a:solidFill>
                            <a:schemeClr val="tx1"/>
                          </a:solidFill>
                          <a:effectLst/>
                          <a:latin typeface="+mn-lt"/>
                          <a:ea typeface="+mn-ea"/>
                          <a:cs typeface="+mn-cs"/>
                        </a:rPr>
                        <a:t>pCRs</a:t>
                      </a:r>
                      <a:r>
                        <a:rPr lang="en-US" sz="1600" kern="1200" dirty="0">
                          <a:solidFill>
                            <a:schemeClr val="tx1"/>
                          </a:solidFill>
                          <a:effectLst/>
                          <a:latin typeface="+mn-lt"/>
                          <a:ea typeface="+mn-ea"/>
                          <a:cs typeface="+mn-cs"/>
                        </a:rPr>
                        <a:t> to address comments received from </a:t>
                      </a:r>
                      <a:r>
                        <a:rPr lang="en-US" sz="1600" kern="1200" dirty="0" err="1">
                          <a:solidFill>
                            <a:schemeClr val="tx1"/>
                          </a:solidFill>
                          <a:effectLst/>
                          <a:latin typeface="+mn-lt"/>
                          <a:ea typeface="+mn-ea"/>
                          <a:cs typeface="+mn-cs"/>
                        </a:rPr>
                        <a:t>Edithelp</a:t>
                      </a:r>
                      <a:r>
                        <a:rPr lang="en-US" sz="1600" kern="1200" dirty="0">
                          <a:solidFill>
                            <a:schemeClr val="tx1"/>
                          </a:solidFill>
                          <a:effectLst/>
                          <a:latin typeface="+mn-lt"/>
                          <a:ea typeface="+mn-ea"/>
                          <a:cs typeface="+mn-cs"/>
                        </a:rPr>
                        <a:t>. </a:t>
                      </a:r>
                    </a:p>
                    <a:p>
                      <a:pPr marL="342900" lvl="0" indent="-342900">
                        <a:buFont typeface="+mj-lt"/>
                        <a:buAutoNum type="arabicPeriod"/>
                      </a:pPr>
                      <a:endParaRPr lang="en-US" sz="1600" kern="1200" dirty="0">
                        <a:solidFill>
                          <a:schemeClr val="tx1"/>
                        </a:solidFill>
                        <a:effectLst/>
                        <a:latin typeface="+mn-lt"/>
                        <a:ea typeface="+mn-ea"/>
                        <a:cs typeface="+mn-cs"/>
                      </a:endParaRPr>
                    </a:p>
                    <a:p>
                      <a:pPr marL="342900" lvl="0" indent="-342900">
                        <a:buFont typeface="+mj-lt"/>
                        <a:buAutoNum type="arabicPeriod"/>
                      </a:pPr>
                      <a:r>
                        <a:rPr lang="en-US" sz="1600" kern="1200" dirty="0">
                          <a:solidFill>
                            <a:schemeClr val="tx1"/>
                          </a:solidFill>
                          <a:effectLst/>
                          <a:latin typeface="+mn-lt"/>
                          <a:ea typeface="+mn-ea"/>
                          <a:cs typeface="+mn-cs"/>
                        </a:rPr>
                        <a:t>The group agreed the presentation sheet for sending TR 38.864 to SA plenary for approval.</a:t>
                      </a:r>
                    </a:p>
                    <a:p>
                      <a:pPr marL="342900" lvl="0" indent="-342900">
                        <a:buFont typeface="+mj-lt"/>
                        <a:buAutoNum type="arabicPeriod"/>
                      </a:pPr>
                      <a:endParaRPr lang="fr-FR"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kern="1200" dirty="0">
                          <a:solidFill>
                            <a:schemeClr val="tx1"/>
                          </a:solidFill>
                          <a:effectLst/>
                          <a:latin typeface="+mn-lt"/>
                          <a:ea typeface="+mn-ea"/>
                          <a:cs typeface="+mn-cs"/>
                        </a:rPr>
                        <a:t>TR 38.864 to be sent to SA plenary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521256"/>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(6/10)</a:t>
            </a:r>
          </a:p>
        </p:txBody>
      </p:sp>
      <p:graphicFrame>
        <p:nvGraphicFramePr>
          <p:cNvPr id="6" name="Group 76"/>
          <p:cNvGraphicFramePr>
            <a:graphicFrameLocks/>
          </p:cNvGraphicFramePr>
          <p:nvPr>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30% -&gt;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PM on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XwAP</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procedures for non-collocated LWA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PM on RRC procedures for LWA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Add UC on configuration of mobility set for LWIP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UC on PM on user data transmission via WLAN for LWIP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UC on PM on RRC procedures for LWIP was agreed.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UC on FM for LWIP was discussed and postponed to OAM closing plenary.</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draft TR will not be ready for information in Dec 2017.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26587862"/>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(7/10)</a:t>
            </a:r>
          </a:p>
        </p:txBody>
      </p:sp>
      <p:graphicFrame>
        <p:nvGraphicFramePr>
          <p:cNvPr id="6" name="Group 76"/>
          <p:cNvGraphicFramePr>
            <a:graphicFrameLocks/>
          </p:cNvGraphicFramePr>
          <p:nvPr>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32.871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4 contributions were addressed, involving:</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concepts update, policy verification point is introduced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management architecture,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UC modifications based on the concept update,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confliction detection concept.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6681656"/>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(8/10)</a:t>
            </a:r>
          </a:p>
        </p:txBody>
      </p:sp>
      <p:graphicFrame>
        <p:nvGraphicFramePr>
          <p:cNvPr id="6" name="Group 76"/>
          <p:cNvGraphicFramePr>
            <a:graphicFrameLocks/>
          </p:cNvGraphicFramePr>
          <p:nvPr>
            <p:extLst/>
          </p:nvPr>
        </p:nvGraphicFramePr>
        <p:xfrm>
          <a:off x="157652" y="1407722"/>
          <a:ext cx="11923986" cy="4864976"/>
        </p:xfrm>
        <a:graphic>
          <a:graphicData uri="http://schemas.openxmlformats.org/drawingml/2006/table">
            <a:tbl>
              <a:tblPr/>
              <a:tblGrid>
                <a:gridCol w="1864462">
                  <a:extLst>
                    <a:ext uri="{9D8B030D-6E8A-4147-A177-3AD203B41FA5}">
                      <a16:colId xmlns:a16="http://schemas.microsoft.com/office/drawing/2014/main" val="20000"/>
                    </a:ext>
                  </a:extLst>
                </a:gridCol>
                <a:gridCol w="4081015">
                  <a:extLst>
                    <a:ext uri="{9D8B030D-6E8A-4147-A177-3AD203B41FA5}">
                      <a16:colId xmlns:a16="http://schemas.microsoft.com/office/drawing/2014/main" val="20001"/>
                    </a:ext>
                  </a:extLst>
                </a:gridCol>
                <a:gridCol w="3051596">
                  <a:extLst>
                    <a:ext uri="{9D8B030D-6E8A-4147-A177-3AD203B41FA5}">
                      <a16:colId xmlns:a16="http://schemas.microsoft.com/office/drawing/2014/main" val="20003"/>
                    </a:ext>
                  </a:extLst>
                </a:gridCol>
                <a:gridCol w="292691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32.972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Two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have been discussed:</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S5-176063 (Defining and collecting EE KPI for 5G networks), on the new issues in defining and collecting measurements in 5G networks at various levels: VNF, NG-RAN, NGC, network slice (subnet) level, network slice level;</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S5-176222 (Introducing Energy Aware States in 5G Network Functions), providing a view on how ETSI GAL API could be used in the context of 5G networks.</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Both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will be revised, due to comments received during the session.</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18901202"/>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(9/10)</a:t>
            </a:r>
          </a:p>
        </p:txBody>
      </p:sp>
      <p:graphicFrame>
        <p:nvGraphicFramePr>
          <p:cNvPr id="6" name="Group 76"/>
          <p:cNvGraphicFramePr>
            <a:graphicFrameLocks/>
          </p:cNvGraphicFramePr>
          <p:nvPr>
            <p:extLst>
              <p:ext uri="{D42A27DB-BD31-4B8C-83A1-F6EECF244321}">
                <p14:modId xmlns:p14="http://schemas.microsoft.com/office/powerpoint/2010/main" val="1773986698"/>
              </p:ext>
            </p:extLst>
          </p:nvPr>
        </p:nvGraphicFramePr>
        <p:xfrm>
          <a:off x="1011912" y="1227902"/>
          <a:ext cx="9853684" cy="5010910"/>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Implementation for the Partitioning of </a:t>
                      </a:r>
                      <a:r>
                        <a:rPr lang="en-US" sz="1800" b="1" i="0" kern="1200" dirty="0" err="1">
                          <a:solidFill>
                            <a:schemeClr val="tx1"/>
                          </a:solidFill>
                          <a:effectLst/>
                          <a:latin typeface="+mn-lt"/>
                          <a:ea typeface="+mn-ea"/>
                          <a:cs typeface="+mn-cs"/>
                        </a:rPr>
                        <a:t>Itf</a:t>
                      </a:r>
                      <a:r>
                        <a:rPr lang="en-US" sz="1800" b="1" i="0" kern="1200" dirty="0">
                          <a:solidFill>
                            <a:schemeClr val="tx1"/>
                          </a:solidFill>
                          <a:effectLst/>
                          <a:latin typeface="+mn-lt"/>
                          <a:ea typeface="+mn-ea"/>
                          <a:cs typeface="+mn-cs"/>
                        </a:rPr>
                        <a:t>-N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FS_IMP-ITFN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710007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conclusion of draft TR 32.880 has been discussed. </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Some editorial improvements were made.</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question regarding a potential further study / work item has been raised. The answer was that there is no  plan to initiate a study / work item.</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32.880 to be sent for Approval to SA#78.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07576415"/>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(10/10)</a:t>
            </a:r>
          </a:p>
        </p:txBody>
      </p:sp>
      <p:graphicFrame>
        <p:nvGraphicFramePr>
          <p:cNvPr id="6" name="Group 76"/>
          <p:cNvGraphicFramePr>
            <a:graphicFrameLocks/>
          </p:cNvGraphicFramePr>
          <p:nvPr>
            <p:extLst>
              <p:ext uri="{D42A27DB-BD31-4B8C-83A1-F6EECF244321}">
                <p14:modId xmlns:p14="http://schemas.microsoft.com/office/powerpoint/2010/main" val="3849058383"/>
              </p:ext>
            </p:extLst>
          </p:nvPr>
        </p:nvGraphicFramePr>
        <p:xfrm>
          <a:off x="164168" y="1082128"/>
          <a:ext cx="11887201" cy="5222838"/>
        </p:xfrm>
        <a:graphic>
          <a:graphicData uri="http://schemas.openxmlformats.org/drawingml/2006/table">
            <a:tbl>
              <a:tblPr/>
              <a:tblGrid>
                <a:gridCol w="1858711">
                  <a:extLst>
                    <a:ext uri="{9D8B030D-6E8A-4147-A177-3AD203B41FA5}">
                      <a16:colId xmlns:a16="http://schemas.microsoft.com/office/drawing/2014/main" val="20000"/>
                    </a:ext>
                  </a:extLst>
                </a:gridCol>
                <a:gridCol w="4068425">
                  <a:extLst>
                    <a:ext uri="{9D8B030D-6E8A-4147-A177-3AD203B41FA5}">
                      <a16:colId xmlns:a16="http://schemas.microsoft.com/office/drawing/2014/main" val="20001"/>
                    </a:ext>
                  </a:extLst>
                </a:gridCol>
                <a:gridCol w="3042181">
                  <a:extLst>
                    <a:ext uri="{9D8B030D-6E8A-4147-A177-3AD203B41FA5}">
                      <a16:colId xmlns:a16="http://schemas.microsoft.com/office/drawing/2014/main" val="20003"/>
                    </a:ext>
                  </a:extLst>
                </a:gridCol>
                <a:gridCol w="29178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Enhancement of CUPS of EPC Nodes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FS_MECUPS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740016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solutions for PGW and SGW related measurement and conclusions were proposed. The group discussed the following 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the session:</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S5-175202: Rel-15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32.867 Add use cases and requirements for PFCP and  GTP-U related measurements on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Sxa</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&amp;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Sxb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interface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S5-175203: Rel-15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32.867 Add use cases and requirements for configuration management for S/P-GW with CUPS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S5-174132: Editor’s notes cleanup</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S5-174133: Add conclusions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S5-174134: Add recommendations</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that TR 32.867 is ready to report to SA plenary if revision of are approved.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pCRs</a:t>
                      </a:r>
                    </a:p>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32.867 to be sent for Approval to SA#78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0207112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nvPr>
        </p:nvGraphicFramePr>
        <p:xfrm>
          <a:off x="2495550" y="1728264"/>
          <a:ext cx="6216254" cy="3635218"/>
        </p:xfrm>
        <a:graphic>
          <a:graphicData uri="http://schemas.openxmlformats.org/drawingml/2006/table">
            <a:tbl>
              <a:tblPr/>
              <a:tblGrid>
                <a:gridCol w="1068265">
                  <a:extLst>
                    <a:ext uri="{9D8B030D-6E8A-4147-A177-3AD203B41FA5}">
                      <a16:colId xmlns:a16="http://schemas.microsoft.com/office/drawing/2014/main" val="20000"/>
                    </a:ext>
                  </a:extLst>
                </a:gridCol>
                <a:gridCol w="668857">
                  <a:extLst>
                    <a:ext uri="{9D8B030D-6E8A-4147-A177-3AD203B41FA5}">
                      <a16:colId xmlns:a16="http://schemas.microsoft.com/office/drawing/2014/main" val="20001"/>
                    </a:ext>
                  </a:extLst>
                </a:gridCol>
                <a:gridCol w="622697">
                  <a:extLst>
                    <a:ext uri="{9D8B030D-6E8A-4147-A177-3AD203B41FA5}">
                      <a16:colId xmlns:a16="http://schemas.microsoft.com/office/drawing/2014/main" val="20002"/>
                    </a:ext>
                  </a:extLst>
                </a:gridCol>
                <a:gridCol w="641747">
                  <a:extLst>
                    <a:ext uri="{9D8B030D-6E8A-4147-A177-3AD203B41FA5}">
                      <a16:colId xmlns:a16="http://schemas.microsoft.com/office/drawing/2014/main" val="20003"/>
                    </a:ext>
                  </a:extLst>
                </a:gridCol>
                <a:gridCol w="650081">
                  <a:extLst>
                    <a:ext uri="{9D8B030D-6E8A-4147-A177-3AD203B41FA5}">
                      <a16:colId xmlns:a16="http://schemas.microsoft.com/office/drawing/2014/main" val="20004"/>
                    </a:ext>
                  </a:extLst>
                </a:gridCol>
                <a:gridCol w="650081">
                  <a:extLst>
                    <a:ext uri="{9D8B030D-6E8A-4147-A177-3AD203B41FA5}">
                      <a16:colId xmlns:a16="http://schemas.microsoft.com/office/drawing/2014/main" val="20005"/>
                    </a:ext>
                  </a:extLst>
                </a:gridCol>
                <a:gridCol w="667941">
                  <a:extLst>
                    <a:ext uri="{9D8B030D-6E8A-4147-A177-3AD203B41FA5}">
                      <a16:colId xmlns:a16="http://schemas.microsoft.com/office/drawing/2014/main" val="20006"/>
                    </a:ext>
                  </a:extLst>
                </a:gridCol>
                <a:gridCol w="632222">
                  <a:extLst>
                    <a:ext uri="{9D8B030D-6E8A-4147-A177-3AD203B41FA5}">
                      <a16:colId xmlns:a16="http://schemas.microsoft.com/office/drawing/2014/main" val="20007"/>
                    </a:ext>
                  </a:extLst>
                </a:gridCol>
                <a:gridCol w="614363">
                  <a:extLst>
                    <a:ext uri="{9D8B030D-6E8A-4147-A177-3AD203B41FA5}">
                      <a16:colId xmlns:a16="http://schemas.microsoft.com/office/drawing/2014/main" val="20008"/>
                    </a:ext>
                  </a:extLst>
                </a:gridCol>
              </a:tblGrid>
              <a:tr h="47267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3222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9650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500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174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7507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1027510"/>
            <a:ext cx="5187554" cy="541734"/>
          </a:xfrm>
          <a:prstGeom prst="rect">
            <a:avLst/>
          </a:prstGeom>
          <a:noFill/>
          <a:ln w="9525">
            <a:noFill/>
            <a:miter lim="800000"/>
            <a:headEnd/>
            <a:tailEnd/>
          </a:ln>
        </p:spPr>
        <p:txBody>
          <a:bodyPr anchor="ctr"/>
          <a:lstStyle/>
          <a:p>
            <a:pPr algn="ctr" eaLnBrk="0" hangingPunct="0">
              <a:defRPr/>
            </a:pPr>
            <a:r>
              <a:rPr lang="en-GB" sz="24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71036166"/>
              </p:ext>
            </p:extLst>
          </p:nvPr>
        </p:nvGraphicFramePr>
        <p:xfrm>
          <a:off x="1301088" y="1391545"/>
          <a:ext cx="8403986" cy="4351278"/>
        </p:xfrm>
        <a:graphic>
          <a:graphicData uri="http://schemas.openxmlformats.org/drawingml/2006/table">
            <a:tbl>
              <a:tblPr/>
              <a:tblGrid>
                <a:gridCol w="1122053">
                  <a:extLst>
                    <a:ext uri="{9D8B030D-6E8A-4147-A177-3AD203B41FA5}">
                      <a16:colId xmlns:a16="http://schemas.microsoft.com/office/drawing/2014/main" val="20000"/>
                    </a:ext>
                  </a:extLst>
                </a:gridCol>
                <a:gridCol w="2022751">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Rome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Italy</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Beijing</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Belgrade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Serbia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8-12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Kochi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Nov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2018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075" y="2849218"/>
            <a:ext cx="8221835" cy="519616"/>
          </a:xfrm>
        </p:spPr>
        <p:txBody>
          <a:bodyPr/>
          <a:lstStyle/>
          <a:p>
            <a:r>
              <a:rPr lang="sv-SE" sz="3600" dirty="0" err="1"/>
              <a:t>Thank</a:t>
            </a:r>
            <a:r>
              <a:rPr lang="sv-SE" sz="3600" dirty="0"/>
              <a:t> </a:t>
            </a:r>
            <a:r>
              <a:rPr lang="sv-SE" sz="3600" dirty="0" err="1"/>
              <a:t>you</a:t>
            </a:r>
            <a:r>
              <a:rPr lang="sv-SE" sz="3600" dirty="0"/>
              <a:t>!</a:t>
            </a:r>
          </a:p>
        </p:txBody>
      </p:sp>
    </p:spTree>
    <p:extLst>
      <p:ext uri="{BB962C8B-B14F-4D97-AF65-F5344CB8AC3E}">
        <p14:creationId xmlns:p14="http://schemas.microsoft.com/office/powerpoint/2010/main" val="1867039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260351"/>
            <a:ext cx="6759575" cy="619125"/>
          </a:xfrm>
        </p:spPr>
        <p:txBody>
          <a:bodyPr/>
          <a:lstStyle/>
          <a:p>
            <a:r>
              <a:rPr lang="en-GB" altLang="zh-CN" dirty="0" err="1"/>
              <a:t>Tdoc</a:t>
            </a:r>
            <a:r>
              <a:rPr lang="en-GB" altLang="zh-CN"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50313" cy="5513388"/>
        </p:xfrm>
        <a:graphic>
          <a:graphicData uri="http://schemas.openxmlformats.org/presentationml/2006/ole">
            <mc:AlternateContent xmlns:mc="http://schemas.openxmlformats.org/markup-compatibility/2006">
              <mc:Choice xmlns:v="urn:schemas-microsoft-com:vml" Requires="v">
                <p:oleObj spid="_x0000_s1026" name="Worksheet" r:id="rId4" imgW="8648576" imgH="5391090" progId="Excel.Sheet.8">
                  <p:embed/>
                </p:oleObj>
              </mc:Choice>
              <mc:Fallback>
                <p:oleObj name="Worksheet" r:id="rId4" imgW="8648576" imgH="539109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50313" cy="5513388"/>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260351"/>
            <a:ext cx="6759575" cy="619125"/>
          </a:xfrm>
        </p:spPr>
        <p:txBody>
          <a:bodyPr/>
          <a:lstStyle/>
          <a:p>
            <a:r>
              <a:rPr lang="en-GB" altLang="zh-CN" dirty="0"/>
              <a:t>CR/</a:t>
            </a:r>
            <a:r>
              <a:rPr lang="en-GB" altLang="zh-CN" dirty="0" err="1"/>
              <a:t>pCR</a:t>
            </a:r>
            <a:r>
              <a:rPr lang="en-GB" altLang="zh-CN"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72538" cy="5300663"/>
        </p:xfrm>
        <a:graphic>
          <a:graphicData uri="http://schemas.openxmlformats.org/presentationml/2006/ole">
            <mc:AlternateContent xmlns:mc="http://schemas.openxmlformats.org/markup-compatibility/2006">
              <mc:Choice xmlns:v="urn:schemas-microsoft-com:vml" Requires="v">
                <p:oleObj spid="_x0000_s2050" name="Worksheet" r:id="rId4" imgW="8667756" imgH="5181570" progId="Excel.Sheet.8">
                  <p:embed/>
                </p:oleObj>
              </mc:Choice>
              <mc:Fallback>
                <p:oleObj name="Worksheet" r:id="rId4" imgW="8667756" imgH="518157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72538" cy="5300663"/>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9" y="395288"/>
          <a:ext cx="9901237" cy="7277100"/>
        </p:xfrm>
        <a:graphic>
          <a:graphicData uri="http://schemas.openxmlformats.org/presentationml/2006/ole">
            <mc:AlternateContent xmlns:mc="http://schemas.openxmlformats.org/markup-compatibility/2006">
              <mc:Choice xmlns:v="urn:schemas-microsoft-com:vml" Requires="v">
                <p:oleObj spid="_x0000_s3074" name="Worksheet" r:id="rId4" imgW="8515401" imgH="5619780" progId="Excel.Sheet.8">
                  <p:embed/>
                </p:oleObj>
              </mc:Choice>
              <mc:Fallback>
                <p:oleObj name="Worksheet" r:id="rId4" imgW="8515401" imgH="5619780" progId="Excel.Sheet.8">
                  <p:embed/>
                  <p:pic>
                    <p:nvPicPr>
                      <p:cNvPr id="2050" name="Object 4"/>
                      <p:cNvPicPr>
                        <a:picLocks noGrp="1" noChangeAspect="1" noChangeArrowheads="1"/>
                      </p:cNvPicPr>
                      <p:nvPr/>
                    </p:nvPicPr>
                    <p:blipFill>
                      <a:blip r:embed="rId5"/>
                      <a:srcRect/>
                      <a:stretch>
                        <a:fillRect/>
                      </a:stretch>
                    </p:blipFill>
                    <p:spPr bwMode="auto">
                      <a:xfrm>
                        <a:off x="1633539" y="395288"/>
                        <a:ext cx="9901237" cy="727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269876"/>
            <a:ext cx="7019925" cy="735013"/>
          </a:xfrm>
        </p:spPr>
        <p:txBody>
          <a:bodyPr/>
          <a:lstStyle/>
          <a:p>
            <a:r>
              <a:rPr lang="en-GB" altLang="zh-CN"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269876"/>
            <a:ext cx="7019925" cy="735013"/>
          </a:xfrm>
        </p:spPr>
        <p:txBody>
          <a:bodyPr/>
          <a:lstStyle/>
          <a:p>
            <a:r>
              <a:rPr lang="en-GB" altLang="zh-CN"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nvPr>
        </p:nvGraphicFramePr>
        <p:xfrm>
          <a:off x="1770064" y="519114"/>
          <a:ext cx="8702675" cy="5381625"/>
        </p:xfrm>
        <a:graphic>
          <a:graphicData uri="http://schemas.openxmlformats.org/presentationml/2006/ole">
            <mc:AlternateContent xmlns:mc="http://schemas.openxmlformats.org/markup-compatibility/2006">
              <mc:Choice xmlns:v="urn:schemas-microsoft-com:vml" Requires="v">
                <p:oleObj spid="_x0000_s4098" name="Worksheet" r:id="rId4" imgW="7915165" imgH="5610330" progId="Excel.Sheet.8">
                  <p:embed/>
                </p:oleObj>
              </mc:Choice>
              <mc:Fallback>
                <p:oleObj name="Worksheet" r:id="rId4" imgW="7915165" imgH="5610330" progId="Excel.Sheet.8">
                  <p:embed/>
                  <p:pic>
                    <p:nvPicPr>
                      <p:cNvPr id="3074" name="Object 4"/>
                      <p:cNvPicPr>
                        <a:picLocks noGrp="1" noChangeAspect="1" noChangeArrowheads="1"/>
                      </p:cNvPicPr>
                      <p:nvPr/>
                    </p:nvPicPr>
                    <p:blipFill>
                      <a:blip r:embed="rId5"/>
                      <a:srcRect/>
                      <a:stretch>
                        <a:fillRect/>
                      </a:stretch>
                    </p:blipFill>
                    <p:spPr bwMode="auto">
                      <a:xfrm>
                        <a:off x="1770064" y="519114"/>
                        <a:ext cx="8702675" cy="5381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38041</TotalTime>
  <Words>5324</Words>
  <Application>Microsoft Office PowerPoint</Application>
  <PresentationFormat>Widescreen</PresentationFormat>
  <Paragraphs>1175</Paragraphs>
  <Slides>51</Slides>
  <Notes>41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62" baseType="lpstr">
      <vt:lpstr>Batang</vt:lpstr>
      <vt:lpstr>Gulim</vt:lpstr>
      <vt:lpstr>MS Mincho</vt:lpstr>
      <vt:lpstr>SimSun</vt:lpstr>
      <vt:lpstr>SimSun</vt:lpstr>
      <vt:lpstr>Arial</vt:lpstr>
      <vt:lpstr>Calibri</vt:lpstr>
      <vt:lpstr>CG Times (WN)</vt:lpstr>
      <vt:lpstr>Times New Roman</vt:lpstr>
      <vt:lpstr>Office Theme</vt:lpstr>
      <vt:lpstr>Worksheet</vt:lpstr>
      <vt:lpstr>    SA5 Status Report to SA#78  Charging Management (CH) Operation, Administration, Maintenance &amp; Provisioning (OAM&amp;P)  </vt:lpstr>
      <vt:lpstr>SA5 leadership</vt:lpstr>
      <vt:lpstr>2017 meeting calendar</vt:lpstr>
      <vt:lpstr>Statistics at SA5 level</vt:lpstr>
      <vt:lpstr>PowerPoint Presentation</vt:lpstr>
      <vt:lpstr>Tdoc history </vt:lpstr>
      <vt:lpstr>CR/pCR history </vt:lpstr>
      <vt:lpstr>CR history</vt:lpstr>
      <vt:lpstr>WI history</vt:lpstr>
      <vt:lpstr>pCR history</vt:lpstr>
      <vt:lpstr>Summary of ongoing WIs/SIs (1/3)</vt:lpstr>
      <vt:lpstr>Summary of ongoing WIs/SIs (2/3)</vt:lpstr>
      <vt:lpstr>Summary of ongoing WIs/SIs (3/3)</vt:lpstr>
      <vt:lpstr>Incoming LSs (1/2)</vt:lpstr>
      <vt:lpstr>Incoming LSs (2/2)</vt:lpstr>
      <vt:lpstr>Outgoing LSs (1/2)</vt:lpstr>
      <vt:lpstr>Outgoing LSs (2/2)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2018 meeting calendar</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889</cp:revision>
  <dcterms:created xsi:type="dcterms:W3CDTF">2008-08-30T09:32:10Z</dcterms:created>
  <dcterms:modified xsi:type="dcterms:W3CDTF">2017-12-14T22:41:49Z</dcterms:modified>
</cp:coreProperties>
</file>