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10"/>
  </p:notesMasterIdLst>
  <p:handoutMasterIdLst>
    <p:handoutMasterId r:id="rId11"/>
  </p:handoutMasterIdLst>
  <p:sldIdLst>
    <p:sldId id="326" r:id="rId2"/>
    <p:sldId id="327" r:id="rId3"/>
    <p:sldId id="328" r:id="rId4"/>
    <p:sldId id="329" r:id="rId5"/>
    <p:sldId id="330" r:id="rId6"/>
    <p:sldId id="331" r:id="rId7"/>
    <p:sldId id="332" r:id="rId8"/>
    <p:sldId id="333" r:id="rId9"/>
  </p:sldIdLst>
  <p:sldSz cx="9144000" cy="6858000" type="screen4x3"/>
  <p:notesSz cx="6797675" cy="9928225"/>
  <p:defaultTextStyle>
    <a:defPPr>
      <a:defRPr lang="en-US"/>
    </a:defPPr>
    <a:lvl1pPr algn="l" rtl="0" eaLnBrk="0" fontAlgn="base" hangingPunct="0">
      <a:spcBef>
        <a:spcPct val="0"/>
      </a:spcBef>
      <a:spcAft>
        <a:spcPct val="0"/>
      </a:spcAft>
      <a:defRPr sz="1000" kern="1200">
        <a:solidFill>
          <a:schemeClr val="tx1"/>
        </a:solidFill>
        <a:latin typeface="Arial" charset="0"/>
        <a:ea typeface="+mn-ea"/>
        <a:cs typeface="+mn-cs"/>
      </a:defRPr>
    </a:lvl1pPr>
    <a:lvl2pPr marL="457200" algn="l" rtl="0" eaLnBrk="0" fontAlgn="base" hangingPunct="0">
      <a:spcBef>
        <a:spcPct val="0"/>
      </a:spcBef>
      <a:spcAft>
        <a:spcPct val="0"/>
      </a:spcAft>
      <a:defRPr sz="1000" kern="1200">
        <a:solidFill>
          <a:schemeClr val="tx1"/>
        </a:solidFill>
        <a:latin typeface="Arial" charset="0"/>
        <a:ea typeface="+mn-ea"/>
        <a:cs typeface="+mn-cs"/>
      </a:defRPr>
    </a:lvl2pPr>
    <a:lvl3pPr marL="914400" algn="l" rtl="0" eaLnBrk="0" fontAlgn="base" hangingPunct="0">
      <a:spcBef>
        <a:spcPct val="0"/>
      </a:spcBef>
      <a:spcAft>
        <a:spcPct val="0"/>
      </a:spcAft>
      <a:defRPr sz="1000" kern="1200">
        <a:solidFill>
          <a:schemeClr val="tx1"/>
        </a:solidFill>
        <a:latin typeface="Arial" charset="0"/>
        <a:ea typeface="+mn-ea"/>
        <a:cs typeface="+mn-cs"/>
      </a:defRPr>
    </a:lvl3pPr>
    <a:lvl4pPr marL="1371600" algn="l" rtl="0" eaLnBrk="0" fontAlgn="base" hangingPunct="0">
      <a:spcBef>
        <a:spcPct val="0"/>
      </a:spcBef>
      <a:spcAft>
        <a:spcPct val="0"/>
      </a:spcAft>
      <a:defRPr sz="1000" kern="1200">
        <a:solidFill>
          <a:schemeClr val="tx1"/>
        </a:solidFill>
        <a:latin typeface="Arial" charset="0"/>
        <a:ea typeface="+mn-ea"/>
        <a:cs typeface="+mn-cs"/>
      </a:defRPr>
    </a:lvl4pPr>
    <a:lvl5pPr marL="1828800" algn="l" rtl="0" eaLnBrk="0" fontAlgn="base" hangingPunct="0">
      <a:spcBef>
        <a:spcPct val="0"/>
      </a:spcBef>
      <a:spcAft>
        <a:spcPct val="0"/>
      </a:spcAft>
      <a:defRPr sz="1000" kern="1200">
        <a:solidFill>
          <a:schemeClr val="tx1"/>
        </a:solidFill>
        <a:latin typeface="Arial" charset="0"/>
        <a:ea typeface="+mn-ea"/>
        <a:cs typeface="+mn-cs"/>
      </a:defRPr>
    </a:lvl5pPr>
    <a:lvl6pPr marL="2286000" algn="l" defTabSz="914400" rtl="0" eaLnBrk="1" latinLnBrk="0" hangingPunct="1">
      <a:defRPr sz="1000" kern="1200">
        <a:solidFill>
          <a:schemeClr val="tx1"/>
        </a:solidFill>
        <a:latin typeface="Arial" charset="0"/>
        <a:ea typeface="+mn-ea"/>
        <a:cs typeface="+mn-cs"/>
      </a:defRPr>
    </a:lvl6pPr>
    <a:lvl7pPr marL="2743200" algn="l" defTabSz="914400" rtl="0" eaLnBrk="1" latinLnBrk="0" hangingPunct="1">
      <a:defRPr sz="1000" kern="1200">
        <a:solidFill>
          <a:schemeClr val="tx1"/>
        </a:solidFill>
        <a:latin typeface="Arial" charset="0"/>
        <a:ea typeface="+mn-ea"/>
        <a:cs typeface="+mn-cs"/>
      </a:defRPr>
    </a:lvl7pPr>
    <a:lvl8pPr marL="3200400" algn="l" defTabSz="914400" rtl="0" eaLnBrk="1" latinLnBrk="0" hangingPunct="1">
      <a:defRPr sz="1000" kern="1200">
        <a:solidFill>
          <a:schemeClr val="tx1"/>
        </a:solidFill>
        <a:latin typeface="Arial" charset="0"/>
        <a:ea typeface="+mn-ea"/>
        <a:cs typeface="+mn-cs"/>
      </a:defRPr>
    </a:lvl8pPr>
    <a:lvl9pPr marL="3657600" algn="l" defTabSz="914400" rtl="0" eaLnBrk="1" latinLnBrk="0" hangingPunct="1">
      <a:defRPr sz="1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2AF2F"/>
    <a:srgbClr val="72732F"/>
    <a:srgbClr val="B1D254"/>
    <a:srgbClr val="C6D254"/>
    <a:srgbClr val="2A6EA8"/>
    <a:srgbClr val="FF3300"/>
    <a:srgbClr val="FFCC00"/>
    <a:srgbClr val="FEFED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p:normalViewPr>
  <p:slideViewPr>
    <p:cSldViewPr snapToGrid="0">
      <p:cViewPr varScale="1">
        <p:scale>
          <a:sx n="70" d="100"/>
          <a:sy n="70" d="100"/>
        </p:scale>
        <p:origin x="-1386" y="-102"/>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defRPr>
            </a:lvl1pPr>
          </a:lstStyle>
          <a:p>
            <a:pPr>
              <a:defRPr/>
            </a:pPr>
            <a:endParaRPr 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pPr>
              <a:defRPr/>
            </a:pPr>
            <a:fld id="{BB0B4CA0-3BDE-49A9-B285-2EDF8D7C5848}" type="slidenum">
              <a:rPr lang="en-GB"/>
              <a:pPr>
                <a:defRPr/>
              </a:pPr>
              <a:t>‹#›</a:t>
            </a:fld>
            <a:endParaRPr lang="en-GB"/>
          </a:p>
        </p:txBody>
      </p:sp>
    </p:spTree>
    <p:extLst>
      <p:ext uri="{BB962C8B-B14F-4D97-AF65-F5344CB8AC3E}">
        <p14:creationId xmlns:p14="http://schemas.microsoft.com/office/powerpoint/2010/main" val="202816486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defRPr>
            </a:lvl1pPr>
          </a:lstStyle>
          <a:p>
            <a:pPr>
              <a:defRPr/>
            </a:pPr>
            <a:endParaRPr lang="en-US"/>
          </a:p>
        </p:txBody>
      </p:sp>
      <p:sp>
        <p:nvSpPr>
          <p:cNvPr id="15364"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pPr>
              <a:defRPr/>
            </a:pPr>
            <a:fld id="{78F2AC47-E536-4C63-8182-6288ADABE80F}" type="slidenum">
              <a:rPr lang="en-GB"/>
              <a:pPr>
                <a:defRPr/>
              </a:pPr>
              <a:t>‹#›</a:t>
            </a:fld>
            <a:endParaRPr lang="en-GB"/>
          </a:p>
        </p:txBody>
      </p:sp>
    </p:spTree>
    <p:extLst>
      <p:ext uri="{BB962C8B-B14F-4D97-AF65-F5344CB8AC3E}">
        <p14:creationId xmlns:p14="http://schemas.microsoft.com/office/powerpoint/2010/main" val="49927438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a:ln/>
        </p:spPr>
      </p:sp>
      <p:sp>
        <p:nvSpPr>
          <p:cNvPr id="1229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1229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charset="0"/>
              </a:defRPr>
            </a:lvl1pPr>
            <a:lvl2pPr marL="742950" indent="-285750" defTabSz="930275">
              <a:defRPr sz="1000">
                <a:solidFill>
                  <a:schemeClr val="tx1"/>
                </a:solidFill>
                <a:latin typeface="Arial" charset="0"/>
              </a:defRPr>
            </a:lvl2pPr>
            <a:lvl3pPr marL="1143000" indent="-228600" defTabSz="930275">
              <a:defRPr sz="1000">
                <a:solidFill>
                  <a:schemeClr val="tx1"/>
                </a:solidFill>
                <a:latin typeface="Arial" charset="0"/>
              </a:defRPr>
            </a:lvl3pPr>
            <a:lvl4pPr marL="1600200" indent="-228600" defTabSz="930275">
              <a:defRPr sz="1000">
                <a:solidFill>
                  <a:schemeClr val="tx1"/>
                </a:solidFill>
                <a:latin typeface="Arial" charset="0"/>
              </a:defRPr>
            </a:lvl4pPr>
            <a:lvl5pPr marL="2057400" indent="-228600" defTabSz="930275">
              <a:defRPr sz="1000">
                <a:solidFill>
                  <a:schemeClr val="tx1"/>
                </a:solidFill>
                <a:latin typeface="Arial" charset="0"/>
              </a:defRPr>
            </a:lvl5pPr>
            <a:lvl6pPr marL="2514600" indent="-228600" defTabSz="930275" eaLnBrk="0" fontAlgn="base" hangingPunct="0">
              <a:spcBef>
                <a:spcPct val="0"/>
              </a:spcBef>
              <a:spcAft>
                <a:spcPct val="0"/>
              </a:spcAft>
              <a:defRPr sz="1000">
                <a:solidFill>
                  <a:schemeClr val="tx1"/>
                </a:solidFill>
                <a:latin typeface="Arial" charset="0"/>
              </a:defRPr>
            </a:lvl6pPr>
            <a:lvl7pPr marL="2971800" indent="-228600" defTabSz="930275" eaLnBrk="0" fontAlgn="base" hangingPunct="0">
              <a:spcBef>
                <a:spcPct val="0"/>
              </a:spcBef>
              <a:spcAft>
                <a:spcPct val="0"/>
              </a:spcAft>
              <a:defRPr sz="1000">
                <a:solidFill>
                  <a:schemeClr val="tx1"/>
                </a:solidFill>
                <a:latin typeface="Arial" charset="0"/>
              </a:defRPr>
            </a:lvl7pPr>
            <a:lvl8pPr marL="3429000" indent="-228600" defTabSz="930275" eaLnBrk="0" fontAlgn="base" hangingPunct="0">
              <a:spcBef>
                <a:spcPct val="0"/>
              </a:spcBef>
              <a:spcAft>
                <a:spcPct val="0"/>
              </a:spcAft>
              <a:defRPr sz="1000">
                <a:solidFill>
                  <a:schemeClr val="tx1"/>
                </a:solidFill>
                <a:latin typeface="Arial" charset="0"/>
              </a:defRPr>
            </a:lvl8pPr>
            <a:lvl9pPr marL="3886200" indent="-228600" defTabSz="930275" eaLnBrk="0" fontAlgn="base" hangingPunct="0">
              <a:spcBef>
                <a:spcPct val="0"/>
              </a:spcBef>
              <a:spcAft>
                <a:spcPct val="0"/>
              </a:spcAft>
              <a:defRPr sz="1000">
                <a:solidFill>
                  <a:schemeClr val="tx1"/>
                </a:solidFill>
                <a:latin typeface="Arial" charset="0"/>
              </a:defRPr>
            </a:lvl9pPr>
          </a:lstStyle>
          <a:p>
            <a:fld id="{E8E6CA77-AE3E-416E-862E-31BE7E01D9AA}" type="slidenum">
              <a:rPr lang="en-GB" altLang="en-US" sz="1200" smtClean="0">
                <a:latin typeface="Times New Roman" pitchFamily="18" charset="0"/>
              </a:rPr>
              <a:pPr/>
              <a:t>1</a:t>
            </a:fld>
            <a:endParaRPr lang="en-GB" altLang="en-US" sz="1200" smtClean="0">
              <a:latin typeface="Times New Roman"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Slide Number Placeholder 3"/>
          <p:cNvSpPr>
            <a:spLocks noGrp="1"/>
          </p:cNvSpPr>
          <p:nvPr>
            <p:ph type="sldNum" sz="quarter" idx="10"/>
          </p:nvPr>
        </p:nvSpPr>
        <p:spPr>
          <a:xfrm>
            <a:off x="8558213" y="6483350"/>
            <a:ext cx="395287" cy="222250"/>
          </a:xfrm>
          <a:prstGeom prst="rect">
            <a:avLst/>
          </a:prstGeom>
        </p:spPr>
        <p:txBody>
          <a:bodyPr/>
          <a:lstStyle>
            <a:lvl1pPr>
              <a:defRPr/>
            </a:lvl1pPr>
          </a:lstStyle>
          <a:p>
            <a:pPr>
              <a:defRPr/>
            </a:pPr>
            <a:fld id="{E03B69AC-4BA3-4A33-B551-DA345CC09C51}" type="slidenum">
              <a:rPr lang="en-GB"/>
              <a:pPr>
                <a:defRPr/>
              </a:pPr>
              <a:t>‹#›</a:t>
            </a:fld>
            <a:endParaRPr lang="en-GB" dirty="0"/>
          </a:p>
        </p:txBody>
      </p:sp>
    </p:spTree>
    <p:extLst>
      <p:ext uri="{BB962C8B-B14F-4D97-AF65-F5344CB8AC3E}">
        <p14:creationId xmlns:p14="http://schemas.microsoft.com/office/powerpoint/2010/main" val="38072665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3"/>
          <p:cNvSpPr>
            <a:spLocks noGrp="1"/>
          </p:cNvSpPr>
          <p:nvPr>
            <p:ph type="sldNum" sz="quarter" idx="10"/>
          </p:nvPr>
        </p:nvSpPr>
        <p:spPr>
          <a:xfrm>
            <a:off x="8558213" y="6483350"/>
            <a:ext cx="395287" cy="222250"/>
          </a:xfrm>
          <a:prstGeom prst="rect">
            <a:avLst/>
          </a:prstGeom>
        </p:spPr>
        <p:txBody>
          <a:bodyPr/>
          <a:lstStyle>
            <a:lvl1pPr>
              <a:defRPr/>
            </a:lvl1pPr>
          </a:lstStyle>
          <a:p>
            <a:pPr>
              <a:defRPr/>
            </a:pPr>
            <a:fld id="{957E906C-5510-4036-8D7D-6C2D51446096}" type="slidenum">
              <a:rPr lang="en-GB"/>
              <a:pPr>
                <a:defRPr/>
              </a:pPr>
              <a:t>‹#›</a:t>
            </a:fld>
            <a:endParaRPr lang="en-GB" dirty="0"/>
          </a:p>
        </p:txBody>
      </p:sp>
    </p:spTree>
    <p:extLst>
      <p:ext uri="{BB962C8B-B14F-4D97-AF65-F5344CB8AC3E}">
        <p14:creationId xmlns:p14="http://schemas.microsoft.com/office/powerpoint/2010/main" val="42090020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3"/>
          <p:cNvSpPr>
            <a:spLocks noGrp="1"/>
          </p:cNvSpPr>
          <p:nvPr>
            <p:ph type="sldNum" sz="quarter" idx="10"/>
          </p:nvPr>
        </p:nvSpPr>
        <p:spPr>
          <a:xfrm>
            <a:off x="8558213" y="6483350"/>
            <a:ext cx="395287" cy="222250"/>
          </a:xfrm>
          <a:prstGeom prst="rect">
            <a:avLst/>
          </a:prstGeom>
        </p:spPr>
        <p:txBody>
          <a:bodyPr/>
          <a:lstStyle>
            <a:lvl1pPr>
              <a:defRPr/>
            </a:lvl1pPr>
          </a:lstStyle>
          <a:p>
            <a:pPr>
              <a:defRPr/>
            </a:pPr>
            <a:fld id="{263BB578-45C7-4488-A972-09ADF17372FD}" type="slidenum">
              <a:rPr lang="en-GB"/>
              <a:pPr>
                <a:defRPr/>
              </a:pPr>
              <a:t>‹#›</a:t>
            </a:fld>
            <a:endParaRPr lang="en-GB" dirty="0"/>
          </a:p>
        </p:txBody>
      </p:sp>
    </p:spTree>
    <p:extLst>
      <p:ext uri="{BB962C8B-B14F-4D97-AF65-F5344CB8AC3E}">
        <p14:creationId xmlns:p14="http://schemas.microsoft.com/office/powerpoint/2010/main" val="37650981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Slide Number Placeholder 3"/>
          <p:cNvSpPr>
            <a:spLocks noGrp="1"/>
          </p:cNvSpPr>
          <p:nvPr>
            <p:ph type="sldNum" sz="quarter" idx="10"/>
          </p:nvPr>
        </p:nvSpPr>
        <p:spPr>
          <a:xfrm>
            <a:off x="8558213" y="6483350"/>
            <a:ext cx="395287" cy="222250"/>
          </a:xfrm>
          <a:prstGeom prst="rect">
            <a:avLst/>
          </a:prstGeom>
        </p:spPr>
        <p:txBody>
          <a:bodyPr/>
          <a:lstStyle>
            <a:lvl1pPr>
              <a:defRPr/>
            </a:lvl1pPr>
          </a:lstStyle>
          <a:p>
            <a:pPr>
              <a:defRPr/>
            </a:pPr>
            <a:fld id="{04875183-556C-47DA-BC6A-A641B0CBF0CE}" type="slidenum">
              <a:rPr lang="en-GB"/>
              <a:pPr>
                <a:defRPr/>
              </a:pPr>
              <a:t>‹#›</a:t>
            </a:fld>
            <a:endParaRPr lang="en-GB" dirty="0"/>
          </a:p>
        </p:txBody>
      </p:sp>
    </p:spTree>
    <p:extLst>
      <p:ext uri="{BB962C8B-B14F-4D97-AF65-F5344CB8AC3E}">
        <p14:creationId xmlns:p14="http://schemas.microsoft.com/office/powerpoint/2010/main" val="38866124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sz="quarter" idx="10"/>
          </p:nvPr>
        </p:nvSpPr>
        <p:spPr>
          <a:xfrm>
            <a:off x="8486775" y="6472238"/>
            <a:ext cx="361950" cy="190500"/>
          </a:xfrm>
          <a:prstGeom prst="rect">
            <a:avLst/>
          </a:prstGeom>
        </p:spPr>
        <p:txBody>
          <a:bodyPr/>
          <a:lstStyle>
            <a:lvl1pPr algn="ctr">
              <a:defRPr sz="1200" smtClean="0"/>
            </a:lvl1pPr>
          </a:lstStyle>
          <a:p>
            <a:pPr>
              <a:defRPr/>
            </a:pPr>
            <a:fld id="{CB50EFBB-4B28-437B-9DF4-29F67F8E9B19}" type="slidenum">
              <a:rPr lang="en-GB"/>
              <a:pPr>
                <a:defRPr/>
              </a:pPr>
              <a:t>‹#›</a:t>
            </a:fld>
            <a:endParaRPr lang="en-GB" dirty="0"/>
          </a:p>
        </p:txBody>
      </p:sp>
    </p:spTree>
    <p:extLst>
      <p:ext uri="{BB962C8B-B14F-4D97-AF65-F5344CB8AC3E}">
        <p14:creationId xmlns:p14="http://schemas.microsoft.com/office/powerpoint/2010/main" val="31646041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Slide Number Placeholder 4"/>
          <p:cNvSpPr>
            <a:spLocks noGrp="1"/>
          </p:cNvSpPr>
          <p:nvPr>
            <p:ph type="sldNum" sz="quarter" idx="10"/>
          </p:nvPr>
        </p:nvSpPr>
        <p:spPr>
          <a:xfrm>
            <a:off x="8558213" y="6483350"/>
            <a:ext cx="395287" cy="222250"/>
          </a:xfrm>
          <a:prstGeom prst="rect">
            <a:avLst/>
          </a:prstGeom>
        </p:spPr>
        <p:txBody>
          <a:bodyPr/>
          <a:lstStyle>
            <a:lvl1pPr>
              <a:defRPr/>
            </a:lvl1pPr>
          </a:lstStyle>
          <a:p>
            <a:pPr>
              <a:defRPr/>
            </a:pPr>
            <a:fld id="{7CCCD563-E602-48D9-B012-0E51B35CAD99}" type="slidenum">
              <a:rPr lang="en-GB"/>
              <a:pPr>
                <a:defRPr/>
              </a:pPr>
              <a:t>‹#›</a:t>
            </a:fld>
            <a:endParaRPr lang="en-GB" dirty="0"/>
          </a:p>
        </p:txBody>
      </p:sp>
    </p:spTree>
    <p:extLst>
      <p:ext uri="{BB962C8B-B14F-4D97-AF65-F5344CB8AC3E}">
        <p14:creationId xmlns:p14="http://schemas.microsoft.com/office/powerpoint/2010/main" val="39338074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Slide Number Placeholder 6"/>
          <p:cNvSpPr>
            <a:spLocks noGrp="1"/>
          </p:cNvSpPr>
          <p:nvPr>
            <p:ph type="sldNum" sz="quarter" idx="10"/>
          </p:nvPr>
        </p:nvSpPr>
        <p:spPr>
          <a:xfrm>
            <a:off x="8558213" y="6483350"/>
            <a:ext cx="395287" cy="222250"/>
          </a:xfrm>
          <a:prstGeom prst="rect">
            <a:avLst/>
          </a:prstGeom>
        </p:spPr>
        <p:txBody>
          <a:bodyPr/>
          <a:lstStyle>
            <a:lvl1pPr>
              <a:defRPr/>
            </a:lvl1pPr>
          </a:lstStyle>
          <a:p>
            <a:pPr>
              <a:defRPr/>
            </a:pPr>
            <a:fld id="{BEB932F7-C0AE-4715-86FA-0270CF9969FA}" type="slidenum">
              <a:rPr lang="en-GB"/>
              <a:pPr>
                <a:defRPr/>
              </a:pPr>
              <a:t>‹#›</a:t>
            </a:fld>
            <a:endParaRPr lang="en-GB" dirty="0"/>
          </a:p>
        </p:txBody>
      </p:sp>
    </p:spTree>
    <p:extLst>
      <p:ext uri="{BB962C8B-B14F-4D97-AF65-F5344CB8AC3E}">
        <p14:creationId xmlns:p14="http://schemas.microsoft.com/office/powerpoint/2010/main" val="36158581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Slide Number Placeholder 2"/>
          <p:cNvSpPr>
            <a:spLocks noGrp="1"/>
          </p:cNvSpPr>
          <p:nvPr>
            <p:ph type="sldNum" sz="quarter" idx="10"/>
          </p:nvPr>
        </p:nvSpPr>
        <p:spPr>
          <a:xfrm>
            <a:off x="8558213" y="6483350"/>
            <a:ext cx="395287" cy="222250"/>
          </a:xfrm>
          <a:prstGeom prst="rect">
            <a:avLst/>
          </a:prstGeom>
        </p:spPr>
        <p:txBody>
          <a:bodyPr/>
          <a:lstStyle>
            <a:lvl1pPr>
              <a:defRPr/>
            </a:lvl1pPr>
          </a:lstStyle>
          <a:p>
            <a:pPr>
              <a:defRPr/>
            </a:pPr>
            <a:fld id="{8D214332-173A-4C71-B265-8FEFED2FEFCB}" type="slidenum">
              <a:rPr lang="en-GB"/>
              <a:pPr>
                <a:defRPr/>
              </a:pPr>
              <a:t>‹#›</a:t>
            </a:fld>
            <a:endParaRPr lang="en-GB" dirty="0"/>
          </a:p>
        </p:txBody>
      </p:sp>
    </p:spTree>
    <p:extLst>
      <p:ext uri="{BB962C8B-B14F-4D97-AF65-F5344CB8AC3E}">
        <p14:creationId xmlns:p14="http://schemas.microsoft.com/office/powerpoint/2010/main" val="12298138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a:xfrm>
            <a:off x="8558213" y="6483350"/>
            <a:ext cx="395287" cy="222250"/>
          </a:xfrm>
          <a:prstGeom prst="rect">
            <a:avLst/>
          </a:prstGeom>
        </p:spPr>
        <p:txBody>
          <a:bodyPr/>
          <a:lstStyle>
            <a:lvl1pPr>
              <a:defRPr/>
            </a:lvl1pPr>
          </a:lstStyle>
          <a:p>
            <a:pPr>
              <a:defRPr/>
            </a:pPr>
            <a:fld id="{904C1AE9-6567-4810-8B87-21CFCB000A8B}" type="slidenum">
              <a:rPr lang="en-GB"/>
              <a:pPr>
                <a:defRPr/>
              </a:pPr>
              <a:t>‹#›</a:t>
            </a:fld>
            <a:endParaRPr lang="en-GB" dirty="0"/>
          </a:p>
        </p:txBody>
      </p:sp>
    </p:spTree>
    <p:extLst>
      <p:ext uri="{BB962C8B-B14F-4D97-AF65-F5344CB8AC3E}">
        <p14:creationId xmlns:p14="http://schemas.microsoft.com/office/powerpoint/2010/main" val="23158696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a:xfrm>
            <a:off x="8558213" y="6483350"/>
            <a:ext cx="395287" cy="222250"/>
          </a:xfrm>
          <a:prstGeom prst="rect">
            <a:avLst/>
          </a:prstGeom>
        </p:spPr>
        <p:txBody>
          <a:bodyPr/>
          <a:lstStyle>
            <a:lvl1pPr>
              <a:defRPr/>
            </a:lvl1pPr>
          </a:lstStyle>
          <a:p>
            <a:pPr>
              <a:defRPr/>
            </a:pPr>
            <a:fld id="{CCD5434E-7AFE-48EE-820C-0A8C59138BA9}" type="slidenum">
              <a:rPr lang="en-GB"/>
              <a:pPr>
                <a:defRPr/>
              </a:pPr>
              <a:t>‹#›</a:t>
            </a:fld>
            <a:endParaRPr lang="en-GB" dirty="0"/>
          </a:p>
        </p:txBody>
      </p:sp>
    </p:spTree>
    <p:extLst>
      <p:ext uri="{BB962C8B-B14F-4D97-AF65-F5344CB8AC3E}">
        <p14:creationId xmlns:p14="http://schemas.microsoft.com/office/powerpoint/2010/main" val="227485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GB"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a:xfrm>
            <a:off x="8558213" y="6483350"/>
            <a:ext cx="395287" cy="222250"/>
          </a:xfrm>
          <a:prstGeom prst="rect">
            <a:avLst/>
          </a:prstGeom>
        </p:spPr>
        <p:txBody>
          <a:bodyPr/>
          <a:lstStyle>
            <a:lvl1pPr>
              <a:defRPr/>
            </a:lvl1pPr>
          </a:lstStyle>
          <a:p>
            <a:pPr>
              <a:defRPr/>
            </a:pPr>
            <a:fld id="{13D5E105-04A3-478A-9FF8-D17552055027}" type="slidenum">
              <a:rPr lang="en-GB"/>
              <a:pPr>
                <a:defRPr/>
              </a:pPr>
              <a:t>‹#›</a:t>
            </a:fld>
            <a:endParaRPr lang="en-GB" dirty="0"/>
          </a:p>
        </p:txBody>
      </p:sp>
    </p:spTree>
    <p:extLst>
      <p:ext uri="{BB962C8B-B14F-4D97-AF65-F5344CB8AC3E}">
        <p14:creationId xmlns:p14="http://schemas.microsoft.com/office/powerpoint/2010/main" val="42455673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8" descr="green.jpg"/>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438150" y="6456363"/>
            <a:ext cx="46418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Title Placeholder 1"/>
          <p:cNvSpPr>
            <a:spLocks noGrp="1"/>
          </p:cNvSpPr>
          <p:nvPr>
            <p:ph type="title"/>
          </p:nvPr>
        </p:nvSpPr>
        <p:spPr bwMode="auto">
          <a:xfrm>
            <a:off x="457200" y="274638"/>
            <a:ext cx="683418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 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pic>
        <p:nvPicPr>
          <p:cNvPr id="1029" name="Picture 6" descr="3GPP_TM_RD.jp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6"/>
          <p:cNvSpPr>
            <a:spLocks noChangeArrowheads="1"/>
          </p:cNvSpPr>
          <p:nvPr/>
        </p:nvSpPr>
        <p:spPr bwMode="auto">
          <a:xfrm>
            <a:off x="427038" y="6437313"/>
            <a:ext cx="4576762" cy="244475"/>
          </a:xfrm>
          <a:prstGeom prst="rect">
            <a:avLst/>
          </a:prstGeom>
          <a:noFill/>
          <a:ln w="9525">
            <a:noFill/>
            <a:miter lim="800000"/>
            <a:headEnd/>
            <a:tailEnd/>
          </a:ln>
        </p:spPr>
        <p:txBody>
          <a:bodyPr>
            <a:spAutoFit/>
          </a:bodyPr>
          <a:lstStyle/>
          <a:p>
            <a:pPr eaLnBrk="1" hangingPunct="1">
              <a:defRPr/>
            </a:pPr>
            <a:r>
              <a:rPr lang="en-GB">
                <a:solidFill>
                  <a:schemeClr val="bg1"/>
                </a:solidFill>
              </a:rPr>
              <a:t>© 3GPP 2009     Mobile World Congress, Barcelona, 19</a:t>
            </a:r>
            <a:r>
              <a:rPr lang="en-GB" baseline="30000">
                <a:solidFill>
                  <a:schemeClr val="bg1"/>
                </a:solidFill>
              </a:rPr>
              <a:t>th</a:t>
            </a:r>
            <a:r>
              <a:rPr lang="en-GB">
                <a:solidFill>
                  <a:schemeClr val="bg1"/>
                </a:solidFill>
              </a:rPr>
              <a:t> February 2009</a:t>
            </a:r>
          </a:p>
        </p:txBody>
      </p:sp>
      <p:pic>
        <p:nvPicPr>
          <p:cNvPr id="1031" name="Picture 8" descr="green.jpg"/>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438150" y="6456363"/>
            <a:ext cx="46418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2" name="Picture 6" descr="3GPP_TM_RD.jp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6"/>
          <p:cNvSpPr>
            <a:spLocks noChangeArrowheads="1"/>
          </p:cNvSpPr>
          <p:nvPr/>
        </p:nvSpPr>
        <p:spPr bwMode="auto">
          <a:xfrm>
            <a:off x="427038" y="6437313"/>
            <a:ext cx="4576762" cy="244475"/>
          </a:xfrm>
          <a:prstGeom prst="rect">
            <a:avLst/>
          </a:prstGeom>
          <a:noFill/>
          <a:ln w="9525">
            <a:noFill/>
            <a:miter lim="800000"/>
            <a:headEnd/>
            <a:tailEnd/>
          </a:ln>
        </p:spPr>
        <p:txBody>
          <a:bodyPr>
            <a:spAutoFit/>
          </a:bodyPr>
          <a:lstStyle/>
          <a:p>
            <a:pPr eaLnBrk="1" hangingPunct="1">
              <a:defRPr/>
            </a:pPr>
            <a:r>
              <a:rPr lang="en-GB" dirty="0">
                <a:solidFill>
                  <a:schemeClr val="bg1"/>
                </a:solidFill>
              </a:rPr>
              <a:t>© 3GPP </a:t>
            </a:r>
            <a:r>
              <a:rPr lang="en-GB" dirty="0" smtClean="0">
                <a:solidFill>
                  <a:schemeClr val="bg1"/>
                </a:solidFill>
              </a:rPr>
              <a:t>2014     SP-140660 SA WG2  Prioritization of FMSS</a:t>
            </a:r>
            <a:endParaRPr lang="en-GB" dirty="0">
              <a:solidFill>
                <a:schemeClr val="bg1"/>
              </a:solidFill>
            </a:endParaRPr>
          </a:p>
        </p:txBody>
      </p:sp>
      <p:sp>
        <p:nvSpPr>
          <p:cNvPr id="56334" name="Slide Number Placeholder 4"/>
          <p:cNvSpPr txBox="1">
            <a:spLocks noGrp="1"/>
          </p:cNvSpPr>
          <p:nvPr/>
        </p:nvSpPr>
        <p:spPr bwMode="auto">
          <a:xfrm>
            <a:off x="8439150" y="6461125"/>
            <a:ext cx="454025" cy="222250"/>
          </a:xfrm>
          <a:prstGeom prst="rect">
            <a:avLst/>
          </a:prstGeom>
          <a:ln>
            <a:headEnd/>
            <a:tailEnd/>
          </a:ln>
        </p:spPr>
        <p:style>
          <a:lnRef idx="2">
            <a:schemeClr val="accent4"/>
          </a:lnRef>
          <a:fillRef idx="1">
            <a:schemeClr val="lt1"/>
          </a:fillRef>
          <a:effectRef idx="0">
            <a:schemeClr val="accent4"/>
          </a:effectRef>
          <a:fontRef idx="minor">
            <a:schemeClr val="dk1"/>
          </a:fontRef>
        </p:style>
        <p:txBody>
          <a:bodyPr/>
          <a:lstStyle/>
          <a:p>
            <a:pPr algn="ctr" eaLnBrk="1" hangingPunct="1">
              <a:defRPr/>
            </a:pPr>
            <a:fld id="{B1BBDAFA-5DC6-40EA-A5EC-37ACFCC2D930}" type="slidenum">
              <a:rPr lang="en-GB" sz="1200" b="1"/>
              <a:pPr algn="ctr" eaLnBrk="1" hangingPunct="1">
                <a:defRPr/>
              </a:pPr>
              <a:t>‹#›</a:t>
            </a:fld>
            <a:endParaRPr lang="en-GB" sz="1200" b="1" dirty="0">
              <a:solidFill>
                <a:schemeClr val="bg1"/>
              </a:solidFill>
            </a:endParaRPr>
          </a:p>
        </p:txBody>
      </p:sp>
    </p:spTree>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 id="2147483755" r:id="rId4"/>
    <p:sldLayoutId id="2147483756" r:id="rId5"/>
    <p:sldLayoutId id="2147483757" r:id="rId6"/>
    <p:sldLayoutId id="2147483758" r:id="rId7"/>
    <p:sldLayoutId id="2147483759" r:id="rId8"/>
    <p:sldLayoutId id="2147483760" r:id="rId9"/>
    <p:sldLayoutId id="2147483761" r:id="rId10"/>
    <p:sldLayoutId id="2147483762" r:id="rId11"/>
  </p:sldLayoutIdLst>
  <p:hf hdr="0" ftr="0" dt="0"/>
  <p:txStyles>
    <p:titleStyle>
      <a:lvl1pPr algn="ctr" rtl="0" eaLnBrk="1" fontAlgn="base" hangingPunct="1">
        <a:spcBef>
          <a:spcPct val="0"/>
        </a:spcBef>
        <a:spcAft>
          <a:spcPct val="0"/>
        </a:spcAft>
        <a:defRPr sz="3200">
          <a:solidFill>
            <a:srgbClr val="FF0000"/>
          </a:solidFill>
          <a:latin typeface="+mj-lt"/>
          <a:ea typeface="+mj-ea"/>
          <a:cs typeface="+mj-cs"/>
        </a:defRPr>
      </a:lvl1pPr>
      <a:lvl2pPr algn="ctr" rtl="0" eaLnBrk="1" fontAlgn="base" hangingPunct="1">
        <a:spcBef>
          <a:spcPct val="0"/>
        </a:spcBef>
        <a:spcAft>
          <a:spcPct val="0"/>
        </a:spcAft>
        <a:defRPr sz="3200">
          <a:solidFill>
            <a:srgbClr val="FF0000"/>
          </a:solidFill>
          <a:latin typeface="Calibri" pitchFamily="34" charset="0"/>
        </a:defRPr>
      </a:lvl2pPr>
      <a:lvl3pPr algn="ctr" rtl="0" eaLnBrk="1" fontAlgn="base" hangingPunct="1">
        <a:spcBef>
          <a:spcPct val="0"/>
        </a:spcBef>
        <a:spcAft>
          <a:spcPct val="0"/>
        </a:spcAft>
        <a:defRPr sz="3200">
          <a:solidFill>
            <a:srgbClr val="FF0000"/>
          </a:solidFill>
          <a:latin typeface="Calibri" pitchFamily="34" charset="0"/>
        </a:defRPr>
      </a:lvl3pPr>
      <a:lvl4pPr algn="ctr" rtl="0" eaLnBrk="1" fontAlgn="base" hangingPunct="1">
        <a:spcBef>
          <a:spcPct val="0"/>
        </a:spcBef>
        <a:spcAft>
          <a:spcPct val="0"/>
        </a:spcAft>
        <a:defRPr sz="3200">
          <a:solidFill>
            <a:srgbClr val="FF0000"/>
          </a:solidFill>
          <a:latin typeface="Calibri" pitchFamily="34" charset="0"/>
        </a:defRPr>
      </a:lvl4pPr>
      <a:lvl5pPr algn="ctr" rtl="0" eaLnBrk="1" fontAlgn="base" hangingPunct="1">
        <a:spcBef>
          <a:spcPct val="0"/>
        </a:spcBef>
        <a:spcAft>
          <a:spcPct val="0"/>
        </a:spcAft>
        <a:defRPr sz="3200">
          <a:solidFill>
            <a:srgbClr val="FF0000"/>
          </a:solidFill>
          <a:latin typeface="Calibri" pitchFamily="34" charset="0"/>
        </a:defRPr>
      </a:lvl5pPr>
      <a:lvl6pPr marL="457200" algn="ctr" rtl="0" eaLnBrk="1" fontAlgn="base" hangingPunct="1">
        <a:spcBef>
          <a:spcPct val="0"/>
        </a:spcBef>
        <a:spcAft>
          <a:spcPct val="0"/>
        </a:spcAft>
        <a:defRPr sz="3200">
          <a:solidFill>
            <a:srgbClr val="FF0000"/>
          </a:solidFill>
          <a:latin typeface="Calibri" pitchFamily="34" charset="0"/>
        </a:defRPr>
      </a:lvl6pPr>
      <a:lvl7pPr marL="914400" algn="ctr" rtl="0" eaLnBrk="1" fontAlgn="base" hangingPunct="1">
        <a:spcBef>
          <a:spcPct val="0"/>
        </a:spcBef>
        <a:spcAft>
          <a:spcPct val="0"/>
        </a:spcAft>
        <a:defRPr sz="3200">
          <a:solidFill>
            <a:srgbClr val="FF0000"/>
          </a:solidFill>
          <a:latin typeface="Calibri" pitchFamily="34" charset="0"/>
        </a:defRPr>
      </a:lvl7pPr>
      <a:lvl8pPr marL="1371600" algn="ctr" rtl="0" eaLnBrk="1" fontAlgn="base" hangingPunct="1">
        <a:spcBef>
          <a:spcPct val="0"/>
        </a:spcBef>
        <a:spcAft>
          <a:spcPct val="0"/>
        </a:spcAft>
        <a:defRPr sz="3200">
          <a:solidFill>
            <a:srgbClr val="FF0000"/>
          </a:solidFill>
          <a:latin typeface="Calibri" pitchFamily="34" charset="0"/>
        </a:defRPr>
      </a:lvl8pPr>
      <a:lvl9pPr marL="1828800" algn="ctr" rtl="0" eaLnBrk="1" fontAlgn="base" hangingPunct="1">
        <a:spcBef>
          <a:spcPct val="0"/>
        </a:spcBef>
        <a:spcAft>
          <a:spcPct val="0"/>
        </a:spcAft>
        <a:defRPr sz="3200">
          <a:solidFill>
            <a:srgbClr val="FF0000"/>
          </a:solidFill>
          <a:latin typeface="Calibri" pitchFamily="34" charset="0"/>
        </a:defRPr>
      </a:lvl9pPr>
    </p:titleStyle>
    <p:bodyStyle>
      <a:lvl1pPr marL="342900" indent="-342900" algn="l" rtl="0" eaLnBrk="1" fontAlgn="base" hangingPunct="1">
        <a:spcBef>
          <a:spcPct val="20000"/>
        </a:spcBef>
        <a:spcAft>
          <a:spcPct val="0"/>
        </a:spcAft>
        <a:buBlip>
          <a:blip r:embed="rId15"/>
        </a:buBlip>
        <a:defRPr sz="2800">
          <a:solidFill>
            <a:schemeClr val="tx1"/>
          </a:solidFill>
          <a:latin typeface="+mn-lt"/>
          <a:ea typeface="+mn-ea"/>
          <a:cs typeface="+mn-cs"/>
        </a:defRPr>
      </a:lvl1pPr>
      <a:lvl2pPr marL="742950" indent="-285750" algn="l" rtl="0" eaLnBrk="1" fontAlgn="base" hangingPunct="1">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1" fontAlgn="base" hangingPunct="1">
        <a:spcBef>
          <a:spcPct val="20000"/>
        </a:spcBef>
        <a:spcAft>
          <a:spcPct val="0"/>
        </a:spcAft>
        <a:buFont typeface="Arial" charset="0"/>
        <a:buChar char="•"/>
        <a:defRPr sz="2000">
          <a:solidFill>
            <a:schemeClr val="tx1"/>
          </a:solidFill>
          <a:latin typeface="+mn-lt"/>
        </a:defRPr>
      </a:lvl3pPr>
      <a:lvl4pPr marL="1600200" indent="-228600" algn="l" rtl="0" eaLnBrk="1" fontAlgn="base" hangingPunct="1">
        <a:spcBef>
          <a:spcPct val="20000"/>
        </a:spcBef>
        <a:spcAft>
          <a:spcPct val="0"/>
        </a:spcAft>
        <a:buFont typeface="Arial" charset="0"/>
        <a:buChar char="–"/>
        <a:defRPr>
          <a:solidFill>
            <a:schemeClr val="tx1"/>
          </a:solidFill>
          <a:latin typeface="+mn-lt"/>
        </a:defRPr>
      </a:lvl4pPr>
      <a:lvl5pPr marL="2057400" indent="-228600" algn="l" rtl="0" eaLnBrk="1" fontAlgn="base" hangingPunct="1">
        <a:spcBef>
          <a:spcPct val="20000"/>
        </a:spcBef>
        <a:spcAft>
          <a:spcPct val="0"/>
        </a:spcAft>
        <a:buFont typeface="Arial" charset="0"/>
        <a:buChar char="»"/>
        <a:defRPr sz="1600">
          <a:solidFill>
            <a:schemeClr val="tx1"/>
          </a:solidFill>
          <a:latin typeface="+mn-lt"/>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mailto:agoldner@allot.com"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6" descr="3GPP_TM_RD.jpg"/>
          <p:cNvPicPr>
            <a:picLocks noChangeAspect="1"/>
          </p:cNvPicPr>
          <p:nvPr/>
        </p:nvPicPr>
        <p:blipFill>
          <a:blip r:embed="rId3">
            <a:clrChange>
              <a:clrFrom>
                <a:srgbClr val="FEFEFE"/>
              </a:clrFrom>
              <a:clrTo>
                <a:srgbClr val="FEFEFE">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762000" y="1231900"/>
            <a:ext cx="7620000" cy="443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9" name="Rectangle 2"/>
          <p:cNvSpPr>
            <a:spLocks noChangeArrowheads="1"/>
          </p:cNvSpPr>
          <p:nvPr/>
        </p:nvSpPr>
        <p:spPr bwMode="auto">
          <a:xfrm>
            <a:off x="725488" y="1411288"/>
            <a:ext cx="7813675" cy="4100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defRPr/>
            </a:pPr>
            <a:r>
              <a:rPr lang="en-US" sz="3200" kern="0">
                <a:solidFill>
                  <a:srgbClr val="FF0000"/>
                </a:solidFill>
                <a:effectLst>
                  <a:outerShdw blurRad="38100" dist="38100" dir="2700000" algn="tl">
                    <a:srgbClr val="C0C0C0"/>
                  </a:outerShdw>
                </a:effectLst>
                <a:latin typeface="+mj-lt"/>
                <a:ea typeface="+mj-ea"/>
                <a:cs typeface="+mj-cs"/>
              </a:rPr>
              <a:t/>
            </a:r>
            <a:br>
              <a:rPr lang="en-US" sz="3200" kern="0">
                <a:solidFill>
                  <a:srgbClr val="FF0000"/>
                </a:solidFill>
                <a:effectLst>
                  <a:outerShdw blurRad="38100" dist="38100" dir="2700000" algn="tl">
                    <a:srgbClr val="C0C0C0"/>
                  </a:outerShdw>
                </a:effectLst>
                <a:latin typeface="+mj-lt"/>
                <a:ea typeface="+mj-ea"/>
                <a:cs typeface="+mj-cs"/>
              </a:rPr>
            </a:br>
            <a:r>
              <a:rPr lang="en-US" sz="2800" kern="0">
                <a:solidFill>
                  <a:srgbClr val="FF0000"/>
                </a:solidFill>
                <a:effectLst>
                  <a:outerShdw blurRad="38100" dist="38100" dir="2700000" algn="tl">
                    <a:srgbClr val="C0C0C0"/>
                  </a:outerShdw>
                </a:effectLst>
                <a:latin typeface="+mj-lt"/>
                <a:ea typeface="+mj-ea"/>
                <a:cs typeface="+mj-cs"/>
              </a:rPr>
              <a:t/>
            </a:r>
            <a:br>
              <a:rPr lang="en-US" sz="2800" kern="0">
                <a:solidFill>
                  <a:srgbClr val="FF0000"/>
                </a:solidFill>
                <a:effectLst>
                  <a:outerShdw blurRad="38100" dist="38100" dir="2700000" algn="tl">
                    <a:srgbClr val="C0C0C0"/>
                  </a:outerShdw>
                </a:effectLst>
                <a:latin typeface="+mj-lt"/>
                <a:ea typeface="+mj-ea"/>
                <a:cs typeface="+mj-cs"/>
              </a:rPr>
            </a:br>
            <a:endParaRPr lang="en-GB" sz="2800" kern="0">
              <a:solidFill>
                <a:srgbClr val="FF0000"/>
              </a:solidFill>
              <a:effectLst>
                <a:outerShdw blurRad="38100" dist="38100" dir="2700000" algn="tl">
                  <a:srgbClr val="C0C0C0"/>
                </a:outerShdw>
              </a:effectLst>
              <a:latin typeface="+mj-lt"/>
              <a:ea typeface="+mj-ea"/>
              <a:cs typeface="+mj-cs"/>
            </a:endParaRPr>
          </a:p>
        </p:txBody>
      </p:sp>
      <p:sp>
        <p:nvSpPr>
          <p:cNvPr id="3076" name="Subtitle 6"/>
          <p:cNvSpPr>
            <a:spLocks/>
          </p:cNvSpPr>
          <p:nvPr/>
        </p:nvSpPr>
        <p:spPr bwMode="auto">
          <a:xfrm>
            <a:off x="1049338" y="3790949"/>
            <a:ext cx="7135812" cy="2077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Blip>
                <a:blip r:embed="rId4"/>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algn="ctr" eaLnBrk="1" hangingPunct="1">
              <a:lnSpc>
                <a:spcPct val="90000"/>
              </a:lnSpc>
              <a:buFontTx/>
              <a:buNone/>
            </a:pPr>
            <a:r>
              <a:rPr lang="en-US" altLang="en-US" sz="2400" dirty="0">
                <a:latin typeface="Arial" charset="0"/>
              </a:rPr>
              <a:t>Allot Communications</a:t>
            </a:r>
            <a:r>
              <a:rPr lang="en-US" altLang="en-US" sz="2400" dirty="0" smtClean="0">
                <a:latin typeface="Arial" charset="0"/>
              </a:rPr>
              <a:t>, China Mobile, China Unicom, KDDI, China Telecom, Rogers Communications, Orange, Softbank Mobile, IAESI, Comverse, </a:t>
            </a:r>
            <a:r>
              <a:rPr lang="en-US" altLang="en-US" sz="2400" dirty="0" err="1" smtClean="0">
                <a:latin typeface="Arial" charset="0"/>
              </a:rPr>
              <a:t>Sandvine</a:t>
            </a:r>
            <a:r>
              <a:rPr lang="en-US" altLang="en-US" sz="2400" dirty="0" smtClean="0">
                <a:latin typeface="Arial" charset="0"/>
              </a:rPr>
              <a:t> Incorporated, </a:t>
            </a:r>
            <a:r>
              <a:rPr lang="en-US" altLang="en-US" sz="2400" dirty="0" smtClean="0">
                <a:latin typeface="Arial" charset="0"/>
              </a:rPr>
              <a:t>Oracle Corporation, </a:t>
            </a:r>
            <a:r>
              <a:rPr lang="en-US" altLang="en-US" sz="2400" dirty="0" err="1" smtClean="0">
                <a:latin typeface="Arial" charset="0"/>
              </a:rPr>
              <a:t>Openet</a:t>
            </a:r>
            <a:r>
              <a:rPr lang="en-US" altLang="en-US" sz="2400" dirty="0" smtClean="0">
                <a:latin typeface="Arial" charset="0"/>
              </a:rPr>
              <a:t> Telecom, </a:t>
            </a:r>
            <a:r>
              <a:rPr lang="en-US" altLang="en-US" sz="2400" dirty="0" smtClean="0">
                <a:latin typeface="Arial" charset="0"/>
              </a:rPr>
              <a:t>Broadcom Corporation, CATR, Intel, </a:t>
            </a:r>
            <a:r>
              <a:rPr lang="en-US" altLang="en-US" sz="2400" dirty="0" smtClean="0">
                <a:latin typeface="Arial" charset="0"/>
              </a:rPr>
              <a:t>ZTE, CATT     </a:t>
            </a:r>
            <a:endParaRPr lang="en-US" altLang="en-US" sz="2400" dirty="0">
              <a:latin typeface="Arial" charset="0"/>
            </a:endParaRPr>
          </a:p>
        </p:txBody>
      </p:sp>
      <p:sp>
        <p:nvSpPr>
          <p:cNvPr id="3077" name="Text Box 63"/>
          <p:cNvSpPr txBox="1">
            <a:spLocks noChangeArrowheads="1"/>
          </p:cNvSpPr>
          <p:nvPr/>
        </p:nvSpPr>
        <p:spPr bwMode="auto">
          <a:xfrm>
            <a:off x="1341281" y="2078038"/>
            <a:ext cx="6105839"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4"/>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algn="ctr">
              <a:spcBef>
                <a:spcPct val="0"/>
              </a:spcBef>
              <a:buFontTx/>
              <a:buNone/>
            </a:pPr>
            <a:r>
              <a:rPr lang="en-US" altLang="en-US" sz="4800" dirty="0" smtClean="0">
                <a:solidFill>
                  <a:srgbClr val="FF3300"/>
                </a:solidFill>
                <a:latin typeface="Arial" charset="0"/>
              </a:rPr>
              <a:t>SA WG2 Prioritization</a:t>
            </a:r>
            <a:endParaRPr lang="en-US" altLang="en-US" sz="4800" dirty="0">
              <a:solidFill>
                <a:srgbClr val="FF3300"/>
              </a:solidFill>
              <a:latin typeface="Arial" charset="0"/>
            </a:endParaRPr>
          </a:p>
          <a:p>
            <a:pPr algn="ctr">
              <a:spcBef>
                <a:spcPct val="0"/>
              </a:spcBef>
              <a:buFontTx/>
              <a:buNone/>
            </a:pPr>
            <a:r>
              <a:rPr lang="en-US" altLang="en-US" sz="4800" dirty="0">
                <a:solidFill>
                  <a:srgbClr val="FF3300"/>
                </a:solidFill>
                <a:latin typeface="Arial" charset="0"/>
              </a:rPr>
              <a:t>of FMSS</a:t>
            </a:r>
          </a:p>
        </p:txBody>
      </p:sp>
      <p:sp>
        <p:nvSpPr>
          <p:cNvPr id="3078" name="Text Box 8"/>
          <p:cNvSpPr txBox="1">
            <a:spLocks noChangeArrowheads="1"/>
          </p:cNvSpPr>
          <p:nvPr/>
        </p:nvSpPr>
        <p:spPr bwMode="auto">
          <a:xfrm>
            <a:off x="382588" y="185738"/>
            <a:ext cx="6878806"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Blip>
                <a:blip r:embed="rId4"/>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eaLnBrk="1" hangingPunct="1">
              <a:spcBef>
                <a:spcPct val="0"/>
              </a:spcBef>
              <a:buFontTx/>
              <a:buNone/>
            </a:pPr>
            <a:r>
              <a:rPr lang="en-US" altLang="ja-JP" sz="1800" dirty="0">
                <a:latin typeface="Arial" charset="0"/>
                <a:ea typeface="MS PGothic" pitchFamily="34" charset="-128"/>
              </a:rPr>
              <a:t>3GPP TSG SA Meeting #66</a:t>
            </a:r>
            <a:r>
              <a:rPr lang="fi-FI" altLang="en-US" sz="1800" dirty="0">
                <a:latin typeface="Arial" charset="0"/>
              </a:rPr>
              <a:t>			</a:t>
            </a:r>
            <a:r>
              <a:rPr lang="en-US" altLang="en-US" sz="1800" dirty="0" smtClean="0">
                <a:latin typeface="Arial" charset="0"/>
              </a:rPr>
              <a:t>SP-140660</a:t>
            </a:r>
            <a:endParaRPr lang="fi-FI" altLang="en-US" sz="1800" dirty="0">
              <a:latin typeface="Arial" charset="0"/>
            </a:endParaRPr>
          </a:p>
          <a:p>
            <a:pPr>
              <a:spcBef>
                <a:spcPct val="0"/>
              </a:spcBef>
              <a:buFontTx/>
              <a:buNone/>
            </a:pPr>
            <a:r>
              <a:rPr lang="en-GB" altLang="en-US" sz="1800" dirty="0">
                <a:latin typeface="Arial" charset="0"/>
              </a:rPr>
              <a:t>Maui, US; 10</a:t>
            </a:r>
            <a:r>
              <a:rPr lang="en-GB" altLang="en-US" sz="1800" baseline="30000" dirty="0">
                <a:latin typeface="Arial" charset="0"/>
              </a:rPr>
              <a:t>th</a:t>
            </a:r>
            <a:r>
              <a:rPr lang="en-GB" altLang="en-US" sz="1800" dirty="0">
                <a:latin typeface="Arial" charset="0"/>
              </a:rPr>
              <a:t> – 12</a:t>
            </a:r>
            <a:r>
              <a:rPr lang="en-GB" altLang="en-US" sz="1800" baseline="30000" dirty="0">
                <a:latin typeface="Arial" charset="0"/>
              </a:rPr>
              <a:t>th</a:t>
            </a:r>
            <a:r>
              <a:rPr lang="en-GB" altLang="en-US" sz="1800" dirty="0">
                <a:latin typeface="Arial" charset="0"/>
              </a:rPr>
              <a:t> December 2014</a:t>
            </a:r>
            <a:endParaRPr lang="en-US" altLang="en-US" sz="1800" dirty="0">
              <a:latin typeface="Arial" charset="0"/>
            </a:endParaRPr>
          </a:p>
        </p:txBody>
      </p:sp>
    </p:spTree>
    <p:extLst>
      <p:ext uri="{BB962C8B-B14F-4D97-AF65-F5344CB8AC3E}">
        <p14:creationId xmlns:p14="http://schemas.microsoft.com/office/powerpoint/2010/main" val="82198935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457200" y="252413"/>
            <a:ext cx="6834188" cy="1143000"/>
          </a:xfrm>
          <a:extLst/>
        </p:spPr>
        <p:txBody>
          <a:bodyPr>
            <a:normAutofit/>
          </a:bodyPr>
          <a:lstStyle/>
          <a:p>
            <a:pPr>
              <a:defRPr/>
            </a:pPr>
            <a:r>
              <a:rPr lang="fi-FI" dirty="0" smtClean="0">
                <a:effectLst>
                  <a:outerShdw blurRad="38100" dist="38100" dir="2700000" algn="tl">
                    <a:srgbClr val="C0C0C0"/>
                  </a:outerShdw>
                </a:effectLst>
              </a:rPr>
              <a:t>Background</a:t>
            </a:r>
            <a:endParaRPr lang="en-US" dirty="0" smtClean="0">
              <a:effectLst>
                <a:outerShdw blurRad="38100" dist="38100" dir="2700000" algn="tl">
                  <a:srgbClr val="C0C0C0"/>
                </a:outerShdw>
              </a:effectLst>
            </a:endParaRPr>
          </a:p>
        </p:txBody>
      </p:sp>
      <p:sp>
        <p:nvSpPr>
          <p:cNvPr id="4099" name="Rectangle 5"/>
          <p:cNvSpPr>
            <a:spLocks noGrp="1" noChangeArrowheads="1"/>
          </p:cNvSpPr>
          <p:nvPr>
            <p:ph type="body" idx="1"/>
          </p:nvPr>
        </p:nvSpPr>
        <p:spPr>
          <a:xfrm>
            <a:off x="361950" y="1287463"/>
            <a:ext cx="8324850" cy="5129212"/>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ltLang="en-US" smtClean="0"/>
              <a:t>Companies are asked to contribute on outlining their top priority items for Release 13.</a:t>
            </a:r>
          </a:p>
        </p:txBody>
      </p:sp>
    </p:spTree>
    <p:extLst>
      <p:ext uri="{BB962C8B-B14F-4D97-AF65-F5344CB8AC3E}">
        <p14:creationId xmlns:p14="http://schemas.microsoft.com/office/powerpoint/2010/main" val="337856244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p:cNvSpPr>
          <p:nvPr>
            <p:ph type="title"/>
          </p:nvPr>
        </p:nvSpPr>
        <p:spPr>
          <a:xfrm>
            <a:off x="457200" y="274638"/>
            <a:ext cx="6834188" cy="1143000"/>
          </a:xfrm>
        </p:spPr>
        <p:txBody>
          <a:bodyPr/>
          <a:lstStyle/>
          <a:p>
            <a:r>
              <a:rPr lang="nb-NO" altLang="en-US" smtClean="0"/>
              <a:t>FMSS (Flexible Mobile Service Steering) WID Details</a:t>
            </a:r>
            <a:endParaRPr lang="en-US" altLang="en-US" smtClean="0"/>
          </a:p>
        </p:txBody>
      </p:sp>
      <p:sp>
        <p:nvSpPr>
          <p:cNvPr id="5123" name="Rectangle 4"/>
          <p:cNvSpPr>
            <a:spLocks noGrp="1" noChangeArrowheads="1"/>
          </p:cNvSpPr>
          <p:nvPr>
            <p:ph type="body" idx="1"/>
          </p:nvPr>
        </p:nvSpPr>
        <p:spPr>
          <a:xfrm>
            <a:off x="361950" y="1287463"/>
            <a:ext cx="8324850" cy="5129212"/>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90000"/>
              </a:lnSpc>
            </a:pPr>
            <a:r>
              <a:rPr lang="en-US" altLang="en-US" smtClean="0"/>
              <a:t>SA1 WID completion: September 2014</a:t>
            </a:r>
          </a:p>
          <a:p>
            <a:pPr lvl="1">
              <a:lnSpc>
                <a:spcPct val="90000"/>
              </a:lnSpc>
            </a:pPr>
            <a:r>
              <a:rPr lang="fi-FI" altLang="en-US" smtClean="0"/>
              <a:t>Resulted in the new section 30 of the TS 22.101 on Flexible Mobile Service Steering (FMSS)</a:t>
            </a:r>
          </a:p>
          <a:p>
            <a:pPr lvl="2">
              <a:lnSpc>
                <a:spcPct val="90000"/>
              </a:lnSpc>
            </a:pPr>
            <a:r>
              <a:rPr lang="en-US" altLang="en-US" smtClean="0"/>
              <a:t>The 3GPP Core Network shall be able to define and modify traffic steering policies that are used to steer traffic in (S)Gi-LAN e.g. to improve e.g. the user’s QoE, apply the bandwidth limitation and provide valued added services. </a:t>
            </a:r>
          </a:p>
          <a:p>
            <a:pPr lvl="2">
              <a:lnSpc>
                <a:spcPct val="90000"/>
              </a:lnSpc>
            </a:pPr>
            <a:r>
              <a:rPr lang="en-US" altLang="en-US" smtClean="0"/>
              <a:t>The 3GPP Core Network shall be able to define different traffic steering policies for a user’s traffic on a per session basis (e.g. for applying parental control, anti-malware, DDoS protection, video optimization).</a:t>
            </a:r>
          </a:p>
          <a:p>
            <a:pPr lvl="2">
              <a:lnSpc>
                <a:spcPct val="90000"/>
              </a:lnSpc>
            </a:pPr>
            <a:r>
              <a:rPr lang="en-US" altLang="en-US" smtClean="0"/>
              <a:t>The 3GPP Core Network defines traffic steering policies based on one or more pieces of information such as </a:t>
            </a:r>
            <a:r>
              <a:rPr lang="en-GB" altLang="en-US" smtClean="0"/>
              <a:t>network operator’s policies, application characteristics, and user’s subscription</a:t>
            </a:r>
            <a:endParaRPr lang="en-US" altLang="en-US" smtClean="0"/>
          </a:p>
          <a:p>
            <a:pPr>
              <a:lnSpc>
                <a:spcPct val="90000"/>
              </a:lnSpc>
            </a:pPr>
            <a:endParaRPr lang="en-US" altLang="en-US" smtClean="0"/>
          </a:p>
        </p:txBody>
      </p:sp>
    </p:spTree>
    <p:extLst>
      <p:ext uri="{BB962C8B-B14F-4D97-AF65-F5344CB8AC3E}">
        <p14:creationId xmlns:p14="http://schemas.microsoft.com/office/powerpoint/2010/main" val="295031302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p:cNvSpPr>
          <p:nvPr>
            <p:ph type="title"/>
          </p:nvPr>
        </p:nvSpPr>
        <p:spPr>
          <a:xfrm>
            <a:off x="457200" y="274638"/>
            <a:ext cx="6834188" cy="1143000"/>
          </a:xfrm>
        </p:spPr>
        <p:txBody>
          <a:bodyPr/>
          <a:lstStyle/>
          <a:p>
            <a:r>
              <a:rPr lang="nb-NO" altLang="en-US" smtClean="0"/>
              <a:t>FMSS (Flexible Mobile Service Steering) WID Details</a:t>
            </a:r>
            <a:endParaRPr lang="en-US" altLang="en-US" smtClean="0"/>
          </a:p>
        </p:txBody>
      </p:sp>
      <p:sp>
        <p:nvSpPr>
          <p:cNvPr id="6147" name="Rectangle 4"/>
          <p:cNvSpPr>
            <a:spLocks noGrp="1" noChangeArrowheads="1"/>
          </p:cNvSpPr>
          <p:nvPr>
            <p:ph type="body" idx="1"/>
          </p:nvPr>
        </p:nvSpPr>
        <p:spPr>
          <a:xfrm>
            <a:off x="361950" y="1287463"/>
            <a:ext cx="8324850" cy="5129212"/>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90000"/>
              </a:lnSpc>
            </a:pPr>
            <a:r>
              <a:rPr lang="en-US" altLang="en-US" smtClean="0"/>
              <a:t>SA2 WID </a:t>
            </a:r>
          </a:p>
          <a:p>
            <a:pPr lvl="1">
              <a:lnSpc>
                <a:spcPct val="90000"/>
              </a:lnSpc>
            </a:pPr>
            <a:r>
              <a:rPr lang="en-US" altLang="en-US" smtClean="0"/>
              <a:t>The objective in Stage 2 is to meet the service requirements defined in Stage 1, i.e., specify how the 3GPP core network  provides policies for mobile service steering in the (S)Gi-LAN. </a:t>
            </a:r>
          </a:p>
          <a:p>
            <a:pPr lvl="2">
              <a:lnSpc>
                <a:spcPct val="90000"/>
              </a:lnSpc>
            </a:pPr>
            <a:r>
              <a:rPr lang="en-US" altLang="en-US" i="1" smtClean="0"/>
              <a:t>Service enablers supported within the (S)Gi-LAN and the routing of traffic between those service enablers are out of this work item scope. The work item scope is restricted to providing policies through interfaces defined by 3GPP.</a:t>
            </a:r>
          </a:p>
          <a:p>
            <a:pPr lvl="1">
              <a:lnSpc>
                <a:spcPct val="90000"/>
              </a:lnSpc>
            </a:pPr>
            <a:r>
              <a:rPr lang="en-US" altLang="en-US" smtClean="0"/>
              <a:t>Status of SA2 work:</a:t>
            </a:r>
          </a:p>
          <a:p>
            <a:pPr lvl="2">
              <a:lnSpc>
                <a:spcPct val="90000"/>
              </a:lnSpc>
            </a:pPr>
            <a:r>
              <a:rPr lang="en-US" altLang="en-US" smtClean="0"/>
              <a:t> Skeleton and scope have been agreed</a:t>
            </a:r>
          </a:p>
          <a:p>
            <a:pPr lvl="2">
              <a:lnSpc>
                <a:spcPct val="90000"/>
              </a:lnSpc>
            </a:pPr>
            <a:r>
              <a:rPr lang="en-US" altLang="en-US" smtClean="0"/>
              <a:t>Architecture assumptions on policy generation by PCRF have been agreed</a:t>
            </a:r>
          </a:p>
          <a:p>
            <a:pPr lvl="2">
              <a:lnSpc>
                <a:spcPct val="90000"/>
              </a:lnSpc>
            </a:pPr>
            <a:r>
              <a:rPr lang="en-US" altLang="en-US" smtClean="0"/>
              <a:t>2 key issues on interface for providing  a policies and semantics of such an interface have been agreed</a:t>
            </a:r>
          </a:p>
        </p:txBody>
      </p:sp>
    </p:spTree>
    <p:extLst>
      <p:ext uri="{BB962C8B-B14F-4D97-AF65-F5344CB8AC3E}">
        <p14:creationId xmlns:p14="http://schemas.microsoft.com/office/powerpoint/2010/main" val="369142925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p:cNvSpPr>
          <p:nvPr>
            <p:ph type="title"/>
          </p:nvPr>
        </p:nvSpPr>
        <p:spPr>
          <a:xfrm>
            <a:off x="307975" y="238125"/>
            <a:ext cx="7772400" cy="1143000"/>
          </a:xfrm>
        </p:spPr>
        <p:txBody>
          <a:bodyPr/>
          <a:lstStyle/>
          <a:p>
            <a:r>
              <a:rPr lang="en-US" altLang="en-US" smtClean="0"/>
              <a:t>SA2 Milestones to achieve</a:t>
            </a:r>
          </a:p>
        </p:txBody>
      </p:sp>
      <p:sp>
        <p:nvSpPr>
          <p:cNvPr id="7171" name="Rectangle 3"/>
          <p:cNvSpPr>
            <a:spLocks noGrp="1"/>
          </p:cNvSpPr>
          <p:nvPr>
            <p:ph type="body" idx="1"/>
          </p:nvPr>
        </p:nvSpPr>
        <p:spPr>
          <a:xfrm>
            <a:off x="381000" y="1125538"/>
            <a:ext cx="8382000" cy="5159375"/>
          </a:xfrm>
        </p:spPr>
        <p:txBody>
          <a:bodyPr/>
          <a:lstStyle/>
          <a:p>
            <a:r>
              <a:rPr lang="en-US" altLang="en-US" sz="3200" smtClean="0"/>
              <a:t> Complete architecture assumptions and key issues</a:t>
            </a:r>
          </a:p>
          <a:p>
            <a:r>
              <a:rPr lang="en-US" altLang="en-US" sz="3200" smtClean="0"/>
              <a:t> Define solutions</a:t>
            </a:r>
          </a:p>
          <a:p>
            <a:r>
              <a:rPr lang="en-US" altLang="en-US" smtClean="0"/>
              <a:t> </a:t>
            </a:r>
            <a:r>
              <a:rPr lang="en-US" altLang="en-US" sz="3200" smtClean="0"/>
              <a:t>Perform evaluation and conclusions</a:t>
            </a:r>
          </a:p>
          <a:p>
            <a:r>
              <a:rPr lang="en-US" altLang="en-US" sz="3200" smtClean="0"/>
              <a:t> Standardize according to conclusions</a:t>
            </a:r>
          </a:p>
          <a:p>
            <a:pPr marL="457200" lvl="1" indent="0">
              <a:buFont typeface="Arial" charset="0"/>
              <a:buNone/>
            </a:pPr>
            <a:endParaRPr lang="en-US" altLang="en-US" sz="3200" smtClean="0"/>
          </a:p>
        </p:txBody>
      </p:sp>
    </p:spTree>
    <p:extLst>
      <p:ext uri="{BB962C8B-B14F-4D97-AF65-F5344CB8AC3E}">
        <p14:creationId xmlns:p14="http://schemas.microsoft.com/office/powerpoint/2010/main" val="77284522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p:cNvSpPr>
          <p:nvPr>
            <p:ph type="title"/>
          </p:nvPr>
        </p:nvSpPr>
        <p:spPr>
          <a:xfrm>
            <a:off x="457200" y="274638"/>
            <a:ext cx="6834188" cy="1143000"/>
          </a:xfrm>
        </p:spPr>
        <p:txBody>
          <a:bodyPr/>
          <a:lstStyle/>
          <a:p>
            <a:r>
              <a:rPr lang="fi-FI" altLang="en-US" smtClean="0"/>
              <a:t>Things to consider</a:t>
            </a:r>
            <a:endParaRPr lang="en-US" altLang="en-US" smtClean="0"/>
          </a:p>
        </p:txBody>
      </p:sp>
      <p:sp>
        <p:nvSpPr>
          <p:cNvPr id="8195" name="Rectangle 3"/>
          <p:cNvSpPr>
            <a:spLocks noGrp="1"/>
          </p:cNvSpPr>
          <p:nvPr>
            <p:ph type="body" idx="1"/>
          </p:nvPr>
        </p:nvSpPr>
        <p:spPr>
          <a:xfrm>
            <a:off x="468313" y="1395413"/>
            <a:ext cx="8186737" cy="5060950"/>
          </a:xfrm>
        </p:spPr>
        <p:txBody>
          <a:bodyPr/>
          <a:lstStyle/>
          <a:p>
            <a:r>
              <a:rPr lang="fi-FI" altLang="en-US" sz="2400" smtClean="0"/>
              <a:t>There is a very big number of WID supporting companies</a:t>
            </a:r>
          </a:p>
          <a:p>
            <a:r>
              <a:rPr lang="fi-FI" altLang="en-US" sz="2400" smtClean="0"/>
              <a:t>There is ongoing work on service steering (chaining) currently in IETF, BBF, ETSI NFV</a:t>
            </a:r>
          </a:p>
          <a:p>
            <a:r>
              <a:rPr lang="fi-FI" altLang="en-US" sz="2400" smtClean="0"/>
              <a:t>The results of this work in 3GPP may have significant impact on the corresponding work in other fora, thus it is beneficial to complete it as soon as possible</a:t>
            </a:r>
          </a:p>
          <a:p>
            <a:r>
              <a:rPr lang="en-US" altLang="en-US" sz="2400" smtClean="0"/>
              <a:t>LS from CCSA (SP-140450) was received at SA#65 asking us to standardize this feature in R-13 as highly demanded</a:t>
            </a:r>
          </a:p>
          <a:p>
            <a:r>
              <a:rPr lang="en-US" altLang="en-US" sz="2400" smtClean="0"/>
              <a:t>Though FMSS is handled under SA2 “Other Track”, this track is also slightly overloaded and require prioritization of topics</a:t>
            </a:r>
            <a:endParaRPr lang="fi-FI" altLang="en-US" sz="2400" smtClean="0"/>
          </a:p>
        </p:txBody>
      </p:sp>
    </p:spTree>
    <p:extLst>
      <p:ext uri="{BB962C8B-B14F-4D97-AF65-F5344CB8AC3E}">
        <p14:creationId xmlns:p14="http://schemas.microsoft.com/office/powerpoint/2010/main" val="257544265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457200" y="252413"/>
            <a:ext cx="6834188" cy="1143000"/>
          </a:xfrm>
          <a:extLst/>
        </p:spPr>
        <p:txBody>
          <a:bodyPr>
            <a:normAutofit/>
          </a:bodyPr>
          <a:lstStyle/>
          <a:p>
            <a:pPr>
              <a:defRPr/>
            </a:pPr>
            <a:r>
              <a:rPr lang="fi-FI" dirty="0" smtClean="0">
                <a:effectLst>
                  <a:outerShdw blurRad="38100" dist="38100" dir="2700000" algn="tl">
                    <a:srgbClr val="C0C0C0"/>
                  </a:outerShdw>
                </a:effectLst>
              </a:rPr>
              <a:t>Summary</a:t>
            </a:r>
            <a:endParaRPr lang="en-US" dirty="0" smtClean="0">
              <a:effectLst>
                <a:outerShdw blurRad="38100" dist="38100" dir="2700000" algn="tl">
                  <a:srgbClr val="C0C0C0"/>
                </a:outerShdw>
              </a:effectLst>
            </a:endParaRPr>
          </a:p>
        </p:txBody>
      </p:sp>
      <p:sp>
        <p:nvSpPr>
          <p:cNvPr id="9219" name="Rectangle 5"/>
          <p:cNvSpPr>
            <a:spLocks noGrp="1" noChangeArrowheads="1"/>
          </p:cNvSpPr>
          <p:nvPr>
            <p:ph type="body" idx="1"/>
          </p:nvPr>
        </p:nvSpPr>
        <p:spPr>
          <a:xfrm>
            <a:off x="361950" y="1287463"/>
            <a:ext cx="8324850" cy="5129212"/>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fi-FI" altLang="en-US" smtClean="0"/>
              <a:t>The cosigning companies believe FMSS Work Item should be given high priority in SA2 group </a:t>
            </a:r>
          </a:p>
        </p:txBody>
      </p:sp>
    </p:spTree>
    <p:extLst>
      <p:ext uri="{BB962C8B-B14F-4D97-AF65-F5344CB8AC3E}">
        <p14:creationId xmlns:p14="http://schemas.microsoft.com/office/powerpoint/2010/main" val="352914046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defRPr/>
            </a:pPr>
            <a:r>
              <a:rPr lang="en-US" dirty="0" smtClean="0"/>
              <a:t> Thanks.</a:t>
            </a:r>
          </a:p>
          <a:p>
            <a:pPr marL="0" indent="0">
              <a:buFontTx/>
              <a:buNone/>
              <a:defRPr/>
            </a:pPr>
            <a:endParaRPr lang="en-US" dirty="0" smtClean="0"/>
          </a:p>
          <a:p>
            <a:pPr>
              <a:defRPr/>
            </a:pPr>
            <a:r>
              <a:rPr lang="en-US" dirty="0" smtClean="0"/>
              <a:t>For questions please contact:</a:t>
            </a:r>
          </a:p>
          <a:p>
            <a:pPr marL="457200" lvl="1" indent="0">
              <a:buFont typeface="Arial" charset="0"/>
              <a:buNone/>
              <a:defRPr/>
            </a:pPr>
            <a:r>
              <a:rPr lang="en-US" dirty="0" smtClean="0"/>
              <a:t>Alla Goldner, </a:t>
            </a:r>
            <a:r>
              <a:rPr lang="en-US" dirty="0" smtClean="0">
                <a:hlinkClick r:id="rId2"/>
              </a:rPr>
              <a:t>agoldner@allot.com</a:t>
            </a:r>
            <a:r>
              <a:rPr lang="en-US" dirty="0" smtClean="0"/>
              <a:t>, +972542493985</a:t>
            </a:r>
          </a:p>
          <a:p>
            <a:pPr marL="457200" lvl="1" indent="0">
              <a:buFont typeface="Arial" charset="0"/>
              <a:buNone/>
              <a:defRPr/>
            </a:pPr>
            <a:r>
              <a:rPr lang="en-US" dirty="0" smtClean="0"/>
              <a:t>    		Allot Communications</a:t>
            </a:r>
            <a:endParaRPr lang="en-US" dirty="0"/>
          </a:p>
        </p:txBody>
      </p:sp>
      <p:sp>
        <p:nvSpPr>
          <p:cNvPr id="10243" name="Slide Number Placeholder 3"/>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fld id="{F11E1A81-359A-49D3-9E5E-07FAD5311F8C}" type="slidenum">
              <a:rPr lang="en-GB" altLang="en-US" sz="1100" smtClean="0">
                <a:solidFill>
                  <a:schemeClr val="bg1"/>
                </a:solidFill>
              </a:rPr>
              <a:pPr/>
              <a:t>8</a:t>
            </a:fld>
            <a:endParaRPr lang="en-GB" altLang="en-US" sz="1100" smtClean="0">
              <a:solidFill>
                <a:schemeClr val="bg1"/>
              </a:solidFill>
            </a:endParaRPr>
          </a:p>
        </p:txBody>
      </p:sp>
    </p:spTree>
    <p:extLst>
      <p:ext uri="{BB962C8B-B14F-4D97-AF65-F5344CB8AC3E}">
        <p14:creationId xmlns:p14="http://schemas.microsoft.com/office/powerpoint/2010/main" val="1022029523"/>
      </p:ext>
    </p:extLst>
  </p:cSld>
  <p:clrMapOvr>
    <a:masterClrMapping/>
  </p:clrMapOvr>
</p:sld>
</file>

<file path=ppt/theme/theme1.xml><?xml version="1.0" encoding="utf-8"?>
<a:theme xmlns:a="http://schemas.openxmlformats.org/drawingml/2006/main" name="3gpp">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3gpp</Template>
  <TotalTime>8221</TotalTime>
  <Words>500</Words>
  <Application>Microsoft Office PowerPoint</Application>
  <PresentationFormat>On-screen Show (4:3)</PresentationFormat>
  <Paragraphs>42</Paragraphs>
  <Slides>8</Slides>
  <Notes>1</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3gpp</vt:lpstr>
      <vt:lpstr>PowerPoint Presentation</vt:lpstr>
      <vt:lpstr>Background</vt:lpstr>
      <vt:lpstr>FMSS (Flexible Mobile Service Steering) WID Details</vt:lpstr>
      <vt:lpstr>FMSS (Flexible Mobile Service Steering) WID Details</vt:lpstr>
      <vt:lpstr>SA2 Milestones to achieve</vt:lpstr>
      <vt:lpstr>Things to consider</vt:lpstr>
      <vt:lpstr>Summary</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Alla Goldner</dc:creator>
  <dc:description>©3GPP 2009. All rights reserved</dc:description>
  <cp:lastModifiedBy>Alla Goldner</cp:lastModifiedBy>
  <cp:revision>20</cp:revision>
  <dcterms:created xsi:type="dcterms:W3CDTF">2014-11-24T14:35:23Z</dcterms:created>
  <dcterms:modified xsi:type="dcterms:W3CDTF">2014-12-03T09:13:58Z</dcterms:modified>
</cp:coreProperties>
</file>