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Masters/slideMaster19.xml" ContentType="application/vnd.openxmlformats-officedocument.presentationml.slideMaster+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18.xml" ContentType="application/vnd.openxmlformats-officedocument.theme+xml"/>
  <Override PartName="/ppt/slideLayouts/slideLayout113.xml" ContentType="application/vnd.openxmlformats-officedocument.presentationml.slideLayout+xml"/>
  <Override PartName="/ppt/theme/theme29.xml" ContentType="application/vnd.openxmlformats-officedocument.them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21.xml" ContentType="application/vnd.openxmlformats-officedocument.theme+xml"/>
  <Override PartName="/ppt/theme/theme10.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Layouts/slideLayout154.xml" ContentType="application/vnd.openxmlformats-officedocument.presentationml.slideLayout+xml"/>
  <Override PartName="/ppt/slideMasters/slideMaster27.xml" ContentType="application/vnd.openxmlformats-officedocument.presentationml.slideMaster+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Default Extension="emf" ContentType="image/x-emf"/>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slideLayouts/slideLayout150.xml" ContentType="application/vnd.openxmlformats-officedocument.presentationml.slideLayout+xml"/>
  <Override PartName="/docProps/app.xml" ContentType="application/vnd.openxmlformats-officedocument.extended-properties+xml"/>
  <Override PartName="/ppt/slideMasters/slideMaster23.xml" ContentType="application/vnd.openxmlformats-officedocument.presentationml.slideMaster+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theme/theme22.xml" ContentType="application/vnd.openxmlformats-officedocument.them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Masters/slideMaster28.xml" ContentType="application/vnd.openxmlformats-officedocument.presentationml.slideMaster+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Masters/slideMaster24.xml" ContentType="application/vnd.openxmlformats-officedocument.presentationml.slideMaster+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Layouts/slideLayout111.xml" ContentType="application/vnd.openxmlformats-officedocument.presentationml.slideLayout+xml"/>
  <Override PartName="/ppt/theme/theme27.xml" ContentType="application/vnd.openxmlformats-officedocument.theme+xml"/>
  <Override PartName="/ppt/slideMasters/slideMaster13.xml" ContentType="application/vnd.openxmlformats-officedocument.presentationml.slideMaster+xml"/>
  <Override PartName="/ppt/commentAuthors.xml" ContentType="application/vnd.openxmlformats-officedocument.presentationml.commentAuthors+xml"/>
  <Override PartName="/ppt/slideLayouts/slideLayout100.xml" ContentType="application/vnd.openxmlformats-officedocument.presentationml.slideLayout+xml"/>
  <Override PartName="/ppt/theme/theme23.xml" ContentType="application/vnd.openxmlformats-officedocument.them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theme/theme30.xml" ContentType="application/vnd.openxmlformats-officedocument.them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notesSlides/notesSlide1.xml" ContentType="application/vnd.openxmlformats-officedocument.presentationml.notesSlide+xml"/>
  <Override PartName="/ppt/slideMasters/slideMaster29.xml" ContentType="application/vnd.openxmlformats-officedocument.presentationml.slideMaster+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Masters/slideMaster25.xml" ContentType="application/vnd.openxmlformats-officedocument.presentationml.slideMaster+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theme/theme28.xml" ContentType="application/vnd.openxmlformats-officedocument.theme+xml"/>
  <Override PartName="/ppt/slideMasters/slideMaster14.xml" ContentType="application/vnd.openxmlformats-officedocument.presentationml.slideMaster+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21.xml" ContentType="application/vnd.openxmlformats-officedocument.presentationml.slideMaster+xml"/>
  <Override PartName="/ppt/theme/theme24.xml" ContentType="application/vnd.openxmlformats-officedocument.them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theme/theme31.xml" ContentType="application/vnd.openxmlformats-officedocument.them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20.xml" ContentType="application/vnd.openxmlformats-officedocument.them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Override PartName="/ppt/theme/theme14.xml" ContentType="application/vnd.openxmlformats-officedocument.theme+xml"/>
  <Override PartName="/ppt/theme/theme25.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07" r:id="rId2"/>
    <p:sldMasterId id="2147484045" r:id="rId3"/>
    <p:sldMasterId id="2147483808" r:id="rId4"/>
    <p:sldMasterId id="2147483811" r:id="rId5"/>
    <p:sldMasterId id="2147483814" r:id="rId6"/>
    <p:sldMasterId id="2147483820" r:id="rId7"/>
    <p:sldMasterId id="2147483822" r:id="rId8"/>
    <p:sldMasterId id="2147483834" r:id="rId9"/>
    <p:sldMasterId id="2147483846" r:id="rId10"/>
    <p:sldMasterId id="2147483858" r:id="rId11"/>
    <p:sldMasterId id="2147483860" r:id="rId12"/>
    <p:sldMasterId id="2147483872" r:id="rId13"/>
    <p:sldMasterId id="2147483884" r:id="rId14"/>
    <p:sldMasterId id="2147483886" r:id="rId15"/>
    <p:sldMasterId id="2147483888" r:id="rId16"/>
    <p:sldMasterId id="2147483900" r:id="rId17"/>
    <p:sldMasterId id="2147483904" r:id="rId18"/>
    <p:sldMasterId id="2147483906" r:id="rId19"/>
    <p:sldMasterId id="2147483908" r:id="rId20"/>
    <p:sldMasterId id="2147483912" r:id="rId21"/>
    <p:sldMasterId id="2147483926" r:id="rId22"/>
    <p:sldMasterId id="2147483938" r:id="rId23"/>
    <p:sldMasterId id="2147483952" r:id="rId24"/>
    <p:sldMasterId id="2147483964" r:id="rId25"/>
    <p:sldMasterId id="2147483982" r:id="rId26"/>
    <p:sldMasterId id="2147484000" r:id="rId27"/>
    <p:sldMasterId id="2147484020" r:id="rId28"/>
    <p:sldMasterId id="2147484032" r:id="rId29"/>
  </p:sldMasterIdLst>
  <p:notesMasterIdLst>
    <p:notesMasterId r:id="rId36"/>
  </p:notesMasterIdLst>
  <p:handoutMasterIdLst>
    <p:handoutMasterId r:id="rId37"/>
  </p:handoutMasterIdLst>
  <p:sldIdLst>
    <p:sldId id="480" r:id="rId30"/>
    <p:sldId id="572" r:id="rId31"/>
    <p:sldId id="573" r:id="rId32"/>
    <p:sldId id="577" r:id="rId33"/>
    <p:sldId id="578" r:id="rId34"/>
    <p:sldId id="579" r:id="rId35"/>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5613" indent="1588" algn="l" rtl="0" fontAlgn="base">
      <a:spcBef>
        <a:spcPct val="0"/>
      </a:spcBef>
      <a:spcAft>
        <a:spcPct val="0"/>
      </a:spcAft>
      <a:defRPr kern="1200">
        <a:solidFill>
          <a:schemeClr val="tx1"/>
        </a:solidFill>
        <a:latin typeface="Calibri" pitchFamily="34" charset="0"/>
        <a:ea typeface="宋体" pitchFamily="2" charset="-122"/>
        <a:cs typeface="+mn-cs"/>
      </a:defRPr>
    </a:lvl2pPr>
    <a:lvl3pPr marL="912813" indent="1588" algn="l" rtl="0" fontAlgn="base">
      <a:spcBef>
        <a:spcPct val="0"/>
      </a:spcBef>
      <a:spcAft>
        <a:spcPct val="0"/>
      </a:spcAft>
      <a:defRPr kern="1200">
        <a:solidFill>
          <a:schemeClr val="tx1"/>
        </a:solidFill>
        <a:latin typeface="Calibri" pitchFamily="34" charset="0"/>
        <a:ea typeface="宋体" pitchFamily="2" charset="-122"/>
        <a:cs typeface="+mn-cs"/>
      </a:defRPr>
    </a:lvl3pPr>
    <a:lvl4pPr marL="1370013" indent="1588" algn="l" rtl="0" fontAlgn="base">
      <a:spcBef>
        <a:spcPct val="0"/>
      </a:spcBef>
      <a:spcAft>
        <a:spcPct val="0"/>
      </a:spcAft>
      <a:defRPr kern="1200">
        <a:solidFill>
          <a:schemeClr val="tx1"/>
        </a:solidFill>
        <a:latin typeface="Calibri" pitchFamily="34" charset="0"/>
        <a:ea typeface="宋体" pitchFamily="2" charset="-122"/>
        <a:cs typeface="+mn-cs"/>
      </a:defRPr>
    </a:lvl4pPr>
    <a:lvl5pPr marL="1827213" indent="1588"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rank5" initials="fm" lastIdx="1" clrIdx="0"/>
  <p:cmAuthor id="1" name="huawei" initials="zfq" lastIdx="10" clrIdx="1"/>
  <p:cmAuthor id="2" name="wenruo" initials="Huawei"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3399"/>
    <a:srgbClr val="B0D7FA"/>
    <a:srgbClr val="FFFFCC"/>
    <a:srgbClr val="FF9900"/>
    <a:srgbClr val="0000FF"/>
    <a:srgbClr val="990000"/>
    <a:srgbClr val="FFCCFF"/>
    <a:srgbClr val="C9F49E"/>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8" autoAdjust="0"/>
    <p:restoredTop sz="75942" autoAdjust="0"/>
  </p:normalViewPr>
  <p:slideViewPr>
    <p:cSldViewPr snapToGrid="0">
      <p:cViewPr varScale="1">
        <p:scale>
          <a:sx n="85" d="100"/>
          <a:sy n="85" d="100"/>
        </p:scale>
        <p:origin x="-546" y="-114"/>
      </p:cViewPr>
      <p:guideLst>
        <p:guide orient="horz" pos="504"/>
        <p:guide orient="horz" pos="3695"/>
        <p:guide pos="7130"/>
        <p:guide pos="552"/>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61" d="100"/>
          <a:sy n="61" d="100"/>
        </p:scale>
        <p:origin x="-1757" y="-77"/>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5.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4.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Master" Target="slideMasters/slideMaster2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3.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1.xml"/><Relationship Id="rId35"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B408C88-32B7-4F65-8C1D-D8382469D87B}" type="datetimeFigureOut">
              <a:rPr lang="zh-CN" altLang="en-US"/>
              <a:pPr>
                <a:defRPr/>
              </a:pPr>
              <a:t>2014/3/2</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384A1FCD-37E4-465C-9405-842E133889C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E0493DF4-7D7E-48D5-8F0C-E47CE86705F8}" type="datetimeFigureOut">
              <a:rPr lang="zh-CN" altLang="en-US"/>
              <a:pPr>
                <a:defRPr/>
              </a:pPr>
              <a:t>2014/3/2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7620267B-1691-41EB-BBC3-0DDC1C8D577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5613" algn="l" rtl="0" eaLnBrk="0" fontAlgn="base" hangingPunct="0">
      <a:spcBef>
        <a:spcPct val="30000"/>
      </a:spcBef>
      <a:spcAft>
        <a:spcPct val="0"/>
      </a:spcAft>
      <a:defRPr sz="1200" kern="1200">
        <a:solidFill>
          <a:schemeClr val="tx1"/>
        </a:solidFill>
        <a:latin typeface="+mn-lt"/>
        <a:ea typeface="+mn-ea"/>
        <a:cs typeface="+mn-cs"/>
      </a:defRPr>
    </a:lvl2pPr>
    <a:lvl3pPr marL="912813" algn="l" rtl="0" eaLnBrk="0" fontAlgn="base" hangingPunct="0">
      <a:spcBef>
        <a:spcPct val="30000"/>
      </a:spcBef>
      <a:spcAft>
        <a:spcPct val="0"/>
      </a:spcAft>
      <a:defRPr sz="1200" kern="1200">
        <a:solidFill>
          <a:schemeClr val="tx1"/>
        </a:solidFill>
        <a:latin typeface="+mn-lt"/>
        <a:ea typeface="+mn-ea"/>
        <a:cs typeface="+mn-cs"/>
      </a:defRPr>
    </a:lvl3pPr>
    <a:lvl4pPr marL="1370013" algn="l" rtl="0" eaLnBrk="0" fontAlgn="base" hangingPunct="0">
      <a:spcBef>
        <a:spcPct val="30000"/>
      </a:spcBef>
      <a:spcAft>
        <a:spcPct val="0"/>
      </a:spcAft>
      <a:defRPr sz="1200" kern="1200">
        <a:solidFill>
          <a:schemeClr val="tx1"/>
        </a:solidFill>
        <a:latin typeface="+mn-lt"/>
        <a:ea typeface="+mn-ea"/>
        <a:cs typeface="+mn-cs"/>
      </a:defRPr>
    </a:lvl4pPr>
    <a:lvl5pPr marL="1827213" algn="l" rtl="0" eaLnBrk="0" fontAlgn="base" hangingPunct="0">
      <a:spcBef>
        <a:spcPct val="30000"/>
      </a:spcBef>
      <a:spcAft>
        <a:spcPct val="0"/>
      </a:spcAft>
      <a:defRPr sz="1200" kern="1200">
        <a:solidFill>
          <a:schemeClr val="tx1"/>
        </a:solidFill>
        <a:latin typeface="+mn-lt"/>
        <a:ea typeface="+mn-ea"/>
        <a:cs typeface="+mn-cs"/>
      </a:defRPr>
    </a:lvl5pPr>
    <a:lvl6pPr marL="2285436" algn="l" defTabSz="914174" rtl="0" eaLnBrk="1" latinLnBrk="0" hangingPunct="1">
      <a:defRPr sz="1200" kern="1200">
        <a:solidFill>
          <a:schemeClr val="tx1"/>
        </a:solidFill>
        <a:latin typeface="+mn-lt"/>
        <a:ea typeface="+mn-ea"/>
        <a:cs typeface="+mn-cs"/>
      </a:defRPr>
    </a:lvl6pPr>
    <a:lvl7pPr marL="2742522" algn="l" defTabSz="914174" rtl="0" eaLnBrk="1" latinLnBrk="0" hangingPunct="1">
      <a:defRPr sz="1200" kern="1200">
        <a:solidFill>
          <a:schemeClr val="tx1"/>
        </a:solidFill>
        <a:latin typeface="+mn-lt"/>
        <a:ea typeface="+mn-ea"/>
        <a:cs typeface="+mn-cs"/>
      </a:defRPr>
    </a:lvl7pPr>
    <a:lvl8pPr marL="3199610" algn="l" defTabSz="914174" rtl="0" eaLnBrk="1" latinLnBrk="0" hangingPunct="1">
      <a:defRPr sz="1200" kern="1200">
        <a:solidFill>
          <a:schemeClr val="tx1"/>
        </a:solidFill>
        <a:latin typeface="+mn-lt"/>
        <a:ea typeface="+mn-ea"/>
        <a:cs typeface="+mn-cs"/>
      </a:defRPr>
    </a:lvl8pPr>
    <a:lvl9pPr marL="3656696" algn="l" defTabSz="91417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pPr>
              <a:defRPr/>
            </a:pPr>
            <a:fld id="{7620267B-1691-41EB-BBC3-0DDC1C8D577C}" type="slidenum">
              <a:rPr lang="zh-CN" altLang="en-US" smtClean="0"/>
              <a:pPr>
                <a:defRPr/>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620267B-1691-41EB-BBC3-0DDC1C8D577C}" type="slidenum">
              <a:rPr lang="zh-CN" altLang="en-US" smtClean="0"/>
              <a:pPr>
                <a:defRPr/>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pPr defTabSz="891069"/>
            <a:fld id="{CC893535-F897-4A3F-9EF3-6CA10916DE8A}" type="slidenum">
              <a:rPr lang="zh-CN" altLang="en-US" smtClean="0">
                <a:latin typeface="Arial" pitchFamily="34" charset="0"/>
              </a:rPr>
              <a:pPr defTabSz="891069"/>
              <a:t>6</a:t>
            </a:fld>
            <a:endParaRPr lang="en-US" altLang="zh-CN" dirty="0" smtClean="0">
              <a:latin typeface="Arial" pitchFamily="34" charset="0"/>
            </a:endParaRPr>
          </a:p>
        </p:txBody>
      </p:sp>
      <p:sp>
        <p:nvSpPr>
          <p:cNvPr id="53251" name="Rectangle 2"/>
          <p:cNvSpPr>
            <a:spLocks noGrp="1" noRot="1" noChangeAspect="1" noChangeArrowheads="1" noTextEdit="1"/>
          </p:cNvSpPr>
          <p:nvPr>
            <p:ph type="sldImg"/>
          </p:nvPr>
        </p:nvSpPr>
        <p:spPr>
          <a:xfrm>
            <a:off x="382588" y="687388"/>
            <a:ext cx="6092825" cy="3427412"/>
          </a:xfrm>
          <a:ln/>
        </p:spPr>
      </p:sp>
      <p:sp>
        <p:nvSpPr>
          <p:cNvPr id="53252" name="Rectangle 3"/>
          <p:cNvSpPr>
            <a:spLocks noGrp="1" noChangeArrowheads="1"/>
          </p:cNvSpPr>
          <p:nvPr>
            <p:ph type="body" idx="1"/>
          </p:nvPr>
        </p:nvSpPr>
        <p:spPr>
          <a:xfrm>
            <a:off x="914711" y="4342464"/>
            <a:ext cx="5028579" cy="4114487"/>
          </a:xfrm>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slideMaster" Target="../slideMasters/slideMaster25.xml"/><Relationship Id="rId4" Type="http://schemas.openxmlformats.org/officeDocument/2006/relationships/image" Target="../media/image23.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jpeg"/><Relationship Id="rId1" Type="http://schemas.openxmlformats.org/officeDocument/2006/relationships/slideMaster" Target="../slideMasters/slideMaster26.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6.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8.jpeg"/><Relationship Id="rId1" Type="http://schemas.openxmlformats.org/officeDocument/2006/relationships/slideMaster" Target="../slideMasters/slideMaster2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3" y="2636846"/>
            <a:ext cx="5616576" cy="584751"/>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userDrawn="1">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E47B7D2-F41A-4695-BC0B-E2219021666A}" type="datetimeFigureOut">
              <a:rPr lang="zh-CN" altLang="en-US"/>
              <a:pPr>
                <a:defRPr/>
              </a:pPr>
              <a:t>2014/3/2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E8D25D7-3488-4EFF-8711-583462AB2B15}" type="slidenum">
              <a:rPr lang="zh-CN" altLang="en-US"/>
              <a:pPr>
                <a:defRPr/>
              </a:pPr>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38BA7125-23CE-44AE-A3C4-4DD60A287E9E}" type="slidenum">
              <a:rPr lang="de-DE" altLang="zh-CN"/>
              <a:pPr>
                <a:defRPr/>
              </a:pPr>
              <a:t>‹#›</a:t>
            </a:fld>
            <a:endParaRPr lang="en-GB" altLang="zh-CN"/>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68A397B6-F261-4BCB-AEC1-4D28E4749904}" type="slidenum">
              <a:rPr lang="de-DE" altLang="zh-CN"/>
              <a:pPr>
                <a:defRPr/>
              </a:pPr>
              <a:t>‹#›</a:t>
            </a:fld>
            <a:endParaRPr lang="en-GB" altLang="zh-CN"/>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36CB0646-9008-470A-B09F-957B73D83482}" type="slidenum">
              <a:rPr lang="de-DE" altLang="zh-CN"/>
              <a:pPr>
                <a:defRPr/>
              </a:pPr>
              <a:t>‹#›</a:t>
            </a:fld>
            <a:endParaRPr lang="en-GB" altLang="zh-CN"/>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F704ED86-7B3B-4A1A-AB54-59F47A11BEB0}" type="slidenum">
              <a:rPr lang="de-DE" altLang="zh-CN"/>
              <a:pPr>
                <a:defRPr/>
              </a:pPr>
              <a:t>‹#›</a:t>
            </a:fld>
            <a:endParaRPr lang="en-GB" altLang="zh-CN"/>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950" y="6207125"/>
            <a:ext cx="1565275"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10"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a:latin typeface="FrutigerNext LT Regular" pitchFamily="34" charset="0"/>
              </a:defRPr>
            </a:lvl1pPr>
          </a:lstStyle>
          <a:p>
            <a:fld id="{5DFBE05B-781C-4E01-A589-D443A2BC00DD}" type="datetime1">
              <a:rPr lang="zh-CN" altLang="en-US"/>
              <a:pPr/>
              <a:t>2014/3/2</a:t>
            </a:fld>
            <a:endParaRPr lang="en-US" altLang="zh-CN"/>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t>Page </a:t>
            </a:r>
            <a:fld id="{BB4BE9B1-90EF-4C1C-BAB9-1F72113BC27B}" type="slidenum">
              <a:rPr lang="de-DE" altLang="zh-CN"/>
              <a:pPr/>
              <a:t>‹#›</a:t>
            </a:fld>
            <a:endParaRPr lang="en-GB" altLang="zh-CN"/>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r>
              <a:rPr lang="de-DE" altLang="zh-CN"/>
              <a:t>Page </a:t>
            </a:r>
            <a:fld id="{E7AE57C4-4898-4A1E-B757-7E71C4044762}" type="slidenum">
              <a:rPr lang="de-DE" altLang="zh-CN"/>
              <a:pPr/>
              <a:t>‹#›</a:t>
            </a:fld>
            <a:endParaRPr lang="en-GB" altLang="zh-CN"/>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r>
              <a:rPr lang="de-DE" altLang="zh-CN"/>
              <a:t>Page </a:t>
            </a:r>
            <a:fld id="{CE974A1B-EC21-443E-96EB-2A45609ACCDD}" type="slidenum">
              <a:rPr lang="de-DE" altLang="zh-CN"/>
              <a:pPr/>
              <a:t>‹#›</a:t>
            </a:fld>
            <a:endParaRPr lang="en-GB" altLang="zh-CN"/>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r>
              <a:rPr lang="de-DE" altLang="zh-CN"/>
              <a:t>Page </a:t>
            </a:r>
            <a:fld id="{8F663D2B-FAAB-4942-A620-91C3FD07C765}" type="slidenum">
              <a:rPr lang="de-DE" altLang="zh-CN"/>
              <a:pPr/>
              <a:t>‹#›</a:t>
            </a:fld>
            <a:endParaRPr lang="en-GB" altLang="zh-CN"/>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r>
              <a:rPr lang="de-DE" altLang="zh-CN"/>
              <a:t>Page </a:t>
            </a:r>
            <a:fld id="{7601C6DE-DDD7-4B2A-8B47-6AC713FBF786}" type="slidenum">
              <a:rPr lang="de-DE" altLang="zh-CN"/>
              <a:pPr/>
              <a:t>‹#›</a:t>
            </a:fld>
            <a:endParaRPr lang="en-GB"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CD4EFEB-EBA3-48D5-85BC-BFE24F9166DE}" type="datetimeFigureOut">
              <a:rPr lang="zh-CN" altLang="en-US"/>
              <a:pPr>
                <a:defRPr/>
              </a:pPr>
              <a:t>2014/3/2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DFB636E-7FDA-445E-AC1B-0C6EF74D33AD}" type="slidenum">
              <a:rPr lang="zh-CN" altLang="en-US"/>
              <a:pPr>
                <a:defRPr/>
              </a:pPr>
              <a:t>‹#›</a:t>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r>
              <a:rPr lang="de-DE" altLang="zh-CN"/>
              <a:t>Page </a:t>
            </a:r>
            <a:fld id="{BA3F57E4-6C7A-4455-9A95-B32C012A6BFE}" type="slidenum">
              <a:rPr lang="de-DE" altLang="zh-CN"/>
              <a:pPr/>
              <a:t>‹#›</a:t>
            </a:fld>
            <a:endParaRPr lang="en-GB" altLang="zh-CN"/>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t>Page </a:t>
            </a:r>
            <a:fld id="{62060A43-DA5A-4BFD-A4EC-E73445E7C506}" type="slidenum">
              <a:rPr lang="de-DE" altLang="zh-CN"/>
              <a:pPr/>
              <a:t>‹#›</a:t>
            </a:fld>
            <a:endParaRPr lang="en-GB" altLang="zh-CN"/>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t>Page </a:t>
            </a:r>
            <a:fld id="{526E5F66-763A-4E46-A64F-27BA68CA62A8}" type="slidenum">
              <a:rPr lang="de-DE" altLang="zh-CN"/>
              <a:pPr/>
              <a:t>‹#›</a:t>
            </a:fld>
            <a:endParaRPr lang="en-GB" altLang="zh-CN"/>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t>Page </a:t>
            </a:r>
            <a:fld id="{F65023A9-3F6A-4171-848C-D61A2427C012}" type="slidenum">
              <a:rPr lang="de-DE" altLang="zh-CN"/>
              <a:pPr/>
              <a:t>‹#›</a:t>
            </a:fld>
            <a:endParaRPr lang="en-GB" altLang="zh-CN"/>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t>Page </a:t>
            </a:r>
            <a:fld id="{F100E662-394D-4BBF-8352-36341E8C38C7}" type="slidenum">
              <a:rPr lang="de-DE" altLang="zh-CN"/>
              <a:pPr/>
              <a:t>‹#›</a:t>
            </a:fld>
            <a:endParaRPr lang="en-GB" altLang="zh-CN"/>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3290888" cy="311150"/>
          </a:xfrm>
          <a:prstGeom prst="rect">
            <a:avLst/>
          </a:prstGeom>
          <a:noFill/>
          <a:ln w="9525">
            <a:noFill/>
            <a:miter lim="800000"/>
            <a:headEnd/>
            <a:tailEnd/>
          </a:ln>
        </p:spPr>
        <p:txBody>
          <a:bodyPr wrap="none" lIns="95361" tIns="47681" rIns="95361" bIns="47681">
            <a:spAutoFit/>
          </a:bodyPr>
          <a:lstStyle/>
          <a:p>
            <a:pPr defTabSz="954088" eaLnBrk="0" hangingPunct="0"/>
            <a:r>
              <a:rPr lang="en-US" altLang="zh-CN" sz="1400">
                <a:solidFill>
                  <a:srgbClr val="000000"/>
                </a:solidFill>
                <a:latin typeface="FrutigerNext LT Bold" pitchFamily="1" charset="0"/>
                <a:ea typeface="ＭＳ Ｐゴシック" pitchFamily="34" charset="-128"/>
              </a:rPr>
              <a:t>HUAWEI TECHNOLOGIES CO.</a:t>
            </a:r>
            <a:r>
              <a:rPr lang="zh-CN" altLang="en-US" sz="1400">
                <a:solidFill>
                  <a:srgbClr val="000000"/>
                </a:solidFill>
                <a:latin typeface="FrutigerNext LT Bold" pitchFamily="1" charset="0"/>
                <a:ea typeface="ＭＳ Ｐゴシック" pitchFamily="34" charset="-128"/>
              </a:rPr>
              <a:t>，</a:t>
            </a:r>
            <a:r>
              <a:rPr lang="en-US" altLang="zh-CN" sz="1400">
                <a:solidFill>
                  <a:srgbClr val="000000"/>
                </a:solidFill>
                <a:latin typeface="FrutigerNext LT Bold" pitchFamily="1" charset="0"/>
                <a:ea typeface="ＭＳ Ｐゴシック" pitchFamily="34" charset="-128"/>
              </a:rPr>
              <a:t> LTD.</a:t>
            </a:r>
            <a:endParaRPr lang="en-US" altLang="zh-CN" sz="26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576388" cy="311150"/>
          </a:xfrm>
          <a:prstGeom prst="rect">
            <a:avLst/>
          </a:prstGeom>
          <a:noFill/>
          <a:ln w="9525">
            <a:noFill/>
            <a:miter lim="800000"/>
            <a:headEnd/>
            <a:tailEnd/>
          </a:ln>
        </p:spPr>
        <p:txBody>
          <a:bodyPr wrap="none" lIns="95361" tIns="47681" rIns="95361" bIns="47681">
            <a:spAutoFit/>
          </a:bodyPr>
          <a:lstStyle/>
          <a:p>
            <a:pPr defTabSz="954139" eaLnBrk="0" hangingPunct="0">
              <a:defRPr/>
            </a:pPr>
            <a:r>
              <a:rPr lang="en-US" altLang="zh-CN" sz="14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950" y="6207125"/>
            <a:ext cx="1835150" cy="311150"/>
          </a:xfrm>
          <a:prstGeom prst="rect">
            <a:avLst/>
          </a:prstGeom>
          <a:noFill/>
          <a:ln w="9525" algn="ctr">
            <a:noFill/>
            <a:miter lim="800000"/>
            <a:headEnd/>
            <a:tailEnd/>
          </a:ln>
          <a:effectLst/>
        </p:spPr>
        <p:txBody>
          <a:bodyPr wrap="none" lIns="95322" tIns="47659" rIns="95322" bIns="47659">
            <a:spAutoFit/>
          </a:bodyPr>
          <a:lstStyle/>
          <a:p>
            <a:pPr defTabSz="954139" eaLnBrk="0" hangingPunct="0">
              <a:defRPr/>
            </a:pPr>
            <a:r>
              <a:rPr lang="en-US" altLang="zh-CN" sz="1400" dirty="0" err="1">
                <a:solidFill>
                  <a:srgbClr val="000000"/>
                </a:solidFill>
                <a:latin typeface="FrutigerNext LT Bold" pitchFamily="1" charset="0"/>
                <a:ea typeface="ＭＳ Ｐゴシック" pitchFamily="34" charset="-128"/>
              </a:rPr>
              <a:t>Huawei</a:t>
            </a:r>
            <a:r>
              <a:rPr lang="en-US" altLang="zh-CN" sz="14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170988" y="247650"/>
            <a:ext cx="2592387" cy="296863"/>
          </a:xfrm>
          <a:prstGeom prst="rect">
            <a:avLst/>
          </a:prstGeom>
          <a:noFill/>
          <a:ln w="9525" algn="ctr">
            <a:noFill/>
            <a:miter lim="800000"/>
            <a:headEnd/>
            <a:tailEnd/>
          </a:ln>
          <a:effectLst/>
        </p:spPr>
        <p:txBody>
          <a:bodyPr lIns="95322" tIns="47659" rIns="95322" bIns="47659">
            <a:spAutoFit/>
          </a:bodyPr>
          <a:lstStyle/>
          <a:p>
            <a:pPr defTabSz="954088" eaLnBrk="0" hangingPunct="0"/>
            <a:r>
              <a:rPr lang="en-US" altLang="zh-CN" sz="1300" b="1">
                <a:solidFill>
                  <a:srgbClr val="666666"/>
                </a:solidFill>
                <a:latin typeface="FrutigerNext LT Regular" pitchFamily="34" charset="0"/>
                <a:ea typeface="ＭＳ Ｐゴシック" pitchFamily="34" charset="-128"/>
              </a:rPr>
              <a:t>Security Level</a:t>
            </a:r>
            <a:r>
              <a:rPr lang="zh-CN" altLang="en-US" sz="1300" b="1">
                <a:solidFill>
                  <a:srgbClr val="666666"/>
                </a:solidFill>
                <a:latin typeface="FrutigerNext LT Regular" pitchFamily="34" charset="0"/>
                <a:ea typeface="ＭＳ Ｐゴシック" pitchFamily="34" charset="-128"/>
              </a:rPr>
              <a:t>：绝密 </a:t>
            </a:r>
          </a:p>
        </p:txBody>
      </p:sp>
      <p:sp>
        <p:nvSpPr>
          <p:cNvPr id="10" name="Text Box 66"/>
          <p:cNvSpPr txBox="1">
            <a:spLocks noChangeArrowheads="1"/>
          </p:cNvSpPr>
          <p:nvPr/>
        </p:nvSpPr>
        <p:spPr bwMode="auto">
          <a:xfrm>
            <a:off x="-2625725" y="1322388"/>
            <a:ext cx="2625725" cy="4448175"/>
          </a:xfrm>
          <a:prstGeom prst="rect">
            <a:avLst/>
          </a:prstGeom>
          <a:noFill/>
          <a:ln w="9525" algn="ctr">
            <a:noFill/>
            <a:miter lim="800000"/>
            <a:headEnd/>
            <a:tailEnd/>
          </a:ln>
          <a:effectLst/>
        </p:spPr>
        <p:txBody>
          <a:bodyPr lIns="95378" tIns="47689" rIns="95378" bIns="47689">
            <a:spAutoFit/>
          </a:bodyPr>
          <a:lstStyle/>
          <a:p>
            <a:pPr algn="r" defTabSz="954139" eaLnBrk="0" hangingPunct="0">
              <a:lnSpc>
                <a:spcPct val="125000"/>
              </a:lnSpc>
              <a:defRPr/>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:40-47pt  </a:t>
            </a:r>
          </a:p>
          <a:p>
            <a:pPr algn="r" defTabSz="954139" eaLnBrk="0" hangingPunct="0">
              <a:lnSpc>
                <a:spcPct val="125000"/>
              </a:lnSpc>
              <a:defRPr/>
            </a:pP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:26-30pt</a:t>
            </a:r>
          </a:p>
          <a:p>
            <a:pPr algn="r" defTabSz="954139" eaLnBrk="0" hangingPunct="0">
              <a:lnSpc>
                <a:spcPct val="125000"/>
              </a:lnSpc>
              <a:defRPr/>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54139" eaLnBrk="0" hangingPunct="0">
              <a:lnSpc>
                <a:spcPct val="125000"/>
              </a:lnSpc>
              <a:defRPr/>
            </a:pPr>
            <a:r>
              <a:rPr lang="zh-CN" altLang="en-US" sz="1300" dirty="0">
                <a:solidFill>
                  <a:srgbClr val="FFFFFF"/>
                </a:solidFill>
                <a:latin typeface="Arial" charset="0"/>
                <a:ea typeface="华文细黑" pitchFamily="2" charset="-122"/>
              </a:rPr>
              <a:t>内部使用字体 </a:t>
            </a:r>
            <a:r>
              <a:rPr lang="en-US" altLang="zh-CN" sz="1300" dirty="0">
                <a:solidFill>
                  <a:srgbClr val="FFFFFF"/>
                </a:solidFill>
                <a:latin typeface="Arial" charset="0"/>
                <a:ea typeface="华文细黑" pitchFamily="2" charset="-122"/>
              </a:rPr>
              <a:t>:</a:t>
            </a:r>
          </a:p>
          <a:p>
            <a:pPr algn="r" defTabSz="954139" eaLnBrk="0" hangingPunct="0">
              <a:lnSpc>
                <a:spcPct val="125000"/>
              </a:lnSpc>
              <a:defRPr/>
            </a:pPr>
            <a:r>
              <a:rPr lang="en-US" altLang="zh-CN" sz="1300" dirty="0" err="1">
                <a:solidFill>
                  <a:srgbClr val="FFFFFF"/>
                </a:solidFill>
                <a:latin typeface="Arial" charset="0"/>
                <a:ea typeface="华文细黑" pitchFamily="2" charset="-122"/>
              </a:rPr>
              <a:t>FrutigerNext</a:t>
            </a:r>
            <a:r>
              <a:rPr lang="en-US" altLang="zh-CN" sz="1300" dirty="0">
                <a:solidFill>
                  <a:srgbClr val="FFFFFF"/>
                </a:solidFill>
                <a:latin typeface="Arial" charset="0"/>
                <a:ea typeface="华文细黑" pitchFamily="2" charset="-122"/>
              </a:rPr>
              <a:t> LT Medium</a:t>
            </a:r>
          </a:p>
          <a:p>
            <a:pPr algn="r" defTabSz="954139" eaLnBrk="0" hangingPunct="0">
              <a:lnSpc>
                <a:spcPct val="125000"/>
              </a:lnSpc>
              <a:defRPr/>
            </a:pPr>
            <a:r>
              <a:rPr lang="zh-CN" altLang="en-US" sz="1300" dirty="0">
                <a:solidFill>
                  <a:srgbClr val="FFFFFF"/>
                </a:solidFill>
                <a:latin typeface="Arial" charset="0"/>
                <a:ea typeface="华文细黑" pitchFamily="2" charset="-122"/>
              </a:rPr>
              <a:t>外部使用字体 </a:t>
            </a:r>
            <a:r>
              <a:rPr lang="en-US" altLang="zh-CN" sz="1300" dirty="0">
                <a:solidFill>
                  <a:srgbClr val="FFFFFF"/>
                </a:solidFill>
                <a:latin typeface="Arial" charset="0"/>
                <a:ea typeface="华文细黑" pitchFamily="2" charset="-122"/>
              </a:rPr>
              <a:t>: Arial</a:t>
            </a:r>
            <a:endParaRPr lang="zh-CN" altLang="en-US" sz="1300" dirty="0">
              <a:solidFill>
                <a:srgbClr val="FFFFFF"/>
              </a:solidFill>
              <a:latin typeface="Arial" charset="0"/>
              <a:ea typeface="华文细黑" pitchFamily="2" charset="-122"/>
            </a:endParaRPr>
          </a:p>
          <a:p>
            <a:pPr algn="r" defTabSz="954139" eaLnBrk="0" hangingPunct="0">
              <a:lnSpc>
                <a:spcPct val="125000"/>
              </a:lnSpc>
              <a:defRPr/>
            </a:pPr>
            <a:endParaRPr lang="zh-CN" altLang="en-US" sz="1300" dirty="0">
              <a:solidFill>
                <a:srgbClr val="FFFFFF"/>
              </a:solidFill>
              <a:latin typeface="Arial" charset="0"/>
              <a:ea typeface="华文细黑" pitchFamily="2" charset="-122"/>
            </a:endParaRPr>
          </a:p>
          <a:p>
            <a:pPr algn="r" defTabSz="954139" eaLnBrk="0" hangingPunct="0">
              <a:lnSpc>
                <a:spcPct val="125000"/>
              </a:lnSpc>
              <a:defRPr/>
            </a:pPr>
            <a:endParaRPr lang="zh-CN" altLang="en-US" sz="1300" dirty="0">
              <a:solidFill>
                <a:srgbClr val="FFFFFF"/>
              </a:solidFill>
              <a:latin typeface="Arial" charset="0"/>
              <a:ea typeface="华文细黑" pitchFamily="2" charset="-122"/>
            </a:endParaRPr>
          </a:p>
          <a:p>
            <a:pPr algn="r" defTabSz="954139" eaLnBrk="0" hangingPunct="0">
              <a:lnSpc>
                <a:spcPct val="125000"/>
              </a:lnSpc>
              <a:defRPr/>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:35-47pt</a:t>
            </a:r>
          </a:p>
          <a:p>
            <a:pPr algn="r" defTabSz="954139" eaLnBrk="0" hangingPunct="0">
              <a:lnSpc>
                <a:spcPct val="125000"/>
              </a:lnSpc>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54139" eaLnBrk="0" hangingPunct="0">
              <a:lnSpc>
                <a:spcPct val="125000"/>
              </a:lnSpc>
              <a:defRPr/>
            </a:pPr>
            <a:r>
              <a:rPr lang="en-US" altLang="zh-CN" sz="1300" dirty="0">
                <a:solidFill>
                  <a:srgbClr val="FFFFFF"/>
                </a:solidFill>
                <a:latin typeface="Arial" charset="0"/>
                <a:ea typeface="华文细黑" pitchFamily="2" charset="-122"/>
              </a:rPr>
              <a:t>  </a:t>
            </a: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:24-28pt</a:t>
            </a:r>
            <a:endParaRPr lang="zh-CN" altLang="en-US" sz="1300" dirty="0">
              <a:solidFill>
                <a:srgbClr val="FFFFFF"/>
              </a:solidFill>
              <a:latin typeface="Arial" charset="0"/>
              <a:ea typeface="华文细黑" pitchFamily="2" charset="-122"/>
            </a:endParaRPr>
          </a:p>
          <a:p>
            <a:pPr algn="r" defTabSz="954139" eaLnBrk="0" hangingPunct="0">
              <a:lnSpc>
                <a:spcPct val="125000"/>
              </a:lnSpc>
              <a:defRPr/>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54139" eaLnBrk="0" hangingPunct="0">
              <a:lnSpc>
                <a:spcPct val="125000"/>
              </a:lnSpc>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a:t>
            </a:r>
          </a:p>
          <a:p>
            <a:pPr algn="r" defTabSz="954139" eaLnBrk="0" hangingPunct="0">
              <a:lnSpc>
                <a:spcPct val="125000"/>
              </a:lnSpc>
              <a:defRPr/>
            </a:pPr>
            <a:endParaRPr lang="zh-CN" altLang="en-US" sz="1300" dirty="0">
              <a:solidFill>
                <a:srgbClr val="FFFFFF"/>
              </a:solidFill>
              <a:latin typeface="Arial" charset="0"/>
              <a:ea typeface="华文细黑" pitchFamily="2" charset="-122"/>
            </a:endParaRPr>
          </a:p>
          <a:p>
            <a:pPr algn="r" defTabSz="954139" eaLnBrk="0" hangingPunct="0">
              <a:lnSpc>
                <a:spcPct val="125000"/>
              </a:lnSpc>
              <a:defRPr/>
            </a:pPr>
            <a:endParaRPr lang="zh-CN" altLang="en-US" sz="1300" dirty="0">
              <a:solidFill>
                <a:srgbClr val="FFFFFF"/>
              </a:solidFill>
              <a:latin typeface="Arial" charset="0"/>
              <a:ea typeface="华文细黑" pitchFamily="2" charset="-122"/>
            </a:endParaRPr>
          </a:p>
          <a:p>
            <a:pPr algn="r" defTabSz="954139" eaLnBrk="0" hangingPunct="0">
              <a:lnSpc>
                <a:spcPct val="125000"/>
              </a:lnSpc>
              <a:defRPr/>
            </a:pPr>
            <a:endParaRPr lang="zh-CN" altLang="en-US" sz="1300" dirty="0">
              <a:solidFill>
                <a:srgbClr val="FFFFFF"/>
              </a:solidFill>
              <a:latin typeface="Arial" charset="0"/>
              <a:ea typeface="华文细黑" pitchFamily="2" charset="-122"/>
            </a:endParaRPr>
          </a:p>
          <a:p>
            <a:pPr algn="r" defTabSz="954139" eaLnBrk="0" hangingPunct="0">
              <a:lnSpc>
                <a:spcPct val="125000"/>
              </a:lnSpc>
              <a:spcBef>
                <a:spcPct val="50000"/>
              </a:spcBef>
              <a:defRPr/>
            </a:pPr>
            <a:endParaRPr lang="zh-CN" altLang="en-US" sz="1300" dirty="0">
              <a:solidFill>
                <a:srgbClr val="000000"/>
              </a:solidFill>
              <a:latin typeface="Arial" charset="0"/>
              <a:ea typeface="华文细黑" pitchFamily="2" charset="-122"/>
            </a:endParaRPr>
          </a:p>
        </p:txBody>
      </p:sp>
      <p:pic>
        <p:nvPicPr>
          <p:cNvPr id="11" name="Picture 80" descr="e00007240"/>
          <p:cNvPicPr>
            <a:picLocks noChangeAspect="1" noChangeArrowheads="1"/>
          </p:cNvPicPr>
          <p:nvPr userDrawn="1"/>
        </p:nvPicPr>
        <p:blipFill>
          <a:blip r:embed="rId4" cstate="print"/>
          <a:srcRect/>
          <a:stretch>
            <a:fillRect/>
          </a:stretch>
        </p:blipFill>
        <p:spPr bwMode="auto">
          <a:xfrm>
            <a:off x="0" y="765175"/>
            <a:ext cx="9434513" cy="3816350"/>
          </a:xfrm>
          <a:prstGeom prst="rect">
            <a:avLst/>
          </a:prstGeom>
          <a:noFill/>
          <a:ln w="9525">
            <a:noFill/>
            <a:miter lim="800000"/>
            <a:headEnd/>
            <a:tailEnd/>
          </a:ln>
        </p:spPr>
      </p:pic>
      <p:sp>
        <p:nvSpPr>
          <p:cNvPr id="44047" name="Rectangle 15"/>
          <p:cNvSpPr>
            <a:spLocks noGrp="1" noChangeArrowheads="1"/>
          </p:cNvSpPr>
          <p:nvPr>
            <p:ph type="ctrTitle" sz="quarter"/>
          </p:nvPr>
        </p:nvSpPr>
        <p:spPr>
          <a:xfrm>
            <a:off x="849006" y="4581131"/>
            <a:ext cx="7073624" cy="557026"/>
          </a:xfrm>
        </p:spPr>
        <p:txBody>
          <a:bodyPr/>
          <a:lstStyle>
            <a:lvl1pPr>
              <a:defRPr sz="3800" b="1">
                <a:solidFill>
                  <a:schemeClr val="tx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42560" y="5157192"/>
            <a:ext cx="7075742" cy="432048"/>
          </a:xfrm>
        </p:spPr>
        <p:txBody>
          <a:bodyPr lIns="95378" tIns="47689" rIns="95378" bIns="47689"/>
          <a:lstStyle>
            <a:lvl1pPr marL="0" indent="0">
              <a:buFont typeface="Wingdings" pitchFamily="2" charset="2"/>
              <a:buNone/>
              <a:defRPr sz="2100">
                <a:solidFill>
                  <a:schemeClr val="tx1"/>
                </a:solidFill>
                <a:latin typeface="华文细黑" pitchFamily="2" charset="-122"/>
              </a:defRPr>
            </a:lvl1pPr>
          </a:lstStyle>
          <a:p>
            <a:r>
              <a:rPr lang="zh-CN" altLang="en-US" dirty="0" smtClean="0"/>
              <a:t>单击此处编辑母版副标题样式</a:t>
            </a:r>
            <a:endParaRPr lang="zh-CN" altLang="en-US" dirty="0"/>
          </a:p>
        </p:txBody>
      </p:sp>
      <p:sp>
        <p:nvSpPr>
          <p:cNvPr id="12" name="Rectangle 26"/>
          <p:cNvSpPr>
            <a:spLocks noGrp="1" noChangeArrowheads="1"/>
          </p:cNvSpPr>
          <p:nvPr>
            <p:ph type="dt" sz="quarter" idx="10"/>
          </p:nvPr>
        </p:nvSpPr>
        <p:spPr>
          <a:xfrm>
            <a:off x="912813" y="282575"/>
            <a:ext cx="2844800" cy="474663"/>
          </a:xfrm>
        </p:spPr>
        <p:txBody>
          <a:bodyPr lIns="95378" tIns="47689" rIns="95378" bIns="47689"/>
          <a:lstStyle>
            <a:lvl1pPr>
              <a:lnSpc>
                <a:spcPct val="100000"/>
              </a:lnSpc>
              <a:defRPr smtClean="0">
                <a:latin typeface="FrutigerNext LT Regular" pitchFamily="34" charset="0"/>
                <a:ea typeface="宋体" pitchFamily="2" charset="-122"/>
              </a:defRPr>
            </a:lvl1pPr>
          </a:lstStyle>
          <a:p>
            <a:pPr>
              <a:defRPr/>
            </a:pPr>
            <a:fld id="{0431CB02-DEF6-463E-B46F-BB34DD2BF14A}" type="datetime1">
              <a:rPr lang="zh-CN" altLang="en-US"/>
              <a:pPr>
                <a:defRPr/>
              </a:pPr>
              <a:t>2014/3/2</a:t>
            </a:fld>
            <a:endParaRPr lang="en-US" altLang="zh-CN"/>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7"/>
            <a:ext cx="10365899" cy="1500187"/>
          </a:xfrm>
        </p:spPr>
        <p:txBody>
          <a:bodyPr anchor="b"/>
          <a:lstStyle>
            <a:lvl1pPr marL="0" indent="0">
              <a:buNone/>
              <a:defRPr sz="2400"/>
            </a:lvl1pPr>
            <a:lvl2pPr marL="544145" indent="0">
              <a:buNone/>
              <a:defRPr sz="2100"/>
            </a:lvl2pPr>
            <a:lvl3pPr marL="1088282" indent="0">
              <a:buNone/>
              <a:defRPr sz="1900"/>
            </a:lvl3pPr>
            <a:lvl4pPr marL="1632426" indent="0">
              <a:buNone/>
              <a:defRPr sz="1700"/>
            </a:lvl4pPr>
            <a:lvl5pPr marL="2176568" indent="0">
              <a:buNone/>
              <a:defRPr sz="1700"/>
            </a:lvl5pPr>
            <a:lvl6pPr marL="2720712" indent="0">
              <a:buNone/>
              <a:defRPr sz="1700"/>
            </a:lvl6pPr>
            <a:lvl7pPr marL="3264850" indent="0">
              <a:buNone/>
              <a:defRPr sz="1700"/>
            </a:lvl7pPr>
            <a:lvl8pPr marL="3808994" indent="0">
              <a:buNone/>
              <a:defRPr sz="1700"/>
            </a:lvl8pPr>
            <a:lvl9pPr marL="4353137" indent="0">
              <a:buNone/>
              <a:defRPr sz="17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175FE840-04A7-4FBD-8161-C751A5CA3634}" type="slidenum">
              <a:rPr lang="de-DE" altLang="zh-CN"/>
              <a:pPr>
                <a:defRPr/>
              </a:pPr>
              <a:t>‹#›</a:t>
            </a:fld>
            <a:endParaRPr lang="en-GB" altLang="zh-CN"/>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82" y="1641479"/>
            <a:ext cx="5185066" cy="4194175"/>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501" y="1641479"/>
            <a:ext cx="5187184" cy="4194175"/>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84815B9B-41FB-4583-9466-B3C99E0A820F}" type="slidenum">
              <a:rPr lang="de-DE" altLang="zh-CN"/>
              <a:pPr>
                <a:defRPr/>
              </a:pPr>
              <a:t>‹#›</a:t>
            </a:fld>
            <a:endParaRPr lang="en-GB" altLang="zh-CN"/>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63"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900" b="1"/>
            </a:lvl1pPr>
            <a:lvl2pPr marL="544145" indent="0">
              <a:buNone/>
              <a:defRPr sz="2400" b="1"/>
            </a:lvl2pPr>
            <a:lvl3pPr marL="1088282" indent="0">
              <a:buNone/>
              <a:defRPr sz="2100" b="1"/>
            </a:lvl3pPr>
            <a:lvl4pPr marL="1632426" indent="0">
              <a:buNone/>
              <a:defRPr sz="1900" b="1"/>
            </a:lvl4pPr>
            <a:lvl5pPr marL="2176568" indent="0">
              <a:buNone/>
              <a:defRPr sz="1900" b="1"/>
            </a:lvl5pPr>
            <a:lvl6pPr marL="2720712" indent="0">
              <a:buNone/>
              <a:defRPr sz="1900" b="1"/>
            </a:lvl6pPr>
            <a:lvl7pPr marL="3264850" indent="0">
              <a:buNone/>
              <a:defRPr sz="1900" b="1"/>
            </a:lvl7pPr>
            <a:lvl8pPr marL="3808994" indent="0">
              <a:buNone/>
              <a:defRPr sz="1900" b="1"/>
            </a:lvl8pPr>
            <a:lvl9pPr marL="435313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8"/>
            <a:ext cx="5388320" cy="3951288"/>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4" y="1535113"/>
            <a:ext cx="5390437" cy="639762"/>
          </a:xfrm>
        </p:spPr>
        <p:txBody>
          <a:bodyPr anchor="b"/>
          <a:lstStyle>
            <a:lvl1pPr marL="0" indent="0">
              <a:buNone/>
              <a:defRPr sz="2900" b="1"/>
            </a:lvl1pPr>
            <a:lvl2pPr marL="544145" indent="0">
              <a:buNone/>
              <a:defRPr sz="2400" b="1"/>
            </a:lvl2pPr>
            <a:lvl3pPr marL="1088282" indent="0">
              <a:buNone/>
              <a:defRPr sz="2100" b="1"/>
            </a:lvl3pPr>
            <a:lvl4pPr marL="1632426" indent="0">
              <a:buNone/>
              <a:defRPr sz="1900" b="1"/>
            </a:lvl4pPr>
            <a:lvl5pPr marL="2176568" indent="0">
              <a:buNone/>
              <a:defRPr sz="1900" b="1"/>
            </a:lvl5pPr>
            <a:lvl6pPr marL="2720712" indent="0">
              <a:buNone/>
              <a:defRPr sz="1900" b="1"/>
            </a:lvl6pPr>
            <a:lvl7pPr marL="3264850" indent="0">
              <a:buNone/>
              <a:defRPr sz="1900" b="1"/>
            </a:lvl7pPr>
            <a:lvl8pPr marL="3808994" indent="0">
              <a:buNone/>
              <a:defRPr sz="1900" b="1"/>
            </a:lvl8pPr>
            <a:lvl9pPr marL="435313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4984" y="2174878"/>
            <a:ext cx="5390437" cy="3951288"/>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ea typeface="宋体" pitchFamily="2" charset="-122"/>
              </a:defRPr>
            </a:lvl1pPr>
          </a:lstStyle>
          <a:p>
            <a:pPr>
              <a:defRPr/>
            </a:pPr>
            <a:r>
              <a:rPr lang="de-DE" altLang="zh-CN"/>
              <a:t>Page </a:t>
            </a:r>
            <a:fld id="{299E84B1-7BCA-4E85-AE2D-615954B50811}" type="slidenum">
              <a:rPr lang="de-DE" altLang="zh-CN"/>
              <a:pPr>
                <a:defRPr/>
              </a:pPr>
              <a:t>‹#›</a:t>
            </a:fld>
            <a:endParaRPr lang="en-GB"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FB04674-CE93-4190-9C58-52585DDB7C5D}" type="datetimeFigureOut">
              <a:rPr lang="zh-CN" altLang="en-US"/>
              <a:pPr>
                <a:defRPr/>
              </a:pPr>
              <a:t>2014/3/2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6484E13-C86F-4417-AE54-692EFD7799ED}" type="slidenum">
              <a:rPr lang="zh-CN" altLang="en-US"/>
              <a:pPr>
                <a:defRPr/>
              </a:pPr>
              <a:t>‹#›</a:t>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ea typeface="宋体" pitchFamily="2" charset="-122"/>
              </a:defRPr>
            </a:lvl1pPr>
          </a:lstStyle>
          <a:p>
            <a:pPr>
              <a:defRPr/>
            </a:pPr>
            <a:r>
              <a:rPr lang="de-DE" altLang="zh-CN"/>
              <a:t>Page </a:t>
            </a:r>
            <a:fld id="{0D3CA988-FAF6-40D8-9B62-A9A4CC4BAEF6}" type="slidenum">
              <a:rPr lang="de-DE" altLang="zh-CN"/>
              <a:pPr>
                <a:defRPr/>
              </a:pPr>
              <a:t>‹#›</a:t>
            </a:fld>
            <a:endParaRPr lang="en-GB" altLang="zh-CN"/>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ea typeface="宋体" pitchFamily="2" charset="-122"/>
              </a:defRPr>
            </a:lvl1pPr>
          </a:lstStyle>
          <a:p>
            <a:pPr>
              <a:defRPr/>
            </a:pPr>
            <a:r>
              <a:rPr lang="de-DE" altLang="zh-CN"/>
              <a:t>Page </a:t>
            </a:r>
            <a:fld id="{D7070239-DE05-4390-BAAC-FA3545E7CD89}" type="slidenum">
              <a:rPr lang="de-DE" altLang="zh-CN"/>
              <a:pPr>
                <a:defRPr/>
              </a:pPr>
              <a:t>‹#›</a:t>
            </a:fld>
            <a:endParaRPr lang="en-GB" altLang="zh-CN"/>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3" y="273050"/>
            <a:ext cx="4012129" cy="1162050"/>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5" y="273053"/>
            <a:ext cx="6817442" cy="5853113"/>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3" y="1435103"/>
            <a:ext cx="4012129" cy="4691063"/>
          </a:xfrm>
        </p:spPr>
        <p:txBody>
          <a:bodyPr/>
          <a:lstStyle>
            <a:lvl1pPr marL="0" indent="0">
              <a:buNone/>
              <a:defRPr sz="1700"/>
            </a:lvl1pPr>
            <a:lvl2pPr marL="544145" indent="0">
              <a:buNone/>
              <a:defRPr sz="1400"/>
            </a:lvl2pPr>
            <a:lvl3pPr marL="1088282" indent="0">
              <a:buNone/>
              <a:defRPr sz="1200"/>
            </a:lvl3pPr>
            <a:lvl4pPr marL="1632426" indent="0">
              <a:buNone/>
              <a:defRPr sz="1100"/>
            </a:lvl4pPr>
            <a:lvl5pPr marL="2176568" indent="0">
              <a:buNone/>
              <a:defRPr sz="1100"/>
            </a:lvl5pPr>
            <a:lvl6pPr marL="2720712" indent="0">
              <a:buNone/>
              <a:defRPr sz="1100"/>
            </a:lvl6pPr>
            <a:lvl7pPr marL="3264850" indent="0">
              <a:buNone/>
              <a:defRPr sz="1100"/>
            </a:lvl7pPr>
            <a:lvl8pPr marL="3808994" indent="0">
              <a:buNone/>
              <a:defRPr sz="1100"/>
            </a:lvl8pPr>
            <a:lvl9pPr marL="435313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AE41E89C-69F8-4FA6-B667-3382074F9CF4}" type="slidenum">
              <a:rPr lang="de-DE" altLang="zh-CN"/>
              <a:pPr>
                <a:defRPr/>
              </a:pPr>
              <a:t>‹#›</a:t>
            </a:fld>
            <a:endParaRPr lang="en-GB" altLang="zh-CN"/>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39" y="4800603"/>
            <a:ext cx="7317105" cy="566738"/>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39" y="612778"/>
            <a:ext cx="7317105" cy="4114800"/>
          </a:xfrm>
        </p:spPr>
        <p:txBody>
          <a:bodyPr/>
          <a:lstStyle>
            <a:lvl1pPr marL="0" indent="0">
              <a:buNone/>
              <a:defRPr sz="3800"/>
            </a:lvl1pPr>
            <a:lvl2pPr marL="544145" indent="0">
              <a:buNone/>
              <a:defRPr sz="3300"/>
            </a:lvl2pPr>
            <a:lvl3pPr marL="1088282" indent="0">
              <a:buNone/>
              <a:defRPr sz="2900"/>
            </a:lvl3pPr>
            <a:lvl4pPr marL="1632426" indent="0">
              <a:buNone/>
              <a:defRPr sz="2400"/>
            </a:lvl4pPr>
            <a:lvl5pPr marL="2176568" indent="0">
              <a:buNone/>
              <a:defRPr sz="2400"/>
            </a:lvl5pPr>
            <a:lvl6pPr marL="2720712" indent="0">
              <a:buNone/>
              <a:defRPr sz="2400"/>
            </a:lvl6pPr>
            <a:lvl7pPr marL="3264850" indent="0">
              <a:buNone/>
              <a:defRPr sz="2400"/>
            </a:lvl7pPr>
            <a:lvl8pPr marL="3808994" indent="0">
              <a:buNone/>
              <a:defRPr sz="2400"/>
            </a:lvl8pPr>
            <a:lvl9pPr marL="4353137" indent="0">
              <a:buNone/>
              <a:defRPr sz="24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339" y="5367338"/>
            <a:ext cx="7317105" cy="804862"/>
          </a:xfrm>
        </p:spPr>
        <p:txBody>
          <a:bodyPr/>
          <a:lstStyle>
            <a:lvl1pPr marL="0" indent="0">
              <a:buNone/>
              <a:defRPr sz="1700"/>
            </a:lvl1pPr>
            <a:lvl2pPr marL="544145" indent="0">
              <a:buNone/>
              <a:defRPr sz="1400"/>
            </a:lvl2pPr>
            <a:lvl3pPr marL="1088282" indent="0">
              <a:buNone/>
              <a:defRPr sz="1200"/>
            </a:lvl3pPr>
            <a:lvl4pPr marL="1632426" indent="0">
              <a:buNone/>
              <a:defRPr sz="1100"/>
            </a:lvl4pPr>
            <a:lvl5pPr marL="2176568" indent="0">
              <a:buNone/>
              <a:defRPr sz="1100"/>
            </a:lvl5pPr>
            <a:lvl6pPr marL="2720712" indent="0">
              <a:buNone/>
              <a:defRPr sz="1100"/>
            </a:lvl6pPr>
            <a:lvl7pPr marL="3264850" indent="0">
              <a:buNone/>
              <a:defRPr sz="1100"/>
            </a:lvl7pPr>
            <a:lvl8pPr marL="3808994" indent="0">
              <a:buNone/>
              <a:defRPr sz="1100"/>
            </a:lvl8pPr>
            <a:lvl9pPr marL="435313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17E27436-D65A-4D90-809C-CA5205F3109E}" type="slidenum">
              <a:rPr lang="de-DE" altLang="zh-CN"/>
              <a:pPr>
                <a:defRPr/>
              </a:pPr>
              <a:t>‹#›</a:t>
            </a:fld>
            <a:endParaRPr lang="en-GB" altLang="zh-CN"/>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BC8ED144-C8A2-4DB6-9B0F-C5B1029B75CC}" type="slidenum">
              <a:rPr lang="de-DE" altLang="zh-CN"/>
              <a:pPr>
                <a:defRPr/>
              </a:pPr>
              <a:t>‹#›</a:t>
            </a:fld>
            <a:endParaRPr lang="en-GB" altLang="zh-CN"/>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7"/>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7"/>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A166C7B9-B40C-40A7-ACDD-1D1286EBA84E}" type="slidenum">
              <a:rPr lang="de-DE" altLang="zh-CN"/>
              <a:pPr>
                <a:defRPr/>
              </a:pPr>
              <a:t>‹#›</a:t>
            </a:fld>
            <a:endParaRPr lang="en-GB" altLang="zh-CN"/>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38833" y="196488"/>
            <a:ext cx="9055490" cy="725436"/>
          </a:xfrm>
          <a:prstGeom prst="rect">
            <a:avLst/>
          </a:prstGeom>
        </p:spPr>
        <p:txBody>
          <a:bodyPr lIns="21420" tIns="54410" rIns="21420" bIns="54410">
            <a:spAutoFit/>
          </a:bodyPr>
          <a:lstStyle/>
          <a:p>
            <a:r>
              <a:rPr lang="zh-CN" altLang="en-US" dirty="0" smtClean="0"/>
              <a:t>单击此处编辑母版标题样式</a:t>
            </a:r>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Picture 94"/>
          <p:cNvPicPr>
            <a:picLocks noChangeAspect="1" noChangeArrowheads="1"/>
          </p:cNvPicPr>
          <p:nvPr userDrawn="1"/>
        </p:nvPicPr>
        <p:blipFill>
          <a:blip r:embed="rId2" cstate="print"/>
          <a:srcRect/>
          <a:stretch>
            <a:fillRect/>
          </a:stretch>
        </p:blipFill>
        <p:spPr bwMode="auto">
          <a:xfrm>
            <a:off x="1588" y="1079500"/>
            <a:ext cx="12192000" cy="3186113"/>
          </a:xfrm>
          <a:prstGeom prst="rect">
            <a:avLst/>
          </a:prstGeom>
          <a:noFill/>
          <a:ln w="9525">
            <a:noFill/>
            <a:miter lim="800000"/>
            <a:headEnd/>
            <a:tailEnd/>
          </a:ln>
        </p:spPr>
      </p:pic>
      <p:sp>
        <p:nvSpPr>
          <p:cNvPr id="3" name="Text Box 80"/>
          <p:cNvSpPr txBox="1">
            <a:spLocks noChangeArrowheads="1"/>
          </p:cNvSpPr>
          <p:nvPr userDrawn="1"/>
        </p:nvSpPr>
        <p:spPr bwMode="auto">
          <a:xfrm>
            <a:off x="-3846513" y="1330325"/>
            <a:ext cx="3702050" cy="1768475"/>
          </a:xfrm>
          <a:prstGeom prst="rect">
            <a:avLst/>
          </a:prstGeom>
          <a:noFill/>
          <a:ln>
            <a:noFill/>
          </a:ln>
          <a:effectLst/>
          <a:extLst>
            <a:ext uri="{909E8E84-426E-40DD-AFC4-6F175D3DCCD1}"/>
            <a:ext uri="{91240B29-F687-4F45-9708-019B960494DF}"/>
            <a:ext uri="{AF507438-7753-43E0-B8FC-AC1667EBCBE1}"/>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defRPr/>
            </a:pPr>
            <a:r>
              <a:rPr lang="en-US" sz="1100" noProof="1" smtClean="0">
                <a:solidFill>
                  <a:srgbClr val="FFFFFF"/>
                </a:solidFill>
                <a:latin typeface="FrutigerNext LT Regular" pitchFamily="34" charset="0"/>
                <a:ea typeface="ＭＳ Ｐゴシック" pitchFamily="34" charset="-128"/>
              </a:rPr>
              <a:t>Slide title</a:t>
            </a:r>
            <a:r>
              <a:rPr lang="en-US" altLang="zh-CN" sz="1100" smtClean="0">
                <a:solidFill>
                  <a:srgbClr val="FFFFFF"/>
                </a:solidFill>
                <a:latin typeface="FrutigerNext LT Regular" pitchFamily="34" charset="0"/>
                <a:ea typeface="ＭＳ Ｐゴシック" pitchFamily="34" charset="-128"/>
              </a:rPr>
              <a:t> </a:t>
            </a:r>
            <a:r>
              <a:rPr lang="en-US" altLang="zh-CN" sz="1100" smtClean="0">
                <a:solidFill>
                  <a:srgbClr val="FFFFFF"/>
                </a:solidFill>
                <a:latin typeface="FrutigerNext LT Regular" pitchFamily="34" charset="0"/>
                <a:ea typeface="华文细黑" pitchFamily="2" charset="-122"/>
              </a:rPr>
              <a:t>:40-47pt  </a:t>
            </a:r>
          </a:p>
          <a:p>
            <a:pPr algn="r">
              <a:lnSpc>
                <a:spcPct val="125000"/>
              </a:lnSpc>
              <a:defRPr/>
            </a:pPr>
            <a:r>
              <a:rPr lang="en-US" sz="1100" noProof="1" smtClean="0">
                <a:solidFill>
                  <a:srgbClr val="FFFFFF"/>
                </a:solidFill>
                <a:latin typeface="FrutigerNext LT Regular" pitchFamily="34" charset="0"/>
                <a:ea typeface="ＭＳ Ｐゴシック" pitchFamily="34" charset="-128"/>
              </a:rPr>
              <a:t>Slide subtitle </a:t>
            </a:r>
            <a:r>
              <a:rPr lang="en-US" altLang="zh-CN" sz="1100" smtClean="0">
                <a:solidFill>
                  <a:srgbClr val="FFFFFF"/>
                </a:solidFill>
                <a:latin typeface="FrutigerNext LT Regular" pitchFamily="34" charset="0"/>
                <a:ea typeface="华文细黑" pitchFamily="2" charset="-122"/>
              </a:rPr>
              <a:t>:26-30pt</a:t>
            </a:r>
          </a:p>
          <a:p>
            <a:pPr algn="r">
              <a:lnSpc>
                <a:spcPct val="125000"/>
              </a:lnSpc>
              <a:defRPr/>
            </a:pPr>
            <a:r>
              <a:rPr lang="en-US" altLang="zh-CN" sz="1100" smtClean="0">
                <a:solidFill>
                  <a:srgbClr val="FFFFFF"/>
                </a:solidFill>
                <a:latin typeface="FrutigerNext LT Regular" pitchFamily="34" charset="0"/>
                <a:ea typeface="华文细黑" pitchFamily="2" charset="-122"/>
              </a:rPr>
              <a:t>Color::white</a:t>
            </a:r>
          </a:p>
          <a:p>
            <a:pPr algn="r">
              <a:lnSpc>
                <a:spcPct val="125000"/>
              </a:lnSpc>
              <a:defRPr/>
            </a:pPr>
            <a:r>
              <a:rPr lang="zh-CN" altLang="en-US" sz="1100" smtClean="0">
                <a:solidFill>
                  <a:srgbClr val="FFFFFF"/>
                </a:solidFill>
                <a:latin typeface="FrutigerNext LT Regular" pitchFamily="34" charset="0"/>
                <a:ea typeface="ＭＳ Ｐゴシック" pitchFamily="34" charset="-128"/>
              </a:rPr>
              <a:t> </a:t>
            </a:r>
            <a:r>
              <a:rPr lang="en-US" altLang="zh-CN" sz="1100" smtClean="0">
                <a:solidFill>
                  <a:srgbClr val="FFFFFF"/>
                </a:solidFill>
                <a:latin typeface="FrutigerNext LT Regular" pitchFamily="34" charset="0"/>
                <a:ea typeface="ＭＳ Ｐゴシック" pitchFamily="34" charset="-128"/>
              </a:rPr>
              <a:t>Corporate Font </a:t>
            </a:r>
            <a:r>
              <a:rPr lang="en-US" altLang="zh-CN" sz="1100" smtClean="0">
                <a:solidFill>
                  <a:srgbClr val="FFFFFF"/>
                </a:solidFill>
                <a:latin typeface="FrutigerNext LT Regular" pitchFamily="34" charset="0"/>
                <a:ea typeface="华文细黑" pitchFamily="2" charset="-122"/>
              </a:rPr>
              <a:t>:</a:t>
            </a:r>
          </a:p>
          <a:p>
            <a:pPr algn="r">
              <a:lnSpc>
                <a:spcPct val="125000"/>
              </a:lnSpc>
              <a:defRPr/>
            </a:pPr>
            <a:r>
              <a:rPr lang="en-US" altLang="zh-CN" sz="1100" smtClean="0">
                <a:solidFill>
                  <a:srgbClr val="FFFFFF"/>
                </a:solidFill>
                <a:latin typeface="FrutigerNext LT Regular" pitchFamily="34" charset="0"/>
                <a:ea typeface="华文细黑" pitchFamily="2" charset="-122"/>
              </a:rPr>
              <a:t>FrutigerNext LT Medium</a:t>
            </a:r>
          </a:p>
          <a:p>
            <a:pPr algn="r">
              <a:lnSpc>
                <a:spcPct val="125000"/>
              </a:lnSpc>
              <a:defRPr/>
            </a:pPr>
            <a:r>
              <a:rPr lang="en-US" altLang="zh-CN" sz="1100" smtClean="0">
                <a:solidFill>
                  <a:srgbClr val="FFFFFF"/>
                </a:solidFill>
                <a:latin typeface="FrutigerNext LT Regular" pitchFamily="34" charset="0"/>
                <a:ea typeface="ＭＳ Ｐゴシック" pitchFamily="34" charset="-128"/>
              </a:rPr>
              <a:t>Font to be used by customers and </a:t>
            </a:r>
          </a:p>
          <a:p>
            <a:pPr algn="r">
              <a:lnSpc>
                <a:spcPct val="125000"/>
              </a:lnSpc>
              <a:defRPr/>
            </a:pPr>
            <a:r>
              <a:rPr lang="en-US" altLang="zh-CN" sz="1100" smtClean="0">
                <a:solidFill>
                  <a:srgbClr val="FFFFFF"/>
                </a:solidFill>
                <a:latin typeface="FrutigerNext LT Regular" pitchFamily="34" charset="0"/>
                <a:ea typeface="ＭＳ Ｐゴシック" pitchFamily="34" charset="-128"/>
              </a:rPr>
              <a:t>partners </a:t>
            </a:r>
            <a:r>
              <a:rPr lang="en-US" altLang="zh-CN" sz="1100" smtClean="0">
                <a:solidFill>
                  <a:srgbClr val="FFFFFF"/>
                </a:solidFill>
                <a:latin typeface="FrutigerNext LT Regular" pitchFamily="34" charset="0"/>
                <a:ea typeface="华文细黑" pitchFamily="2" charset="-122"/>
              </a:rPr>
              <a:t>: </a:t>
            </a:r>
          </a:p>
          <a:p>
            <a:pPr algn="r">
              <a:lnSpc>
                <a:spcPct val="125000"/>
              </a:lnSpc>
              <a:defRPr/>
            </a:pPr>
            <a:r>
              <a:rPr lang="en-US" altLang="zh-CN" sz="1100" smtClean="0">
                <a:solidFill>
                  <a:srgbClr val="FFFFFF"/>
                </a:solidFill>
                <a:latin typeface="FrutigerNext LT Regular" pitchFamily="34" charset="0"/>
                <a:ea typeface="华文细黑" pitchFamily="2" charset="-122"/>
              </a:rPr>
              <a:t>Arial</a:t>
            </a:r>
          </a:p>
        </p:txBody>
      </p:sp>
      <p:pic>
        <p:nvPicPr>
          <p:cNvPr id="4" name="图片 6"/>
          <p:cNvPicPr>
            <a:picLocks noChangeAspect="1"/>
          </p:cNvPicPr>
          <p:nvPr userDrawn="1"/>
        </p:nvPicPr>
        <p:blipFill>
          <a:blip r:embed="rId3" cstate="print"/>
          <a:srcRect/>
          <a:stretch>
            <a:fillRect/>
          </a:stretch>
        </p:blipFill>
        <p:spPr bwMode="auto">
          <a:xfrm>
            <a:off x="8175625" y="5786438"/>
            <a:ext cx="2119313" cy="644525"/>
          </a:xfrm>
          <a:prstGeom prst="rect">
            <a:avLst/>
          </a:prstGeom>
          <a:noFill/>
          <a:ln w="9525">
            <a:noFill/>
            <a:miter lim="800000"/>
            <a:headEnd/>
            <a:tailEnd/>
          </a:ln>
        </p:spPr>
      </p:pic>
      <p:sp>
        <p:nvSpPr>
          <p:cNvPr id="5" name="Text Box 7"/>
          <p:cNvSpPr txBox="1">
            <a:spLocks noChangeArrowheads="1"/>
          </p:cNvSpPr>
          <p:nvPr userDrawn="1"/>
        </p:nvSpPr>
        <p:spPr bwMode="auto">
          <a:xfrm>
            <a:off x="9867900" y="3830638"/>
            <a:ext cx="1470025" cy="277812"/>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b="1" dirty="0" smtClean="0">
                <a:solidFill>
                  <a:prstClr val="black">
                    <a:lumMod val="65000"/>
                    <a:lumOff val="35000"/>
                  </a:prstClr>
                </a:solidFill>
                <a:latin typeface="FrutigerNext LT Bold" pitchFamily="34" charset="0"/>
                <a:ea typeface="MS PGothic" pitchFamily="34" charset="-128"/>
              </a:rPr>
              <a:t>www.huawei.com</a:t>
            </a:r>
          </a:p>
        </p:txBody>
      </p:sp>
      <p:sp>
        <p:nvSpPr>
          <p:cNvPr id="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7" name="Rectangle 19"/>
          <p:cNvSpPr>
            <a:spLocks noGrp="1" noChangeArrowheads="1"/>
          </p:cNvSpPr>
          <p:nvPr>
            <p:ph type="dt" sz="quarter" idx="10"/>
          </p:nvPr>
        </p:nvSpPr>
        <p:spPr bwMode="auto">
          <a:xfrm>
            <a:off x="876300" y="479425"/>
            <a:ext cx="2159000" cy="212725"/>
          </a:xfrm>
          <a:prstGeom prst="rect">
            <a:avLst/>
          </a:prstGeom>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mn-lt"/>
                <a:ea typeface="+mn-ea"/>
              </a:defRPr>
            </a:lvl1pPr>
          </a:lstStyle>
          <a:p>
            <a:pPr>
              <a:defRPr/>
            </a:pPr>
            <a:endParaRPr lang="en-US" altLang="zh-CN"/>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2"/>
          <p:cNvSpPr/>
          <p:nvPr userDrawn="1"/>
        </p:nvSpPr>
        <p:spPr bwMode="auto">
          <a:xfrm>
            <a:off x="0" y="6237288"/>
            <a:ext cx="12195175" cy="571500"/>
          </a:xfrm>
          <a:prstGeom prst="rect">
            <a:avLst/>
          </a:prstGeom>
          <a:solidFill>
            <a:schemeClr val="bg1"/>
          </a:solidFill>
          <a:ln w="12700" algn="ctr">
            <a:noFill/>
            <a:miter lim="800000"/>
            <a:headEnd/>
            <a:tailEnd/>
          </a:ln>
        </p:spPr>
        <p:txBody>
          <a:bodyPr lIns="79143" tIns="39574" rIns="79143" bIns="39574" anchor="ctr">
            <a:spAutoFit/>
          </a:bodyPr>
          <a:lstStyle/>
          <a:p>
            <a:pPr algn="ctr">
              <a:defRPr/>
            </a:pPr>
            <a:endParaRPr lang="en-US" altLang="zh-CN" sz="1600" dirty="0">
              <a:solidFill>
                <a:prstClr val="black"/>
              </a:solidFill>
              <a:latin typeface="Arial" pitchFamily="34" charset="0"/>
              <a:ea typeface="华文细黑" pitchFamily="2" charset="-122"/>
            </a:endParaRPr>
          </a:p>
          <a:p>
            <a:pPr algn="ctr">
              <a:defRPr/>
            </a:pPr>
            <a:endParaRPr lang="zh-CN" altLang="en-US" sz="1600" dirty="0">
              <a:solidFill>
                <a:prstClr val="black"/>
              </a:solidFill>
              <a:latin typeface="Arial" pitchFamily="34" charset="0"/>
              <a:ea typeface="华文细黑" pitchFamily="2" charset="-122"/>
            </a:endParaRPr>
          </a:p>
        </p:txBody>
      </p:sp>
      <p:pic>
        <p:nvPicPr>
          <p:cNvPr id="4" name="Picture 12" descr="girl_telescope_2"/>
          <p:cNvPicPr>
            <a:picLocks noChangeAspect="1" noChangeArrowheads="1"/>
          </p:cNvPicPr>
          <p:nvPr userDrawn="1"/>
        </p:nvPicPr>
        <p:blipFill>
          <a:blip r:embed="rId2" cstate="print"/>
          <a:srcRect/>
          <a:stretch>
            <a:fillRect/>
          </a:stretch>
        </p:blipFill>
        <p:spPr bwMode="auto">
          <a:xfrm>
            <a:off x="7874000" y="0"/>
            <a:ext cx="4324350" cy="6858000"/>
          </a:xfrm>
          <a:prstGeom prst="rect">
            <a:avLst/>
          </a:prstGeom>
          <a:noFill/>
          <a:ln w="9525">
            <a:noFill/>
            <a:miter lim="800000"/>
            <a:headEnd/>
            <a:tailEnd/>
          </a:ln>
        </p:spPr>
      </p:pic>
      <p:sp>
        <p:nvSpPr>
          <p:cNvPr id="6" name="Rectangle 12"/>
          <p:cNvSpPr>
            <a:spLocks noGrp="1" noChangeArrowheads="1"/>
          </p:cNvSpPr>
          <p:nvPr>
            <p:ph type="title"/>
          </p:nvPr>
        </p:nvSpPr>
        <p:spPr bwMode="auto">
          <a:xfrm>
            <a:off x="601338" y="280426"/>
            <a:ext cx="10975975" cy="586957"/>
          </a:xfrm>
          <a:prstGeom prst="rect">
            <a:avLst/>
          </a:prstGeom>
          <a:noFill/>
          <a:ln w="9525" algn="ctr">
            <a:noFill/>
            <a:miter lim="800000"/>
            <a:headEnd/>
            <a:tailEnd/>
          </a:ln>
        </p:spPr>
        <p:txBody>
          <a:bodyPr/>
          <a:lstStyle/>
          <a:p>
            <a:pPr lvl="0"/>
            <a:r>
              <a:rPr lang="zh-CN" altLang="en-US" smtClean="0"/>
              <a:t>单击此处编辑母版标题样式</a:t>
            </a:r>
            <a:endParaRPr lang="zh-CN" altLang="en-US" dirty="0" smtClean="0"/>
          </a:p>
        </p:txBody>
      </p:sp>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3" name="图片 4"/>
          <p:cNvPicPr>
            <a:picLocks noChangeAspect="1"/>
          </p:cNvPicPr>
          <p:nvPr userDrawn="1"/>
        </p:nvPicPr>
        <p:blipFill>
          <a:blip r:embed="rId2" cstate="print"/>
          <a:srcRect t="-27522"/>
          <a:stretch>
            <a:fillRect/>
          </a:stretch>
        </p:blipFill>
        <p:spPr bwMode="auto">
          <a:xfrm>
            <a:off x="0" y="155575"/>
            <a:ext cx="12195175" cy="6702425"/>
          </a:xfrm>
          <a:prstGeom prst="rect">
            <a:avLst/>
          </a:prstGeom>
          <a:noFill/>
          <a:ln w="9525">
            <a:noFill/>
            <a:miter lim="800000"/>
            <a:headEnd/>
            <a:tailEnd/>
          </a:ln>
        </p:spPr>
      </p:pic>
      <p:sp>
        <p:nvSpPr>
          <p:cNvPr id="4" name="Freeform 5"/>
          <p:cNvSpPr>
            <a:spLocks/>
          </p:cNvSpPr>
          <p:nvPr userDrawn="1"/>
        </p:nvSpPr>
        <p:spPr bwMode="auto">
          <a:xfrm>
            <a:off x="0" y="6200775"/>
            <a:ext cx="9644063" cy="657225"/>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a:lstStyle/>
          <a:p>
            <a:pPr>
              <a:defRPr/>
            </a:pPr>
            <a:endParaRPr lang="zh-CN" altLang="en-US" sz="1600">
              <a:solidFill>
                <a:prstClr val="black"/>
              </a:solidFill>
              <a:latin typeface="Arial" pitchFamily="34" charset="0"/>
              <a:ea typeface="华文细黑" pitchFamily="2" charset="-122"/>
            </a:endParaRPr>
          </a:p>
        </p:txBody>
      </p:sp>
      <p:sp>
        <p:nvSpPr>
          <p:cNvPr id="5" name="Freeform 6"/>
          <p:cNvSpPr>
            <a:spLocks/>
          </p:cNvSpPr>
          <p:nvPr userDrawn="1"/>
        </p:nvSpPr>
        <p:spPr bwMode="auto">
          <a:xfrm>
            <a:off x="9545638" y="6200775"/>
            <a:ext cx="2647950" cy="657225"/>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a:lstStyle/>
          <a:p>
            <a:pPr>
              <a:defRPr/>
            </a:pPr>
            <a:endParaRPr lang="zh-CN" altLang="en-US" sz="1600">
              <a:solidFill>
                <a:prstClr val="black"/>
              </a:solidFill>
              <a:latin typeface="Arial" pitchFamily="34" charset="0"/>
              <a:ea typeface="华文细黑" pitchFamily="2" charset="-122"/>
            </a:endParaRPr>
          </a:p>
        </p:txBody>
      </p:sp>
      <p:sp>
        <p:nvSpPr>
          <p:cNvPr id="6" name="Rectangle 86"/>
          <p:cNvSpPr>
            <a:spLocks noChangeArrowheads="1"/>
          </p:cNvSpPr>
          <p:nvPr userDrawn="1"/>
        </p:nvSpPr>
        <p:spPr bwMode="auto">
          <a:xfrm>
            <a:off x="7910513" y="6396038"/>
            <a:ext cx="1409700" cy="325437"/>
          </a:xfrm>
          <a:prstGeom prst="rect">
            <a:avLst/>
          </a:prstGeom>
          <a:noFill/>
          <a:ln w="9525">
            <a:noFill/>
            <a:miter lim="800000"/>
            <a:headEnd/>
            <a:tailEnd/>
          </a:ln>
          <a:effectLst/>
        </p:spPr>
        <p:txBody>
          <a:bodyPr lIns="0" tIns="0" rIns="0" bIns="0"/>
          <a:lstStyle/>
          <a:p>
            <a:pPr defTabSz="784225" eaLnBrk="0" hangingPunct="0">
              <a:lnSpc>
                <a:spcPct val="85000"/>
              </a:lnSpc>
            </a:pPr>
            <a:endParaRPr lang="de-DE" altLang="zh-CN" sz="1200" b="1">
              <a:solidFill>
                <a:srgbClr val="000000"/>
              </a:solidFill>
              <a:latin typeface="Arial" pitchFamily="34" charset="0"/>
              <a:ea typeface="ＭＳ Ｐゴシック" pitchFamily="34" charset="-128"/>
              <a:cs typeface="Arial" pitchFamily="34" charset="0"/>
            </a:endParaRPr>
          </a:p>
          <a:p>
            <a:pPr defTabSz="784225" eaLnBrk="0" hangingPunct="0">
              <a:lnSpc>
                <a:spcPct val="85000"/>
              </a:lnSpc>
            </a:pPr>
            <a:r>
              <a:rPr lang="de-DE" altLang="zh-CN" sz="1200" b="1">
                <a:solidFill>
                  <a:srgbClr val="000000"/>
                </a:solidFill>
                <a:latin typeface="Arial" pitchFamily="34" charset="0"/>
                <a:ea typeface="ＭＳ Ｐゴシック" pitchFamily="34" charset="-128"/>
                <a:cs typeface="Arial" pitchFamily="34" charset="0"/>
              </a:rPr>
              <a:t>Page </a:t>
            </a:r>
            <a:fld id="{A8C591D9-D53F-4EFF-BF9D-F6CAAAC7D92A}" type="slidenum">
              <a:rPr lang="de-DE" altLang="zh-CN" sz="1200" b="1">
                <a:solidFill>
                  <a:srgbClr val="000000"/>
                </a:solidFill>
                <a:latin typeface="Arial" pitchFamily="34" charset="0"/>
                <a:ea typeface="ＭＳ Ｐゴシック" pitchFamily="34" charset="-128"/>
                <a:cs typeface="Arial" pitchFamily="34" charset="0"/>
              </a:rPr>
              <a:pPr defTabSz="784225" eaLnBrk="0" hangingPunct="0">
                <a:lnSpc>
                  <a:spcPct val="85000"/>
                </a:lnSpc>
              </a:pPr>
              <a:t>‹#›</a:t>
            </a:fld>
            <a:endParaRPr lang="en-GB" altLang="zh-CN" sz="1200" b="1">
              <a:solidFill>
                <a:srgbClr val="000000"/>
              </a:solidFill>
              <a:latin typeface="Arial" pitchFamily="34" charset="0"/>
              <a:ea typeface="ＭＳ Ｐゴシック" pitchFamily="34" charset="-128"/>
              <a:cs typeface="Arial" pitchFamily="34" charset="0"/>
            </a:endParaRPr>
          </a:p>
        </p:txBody>
      </p:sp>
      <p:sp>
        <p:nvSpPr>
          <p:cNvPr id="7" name="Text Box 85"/>
          <p:cNvSpPr txBox="1">
            <a:spLocks noChangeArrowheads="1"/>
          </p:cNvSpPr>
          <p:nvPr userDrawn="1"/>
        </p:nvSpPr>
        <p:spPr bwMode="auto">
          <a:xfrm>
            <a:off x="869950" y="6427788"/>
            <a:ext cx="2813050" cy="263525"/>
          </a:xfrm>
          <a:prstGeom prst="rect">
            <a:avLst/>
          </a:prstGeom>
          <a:noFill/>
          <a:ln w="9525">
            <a:noFill/>
            <a:miter lim="800000"/>
            <a:headEnd/>
            <a:tailEnd/>
          </a:ln>
        </p:spPr>
        <p:txBody>
          <a:bodyPr lIns="78360" tIns="39180" rIns="78360" bIns="39180">
            <a:spAutoFit/>
          </a:bodyPr>
          <a:lstStyle/>
          <a:p>
            <a:pPr defTabSz="784225" eaLnBrk="0" hangingPunct="0">
              <a:defRPr/>
            </a:pPr>
            <a:r>
              <a:rPr lang="en-US" altLang="zh-CN" sz="1200" b="1">
                <a:solidFill>
                  <a:srgbClr val="000000"/>
                </a:solidFill>
                <a:latin typeface="Arial" pitchFamily="34" charset="0"/>
                <a:ea typeface="MS PGothic" pitchFamily="34" charset="-128"/>
                <a:cs typeface="Arial" pitchFamily="34" charset="0"/>
              </a:rPr>
              <a:t>HUAWEI TECHNOLOGIES CO., LTD.</a:t>
            </a:r>
          </a:p>
        </p:txBody>
      </p:sp>
      <p:pic>
        <p:nvPicPr>
          <p:cNvPr id="8" name="Picture 87" descr="图片3副本"/>
          <p:cNvPicPr>
            <a:picLocks noChangeAspect="1" noChangeArrowheads="1"/>
          </p:cNvPicPr>
          <p:nvPr userDrawn="1"/>
        </p:nvPicPr>
        <p:blipFill>
          <a:blip r:embed="rId3" cstate="print"/>
          <a:srcRect/>
          <a:stretch>
            <a:fillRect/>
          </a:stretch>
        </p:blipFill>
        <p:spPr bwMode="auto">
          <a:xfrm>
            <a:off x="10182225" y="6386513"/>
            <a:ext cx="1295400" cy="307975"/>
          </a:xfrm>
          <a:prstGeom prst="rect">
            <a:avLst/>
          </a:prstGeom>
          <a:noFill/>
          <a:ln w="9525">
            <a:noFill/>
            <a:miter lim="800000"/>
            <a:headEnd/>
            <a:tailEnd/>
          </a:ln>
        </p:spPr>
      </p:pic>
      <p:sp>
        <p:nvSpPr>
          <p:cNvPr id="9" name="Rectangle 138"/>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英文标题</a:t>
            </a:r>
            <a:r>
              <a:rPr lang="en-US" altLang="zh-CN" sz="1200" dirty="0">
                <a:solidFill>
                  <a:srgbClr val="F8F8F8"/>
                </a:solidFill>
                <a:latin typeface="Arial" pitchFamily="34" charset="0"/>
                <a:ea typeface="华文细黑" pitchFamily="2" charset="-122"/>
                <a:cs typeface="SimSun" pitchFamily="2" charset="-122"/>
              </a:rPr>
              <a:t>:32-35pt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 R153 G0 B0</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defRP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defRPr/>
            </a:pPr>
            <a:endParaRPr lang="en-US" altLang="zh-CN"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中文标题</a:t>
            </a:r>
            <a:r>
              <a:rPr lang="en-US" altLang="zh-CN" sz="1200" dirty="0">
                <a:solidFill>
                  <a:srgbClr val="F8F8F8"/>
                </a:solidFill>
                <a:latin typeface="Arial" pitchFamily="34" charset="0"/>
                <a:ea typeface="华文细黑" pitchFamily="2" charset="-122"/>
                <a:cs typeface="SimSun" pitchFamily="2" charset="-122"/>
              </a:rPr>
              <a:t>:30-32pt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 R153 G0 B0</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字体</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黑体</a:t>
            </a:r>
          </a:p>
          <a:p>
            <a:pPr marL="342900" indent="-342900" algn="r">
              <a:lnSpc>
                <a:spcPct val="125000"/>
              </a:lnSpc>
              <a:spcBef>
                <a:spcPct val="20000"/>
              </a:spcBef>
              <a:buClr>
                <a:srgbClr val="990000"/>
              </a:buClr>
              <a:defRP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defRP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defRP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英文正文</a:t>
            </a:r>
            <a:r>
              <a:rPr lang="en-US" altLang="zh-CN" sz="1200" dirty="0">
                <a:solidFill>
                  <a:srgbClr val="F8F8F8"/>
                </a:solidFill>
                <a:latin typeface="Arial" pitchFamily="34" charset="0"/>
                <a:ea typeface="华文细黑" pitchFamily="2" charset="-122"/>
                <a:cs typeface="SimSun" pitchFamily="2" charset="-122"/>
              </a:rPr>
              <a:t>:20-22pt</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子目录 </a:t>
            </a:r>
            <a:r>
              <a:rPr lang="en-US" altLang="zh-CN" sz="1200" dirty="0">
                <a:solidFill>
                  <a:srgbClr val="F8F8F8"/>
                </a:solidFill>
                <a:latin typeface="Arial" pitchFamily="34" charset="0"/>
                <a:ea typeface="华文细黑" pitchFamily="2" charset="-122"/>
                <a:cs typeface="SimSun" pitchFamily="2" charset="-122"/>
              </a:rPr>
              <a:t>(2-5</a:t>
            </a:r>
            <a:r>
              <a:rPr lang="zh-CN" altLang="en-US" sz="1200" dirty="0">
                <a:solidFill>
                  <a:srgbClr val="F8F8F8"/>
                </a:solidFill>
                <a:latin typeface="Arial" pitchFamily="34" charset="0"/>
                <a:ea typeface="华文细黑" pitchFamily="2" charset="-122"/>
                <a:cs typeface="SimSun" pitchFamily="2" charset="-122"/>
              </a:rPr>
              <a:t>级</a:t>
            </a:r>
            <a:r>
              <a:rPr lang="en-US" altLang="zh-CN" sz="1200" dirty="0">
                <a:solidFill>
                  <a:srgbClr val="F8F8F8"/>
                </a:solidFill>
                <a:latin typeface="Arial" pitchFamily="34" charset="0"/>
                <a:ea typeface="华文细黑" pitchFamily="2" charset="-122"/>
                <a:cs typeface="SimSun" pitchFamily="2" charset="-122"/>
              </a:rPr>
              <a:t>) :18pt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黑色</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defRP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defRPr/>
            </a:pPr>
            <a:endParaRPr lang="en-US" altLang="zh-CN"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中文正文</a:t>
            </a:r>
            <a:r>
              <a:rPr lang="en-US" altLang="zh-CN" sz="1200" dirty="0">
                <a:solidFill>
                  <a:srgbClr val="F8F8F8"/>
                </a:solidFill>
                <a:latin typeface="Arial" pitchFamily="34" charset="0"/>
                <a:ea typeface="华文细黑" pitchFamily="2" charset="-122"/>
                <a:cs typeface="SimSun" pitchFamily="2" charset="-122"/>
              </a:rPr>
              <a:t>:18-20pt</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子目录</a:t>
            </a:r>
            <a:r>
              <a:rPr lang="en-US" altLang="zh-CN" sz="1200" dirty="0">
                <a:solidFill>
                  <a:srgbClr val="F8F8F8"/>
                </a:solidFill>
                <a:latin typeface="Arial" pitchFamily="34" charset="0"/>
                <a:ea typeface="华文细黑" pitchFamily="2" charset="-122"/>
                <a:cs typeface="SimSun" pitchFamily="2" charset="-122"/>
              </a:rPr>
              <a:t>(2-5</a:t>
            </a:r>
            <a:r>
              <a:rPr lang="zh-CN" altLang="en-US" sz="1200" dirty="0">
                <a:solidFill>
                  <a:srgbClr val="F8F8F8"/>
                </a:solidFill>
                <a:latin typeface="Arial" pitchFamily="34" charset="0"/>
                <a:ea typeface="华文细黑" pitchFamily="2" charset="-122"/>
                <a:cs typeface="SimSun" pitchFamily="2" charset="-122"/>
              </a:rPr>
              <a:t>级</a:t>
            </a:r>
            <a:r>
              <a:rPr lang="en-US" altLang="zh-CN" sz="1200" dirty="0">
                <a:solidFill>
                  <a:srgbClr val="F8F8F8"/>
                </a:solidFill>
                <a:latin typeface="Arial" pitchFamily="34" charset="0"/>
                <a:ea typeface="华文细黑" pitchFamily="2" charset="-122"/>
                <a:cs typeface="SimSun" pitchFamily="2" charset="-122"/>
              </a:rPr>
              <a:t>):18pt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黑色</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cs typeface="SimSun" pitchFamily="2" charset="-122"/>
              </a:rPr>
              <a:t>字体</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细黑体 </a:t>
            </a:r>
            <a:endParaRPr lang="zh-CN" altLang="en-US" sz="1200" dirty="0">
              <a:solidFill>
                <a:srgbClr val="080808"/>
              </a:solidFill>
              <a:latin typeface="Arial" pitchFamily="34" charset="0"/>
              <a:ea typeface="华文细黑" pitchFamily="2" charset="-122"/>
              <a:cs typeface="SimSun" pitchFamily="2" charset="-122"/>
            </a:endParaRPr>
          </a:p>
        </p:txBody>
      </p:sp>
      <p:sp>
        <p:nvSpPr>
          <p:cNvPr id="11" name="Rectangle 139"/>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ＭＳ Ｐゴシック" pitchFamily="34" charset="-128"/>
            </a:endParaRPr>
          </a:p>
        </p:txBody>
      </p:sp>
      <p:grpSp>
        <p:nvGrpSpPr>
          <p:cNvPr id="12" name="Group 140"/>
          <p:cNvGrpSpPr>
            <a:grpSpLocks/>
          </p:cNvGrpSpPr>
          <p:nvPr userDrawn="1"/>
        </p:nvGrpSpPr>
        <p:grpSpPr bwMode="auto">
          <a:xfrm>
            <a:off x="12472988" y="5278438"/>
            <a:ext cx="989012" cy="184150"/>
            <a:chOff x="6657" y="3492"/>
            <a:chExt cx="527" cy="121"/>
          </a:xfrm>
        </p:grpSpPr>
        <p:sp>
          <p:nvSpPr>
            <p:cNvPr id="13"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4"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5"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6"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17" name="Group 145"/>
          <p:cNvGrpSpPr>
            <a:grpSpLocks/>
          </p:cNvGrpSpPr>
          <p:nvPr userDrawn="1"/>
        </p:nvGrpSpPr>
        <p:grpSpPr bwMode="auto">
          <a:xfrm>
            <a:off x="12472988" y="6203950"/>
            <a:ext cx="989012" cy="182563"/>
            <a:chOff x="6657" y="4103"/>
            <a:chExt cx="527" cy="121"/>
          </a:xfrm>
        </p:grpSpPr>
        <p:sp>
          <p:nvSpPr>
            <p:cNvPr id="18"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9"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0"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1"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22" name="Group 150"/>
          <p:cNvGrpSpPr>
            <a:grpSpLocks/>
          </p:cNvGrpSpPr>
          <p:nvPr userDrawn="1"/>
        </p:nvGrpSpPr>
        <p:grpSpPr bwMode="auto">
          <a:xfrm>
            <a:off x="12472988" y="6450013"/>
            <a:ext cx="989012" cy="182562"/>
            <a:chOff x="6657" y="4266"/>
            <a:chExt cx="527" cy="121"/>
          </a:xfrm>
        </p:grpSpPr>
        <p:sp>
          <p:nvSpPr>
            <p:cNvPr id="23"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4"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5"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6"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27" name="Group 155"/>
          <p:cNvGrpSpPr>
            <a:grpSpLocks/>
          </p:cNvGrpSpPr>
          <p:nvPr userDrawn="1"/>
        </p:nvGrpSpPr>
        <p:grpSpPr bwMode="auto">
          <a:xfrm>
            <a:off x="12472988" y="5527675"/>
            <a:ext cx="989012" cy="182563"/>
            <a:chOff x="6657" y="3656"/>
            <a:chExt cx="527" cy="121"/>
          </a:xfrm>
        </p:grpSpPr>
        <p:sp>
          <p:nvSpPr>
            <p:cNvPr id="28"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9"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0"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1"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32" name="Group 160"/>
          <p:cNvGrpSpPr>
            <a:grpSpLocks/>
          </p:cNvGrpSpPr>
          <p:nvPr userDrawn="1"/>
        </p:nvGrpSpPr>
        <p:grpSpPr bwMode="auto">
          <a:xfrm>
            <a:off x="12472988" y="5957888"/>
            <a:ext cx="989012" cy="182562"/>
            <a:chOff x="6657" y="3941"/>
            <a:chExt cx="527" cy="121"/>
          </a:xfrm>
        </p:grpSpPr>
        <p:sp>
          <p:nvSpPr>
            <p:cNvPr id="33"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4"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5"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6"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37" name="Group 165"/>
          <p:cNvGrpSpPr>
            <a:grpSpLocks/>
          </p:cNvGrpSpPr>
          <p:nvPr userDrawn="1"/>
        </p:nvGrpSpPr>
        <p:grpSpPr bwMode="auto">
          <a:xfrm>
            <a:off x="12472988" y="6697663"/>
            <a:ext cx="989012" cy="182562"/>
            <a:chOff x="6657" y="4430"/>
            <a:chExt cx="527" cy="121"/>
          </a:xfrm>
        </p:grpSpPr>
        <p:sp>
          <p:nvSpPr>
            <p:cNvPr id="38"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9"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0"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1"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42" name="Group 170"/>
          <p:cNvGrpSpPr>
            <a:grpSpLocks/>
          </p:cNvGrpSpPr>
          <p:nvPr userDrawn="1"/>
        </p:nvGrpSpPr>
        <p:grpSpPr bwMode="auto">
          <a:xfrm>
            <a:off x="12472988" y="5032375"/>
            <a:ext cx="989012" cy="184150"/>
            <a:chOff x="6657" y="3329"/>
            <a:chExt cx="527" cy="122"/>
          </a:xfrm>
        </p:grpSpPr>
        <p:sp>
          <p:nvSpPr>
            <p:cNvPr id="43"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4"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5"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6"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47" name="Group 175"/>
          <p:cNvGrpSpPr>
            <a:grpSpLocks/>
          </p:cNvGrpSpPr>
          <p:nvPr userDrawn="1"/>
        </p:nvGrpSpPr>
        <p:grpSpPr bwMode="auto">
          <a:xfrm>
            <a:off x="12472988" y="4600575"/>
            <a:ext cx="989012" cy="182563"/>
            <a:chOff x="6657" y="3043"/>
            <a:chExt cx="527" cy="121"/>
          </a:xfrm>
        </p:grpSpPr>
        <p:sp>
          <p:nvSpPr>
            <p:cNvPr id="48"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9"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50"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51"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52" name="Group 180"/>
          <p:cNvGrpSpPr>
            <a:grpSpLocks/>
          </p:cNvGrpSpPr>
          <p:nvPr userDrawn="1"/>
        </p:nvGrpSpPr>
        <p:grpSpPr bwMode="auto">
          <a:xfrm>
            <a:off x="12472988" y="4354513"/>
            <a:ext cx="989012" cy="184150"/>
            <a:chOff x="6657" y="2881"/>
            <a:chExt cx="527" cy="121"/>
          </a:xfrm>
        </p:grpSpPr>
        <p:sp>
          <p:nvSpPr>
            <p:cNvPr id="53"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54"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55"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56"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sp>
        <p:nvSpPr>
          <p:cNvPr id="57"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defRP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defRP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defRP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58"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defRP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
        <p:nvSpPr>
          <p:cNvPr id="10" name="Rectangle 88"/>
          <p:cNvSpPr>
            <a:spLocks noGrp="1" noChangeArrowheads="1"/>
          </p:cNvSpPr>
          <p:nvPr>
            <p:ph type="title"/>
          </p:nvPr>
        </p:nvSpPr>
        <p:spPr bwMode="auto">
          <a:xfrm>
            <a:off x="646044" y="149035"/>
            <a:ext cx="11110982" cy="523220"/>
          </a:xfrm>
          <a:prstGeom prst="rect">
            <a:avLst/>
          </a:prstGeom>
          <a:noFill/>
          <a:ln w="9525" algn="ctr">
            <a:noFill/>
            <a:miter lim="800000"/>
            <a:headEnd/>
            <a:tailEnd/>
          </a:ln>
          <a:effectLst/>
        </p:spPr>
        <p:txBody>
          <a:bodyPr lIns="91440" tIns="45720" rIns="91440" bIns="45720"/>
          <a:lstStyle>
            <a:lvl1pPr>
              <a:defRPr sz="2800"/>
            </a:lvl1pPr>
          </a:lstStyle>
          <a:p>
            <a:pPr lvl="0"/>
            <a:r>
              <a:rPr lang="zh-CN" altLang="en-US" dirty="0" smtClean="0"/>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DCEEB12-BC41-4630-893C-FFBD8E536DF0}"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2C6917E-43F2-4BAB-9B4D-C71292AADD67}" type="slidenum">
              <a:rPr lang="zh-CN" altLang="en-US"/>
              <a:pPr>
                <a:defRPr/>
              </a:pPr>
              <a:t>‹#›</a:t>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标题和表格">
    <p:spTree>
      <p:nvGrpSpPr>
        <p:cNvPr id="1" name=""/>
        <p:cNvGrpSpPr/>
        <p:nvPr/>
      </p:nvGrpSpPr>
      <p:grpSpPr>
        <a:xfrm>
          <a:off x="0" y="0"/>
          <a:ext cx="0" cy="0"/>
          <a:chOff x="0" y="0"/>
          <a:chExt cx="0" cy="0"/>
        </a:xfrm>
      </p:grpSpPr>
      <p:sp>
        <p:nvSpPr>
          <p:cNvPr id="2" name="Text Box 16"/>
          <p:cNvSpPr txBox="1">
            <a:spLocks noChangeArrowheads="1"/>
          </p:cNvSpPr>
          <p:nvPr userDrawn="1"/>
        </p:nvSpPr>
        <p:spPr bwMode="auto">
          <a:xfrm>
            <a:off x="4579938" y="2203450"/>
            <a:ext cx="2968625" cy="823913"/>
          </a:xfrm>
          <a:prstGeom prst="rect">
            <a:avLst/>
          </a:prstGeom>
          <a:noFill/>
          <a:ln w="9525">
            <a:noFill/>
            <a:miter lim="800000"/>
            <a:headEnd/>
            <a:tailEnd/>
          </a:ln>
        </p:spPr>
        <p:txBody>
          <a:bodyPr wrap="none">
            <a:spAutoFit/>
          </a:bodyPr>
          <a:lstStyle/>
          <a:p>
            <a:pPr eaLnBrk="0" hangingPunct="0">
              <a:defRPr/>
            </a:pPr>
            <a:r>
              <a:rPr lang="en-US" altLang="zh-CN" sz="4800" dirty="0">
                <a:solidFill>
                  <a:srgbClr val="990000"/>
                </a:solidFill>
                <a:latin typeface="FrutigerNext LT Medium" pitchFamily="34" charset="0"/>
                <a:ea typeface="MS PGothic" pitchFamily="34" charset="-128"/>
              </a:rPr>
              <a:t>Thank you</a:t>
            </a:r>
          </a:p>
        </p:txBody>
      </p:sp>
      <p:sp>
        <p:nvSpPr>
          <p:cNvPr id="3" name="Text Box 17"/>
          <p:cNvSpPr txBox="1">
            <a:spLocks noChangeArrowheads="1"/>
          </p:cNvSpPr>
          <p:nvPr userDrawn="1"/>
        </p:nvSpPr>
        <p:spPr bwMode="auto">
          <a:xfrm>
            <a:off x="4627563" y="2997200"/>
            <a:ext cx="2927350" cy="519113"/>
          </a:xfrm>
          <a:prstGeom prst="rect">
            <a:avLst/>
          </a:prstGeom>
          <a:noFill/>
          <a:ln w="9525">
            <a:noFill/>
            <a:miter lim="800000"/>
            <a:headEnd/>
            <a:tailEnd/>
          </a:ln>
        </p:spPr>
        <p:txBody>
          <a:bodyPr wrap="none">
            <a:spAutoFit/>
          </a:bodyPr>
          <a:lstStyle/>
          <a:p>
            <a:pPr eaLnBrk="0" hangingPunct="0"/>
            <a:r>
              <a:rPr lang="en-US" altLang="zh-CN" sz="2800">
                <a:solidFill>
                  <a:srgbClr val="666666"/>
                </a:solidFill>
                <a:latin typeface="FrutigerNext LT Regular" pitchFamily="34" charset="0"/>
                <a:ea typeface="ＭＳ Ｐゴシック" pitchFamily="34" charset="-128"/>
              </a:rPr>
              <a:t>www.huawei.com</a:t>
            </a:r>
            <a:endParaRPr lang="en-US" altLang="zh-CN" sz="2300">
              <a:solidFill>
                <a:srgbClr val="990000"/>
              </a:solidFill>
              <a:latin typeface="FrutigerNext LT Regular" pitchFamily="34" charset="0"/>
              <a:ea typeface="ＭＳ Ｐゴシック" pitchFamily="34" charset="-128"/>
            </a:endParaRPr>
          </a:p>
        </p:txBody>
      </p:sp>
      <p:sp>
        <p:nvSpPr>
          <p:cNvPr id="4" name="Rectangle 66"/>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英文标题</a:t>
            </a:r>
            <a:r>
              <a:rPr lang="en-US" altLang="zh-CN" sz="1200" dirty="0">
                <a:solidFill>
                  <a:srgbClr val="F8F8F8"/>
                </a:solidFill>
                <a:latin typeface="Arial" pitchFamily="34" charset="0"/>
                <a:ea typeface="华文细黑" pitchFamily="2" charset="-122"/>
              </a:rPr>
              <a:t>:32-35pt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 R153 G0 B0</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rPr>
              <a:t>内部使用字体 </a:t>
            </a:r>
            <a:r>
              <a:rPr lang="en-US" altLang="zh-CN" sz="1200" dirty="0">
                <a:solidFill>
                  <a:srgbClr val="F8F8F8"/>
                </a:solidFill>
                <a:latin typeface="FrutigerNext LT Medium" pitchFamily="34" charset="0"/>
                <a:ea typeface="华文细黑" pitchFamily="2" charset="-122"/>
              </a:rPr>
              <a:t>:</a:t>
            </a:r>
          </a:p>
          <a:p>
            <a:pPr marL="342900" indent="-342900" algn="r">
              <a:lnSpc>
                <a:spcPct val="125000"/>
              </a:lnSpc>
              <a:spcBef>
                <a:spcPct val="20000"/>
              </a:spcBef>
              <a:buClr>
                <a:srgbClr val="990000"/>
              </a:buClr>
              <a:defRPr/>
            </a:pPr>
            <a:r>
              <a:rPr lang="en-US" altLang="zh-CN" sz="1200" dirty="0" err="1">
                <a:solidFill>
                  <a:srgbClr val="F8F8F8"/>
                </a:solidFill>
                <a:latin typeface="FrutigerNext LT Medium" pitchFamily="34" charset="0"/>
                <a:ea typeface="华文细黑" pitchFamily="2" charset="-122"/>
              </a:rPr>
              <a:t>FrutigerNext</a:t>
            </a:r>
            <a:r>
              <a:rPr lang="en-US" altLang="zh-CN" sz="1200" dirty="0">
                <a:solidFill>
                  <a:srgbClr val="F8F8F8"/>
                </a:solidFill>
                <a:latin typeface="FrutigerNext LT Medium" pitchFamily="34" charset="0"/>
                <a:ea typeface="华文细黑" pitchFamily="2" charset="-122"/>
              </a:rPr>
              <a:t> LT Medium</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rPr>
              <a:t>外部使用字体 </a:t>
            </a:r>
            <a:r>
              <a:rPr lang="en-US" altLang="zh-CN" sz="1200" dirty="0">
                <a:solidFill>
                  <a:srgbClr val="F8F8F8"/>
                </a:solidFill>
                <a:latin typeface="FrutigerNext LT Medium" pitchFamily="34" charset="0"/>
                <a:ea typeface="华文细黑" pitchFamily="2" charset="-122"/>
              </a:rPr>
              <a:t>: Arial</a:t>
            </a:r>
          </a:p>
          <a:p>
            <a:pPr marL="342900" indent="-342900" algn="r">
              <a:lnSpc>
                <a:spcPct val="75000"/>
              </a:lnSpc>
              <a:spcBef>
                <a:spcPct val="20000"/>
              </a:spcBef>
              <a:buClr>
                <a:srgbClr val="990000"/>
              </a:buClr>
              <a:defRPr/>
            </a:pPr>
            <a:endParaRPr lang="en-US" altLang="zh-CN"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中文标题</a:t>
            </a:r>
            <a:r>
              <a:rPr lang="en-US" altLang="zh-CN" sz="1200" dirty="0">
                <a:solidFill>
                  <a:srgbClr val="F8F8F8"/>
                </a:solidFill>
                <a:latin typeface="Arial" pitchFamily="34" charset="0"/>
                <a:ea typeface="华文细黑" pitchFamily="2" charset="-122"/>
              </a:rPr>
              <a:t>:30-32pt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 R153 G0 B0</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字体</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黑体</a:t>
            </a:r>
          </a:p>
          <a:p>
            <a:pPr marL="342900" indent="-342900" algn="r">
              <a:lnSpc>
                <a:spcPct val="125000"/>
              </a:lnSpc>
              <a:spcBef>
                <a:spcPct val="20000"/>
              </a:spcBef>
              <a:buClr>
                <a:srgbClr val="990000"/>
              </a:buClr>
              <a:defRP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defRP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defRP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英文正文</a:t>
            </a:r>
            <a:r>
              <a:rPr lang="en-US" altLang="zh-CN" sz="1200" dirty="0">
                <a:solidFill>
                  <a:srgbClr val="F8F8F8"/>
                </a:solidFill>
                <a:latin typeface="Arial" pitchFamily="34" charset="0"/>
                <a:ea typeface="华文细黑" pitchFamily="2" charset="-122"/>
              </a:rPr>
              <a:t>:20-22pt</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子目录 </a:t>
            </a:r>
            <a:r>
              <a:rPr lang="en-US" altLang="zh-CN" sz="1200" dirty="0">
                <a:solidFill>
                  <a:srgbClr val="F8F8F8"/>
                </a:solidFill>
                <a:latin typeface="Arial" pitchFamily="34" charset="0"/>
                <a:ea typeface="华文细黑" pitchFamily="2" charset="-122"/>
              </a:rPr>
              <a:t>(2-5</a:t>
            </a:r>
            <a:r>
              <a:rPr lang="zh-CN" altLang="en-US" sz="1200" dirty="0">
                <a:solidFill>
                  <a:srgbClr val="F8F8F8"/>
                </a:solidFill>
                <a:latin typeface="Arial" pitchFamily="34" charset="0"/>
                <a:ea typeface="华文细黑" pitchFamily="2" charset="-122"/>
              </a:rPr>
              <a:t>级</a:t>
            </a:r>
            <a:r>
              <a:rPr lang="en-US" altLang="zh-CN" sz="1200" dirty="0">
                <a:solidFill>
                  <a:srgbClr val="F8F8F8"/>
                </a:solidFill>
                <a:latin typeface="Arial" pitchFamily="34" charset="0"/>
                <a:ea typeface="华文细黑" pitchFamily="2" charset="-122"/>
              </a:rPr>
              <a:t>) :18pt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黑色</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rPr>
              <a:t>内部使用字体 </a:t>
            </a:r>
            <a:r>
              <a:rPr lang="en-US" altLang="zh-CN" sz="1200" dirty="0">
                <a:solidFill>
                  <a:srgbClr val="F8F8F8"/>
                </a:solidFill>
                <a:latin typeface="FrutigerNext LT Medium" pitchFamily="34" charset="0"/>
                <a:ea typeface="华文细黑" pitchFamily="2" charset="-122"/>
              </a:rPr>
              <a:t>:</a:t>
            </a:r>
          </a:p>
          <a:p>
            <a:pPr marL="342900" indent="-342900" algn="r">
              <a:lnSpc>
                <a:spcPct val="125000"/>
              </a:lnSpc>
              <a:spcBef>
                <a:spcPct val="20000"/>
              </a:spcBef>
              <a:buClr>
                <a:srgbClr val="990000"/>
              </a:buClr>
              <a:defRPr/>
            </a:pPr>
            <a:r>
              <a:rPr lang="en-US" altLang="zh-CN" sz="1200" dirty="0" err="1">
                <a:solidFill>
                  <a:srgbClr val="F8F8F8"/>
                </a:solidFill>
                <a:latin typeface="FrutigerNext LT Medium" pitchFamily="34" charset="0"/>
                <a:ea typeface="华文细黑" pitchFamily="2" charset="-122"/>
              </a:rPr>
              <a:t>FrutigerNext</a:t>
            </a:r>
            <a:r>
              <a:rPr lang="en-US" altLang="zh-CN" sz="1200" dirty="0">
                <a:solidFill>
                  <a:srgbClr val="F8F8F8"/>
                </a:solidFill>
                <a:latin typeface="FrutigerNext LT Medium" pitchFamily="34" charset="0"/>
                <a:ea typeface="华文细黑" pitchFamily="2" charset="-122"/>
              </a:rPr>
              <a:t> LT Regular</a:t>
            </a:r>
          </a:p>
          <a:p>
            <a:pPr marL="342900" indent="-342900"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rPr>
              <a:t>外部使用字体 </a:t>
            </a:r>
            <a:r>
              <a:rPr lang="en-US" altLang="zh-CN" sz="1200" dirty="0">
                <a:solidFill>
                  <a:srgbClr val="F8F8F8"/>
                </a:solidFill>
                <a:latin typeface="FrutigerNext LT Medium" pitchFamily="34" charset="0"/>
                <a:ea typeface="华文细黑" pitchFamily="2" charset="-122"/>
              </a:rPr>
              <a:t>: Arial</a:t>
            </a:r>
          </a:p>
          <a:p>
            <a:pPr marL="342900" indent="-342900" algn="r">
              <a:lnSpc>
                <a:spcPct val="75000"/>
              </a:lnSpc>
              <a:spcBef>
                <a:spcPct val="20000"/>
              </a:spcBef>
              <a:buClr>
                <a:srgbClr val="990000"/>
              </a:buClr>
              <a:defRPr/>
            </a:pPr>
            <a:endParaRPr lang="en-US" altLang="zh-CN"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中文正文</a:t>
            </a:r>
            <a:r>
              <a:rPr lang="en-US" altLang="zh-CN" sz="1200" dirty="0">
                <a:solidFill>
                  <a:srgbClr val="F8F8F8"/>
                </a:solidFill>
                <a:latin typeface="Arial" pitchFamily="34" charset="0"/>
                <a:ea typeface="华文细黑" pitchFamily="2" charset="-122"/>
              </a:rPr>
              <a:t>:18-20pt</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子目录</a:t>
            </a:r>
            <a:r>
              <a:rPr lang="en-US" altLang="zh-CN" sz="1200" dirty="0">
                <a:solidFill>
                  <a:srgbClr val="F8F8F8"/>
                </a:solidFill>
                <a:latin typeface="Arial" pitchFamily="34" charset="0"/>
                <a:ea typeface="华文细黑" pitchFamily="2" charset="-122"/>
              </a:rPr>
              <a:t>(2-5</a:t>
            </a:r>
            <a:r>
              <a:rPr lang="zh-CN" altLang="en-US" sz="1200" dirty="0">
                <a:solidFill>
                  <a:srgbClr val="F8F8F8"/>
                </a:solidFill>
                <a:latin typeface="Arial" pitchFamily="34" charset="0"/>
                <a:ea typeface="华文细黑" pitchFamily="2" charset="-122"/>
              </a:rPr>
              <a:t>级</a:t>
            </a:r>
            <a:r>
              <a:rPr lang="en-US" altLang="zh-CN" sz="1200" dirty="0">
                <a:solidFill>
                  <a:srgbClr val="F8F8F8"/>
                </a:solidFill>
                <a:latin typeface="Arial" pitchFamily="34" charset="0"/>
                <a:ea typeface="华文细黑" pitchFamily="2" charset="-122"/>
              </a:rPr>
              <a:t>):18pt </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黑色</a:t>
            </a:r>
          </a:p>
          <a:p>
            <a:pPr marL="342900" indent="-342900" algn="r">
              <a:lnSpc>
                <a:spcPct val="125000"/>
              </a:lnSpc>
              <a:spcBef>
                <a:spcPct val="20000"/>
              </a:spcBef>
              <a:buClr>
                <a:srgbClr val="990000"/>
              </a:buClr>
              <a:defRPr/>
            </a:pPr>
            <a:r>
              <a:rPr lang="zh-CN" altLang="en-US" sz="1200" dirty="0">
                <a:solidFill>
                  <a:srgbClr val="F8F8F8"/>
                </a:solidFill>
                <a:latin typeface="Arial" pitchFamily="34" charset="0"/>
                <a:ea typeface="华文细黑" pitchFamily="2" charset="-122"/>
              </a:rPr>
              <a:t>字体</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细黑体 </a:t>
            </a:r>
          </a:p>
          <a:p>
            <a:pPr marL="342900" indent="-342900" algn="r">
              <a:lnSpc>
                <a:spcPct val="125000"/>
              </a:lnSpc>
              <a:spcBef>
                <a:spcPct val="20000"/>
              </a:spcBef>
              <a:buClr>
                <a:srgbClr val="990000"/>
              </a:buClr>
              <a:defRPr/>
            </a:pPr>
            <a:endParaRPr lang="en-US" altLang="zh-CN" sz="1200" dirty="0">
              <a:solidFill>
                <a:srgbClr val="080808"/>
              </a:solidFill>
              <a:latin typeface="Arial" pitchFamily="34" charset="0"/>
              <a:ea typeface="华文细黑" pitchFamily="2" charset="-122"/>
            </a:endParaRPr>
          </a:p>
        </p:txBody>
      </p:sp>
      <p:sp>
        <p:nvSpPr>
          <p:cNvPr id="5" name="Rectangle 67"/>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ＭＳ Ｐゴシック" pitchFamily="34" charset="-128"/>
            </a:endParaRPr>
          </a:p>
        </p:txBody>
      </p:sp>
      <p:grpSp>
        <p:nvGrpSpPr>
          <p:cNvPr id="6" name="Group 68"/>
          <p:cNvGrpSpPr>
            <a:grpSpLocks/>
          </p:cNvGrpSpPr>
          <p:nvPr userDrawn="1"/>
        </p:nvGrpSpPr>
        <p:grpSpPr bwMode="auto">
          <a:xfrm>
            <a:off x="12472988" y="5278438"/>
            <a:ext cx="989012" cy="184150"/>
            <a:chOff x="6657" y="3492"/>
            <a:chExt cx="527" cy="121"/>
          </a:xfrm>
        </p:grpSpPr>
        <p:sp>
          <p:nvSpPr>
            <p:cNvPr id="7"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8"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9"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0"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11" name="Group 73"/>
          <p:cNvGrpSpPr>
            <a:grpSpLocks/>
          </p:cNvGrpSpPr>
          <p:nvPr userDrawn="1"/>
        </p:nvGrpSpPr>
        <p:grpSpPr bwMode="auto">
          <a:xfrm>
            <a:off x="12472988" y="6203950"/>
            <a:ext cx="989012" cy="182563"/>
            <a:chOff x="6657" y="4103"/>
            <a:chExt cx="527" cy="121"/>
          </a:xfrm>
        </p:grpSpPr>
        <p:sp>
          <p:nvSpPr>
            <p:cNvPr id="12"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3"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4"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5"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16" name="Group 78"/>
          <p:cNvGrpSpPr>
            <a:grpSpLocks/>
          </p:cNvGrpSpPr>
          <p:nvPr userDrawn="1"/>
        </p:nvGrpSpPr>
        <p:grpSpPr bwMode="auto">
          <a:xfrm>
            <a:off x="12472988" y="6450013"/>
            <a:ext cx="989012" cy="182562"/>
            <a:chOff x="6657" y="4266"/>
            <a:chExt cx="527" cy="121"/>
          </a:xfrm>
        </p:grpSpPr>
        <p:sp>
          <p:nvSpPr>
            <p:cNvPr id="17"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8"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19"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0"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21" name="Group 83"/>
          <p:cNvGrpSpPr>
            <a:grpSpLocks/>
          </p:cNvGrpSpPr>
          <p:nvPr userDrawn="1"/>
        </p:nvGrpSpPr>
        <p:grpSpPr bwMode="auto">
          <a:xfrm>
            <a:off x="12472988" y="5527675"/>
            <a:ext cx="989012" cy="182563"/>
            <a:chOff x="6657" y="3656"/>
            <a:chExt cx="527" cy="121"/>
          </a:xfrm>
        </p:grpSpPr>
        <p:sp>
          <p:nvSpPr>
            <p:cNvPr id="22"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3"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4"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5"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26" name="Group 88"/>
          <p:cNvGrpSpPr>
            <a:grpSpLocks/>
          </p:cNvGrpSpPr>
          <p:nvPr userDrawn="1"/>
        </p:nvGrpSpPr>
        <p:grpSpPr bwMode="auto">
          <a:xfrm>
            <a:off x="12472988" y="5957888"/>
            <a:ext cx="989012" cy="182562"/>
            <a:chOff x="6657" y="3941"/>
            <a:chExt cx="527" cy="121"/>
          </a:xfrm>
        </p:grpSpPr>
        <p:sp>
          <p:nvSpPr>
            <p:cNvPr id="27"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8"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29"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0"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31" name="Group 93"/>
          <p:cNvGrpSpPr>
            <a:grpSpLocks/>
          </p:cNvGrpSpPr>
          <p:nvPr userDrawn="1"/>
        </p:nvGrpSpPr>
        <p:grpSpPr bwMode="auto">
          <a:xfrm>
            <a:off x="12472988" y="6697663"/>
            <a:ext cx="989012" cy="182562"/>
            <a:chOff x="6657" y="4430"/>
            <a:chExt cx="527" cy="121"/>
          </a:xfrm>
        </p:grpSpPr>
        <p:sp>
          <p:nvSpPr>
            <p:cNvPr id="32"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3"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4"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5"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36" name="Group 98"/>
          <p:cNvGrpSpPr>
            <a:grpSpLocks/>
          </p:cNvGrpSpPr>
          <p:nvPr userDrawn="1"/>
        </p:nvGrpSpPr>
        <p:grpSpPr bwMode="auto">
          <a:xfrm>
            <a:off x="12472988" y="5032375"/>
            <a:ext cx="989012" cy="184150"/>
            <a:chOff x="6657" y="3329"/>
            <a:chExt cx="527" cy="122"/>
          </a:xfrm>
        </p:grpSpPr>
        <p:sp>
          <p:nvSpPr>
            <p:cNvPr id="37"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8"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39"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0"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41" name="Group 103"/>
          <p:cNvGrpSpPr>
            <a:grpSpLocks/>
          </p:cNvGrpSpPr>
          <p:nvPr userDrawn="1"/>
        </p:nvGrpSpPr>
        <p:grpSpPr bwMode="auto">
          <a:xfrm>
            <a:off x="12472988" y="4600575"/>
            <a:ext cx="989012" cy="182563"/>
            <a:chOff x="6657" y="3043"/>
            <a:chExt cx="527" cy="121"/>
          </a:xfrm>
        </p:grpSpPr>
        <p:sp>
          <p:nvSpPr>
            <p:cNvPr id="42"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3"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4"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5"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grpSp>
        <p:nvGrpSpPr>
          <p:cNvPr id="46" name="Group 108"/>
          <p:cNvGrpSpPr>
            <a:grpSpLocks/>
          </p:cNvGrpSpPr>
          <p:nvPr userDrawn="1"/>
        </p:nvGrpSpPr>
        <p:grpSpPr bwMode="auto">
          <a:xfrm>
            <a:off x="12472988" y="4354513"/>
            <a:ext cx="989012" cy="184150"/>
            <a:chOff x="6657" y="2881"/>
            <a:chExt cx="527" cy="121"/>
          </a:xfrm>
        </p:grpSpPr>
        <p:sp>
          <p:nvSpPr>
            <p:cNvPr id="47"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8"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49"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sp>
          <p:nvSpPr>
            <p:cNvPr id="50"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defRPr/>
              </a:pPr>
              <a:endParaRPr lang="zh-CN" altLang="en-US" sz="1600">
                <a:solidFill>
                  <a:prstClr val="black"/>
                </a:solidFill>
                <a:latin typeface="Arial" pitchFamily="34" charset="0"/>
                <a:ea typeface="华文细黑" pitchFamily="2" charset="-122"/>
              </a:endParaRPr>
            </a:p>
          </p:txBody>
        </p:sp>
      </p:grpSp>
      <p:sp>
        <p:nvSpPr>
          <p:cNvPr id="51" name="Rectangle 113"/>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defRPr/>
            </a:pPr>
            <a:r>
              <a:rPr lang="zh-CN" altLang="en-US" sz="1200">
                <a:solidFill>
                  <a:srgbClr val="F8F8F8"/>
                </a:solidFill>
                <a:latin typeface="华文细黑" pitchFamily="2" charset="-122"/>
                <a:ea typeface="华文细黑" pitchFamily="2" charset="-122"/>
              </a:rPr>
              <a:t>配色参考方案：</a:t>
            </a:r>
          </a:p>
          <a:p>
            <a:pPr marL="342900" indent="-342900">
              <a:lnSpc>
                <a:spcPct val="120000"/>
              </a:lnSpc>
              <a:spcBef>
                <a:spcPct val="20000"/>
              </a:spcBef>
              <a:buClr>
                <a:srgbClr val="990000"/>
              </a:buClr>
              <a:defRPr/>
            </a:pPr>
            <a:r>
              <a:rPr lang="zh-CN" altLang="en-US" sz="1200">
                <a:solidFill>
                  <a:srgbClr val="F8F8F8"/>
                </a:solidFill>
                <a:latin typeface="华文细黑" pitchFamily="2" charset="-122"/>
                <a:ea typeface="华文细黑" pitchFamily="2" charset="-122"/>
              </a:rPr>
              <a:t>建议同一页面内不超过四种颜色，以下是９组配色方案，同一页面内只选择一组使用。</a:t>
            </a:r>
          </a:p>
          <a:p>
            <a:pPr marL="342900" indent="-342900">
              <a:lnSpc>
                <a:spcPct val="120000"/>
              </a:lnSpc>
              <a:spcBef>
                <a:spcPct val="20000"/>
              </a:spcBef>
              <a:buClr>
                <a:srgbClr val="990000"/>
              </a:buClr>
              <a:defRPr/>
            </a:pPr>
            <a:r>
              <a:rPr lang="zh-CN" altLang="en-US" sz="1200">
                <a:solidFill>
                  <a:srgbClr val="F8F8F8"/>
                </a:solidFill>
                <a:latin typeface="华文细黑" pitchFamily="2" charset="-122"/>
                <a:ea typeface="华文细黑" pitchFamily="2" charset="-122"/>
              </a:rPr>
              <a:t>（仅供参考）</a:t>
            </a:r>
          </a:p>
        </p:txBody>
      </p:sp>
      <p:sp>
        <p:nvSpPr>
          <p:cNvPr id="52" name="Rectangle 114"/>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defRPr/>
            </a:pPr>
            <a:r>
              <a:rPr lang="zh-CN" altLang="en-US" sz="1200">
                <a:solidFill>
                  <a:srgbClr val="F8F8F8"/>
                </a:solidFill>
                <a:latin typeface="华文细黑" pitchFamily="2" charset="-122"/>
                <a:ea typeface="华文细黑" pitchFamily="2" charset="-122"/>
              </a:rPr>
              <a:t>客户或者合作伙伴的标志放在右上角</a:t>
            </a:r>
            <a:r>
              <a:rPr lang="en-US" altLang="zh-CN" sz="1200">
                <a:solidFill>
                  <a:srgbClr val="F8F8F8"/>
                </a:solidFill>
                <a:latin typeface="华文细黑" pitchFamily="2" charset="-122"/>
                <a:ea typeface="华文细黑" pitchFamily="2" charset="-122"/>
              </a:rPr>
              <a:t>.</a:t>
            </a:r>
          </a:p>
        </p:txBody>
      </p:sp>
      <p:sp>
        <p:nvSpPr>
          <p:cNvPr id="53" name="TextBox 52"/>
          <p:cNvSpPr txBox="1"/>
          <p:nvPr userDrawn="1"/>
        </p:nvSpPr>
        <p:spPr>
          <a:xfrm>
            <a:off x="847725" y="4351338"/>
            <a:ext cx="10442575" cy="1185862"/>
          </a:xfrm>
          <a:prstGeom prst="rect">
            <a:avLst/>
          </a:prstGeom>
          <a:noFill/>
        </p:spPr>
        <p:txBody>
          <a:bodyPr>
            <a:spAutoFit/>
          </a:bodyPr>
          <a:lstStyle/>
          <a:p>
            <a:pPr algn="just" fontAlgn="auto">
              <a:spcBef>
                <a:spcPts val="0"/>
              </a:spcBef>
              <a:spcAft>
                <a:spcPts val="600"/>
              </a:spcAft>
              <a:defRPr/>
            </a:pPr>
            <a:r>
              <a:rPr lang="en-US" altLang="zh-CN" sz="1400" dirty="0">
                <a:solidFill>
                  <a:srgbClr val="000000"/>
                </a:solidFill>
                <a:latin typeface="Arial"/>
                <a:ea typeface="宋体" charset="-122"/>
              </a:rPr>
              <a:t>Copyright©2013 Huawei Technologies Co., Ltd. All Rights Reserved.</a:t>
            </a:r>
            <a:endParaRPr lang="zh-CN" altLang="zh-CN" sz="1400" dirty="0">
              <a:solidFill>
                <a:srgbClr val="000000"/>
              </a:solidFill>
              <a:latin typeface="Arial"/>
              <a:ea typeface="宋体" charset="-122"/>
            </a:endParaRPr>
          </a:p>
          <a:p>
            <a:pPr algn="just" fontAlgn="auto">
              <a:spcBef>
                <a:spcPts val="0"/>
              </a:spcBef>
              <a:spcAft>
                <a:spcPts val="0"/>
              </a:spcAft>
              <a:defRPr/>
            </a:pPr>
            <a:r>
              <a:rPr lang="en-US" altLang="zh-CN" sz="1300" dirty="0">
                <a:solidFill>
                  <a:srgbClr val="000000"/>
                </a:solidFill>
                <a:latin typeface="Aria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solidFill>
              <a:latin typeface="Arial"/>
              <a:ea typeface="宋体" charset="-122"/>
            </a:endParaRPr>
          </a:p>
        </p:txBody>
      </p:sp>
      <p:grpSp>
        <p:nvGrpSpPr>
          <p:cNvPr id="54" name="组合 56"/>
          <p:cNvGrpSpPr>
            <a:grpSpLocks noChangeAspect="1"/>
          </p:cNvGrpSpPr>
          <p:nvPr userDrawn="1"/>
        </p:nvGrpSpPr>
        <p:grpSpPr bwMode="auto">
          <a:xfrm>
            <a:off x="1588" y="5611813"/>
            <a:ext cx="12193587" cy="1246187"/>
            <a:chOff x="-1385888" y="528638"/>
            <a:chExt cx="10061576" cy="1028700"/>
          </a:xfrm>
        </p:grpSpPr>
        <p:sp>
          <p:nvSpPr>
            <p:cNvPr id="55" name="Freeform 5"/>
            <p:cNvSpPr>
              <a:spLocks/>
            </p:cNvSpPr>
            <p:nvPr userDrawn="1"/>
          </p:nvSpPr>
          <p:spPr bwMode="auto">
            <a:xfrm>
              <a:off x="-1385888" y="528638"/>
              <a:ext cx="7604146"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extLst>
          </p:spPr>
          <p:txBody>
            <a:bodyPr/>
            <a:lstStyle/>
            <a:p>
              <a:pPr>
                <a:defRPr/>
              </a:pPr>
              <a:endParaRPr lang="zh-CN" altLang="en-US" sz="1600">
                <a:solidFill>
                  <a:prstClr val="black"/>
                </a:solidFill>
                <a:latin typeface="Arial" pitchFamily="34" charset="0"/>
                <a:ea typeface="华文细黑" pitchFamily="2" charset="-122"/>
              </a:endParaRPr>
            </a:p>
          </p:txBody>
        </p:sp>
        <p:sp>
          <p:nvSpPr>
            <p:cNvPr id="56" name="Freeform 6"/>
            <p:cNvSpPr>
              <a:spLocks/>
            </p:cNvSpPr>
            <p:nvPr userDrawn="1"/>
          </p:nvSpPr>
          <p:spPr bwMode="auto">
            <a:xfrm>
              <a:off x="6063687" y="528638"/>
              <a:ext cx="2612001"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extLst>
          </p:spPr>
          <p:txBody>
            <a:bodyPr/>
            <a:lstStyle/>
            <a:p>
              <a:pPr>
                <a:defRPr/>
              </a:pPr>
              <a:endParaRPr lang="zh-CN" altLang="en-US" sz="1600">
                <a:solidFill>
                  <a:prstClr val="black"/>
                </a:solidFill>
                <a:latin typeface="Arial" pitchFamily="34" charset="0"/>
                <a:ea typeface="华文细黑" pitchFamily="2" charset="-122"/>
              </a:endParaRPr>
            </a:p>
          </p:txBody>
        </p:sp>
      </p:gr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7"/>
          <p:cNvSpPr>
            <a:spLocks noGrp="1" noChangeArrowheads="1"/>
          </p:cNvSpPr>
          <p:nvPr>
            <p:ph type="dt" sz="half" idx="10"/>
          </p:nvPr>
        </p:nvSpPr>
        <p:spPr>
          <a:xfrm>
            <a:off x="8701088" y="6269038"/>
            <a:ext cx="1408112" cy="457200"/>
          </a:xfrm>
          <a:prstGeom prst="rect">
            <a:avLst/>
          </a:prstGeom>
        </p:spPr>
        <p:txBody>
          <a:bodyPr/>
          <a:lstStyle>
            <a:lvl1pPr>
              <a:defRPr sz="1600">
                <a:solidFill>
                  <a:prstClr val="black"/>
                </a:solidFill>
                <a:latin typeface="Arial" pitchFamily="34" charset="0"/>
                <a:ea typeface="华文细黑" pitchFamily="2" charset="-122"/>
              </a:defRPr>
            </a:lvl1pPr>
          </a:lstStyle>
          <a:p>
            <a:pPr>
              <a:defRPr/>
            </a:pPr>
            <a:endParaRPr lang="de-DE" altLang="zh-CN"/>
          </a:p>
          <a:p>
            <a:pPr>
              <a:defRPr/>
            </a:pPr>
            <a:r>
              <a:rPr lang="de-DE" altLang="zh-CN"/>
              <a:t>Page </a:t>
            </a:r>
            <a:fld id="{19BD717E-D6BD-45EB-948F-16B153664599}" type="slidenum">
              <a:rPr lang="de-DE" altLang="zh-CN"/>
              <a:pPr>
                <a:defRPr/>
              </a:pPr>
              <a:t>‹#›</a:t>
            </a:fld>
            <a:endParaRPr lang="en-GB" altLang="zh-CN"/>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3"/>
            <a:ext cx="10471150" cy="4073525"/>
          </a:xfrm>
          <a:prstGeom prst="rect">
            <a:avLst/>
          </a:prstGeo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6375"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1787"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ABB927C-26F4-4319-8652-158E480462B9}"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A45453-1503-49E7-8937-18137BDA3AA7}" type="slidenum">
              <a:rPr lang="zh-CN" altLang="en-US"/>
              <a:pPr>
                <a:defRPr/>
              </a:pPr>
              <a:t>‹#›</a:t>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775" y="5367338"/>
            <a:ext cx="731678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597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037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3FB1030-4A79-4A11-B268-5B3169314A78}"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1FDEC84-FCF1-4987-8DC9-019D78931217}" type="slidenum">
              <a:rPr lang="zh-CN" altLang="en-US"/>
              <a:pPr>
                <a:defRPr/>
              </a:pPr>
              <a:t>‹#›</a:t>
            </a:fld>
            <a:endParaRPr lang="zh-CN" altLang="en-US"/>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DC80D11-4EA2-4749-92AB-246CBAB51427}"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0156D75-685B-4E7D-A7CD-ECD726271864}" type="slidenum">
              <a:rPr lang="zh-CN" altLang="en-US"/>
              <a:pPr>
                <a:defRPr/>
              </a:pPr>
              <a:t>‹#›</a:t>
            </a:fld>
            <a:endParaRPr lang="zh-CN" alt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BC50CD4-14CD-4890-B4B8-960DD0E16E74}"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D05F686-4249-4B46-B411-D1956A30F75E}" type="slidenum">
              <a:rPr lang="zh-CN" altLang="en-US"/>
              <a:pPr>
                <a:defRPr/>
              </a:pPr>
              <a:t>‹#›</a:t>
            </a:fld>
            <a:endParaRPr lang="zh-CN" alt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8B3219E7-7A38-410E-8633-05B26E085F45}" type="datetimeFigureOut">
              <a:rPr lang="zh-CN" altLang="en-US"/>
              <a:pPr>
                <a:defRPr/>
              </a:pPr>
              <a:t>2014/3/2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E778DD9-86C5-4FC3-A554-DBF80F8BB72B}"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3" y="2636846"/>
            <a:ext cx="5616576" cy="584751"/>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userDrawn="1">
            <p:ph type="dt" sz="quarter" idx="10"/>
          </p:nvPr>
        </p:nvSpPr>
        <p:spPr/>
        <p:txBody>
          <a:bodyPr/>
          <a:lstStyle>
            <a:lvl1pPr>
              <a:defRPr/>
            </a:lvl1pPr>
          </a:lstStyle>
          <a:p>
            <a:pPr>
              <a:defRPr/>
            </a:pPr>
            <a:endParaRPr lang="en-US" altLang="zh-CN"/>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1DDC76C-FB8B-4093-8C4D-E51D83EABA12}" type="datetimeFigureOut">
              <a:rPr lang="zh-CN" altLang="en-US"/>
              <a:pPr>
                <a:defRPr/>
              </a:pPr>
              <a:t>2014/3/2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74FADE9-C41B-4709-AEE9-53E7C2F2C1C8}" type="slidenum">
              <a:rPr lang="zh-CN" altLang="en-US"/>
              <a:pPr>
                <a:defRPr/>
              </a:pPr>
              <a:t>‹#›</a:t>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5B399D4-9EC1-40C0-AF2A-DBB6FF388997}" type="datetimeFigureOut">
              <a:rPr lang="zh-CN" altLang="en-US"/>
              <a:pPr>
                <a:defRPr/>
              </a:pPr>
              <a:t>2014/3/2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215C689-D805-4CF8-BED0-5A078A26C4E5}" type="slidenum">
              <a:rPr lang="zh-CN" altLang="en-US"/>
              <a:pPr>
                <a:defRPr/>
              </a:pPr>
              <a:t>‹#›</a:t>
            </a:fld>
            <a:endParaRPr lang="zh-CN" alt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2C0404C-2BE4-40C7-8FB1-E3EA325210F0}" type="datetimeFigureOut">
              <a:rPr lang="zh-CN" altLang="en-US"/>
              <a:pPr>
                <a:defRPr/>
              </a:pPr>
              <a:t>2014/3/2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634597D-F14A-46A3-94AA-C23F3F6255A2}" type="slidenum">
              <a:rPr lang="zh-CN" altLang="en-US"/>
              <a:pPr>
                <a:defRPr/>
              </a:pPr>
              <a:t>‹#›</a:t>
            </a:fld>
            <a:endParaRPr lang="zh-CN" alt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AF39CE5-BE48-456B-B7CA-71FF47D257A4}" type="datetimeFigureOut">
              <a:rPr lang="zh-CN" altLang="en-US"/>
              <a:pPr>
                <a:defRPr/>
              </a:pPr>
              <a:t>2014/3/2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BC994B6-68EC-49BD-B8E1-0687D29DCE29}" type="slidenum">
              <a:rPr lang="zh-CN" altLang="en-US"/>
              <a:pPr>
                <a:defRPr/>
              </a:pPr>
              <a:t>‹#›</a:t>
            </a:fld>
            <a:endParaRPr lang="zh-CN" altLang="en-US"/>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6346D15-CC0A-4C6A-90B3-556155FBFE29}" type="datetimeFigureOut">
              <a:rPr lang="zh-CN" altLang="en-US"/>
              <a:pPr>
                <a:defRPr/>
              </a:pPr>
              <a:t>2014/3/2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3C683DF-A737-4FAB-B038-66D72698D159}" type="slidenum">
              <a:rPr lang="zh-CN" altLang="en-US"/>
              <a:pPr>
                <a:defRPr/>
              </a:pPr>
              <a:t>‹#›</a:t>
            </a:fld>
            <a:endParaRPr lang="zh-CN" altLang="en-US"/>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6EAFF49-D61E-40DF-A127-90159942668C}"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5FF8C48-054B-44A9-8C4F-1FD885749523}" type="slidenum">
              <a:rPr lang="zh-CN" altLang="en-US"/>
              <a:pPr>
                <a:defRPr/>
              </a:pPr>
              <a:t>‹#›</a:t>
            </a:fld>
            <a:endParaRPr lang="zh-CN" altLang="en-US"/>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F153C70-621E-4567-94C2-3CFFBD96F4ED}"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2928D1D-2DE4-44F5-AD46-5F71C83C5AB2}" type="slidenum">
              <a:rPr lang="zh-CN" altLang="en-US"/>
              <a:pPr>
                <a:defRPr/>
              </a:pPr>
              <a:t>‹#›</a:t>
            </a:fld>
            <a:endParaRPr lang="zh-CN" alt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3" y="2636846"/>
            <a:ext cx="5616576" cy="584751"/>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userDrawn="1">
            <p:ph type="dt" sz="quarter" idx="10"/>
          </p:nvPr>
        </p:nvSpPr>
        <p:spPr/>
        <p:txBody>
          <a:bodyPr/>
          <a:lstStyle>
            <a:lvl1pPr>
              <a:defRPr/>
            </a:lvl1pPr>
          </a:lstStyle>
          <a:p>
            <a:pPr>
              <a:defRPr/>
            </a:pP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6375" cy="5847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a:prstGeom prst="rect">
            <a:avLst/>
          </a:prstGeom>
        </p:spPr>
        <p:txBody>
          <a:bodyPr lIns="91427" tIns="45714" rIns="91427" bIns="45714"/>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quarter" idx="10"/>
          </p:nvPr>
        </p:nvSpPr>
        <p:spPr>
          <a:xfrm>
            <a:off x="876300" y="479425"/>
            <a:ext cx="2159000" cy="204788"/>
          </a:xfrm>
        </p:spPr>
        <p:txBody>
          <a:bodyPr/>
          <a:lstStyle>
            <a:lvl1pPr>
              <a:buNone/>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TextBox 2"/>
          <p:cNvSpPr txBox="1"/>
          <p:nvPr userDrawn="1"/>
        </p:nvSpPr>
        <p:spPr>
          <a:xfrm>
            <a:off x="7766050" y="5432425"/>
            <a:ext cx="2770188" cy="368300"/>
          </a:xfrm>
          <a:prstGeom prst="rect">
            <a:avLst/>
          </a:prstGeom>
          <a:solidFill>
            <a:schemeClr val="bg1"/>
          </a:solidFill>
        </p:spPr>
        <p:txBody>
          <a:bodyPr lIns="91427" tIns="45714" rIns="91427" bIns="45714">
            <a:spAutoFit/>
          </a:bodyPr>
          <a:lstStyle/>
          <a:p>
            <a:pPr>
              <a:defRPr/>
            </a:pPr>
            <a:endParaRPr lang="zh-CN" altLang="en-US" dirty="0"/>
          </a:p>
        </p:txBody>
      </p:sp>
      <p:sp>
        <p:nvSpPr>
          <p:cNvPr id="6" name="标题 1"/>
          <p:cNvSpPr>
            <a:spLocks noGrp="1"/>
          </p:cNvSpPr>
          <p:nvPr>
            <p:ph type="title"/>
          </p:nvPr>
        </p:nvSpPr>
        <p:spPr>
          <a:xfrm>
            <a:off x="876301" y="4500001"/>
            <a:ext cx="9309100" cy="579439"/>
          </a:xfrm>
        </p:spPr>
        <p:txBody>
          <a:bodyPr/>
          <a:lstStyle>
            <a:lvl1pPr>
              <a:defRPr>
                <a:solidFill>
                  <a:srgbClr val="333333"/>
                </a:solidFill>
              </a:defRPr>
            </a:lvl1pPr>
          </a:lstStyle>
          <a:p>
            <a:r>
              <a:rPr lang="zh-CN" altLang="en-US" dirty="0" smtClean="0"/>
              <a:t>单击此处编辑母版标题样式</a:t>
            </a:r>
            <a:endParaRPr lang="zh-CN" altLang="en-US" dirty="0"/>
          </a:p>
        </p:txBody>
      </p:sp>
      <p:sp>
        <p:nvSpPr>
          <p:cNvPr id="4" name="日期占位符 3"/>
          <p:cNvSpPr>
            <a:spLocks noGrp="1"/>
          </p:cNvSpPr>
          <p:nvPr>
            <p:ph type="dt" sz="quarter" idx="10"/>
          </p:nvPr>
        </p:nvSpPr>
        <p:spPr>
          <a:xfrm>
            <a:off x="876300" y="479425"/>
            <a:ext cx="2159000" cy="204788"/>
          </a:xfrm>
        </p:spPr>
        <p:txBody>
          <a:bodyPr/>
          <a:lstStyle>
            <a:lvl1pPr>
              <a:buNone/>
              <a:defRPr/>
            </a:lvl1pPr>
          </a:lstStyle>
          <a:p>
            <a:pPr>
              <a:defRPr/>
            </a:pP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9"/>
          <p:cNvSpPr>
            <a:spLocks noGrp="1" noChangeArrowheads="1"/>
          </p:cNvSpPr>
          <p:nvPr userDrawn="1">
            <p:ph type="dt" sz="quarter" idx="10"/>
          </p:nvPr>
        </p:nvSpPr>
        <p:spPr>
          <a:ln/>
        </p:spPr>
        <p:txBody>
          <a:bodyPr/>
          <a:lstStyle>
            <a:lvl1pPr>
              <a:defRPr/>
            </a:lvl1pPr>
          </a:lstStyle>
          <a:p>
            <a:pPr>
              <a:defRPr/>
            </a:pPr>
            <a:endParaRPr lang="en-US" altLang="zh-CN"/>
          </a:p>
        </p:txBody>
      </p:sp>
    </p:spTree>
  </p:cSld>
  <p:clrMapOvr>
    <a:masterClrMapping/>
  </p:clrMapOvr>
  <p:transition advClick="0" advTm="8000">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483600" y="6489700"/>
            <a:ext cx="2797175" cy="455613"/>
          </a:xfrm>
          <a:prstGeom prst="rect">
            <a:avLst/>
          </a:prstGeom>
        </p:spPr>
        <p:txBody>
          <a:bodyPr lIns="91418" tIns="45708" rIns="91418" bIns="45708"/>
          <a:lstStyle>
            <a:lvl1pPr>
              <a:defRPr/>
            </a:lvl1pPr>
          </a:lstStyle>
          <a:p>
            <a:pPr>
              <a:defRPr/>
            </a:pPr>
            <a:r>
              <a:rPr lang="de-DE"/>
              <a:t>Page </a:t>
            </a:r>
            <a:fld id="{400FCC5D-632F-436B-ADCA-0240B3376EDA}" type="slidenum">
              <a:rPr lang="de-DE"/>
              <a:pPr>
                <a:defRPr/>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950" y="6207125"/>
            <a:ext cx="1565275"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10"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en-US" altLang="zh-CN" smtClean="0"/>
              <a:t>Click to edit Master title style</a:t>
            </a:r>
            <a:endParaRPr lang="zh-CN" altLang="en-US"/>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en-US" altLang="zh-CN" smtClean="0"/>
              <a:t>Click to edit Master subtitle style</a:t>
            </a:r>
            <a:endParaRPr lang="zh-CN" altLang="en-US"/>
          </a:p>
        </p:txBody>
      </p:sp>
      <p:sp>
        <p:nvSpPr>
          <p:cNvPr id="11"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smtClean="0">
                <a:latin typeface="FrutigerNext LT Regular" pitchFamily="34" charset="0"/>
                <a:ea typeface="宋体" pitchFamily="2" charset="-122"/>
              </a:defRPr>
            </a:lvl1pPr>
          </a:lstStyle>
          <a:p>
            <a:pPr>
              <a:defRPr/>
            </a:pPr>
            <a:fld id="{F8868C82-1920-4791-BF41-60E7C4AE8D06}" type="datetime1">
              <a:rPr lang="zh-CN" altLang="en-US"/>
              <a:pPr>
                <a:defRPr/>
              </a:pPr>
              <a:t>2014/3/2</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a:xfrm>
            <a:off x="5764213" y="6402388"/>
            <a:ext cx="2797175" cy="455612"/>
          </a:xfrm>
        </p:spPr>
        <p:txBody>
          <a:bodyPr/>
          <a:lstStyle>
            <a:lvl1pPr>
              <a:defRPr smtClean="0">
                <a:ea typeface="宋体" pitchFamily="2" charset="-122"/>
              </a:defRPr>
            </a:lvl1pPr>
          </a:lstStyle>
          <a:p>
            <a:pPr>
              <a:defRPr/>
            </a:pPr>
            <a:r>
              <a:rPr lang="de-DE" altLang="zh-CN"/>
              <a:t>Page </a:t>
            </a:r>
            <a:fld id="{672C30BF-BA87-4BAB-93DB-23049D41BD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5"/>
            <a:ext cx="10365899" cy="1362075"/>
          </a:xfrm>
        </p:spPr>
        <p:txBody>
          <a:bodyPr anchor="t"/>
          <a:lstStyle>
            <a:lvl1pPr algn="l">
              <a:defRPr sz="4000" b="1" cap="all"/>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9092BB7E-CA21-44F7-80FA-2DC4D9C347DE}"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8A2EDB95-BF91-49E1-8D38-1849361897D5}"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文本占位符 4"/>
          <p:cNvSpPr>
            <a:spLocks noGrp="1"/>
          </p:cNvSpPr>
          <p:nvPr>
            <p:ph type="body" sz="quarter" idx="3"/>
          </p:nvPr>
        </p:nvSpPr>
        <p:spPr>
          <a:xfrm>
            <a:off x="6194990"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619499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日期占位符 6"/>
          <p:cNvSpPr>
            <a:spLocks noGrp="1"/>
          </p:cNvSpPr>
          <p:nvPr>
            <p:ph type="dt" sz="half" idx="10"/>
          </p:nvPr>
        </p:nvSpPr>
        <p:spPr/>
        <p:txBody>
          <a:bodyPr/>
          <a:lstStyle>
            <a:lvl1pPr>
              <a:defRPr smtClean="0">
                <a:ea typeface="宋体" pitchFamily="2" charset="-122"/>
              </a:defRPr>
            </a:lvl1pPr>
          </a:lstStyle>
          <a:p>
            <a:pPr>
              <a:defRPr/>
            </a:pPr>
            <a:r>
              <a:rPr lang="de-DE" altLang="zh-CN"/>
              <a:t>Page </a:t>
            </a:r>
            <a:fld id="{8A0AC074-AB92-4268-8F55-564AE0FD72EC}"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lvl1pPr>
              <a:defRPr smtClean="0">
                <a:ea typeface="宋体" pitchFamily="2" charset="-122"/>
              </a:defRPr>
            </a:lvl1pPr>
          </a:lstStyle>
          <a:p>
            <a:pPr>
              <a:defRPr/>
            </a:pPr>
            <a:r>
              <a:rPr lang="de-DE" altLang="zh-CN"/>
              <a:t>Page </a:t>
            </a:r>
            <a:fld id="{17C47F6B-CBCA-446A-B528-12CD6F1BC826}"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ea typeface="宋体" pitchFamily="2" charset="-122"/>
              </a:defRPr>
            </a:lvl1pPr>
          </a:lstStyle>
          <a:p>
            <a:pPr>
              <a:defRPr/>
            </a:pPr>
            <a:r>
              <a:rPr lang="de-DE" altLang="zh-CN"/>
              <a:t>Page </a:t>
            </a:r>
            <a:fld id="{144E0174-34C9-44C9-9018-6B8E6241278D}"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9" y="273050"/>
            <a:ext cx="4012129" cy="1162050"/>
          </a:xfrm>
        </p:spPr>
        <p:txBody>
          <a:bodyPr anchor="b"/>
          <a:lstStyle>
            <a:lvl1pPr algn="l">
              <a:defRPr sz="2000" b="1"/>
            </a:lvl1pPr>
          </a:lstStyle>
          <a:p>
            <a:r>
              <a:rPr lang="en-US" altLang="zh-CN" smtClean="0"/>
              <a:t>Click to edit Master title style</a:t>
            </a:r>
            <a:endParaRPr lang="zh-CN" altLang="en-US"/>
          </a:p>
        </p:txBody>
      </p:sp>
      <p:sp>
        <p:nvSpPr>
          <p:cNvPr id="3" name="内容占位符 2"/>
          <p:cNvSpPr>
            <a:spLocks noGrp="1"/>
          </p:cNvSpPr>
          <p:nvPr>
            <p:ph idx="1"/>
          </p:nvPr>
        </p:nvSpPr>
        <p:spPr>
          <a:xfrm>
            <a:off x="4767974" y="273053"/>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文本占位符 3"/>
          <p:cNvSpPr>
            <a:spLocks noGrp="1"/>
          </p:cNvSpPr>
          <p:nvPr>
            <p:ph type="body" sz="half" idx="2"/>
          </p:nvPr>
        </p:nvSpPr>
        <p:spPr>
          <a:xfrm>
            <a:off x="609769" y="1435103"/>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A92AC1AB-C308-4DF8-B6C4-4B226E42B700}"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796" y="1628778"/>
            <a:ext cx="10179584"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215900"/>
          </a:xfrm>
        </p:spPr>
        <p:txBody>
          <a:bodyPr/>
          <a:lstStyle>
            <a:lvl1pPr>
              <a:defRPr smtClean="0">
                <a:solidFill>
                  <a:srgbClr val="000000"/>
                </a:solidFill>
                <a:latin typeface="FrutigerNext LT Regular" pitchFamily="34" charset="0"/>
                <a:ea typeface="ＭＳ Ｐゴシック" pitchFamily="34" charset="-128"/>
              </a:defRPr>
            </a:lvl1pPr>
          </a:lstStyle>
          <a:p>
            <a:r>
              <a:rPr lang="de-DE" altLang="zh-CN"/>
              <a:t>Page </a:t>
            </a:r>
            <a:fld id="{8BDB154D-0CE0-44EA-AA7C-94139E4EB777}" type="slidenum">
              <a:rPr lang="de-DE" altLang="zh-CN"/>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en-US" altLang="zh-CN" smtClean="0"/>
              <a:t>Click to edit Master title style</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en-US" altLang="zh-CN" noProof="0" smtClean="0"/>
              <a:t>Click icon to add picture</a:t>
            </a:r>
            <a:endParaRPr lang="zh-CN" altLang="en-US" noProof="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7B529656-08D1-4CC7-A393-CA26F31D0055}"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D856357D-7CF2-4967-87A3-F9112378C579}"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21"/>
            <a:ext cx="2642288" cy="5405437"/>
          </a:xfrm>
        </p:spPr>
        <p:txBody>
          <a:bodyPr vert="eaVert"/>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a:xfrm>
            <a:off x="870177" y="430221"/>
            <a:ext cx="7729962" cy="540543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30F81DD5-C97F-42D9-9AE8-0C69535414BC}" type="slidenum">
              <a:rPr lang="de-DE" altLang="zh-CN"/>
              <a:pPr>
                <a:defRPr/>
              </a:pPr>
              <a:t>‹#›</a:t>
            </a:fld>
            <a:endParaRPr lang="en-GB"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9"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en-US" altLang="zh-CN" smtClean="0"/>
              <a:t>Click to edit Master title style</a:t>
            </a:r>
            <a:endParaRPr lang="zh-CN" altLang="en-US"/>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en-US" altLang="zh-CN" smtClean="0"/>
              <a:t>Click to edit Master subtitle style</a:t>
            </a:r>
            <a:endParaRPr lang="zh-CN" altLang="en-US"/>
          </a:p>
        </p:txBody>
      </p:sp>
      <p:sp>
        <p:nvSpPr>
          <p:cNvPr id="10"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smtClean="0">
                <a:latin typeface="FrutigerNext LT Regular" pitchFamily="34" charset="0"/>
                <a:ea typeface="宋体" pitchFamily="2" charset="-122"/>
              </a:defRPr>
            </a:lvl1pPr>
          </a:lstStyle>
          <a:p>
            <a:pPr>
              <a:defRPr/>
            </a:pPr>
            <a:fld id="{29A1ADA3-FEA1-4475-BDB6-0D32EF59FFF3}" type="datetime1">
              <a:rPr lang="zh-CN" altLang="en-US"/>
              <a:pPr>
                <a:defRPr/>
              </a:pPr>
              <a:t>2014/3/2</a:t>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CE854E85-3476-4E78-AB7D-B43C2C1FCABC}" type="slidenum">
              <a:rPr lang="de-DE" altLang="zh-CN"/>
              <a:pPr>
                <a:defRPr/>
              </a:pPr>
              <a:t>‹#›</a:t>
            </a:fld>
            <a:endParaRPr lang="en-GB"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5"/>
            <a:ext cx="10365899" cy="1362075"/>
          </a:xfrm>
        </p:spPr>
        <p:txBody>
          <a:bodyPr anchor="t"/>
          <a:lstStyle>
            <a:lvl1pPr algn="l">
              <a:defRPr sz="4000" b="1" cap="all"/>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7F28A0DA-DCF9-4A95-B1FC-FB8101899368}" type="slidenum">
              <a:rPr lang="de-DE" altLang="zh-CN"/>
              <a:pPr>
                <a:defRPr/>
              </a:pPr>
              <a:t>‹#›</a:t>
            </a:fld>
            <a:endParaRPr lang="en-GB"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2ABD3559-D310-4005-BE81-34C79CFAAA17}" type="slidenum">
              <a:rPr lang="de-DE" altLang="zh-CN"/>
              <a:pPr>
                <a:defRPr/>
              </a:pPr>
              <a:t>‹#›</a:t>
            </a:fld>
            <a:endParaRPr lang="en-GB"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文本占位符 4"/>
          <p:cNvSpPr>
            <a:spLocks noGrp="1"/>
          </p:cNvSpPr>
          <p:nvPr>
            <p:ph type="body" sz="quarter" idx="3"/>
          </p:nvPr>
        </p:nvSpPr>
        <p:spPr>
          <a:xfrm>
            <a:off x="6194990"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619499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日期占位符 6"/>
          <p:cNvSpPr>
            <a:spLocks noGrp="1"/>
          </p:cNvSpPr>
          <p:nvPr>
            <p:ph type="dt" sz="half" idx="10"/>
          </p:nvPr>
        </p:nvSpPr>
        <p:spPr/>
        <p:txBody>
          <a:bodyPr/>
          <a:lstStyle>
            <a:lvl1pPr>
              <a:defRPr smtClean="0">
                <a:ea typeface="宋体" pitchFamily="2" charset="-122"/>
              </a:defRPr>
            </a:lvl1pPr>
          </a:lstStyle>
          <a:p>
            <a:pPr>
              <a:defRPr/>
            </a:pPr>
            <a:r>
              <a:rPr lang="de-DE" altLang="zh-CN"/>
              <a:t>Page </a:t>
            </a:r>
            <a:fld id="{EB208683-D27F-4F77-A430-4B37A5371197}" type="slidenum">
              <a:rPr lang="de-DE" altLang="zh-CN"/>
              <a:pPr>
                <a:defRPr/>
              </a:pPr>
              <a:t>‹#›</a:t>
            </a:fld>
            <a:endParaRPr lang="en-GB"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lvl1pPr>
              <a:defRPr smtClean="0">
                <a:ea typeface="宋体" pitchFamily="2" charset="-122"/>
              </a:defRPr>
            </a:lvl1pPr>
          </a:lstStyle>
          <a:p>
            <a:pPr>
              <a:defRPr/>
            </a:pPr>
            <a:r>
              <a:rPr lang="de-DE" altLang="zh-CN"/>
              <a:t>Page </a:t>
            </a:r>
            <a:fld id="{865D4A9B-CEE3-474B-9807-F60AF118739F}" type="slidenum">
              <a:rPr lang="de-DE" altLang="zh-CN"/>
              <a:pPr>
                <a:defRPr/>
              </a:pPr>
              <a:t>‹#›</a:t>
            </a:fld>
            <a:endParaRPr lang="en-GB"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ea typeface="宋体" pitchFamily="2" charset="-122"/>
              </a:defRPr>
            </a:lvl1pPr>
          </a:lstStyle>
          <a:p>
            <a:pPr>
              <a:defRPr/>
            </a:pPr>
            <a:r>
              <a:rPr lang="de-DE" altLang="zh-CN"/>
              <a:t>Page </a:t>
            </a:r>
            <a:fld id="{CE2AC3D9-60FE-4437-937E-664C3978190D}" type="slidenum">
              <a:rPr lang="de-DE" altLang="zh-CN"/>
              <a:pPr>
                <a:defRPr/>
              </a:pPr>
              <a:t>‹#›</a:t>
            </a:fld>
            <a:endParaRPr lang="en-GB"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FE9B1F0-3C4C-465F-8412-5BE0286B69B2}"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17A21AA-A3D8-4A31-A257-14CD3405A3BF}"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9" y="273050"/>
            <a:ext cx="4012129" cy="1162050"/>
          </a:xfrm>
        </p:spPr>
        <p:txBody>
          <a:bodyPr anchor="b"/>
          <a:lstStyle>
            <a:lvl1pPr algn="l">
              <a:defRPr sz="2000" b="1"/>
            </a:lvl1pPr>
          </a:lstStyle>
          <a:p>
            <a:r>
              <a:rPr lang="en-US" altLang="zh-CN" smtClean="0"/>
              <a:t>Click to edit Master title style</a:t>
            </a:r>
            <a:endParaRPr lang="zh-CN" altLang="en-US"/>
          </a:p>
        </p:txBody>
      </p:sp>
      <p:sp>
        <p:nvSpPr>
          <p:cNvPr id="3" name="内容占位符 2"/>
          <p:cNvSpPr>
            <a:spLocks noGrp="1"/>
          </p:cNvSpPr>
          <p:nvPr>
            <p:ph idx="1"/>
          </p:nvPr>
        </p:nvSpPr>
        <p:spPr>
          <a:xfrm>
            <a:off x="4767974" y="273053"/>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文本占位符 3"/>
          <p:cNvSpPr>
            <a:spLocks noGrp="1"/>
          </p:cNvSpPr>
          <p:nvPr>
            <p:ph type="body" sz="half" idx="2"/>
          </p:nvPr>
        </p:nvSpPr>
        <p:spPr>
          <a:xfrm>
            <a:off x="609769" y="1435103"/>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E32BA334-5574-4FFC-95C7-C2846B6F0197}" type="slidenum">
              <a:rPr lang="de-DE" altLang="zh-CN"/>
              <a:pPr>
                <a:defRPr/>
              </a:pPr>
              <a:t>‹#›</a:t>
            </a:fld>
            <a:endParaRPr lang="en-GB"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en-US" altLang="zh-CN" smtClean="0"/>
              <a:t>Click to edit Master title style</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en-US" altLang="zh-CN" noProof="0" smtClean="0"/>
              <a:t>Click icon to add picture</a:t>
            </a:r>
            <a:endParaRPr lang="zh-CN" altLang="en-US" noProof="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smtClean="0">
                <a:ea typeface="宋体" pitchFamily="2" charset="-122"/>
              </a:defRPr>
            </a:lvl1pPr>
          </a:lstStyle>
          <a:p>
            <a:pPr>
              <a:defRPr/>
            </a:pPr>
            <a:r>
              <a:rPr lang="de-DE" altLang="zh-CN"/>
              <a:t>Page </a:t>
            </a:r>
            <a:fld id="{BEC3C068-2FD5-42E4-9F7A-C17BFCAABB42}" type="slidenum">
              <a:rPr lang="de-DE" altLang="zh-CN"/>
              <a:pPr>
                <a:defRPr/>
              </a:pPr>
              <a:t>‹#›</a:t>
            </a:fld>
            <a:endParaRPr lang="en-GB"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79B84B25-29B8-48F1-8743-FA79EE62B7F0}" type="slidenum">
              <a:rPr lang="de-DE" altLang="zh-CN"/>
              <a:pPr>
                <a:defRPr/>
              </a:pPr>
              <a:t>‹#›</a:t>
            </a:fld>
            <a:endParaRPr lang="en-GB"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21"/>
            <a:ext cx="2642288" cy="5405437"/>
          </a:xfrm>
        </p:spPr>
        <p:txBody>
          <a:bodyPr vert="eaVert"/>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a:xfrm>
            <a:off x="870177" y="430221"/>
            <a:ext cx="7729962" cy="540543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smtClean="0">
                <a:ea typeface="宋体" pitchFamily="2" charset="-122"/>
              </a:defRPr>
            </a:lvl1pPr>
          </a:lstStyle>
          <a:p>
            <a:pPr>
              <a:defRPr/>
            </a:pPr>
            <a:r>
              <a:rPr lang="de-DE" altLang="zh-CN"/>
              <a:t>Page </a:t>
            </a:r>
            <a:fld id="{95435C9F-11BC-4A69-805E-1A30BD6358F8}" type="slidenum">
              <a:rPr lang="de-DE" altLang="zh-CN"/>
              <a:pPr>
                <a:defRPr/>
              </a:pPr>
              <a:t>‹#›</a:t>
            </a:fld>
            <a:endParaRPr lang="en-GB"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9"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0"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a:latin typeface="FrutigerNext LT Regular" pitchFamily="34" charset="0"/>
                <a:ea typeface="宋体" pitchFamily="2" charset="-122"/>
              </a:defRPr>
            </a:lvl1pPr>
          </a:lstStyle>
          <a:p>
            <a:pPr>
              <a:defRPr/>
            </a:pPr>
            <a:fld id="{56F0A351-7CBB-40F0-88BB-536923120318}" type="datetime1">
              <a:rPr lang="zh-CN" altLang="en-US"/>
              <a:pPr>
                <a:defRPr/>
              </a:pPr>
              <a:t>2014/3/2</a:t>
            </a:fld>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7B4B3AAD-FD6E-43C0-A02B-5B0EA223EAFF}" type="slidenum">
              <a:rPr lang="de-DE" altLang="zh-CN"/>
              <a:pPr>
                <a:defRPr/>
              </a:pPr>
              <a:t>‹#›</a:t>
            </a:fld>
            <a:endParaRPr lang="en-GB"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A69205CD-9960-45A8-BCE1-9104E0238BD0}" type="slidenum">
              <a:rPr lang="de-DE" altLang="zh-CN"/>
              <a:pPr>
                <a:defRPr/>
              </a:pPr>
              <a:t>‹#›</a:t>
            </a:fld>
            <a:endParaRPr lang="en-GB"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0EF2A17D-CEAB-4350-AB3C-01641DFD0C31}" type="slidenum">
              <a:rPr lang="de-DE" altLang="zh-CN"/>
              <a:pPr>
                <a:defRPr/>
              </a:pPr>
              <a:t>‹#›</a:t>
            </a:fld>
            <a:endParaRPr lang="en-GB"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9"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9"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AEAEE750-0F5C-4E18-9CAC-EABE6D275A6C}" type="slidenum">
              <a:rPr lang="de-DE" altLang="zh-CN"/>
              <a:pPr>
                <a:defRPr/>
              </a:pPr>
              <a:t>‹#›</a:t>
            </a:fld>
            <a:endParaRPr lang="en-GB"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C92DF4DE-936A-4218-B568-A3B128562C17}" type="slidenum">
              <a:rPr lang="de-DE" altLang="zh-CN"/>
              <a:pPr>
                <a:defRPr/>
              </a:pPr>
              <a:t>‹#›</a:t>
            </a:fld>
            <a:endParaRPr lang="en-GB"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3F7B27D-F76D-497F-9693-979452B589A8}"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E861DBC-0107-44CC-819A-AC2DE90BC724}" type="slidenum">
              <a:rPr lang="zh-CN" altLang="en-US"/>
              <a:pPr>
                <a:defRPr/>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41027975-3A98-4C3C-8202-D983027AA7B7}" type="slidenum">
              <a:rPr lang="de-DE" altLang="zh-CN"/>
              <a:pPr>
                <a:defRPr/>
              </a:pPr>
              <a:t>‹#›</a:t>
            </a:fld>
            <a:endParaRPr lang="en-GB"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8"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8" y="1435102"/>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ABB9063E-CB9D-423D-98D2-662EBAED7CE7}" type="slidenum">
              <a:rPr lang="de-DE" altLang="zh-CN"/>
              <a:pPr>
                <a:defRPr/>
              </a:pPr>
              <a:t>‹#›</a:t>
            </a:fld>
            <a:endParaRPr lang="en-GB"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6A33980B-879C-4486-BE0A-EA9D691B328C}" type="slidenum">
              <a:rPr lang="de-DE" altLang="zh-CN"/>
              <a:pPr>
                <a:defRPr/>
              </a:pPr>
              <a:t>‹#›</a:t>
            </a:fld>
            <a:endParaRPr lang="en-GB"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A3D2CD3D-123B-442F-B3E4-8FA076D1630D}" type="slidenum">
              <a:rPr lang="de-DE" altLang="zh-CN"/>
              <a:pPr>
                <a:defRPr/>
              </a:pPr>
              <a:t>‹#›</a:t>
            </a:fld>
            <a:endParaRPr lang="en-GB"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1D22071F-11ED-4A6B-9F57-DBBE59802482}" type="slidenum">
              <a:rPr lang="de-DE" altLang="zh-CN"/>
              <a:pPr>
                <a:defRPr/>
              </a:pPr>
              <a:t>‹#›</a:t>
            </a:fld>
            <a:endParaRPr lang="en-GB"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565275"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9"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5"/>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a:latin typeface="FrutigerNext LT Regular" pitchFamily="34" charset="0"/>
                <a:ea typeface="宋体" pitchFamily="2" charset="-122"/>
              </a:defRPr>
            </a:lvl1pPr>
          </a:lstStyle>
          <a:p>
            <a:pPr>
              <a:defRPr/>
            </a:pPr>
            <a:fld id="{56F0A351-7CBB-40F0-88BB-536923120318}" type="datetime1">
              <a:rPr lang="zh-CN" altLang="en-US"/>
              <a:pPr>
                <a:defRPr/>
              </a:pPr>
              <a:t>2014/3/2</a:t>
            </a:fld>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0A850531-8E28-419D-9DEC-B5967E3A7E71}" type="slidenum">
              <a:rPr lang="de-DE" altLang="zh-CN"/>
              <a:pPr>
                <a:defRPr/>
              </a:pPr>
              <a:t>‹#›</a:t>
            </a:fld>
            <a:endParaRPr lang="en-GB"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07"/>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D10EC60E-18A3-406B-8DA5-3563F9EC7543}" type="slidenum">
              <a:rPr lang="de-DE" altLang="zh-CN"/>
              <a:pPr>
                <a:defRPr/>
              </a:pPr>
              <a:t>‹#›</a:t>
            </a:fld>
            <a:endParaRPr lang="en-GB"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C5C202E9-B12B-4432-ADA9-4F03CAE25A19}" type="slidenum">
              <a:rPr lang="de-DE" altLang="zh-CN"/>
              <a:pPr>
                <a:defRPr/>
              </a:pPr>
              <a:t>‹#›</a:t>
            </a:fld>
            <a:endParaRPr lang="en-GB"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5"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5"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2AB83D65-BD02-4752-992C-3124835F0F7C}"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250716A-5693-44DE-A856-60E39FC5B136}" type="datetimeFigureOut">
              <a:rPr lang="zh-CN" altLang="en-US"/>
              <a:pPr>
                <a:defRPr/>
              </a:pPr>
              <a:t>2014/3/2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7D5FFCA-9A93-4A23-B821-6E20865B0315}" type="slidenum">
              <a:rPr lang="zh-CN" altLang="en-US"/>
              <a:pPr>
                <a:defRPr/>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5253AE67-5798-4F91-B9CC-EA118F67F8F4}" type="slidenum">
              <a:rPr lang="de-DE" altLang="zh-CN"/>
              <a:pPr>
                <a:defRPr/>
              </a:pPr>
              <a:t>‹#›</a:t>
            </a:fld>
            <a:endParaRPr lang="en-GB" altLang="zh-CN"/>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237FEBFA-2ADC-48D0-BC3D-EACEE994D5DE}" type="slidenum">
              <a:rPr lang="de-DE" altLang="zh-CN"/>
              <a:pPr>
                <a:defRPr/>
              </a:pPr>
              <a:t>‹#›</a:t>
            </a:fld>
            <a:endParaRPr lang="en-GB"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4"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4" y="1435102"/>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1E8DBC59-4CA3-4877-A61E-56EDF9DDE5BE}" type="slidenum">
              <a:rPr lang="de-DE" altLang="zh-CN"/>
              <a:pPr>
                <a:defRPr/>
              </a:pPr>
              <a:t>‹#›</a:t>
            </a:fld>
            <a:endParaRPr lang="en-GB"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61325197-D1D4-4643-BEAA-D06C0D186E5C}" type="slidenum">
              <a:rPr lang="de-DE" altLang="zh-CN"/>
              <a:pPr>
                <a:defRPr/>
              </a:pPr>
              <a:t>‹#›</a:t>
            </a:fld>
            <a:endParaRPr lang="en-GB" altLang="zh-C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4AFAC85C-FF9B-4846-AE1B-142909F0B06F}" type="slidenum">
              <a:rPr lang="de-DE" altLang="zh-CN"/>
              <a:pPr>
                <a:defRPr/>
              </a:pPr>
              <a:t>‹#›</a:t>
            </a:fld>
            <a:endParaRPr lang="en-GB" altLang="zh-C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90CB9DC2-4167-41E8-8591-18780F314DD6}" type="slidenum">
              <a:rPr lang="de-DE" altLang="zh-CN"/>
              <a:pPr>
                <a:defRPr/>
              </a:pPr>
              <a:t>‹#›</a:t>
            </a:fld>
            <a:endParaRPr lang="en-GB" altLang="zh-C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565275"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9"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a:latin typeface="FrutigerNext LT Regular" pitchFamily="34" charset="0"/>
                <a:ea typeface="宋体" pitchFamily="2" charset="-122"/>
              </a:defRPr>
            </a:lvl1pPr>
          </a:lstStyle>
          <a:p>
            <a:pPr>
              <a:defRPr/>
            </a:pPr>
            <a:fld id="{56F0A351-7CBB-40F0-88BB-536923120318}" type="datetime1">
              <a:rPr lang="zh-CN" altLang="en-US"/>
              <a:pPr>
                <a:defRPr/>
              </a:pPr>
              <a:t>2014/3/2</a:t>
            </a:fld>
            <a:endParaRPr lang="en-US" altLang="zh-C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30C9FE48-7ADE-4245-93DC-64B98463A151}" type="slidenum">
              <a:rPr lang="de-DE" altLang="zh-CN"/>
              <a:pPr>
                <a:defRPr/>
              </a:pPr>
              <a:t>‹#›</a:t>
            </a:fld>
            <a:endParaRPr lang="en-GB" altLang="zh-CN"/>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6473435F-8DF9-4063-BDBD-0ABBB67D596F}" type="slidenum">
              <a:rPr lang="de-DE" altLang="zh-CN"/>
              <a:pPr>
                <a:defRPr/>
              </a:pPr>
              <a:t>‹#›</a:t>
            </a:fld>
            <a:endParaRPr lang="en-GB" altLang="zh-CN"/>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ACC8C1A8-16BF-4DB7-BD39-B1CD6BD004FC}"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84684B3-2D83-4EBF-8FC5-4948308FCC33}" type="datetimeFigureOut">
              <a:rPr lang="zh-CN" altLang="en-US"/>
              <a:pPr>
                <a:defRPr/>
              </a:pPr>
              <a:t>2014/3/2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06CD151-23E3-4B6E-9AC4-57BE63C7464A}" type="slidenum">
              <a:rPr lang="zh-CN" altLang="en-US"/>
              <a:pPr>
                <a:defRPr/>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61BB1816-75A1-4FE5-94EC-FDAF1EC49FDB}" type="slidenum">
              <a:rPr lang="de-DE" altLang="zh-CN"/>
              <a:pPr>
                <a:defRPr/>
              </a:pPr>
              <a:t>‹#›</a:t>
            </a:fld>
            <a:endParaRPr lang="en-GB" altLang="zh-CN"/>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0132B23D-C556-4846-BFBC-36D080587E79}" type="slidenum">
              <a:rPr lang="de-DE" altLang="zh-CN"/>
              <a:pPr>
                <a:defRPr/>
              </a:pPr>
              <a:t>‹#›</a:t>
            </a:fld>
            <a:endParaRPr lang="en-GB" altLang="zh-CN"/>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5529C819-D98C-4190-B9A2-307B6E3AEC00}" type="slidenum">
              <a:rPr lang="de-DE" altLang="zh-CN"/>
              <a:pPr>
                <a:defRPr/>
              </a:pPr>
              <a:t>‹#›</a:t>
            </a:fld>
            <a:endParaRPr lang="en-GB" altLang="zh-CN"/>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71FF0DE2-C2AD-4414-9F35-A60014AA69F4}" type="slidenum">
              <a:rPr lang="de-DE" altLang="zh-CN"/>
              <a:pPr>
                <a:defRPr/>
              </a:pPr>
              <a:t>‹#›</a:t>
            </a:fld>
            <a:endParaRPr lang="en-GB" altLang="zh-CN"/>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26B8AE26-26E2-4F1B-A9D8-FA9D46E998FA}" type="slidenum">
              <a:rPr lang="de-DE" altLang="zh-CN"/>
              <a:pPr>
                <a:defRPr/>
              </a:pPr>
              <a:t>‹#›</a:t>
            </a:fld>
            <a:endParaRPr lang="en-GB" altLang="zh-CN"/>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C1FA96AC-E624-4DD1-B008-EED4D246DADC}" type="slidenum">
              <a:rPr lang="de-DE" altLang="zh-CN"/>
              <a:pPr>
                <a:defRPr/>
              </a:pPr>
              <a:t>‹#›</a:t>
            </a:fld>
            <a:endParaRPr lang="en-GB" altLang="zh-CN"/>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latin typeface="FrutigerNext LT Bold"/>
                <a:ea typeface="宋体" pitchFamily="2" charset="-122"/>
              </a:defRPr>
            </a:lvl1pPr>
          </a:lstStyle>
          <a:p>
            <a:pPr>
              <a:defRPr/>
            </a:pPr>
            <a:r>
              <a:rPr lang="de-DE" altLang="zh-CN"/>
              <a:t>Page </a:t>
            </a:r>
            <a:fld id="{88CB0449-7E24-4967-A599-18E73C6D0B4C}" type="slidenum">
              <a:rPr lang="de-DE" altLang="zh-CN"/>
              <a:pPr>
                <a:defRPr/>
              </a:pPr>
              <a:t>‹#›</a:t>
            </a:fld>
            <a:endParaRPr lang="en-GB" altLang="zh-CN"/>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lIns="91418" tIns="45708" rIns="91418" bIns="45708"/>
          <a:lstStyle>
            <a:lvl1pPr>
              <a:defRPr>
                <a:solidFill>
                  <a:srgbClr val="000000"/>
                </a:solidFill>
              </a:defRPr>
            </a:lvl1pPr>
          </a:lstStyle>
          <a:p>
            <a:pPr>
              <a:defRPr/>
            </a:pPr>
            <a:r>
              <a:rPr lang="de-DE" altLang="zh-CN"/>
              <a:t>Page </a:t>
            </a:r>
            <a:fld id="{2AF8E065-16C2-444F-87BC-E680F02FB910}" type="slidenum">
              <a:rPr lang="de-DE" altLang="zh-CN"/>
              <a:pPr>
                <a:defRPr/>
              </a:pPr>
              <a:t>‹#›</a:t>
            </a:fld>
            <a:endParaRPr lang="en-GB" altLang="zh-CN"/>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40" y="2130440"/>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8" y="3886200"/>
            <a:ext cx="8536623" cy="1752600"/>
          </a:xfrm>
        </p:spPr>
        <p:txBody>
          <a:bodyPr/>
          <a:lstStyle>
            <a:lvl1pPr marL="0" indent="0" algn="ctr">
              <a:buNone/>
              <a:defRPr>
                <a:solidFill>
                  <a:schemeClr val="tx1">
                    <a:tint val="75000"/>
                  </a:schemeClr>
                </a:solidFill>
              </a:defRPr>
            </a:lvl1pPr>
            <a:lvl2pPr marL="609526" indent="0" algn="ctr">
              <a:buNone/>
              <a:defRPr>
                <a:solidFill>
                  <a:schemeClr val="tx1">
                    <a:tint val="75000"/>
                  </a:schemeClr>
                </a:solidFill>
              </a:defRPr>
            </a:lvl2pPr>
            <a:lvl3pPr marL="1219051" indent="0" algn="ctr">
              <a:buNone/>
              <a:defRPr>
                <a:solidFill>
                  <a:schemeClr val="tx1">
                    <a:tint val="75000"/>
                  </a:schemeClr>
                </a:solidFill>
              </a:defRPr>
            </a:lvl3pPr>
            <a:lvl4pPr marL="1828577" indent="0" algn="ctr">
              <a:buNone/>
              <a:defRPr>
                <a:solidFill>
                  <a:schemeClr val="tx1">
                    <a:tint val="75000"/>
                  </a:schemeClr>
                </a:solidFill>
              </a:defRPr>
            </a:lvl4pPr>
            <a:lvl5pPr marL="2438103" indent="0" algn="ctr">
              <a:buNone/>
              <a:defRPr>
                <a:solidFill>
                  <a:schemeClr val="tx1">
                    <a:tint val="75000"/>
                  </a:schemeClr>
                </a:solidFill>
              </a:defRPr>
            </a:lvl5pPr>
            <a:lvl6pPr marL="3047628" indent="0" algn="ctr">
              <a:buNone/>
              <a:defRPr>
                <a:solidFill>
                  <a:schemeClr val="tx1">
                    <a:tint val="75000"/>
                  </a:schemeClr>
                </a:solidFill>
              </a:defRPr>
            </a:lvl6pPr>
            <a:lvl7pPr marL="3657153" indent="0" algn="ctr">
              <a:buNone/>
              <a:defRPr>
                <a:solidFill>
                  <a:schemeClr val="tx1">
                    <a:tint val="75000"/>
                  </a:schemeClr>
                </a:solidFill>
              </a:defRPr>
            </a:lvl7pPr>
            <a:lvl8pPr marL="4266679" indent="0" algn="ctr">
              <a:buNone/>
              <a:defRPr>
                <a:solidFill>
                  <a:schemeClr val="tx1">
                    <a:tint val="75000"/>
                  </a:schemeClr>
                </a:solidFill>
              </a:defRPr>
            </a:lvl8pPr>
            <a:lvl9pPr marL="487620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0"/>
            <a:ext cx="2846388" cy="365125"/>
          </a:xfrm>
          <a:prstGeom prst="rect">
            <a:avLst/>
          </a:prstGeom>
        </p:spPr>
        <p:txBody>
          <a:bodyPr lIns="121905" tIns="60952" rIns="121905" bIns="60952"/>
          <a:lstStyle>
            <a:lvl1pPr>
              <a:defRPr>
                <a:solidFill>
                  <a:prstClr val="black">
                    <a:tint val="75000"/>
                  </a:prstClr>
                </a:solidFill>
              </a:defRPr>
            </a:lvl1pPr>
          </a:lstStyle>
          <a:p>
            <a:pPr>
              <a:defRPr/>
            </a:pPr>
            <a:fld id="{9AF7B716-152C-494C-9579-0FA41728F17C}" type="datetimeFigureOut">
              <a:rPr lang="zh-CN" altLang="en-US"/>
              <a:pPr>
                <a:defRPr/>
              </a:pPr>
              <a:t>2014/3/2</a:t>
            </a:fld>
            <a:endParaRPr lang="zh-CN" altLang="en-US"/>
          </a:p>
        </p:txBody>
      </p:sp>
      <p:sp>
        <p:nvSpPr>
          <p:cNvPr id="5" name="页脚占位符 4"/>
          <p:cNvSpPr>
            <a:spLocks noGrp="1"/>
          </p:cNvSpPr>
          <p:nvPr>
            <p:ph type="ftr" sz="quarter" idx="11"/>
          </p:nvPr>
        </p:nvSpPr>
        <p:spPr>
          <a:xfrm>
            <a:off x="4167188" y="6356350"/>
            <a:ext cx="3860800" cy="365125"/>
          </a:xfrm>
          <a:prstGeom prst="rect">
            <a:avLst/>
          </a:prstGeom>
        </p:spPr>
        <p:txBody>
          <a:bodyPr lIns="121905" tIns="60952" rIns="121905" bIns="60952"/>
          <a:lstStyle>
            <a:lvl1pPr>
              <a:defRPr>
                <a:solidFill>
                  <a:prstClr val="black">
                    <a:tint val="75000"/>
                  </a:prstClr>
                </a:solidFill>
              </a:defRPr>
            </a:lvl1pPr>
          </a:lstStyle>
          <a:p>
            <a:pPr>
              <a:defRPr/>
            </a:pPr>
            <a:endParaRPr lang="zh-CN" altLang="en-US"/>
          </a:p>
        </p:txBody>
      </p:sp>
      <p:sp>
        <p:nvSpPr>
          <p:cNvPr id="6" name="灯片编号占位符 5"/>
          <p:cNvSpPr>
            <a:spLocks noGrp="1"/>
          </p:cNvSpPr>
          <p:nvPr>
            <p:ph type="sldNum" sz="quarter" idx="12"/>
          </p:nvPr>
        </p:nvSpPr>
        <p:spPr>
          <a:xfrm>
            <a:off x="8739188" y="6356350"/>
            <a:ext cx="2846387" cy="365125"/>
          </a:xfrm>
          <a:prstGeom prst="rect">
            <a:avLst/>
          </a:prstGeom>
        </p:spPr>
        <p:txBody>
          <a:bodyPr lIns="121905" tIns="60952" rIns="121905" bIns="60952"/>
          <a:lstStyle>
            <a:lvl1pPr>
              <a:defRPr>
                <a:solidFill>
                  <a:prstClr val="black">
                    <a:tint val="75000"/>
                  </a:prstClr>
                </a:solidFill>
              </a:defRPr>
            </a:lvl1pPr>
          </a:lstStyle>
          <a:p>
            <a:pPr>
              <a:defRPr/>
            </a:pPr>
            <a:fld id="{2D282737-097E-4303-A818-55883ECFF890}" type="slidenum">
              <a:rPr lang="zh-CN" altLang="en-US"/>
              <a:pPr>
                <a:defRPr/>
              </a:pPr>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81E4753-A981-4E9D-9FD7-25B55EA19C2D}" type="datetimeFigureOut">
              <a:rPr lang="zh-CN" altLang="en-US"/>
              <a:pPr>
                <a:defRPr/>
              </a:pPr>
              <a:t>2014/3/2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DD64191-5FD7-4B6F-A6F4-AF1AB2992547}" type="slidenum">
              <a:rPr lang="zh-CN" altLang="en-US"/>
              <a:pPr>
                <a:defRPr/>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6388" cy="365125"/>
          </a:xfrm>
          <a:prstGeom prst="rect">
            <a:avLst/>
          </a:prstGeom>
        </p:spPr>
        <p:txBody>
          <a:bodyPr lIns="121905" tIns="60952" rIns="121905" bIns="60952"/>
          <a:lstStyle>
            <a:lvl1pPr>
              <a:defRPr>
                <a:solidFill>
                  <a:prstClr val="black">
                    <a:tint val="75000"/>
                  </a:prstClr>
                </a:solidFill>
              </a:defRPr>
            </a:lvl1pPr>
          </a:lstStyle>
          <a:p>
            <a:pPr>
              <a:defRPr/>
            </a:pPr>
            <a:fld id="{A262CF67-27EC-4650-A45E-1F37DE69481E}" type="datetimeFigureOut">
              <a:rPr lang="zh-CN" altLang="en-US"/>
              <a:pPr>
                <a:defRPr/>
              </a:pPr>
              <a:t>2014/3/2</a:t>
            </a:fld>
            <a:endParaRPr lang="zh-CN" altLang="en-US"/>
          </a:p>
        </p:txBody>
      </p:sp>
      <p:sp>
        <p:nvSpPr>
          <p:cNvPr id="3" name="页脚占位符 2"/>
          <p:cNvSpPr>
            <a:spLocks noGrp="1"/>
          </p:cNvSpPr>
          <p:nvPr>
            <p:ph type="ftr" sz="quarter" idx="11"/>
          </p:nvPr>
        </p:nvSpPr>
        <p:spPr>
          <a:xfrm>
            <a:off x="4167188" y="6356350"/>
            <a:ext cx="3860800" cy="365125"/>
          </a:xfrm>
          <a:prstGeom prst="rect">
            <a:avLst/>
          </a:prstGeom>
        </p:spPr>
        <p:txBody>
          <a:bodyPr lIns="121905" tIns="60952" rIns="121905" bIns="60952"/>
          <a:lstStyle>
            <a:lvl1pPr>
              <a:defRPr>
                <a:solidFill>
                  <a:prstClr val="black">
                    <a:tint val="75000"/>
                  </a:prstClr>
                </a:solidFill>
              </a:defRPr>
            </a:lvl1pPr>
          </a:lstStyle>
          <a:p>
            <a:pPr>
              <a:defRPr/>
            </a:pPr>
            <a:endParaRPr lang="zh-CN" altLang="en-US"/>
          </a:p>
        </p:txBody>
      </p:sp>
      <p:sp>
        <p:nvSpPr>
          <p:cNvPr id="4" name="灯片编号占位符 3"/>
          <p:cNvSpPr>
            <a:spLocks noGrp="1"/>
          </p:cNvSpPr>
          <p:nvPr>
            <p:ph type="sldNum" sz="quarter" idx="12"/>
          </p:nvPr>
        </p:nvSpPr>
        <p:spPr>
          <a:xfrm>
            <a:off x="8739188" y="6356350"/>
            <a:ext cx="2846387" cy="365125"/>
          </a:xfrm>
          <a:prstGeom prst="rect">
            <a:avLst/>
          </a:prstGeom>
        </p:spPr>
        <p:txBody>
          <a:bodyPr lIns="121905" tIns="60952" rIns="121905" bIns="60952"/>
          <a:lstStyle>
            <a:lvl1pPr>
              <a:defRPr>
                <a:solidFill>
                  <a:prstClr val="black">
                    <a:tint val="75000"/>
                  </a:prstClr>
                </a:solidFill>
              </a:defRPr>
            </a:lvl1pPr>
          </a:lstStyle>
          <a:p>
            <a:pPr>
              <a:defRPr/>
            </a:pPr>
            <a:fld id="{CC09D135-22D2-4C56-B31C-2B7C9792C3AB}" type="slidenum">
              <a:rPr lang="zh-CN" altLang="en-US"/>
              <a:pPr>
                <a:defRPr/>
              </a:pPr>
              <a:t>‹#›</a:t>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565275"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MS PGothic" pitchFamily="34" charset="-128"/>
              </a:rPr>
              <a:t>Huawei</a:t>
            </a:r>
            <a:r>
              <a:rPr lang="en-US" altLang="zh-CN" sz="1200" dirty="0">
                <a:solidFill>
                  <a:srgbClr val="000000"/>
                </a:solidFill>
                <a:latin typeface="FrutigerNext LT Bold" pitchFamily="1" charset="0"/>
                <a:ea typeface="MS PGothic" pitchFamily="34" charset="-128"/>
              </a:rPr>
              <a:t> Confidential </a:t>
            </a:r>
          </a:p>
        </p:txBody>
      </p:sp>
      <p:sp>
        <p:nvSpPr>
          <p:cNvPr id="9"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a:latin typeface="FrutigerNext LT Regular" pitchFamily="34" charset="0"/>
                <a:ea typeface="宋体" pitchFamily="2" charset="-122"/>
              </a:defRPr>
            </a:lvl1pPr>
          </a:lstStyle>
          <a:p>
            <a:pPr>
              <a:defRPr/>
            </a:pPr>
            <a:fld id="{D91E09ED-EA8B-4B1C-8969-5EAF65105FE4}" type="datetime1">
              <a:rPr lang="zh-CN" altLang="en-US"/>
              <a:pPr>
                <a:defRPr/>
              </a:pPr>
              <a:t>2014/3/2</a:t>
            </a:fld>
            <a:endParaRPr lang="en-US"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A7272230-A8A6-441B-90FF-653E75EFAFA8}" type="slidenum">
              <a:rPr lang="de-DE" altLang="zh-CN"/>
              <a:pPr>
                <a:defRPr/>
              </a:pPr>
              <a:t>‹#›</a:t>
            </a:fld>
            <a:endParaRPr lang="en-GB"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D1ED9AA7-4161-45F2-9286-67E7BB85C172}" type="slidenum">
              <a:rPr lang="de-DE" altLang="zh-CN"/>
              <a:pPr>
                <a:defRPr/>
              </a:pPr>
              <a:t>‹#›</a:t>
            </a:fld>
            <a:endParaRPr lang="en-GB"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9B2EF41B-B548-4A78-ADFF-E7EB0AA13393}" type="slidenum">
              <a:rPr lang="de-DE" altLang="zh-CN"/>
              <a:pPr>
                <a:defRPr/>
              </a:pPr>
              <a:t>‹#›</a:t>
            </a:fld>
            <a:endParaRPr lang="en-GB"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D1F37855-9322-46DB-99DC-7CF9D8930BA2}" type="slidenum">
              <a:rPr lang="de-DE" altLang="zh-CN"/>
              <a:pPr>
                <a:defRPr/>
              </a:pPr>
              <a:t>‹#›</a:t>
            </a:fld>
            <a:endParaRPr lang="en-GB"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6AAFA1FA-3E28-46A8-AE28-B15BF4F4E1F2}" type="slidenum">
              <a:rPr lang="de-DE" altLang="zh-CN"/>
              <a:pPr>
                <a:defRPr/>
              </a:pPr>
              <a:t>‹#›</a:t>
            </a:fld>
            <a:endParaRPr lang="en-GB" altLang="zh-CN"/>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3E06869E-5C92-4567-8312-922F93224872}" type="slidenum">
              <a:rPr lang="de-DE" altLang="zh-CN"/>
              <a:pPr>
                <a:defRPr/>
              </a:pPr>
              <a:t>‹#›</a:t>
            </a:fld>
            <a:endParaRPr lang="en-GB" altLang="zh-CN"/>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DDDA0152-49A5-452F-928B-EDED8D494D00}" type="slidenum">
              <a:rPr lang="de-DE" altLang="zh-CN"/>
              <a:pPr>
                <a:defRPr/>
              </a:pPr>
              <a:t>‹#›</a:t>
            </a:fld>
            <a:endParaRPr lang="en-GB"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3F58B0C-4E2C-4A0E-AECE-B7811731406F}" type="datetimeFigureOut">
              <a:rPr lang="zh-CN" altLang="en-US"/>
              <a:pPr>
                <a:defRPr/>
              </a:pPr>
              <a:t>2014/3/2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8AB3BD5-89C2-47F1-9AC5-CEE6B11F6DD4}" type="slidenum">
              <a:rPr lang="zh-CN" altLang="en-US"/>
              <a:pPr>
                <a:defRPr/>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0FE08646-FB30-4DCE-90D8-BD5E12EC84DA}" type="slidenum">
              <a:rPr lang="de-DE" altLang="zh-CN"/>
              <a:pPr>
                <a:defRPr/>
              </a:pPr>
              <a:t>‹#›</a:t>
            </a:fld>
            <a:endParaRPr lang="en-GB" altLang="zh-CN"/>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1A1C4436-FBDA-40CA-B475-104CB5CF539C}" type="slidenum">
              <a:rPr lang="de-DE" altLang="zh-CN"/>
              <a:pPr>
                <a:defRPr/>
              </a:pPr>
              <a:t>‹#›</a:t>
            </a:fld>
            <a:endParaRPr lang="en-GB" altLang="zh-CN"/>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宋体" pitchFamily="2" charset="-122"/>
              </a:defRPr>
            </a:lvl1pPr>
          </a:lstStyle>
          <a:p>
            <a:pPr>
              <a:defRPr/>
            </a:pPr>
            <a:r>
              <a:rPr lang="de-DE" altLang="zh-CN"/>
              <a:t>Page </a:t>
            </a:r>
            <a:fld id="{47B0B599-18C6-4CDC-BB36-59319FBBA625}" type="slidenum">
              <a:rPr lang="de-DE" altLang="zh-CN"/>
              <a:pPr>
                <a:defRPr/>
              </a:pPr>
              <a:t>‹#›</a:t>
            </a:fld>
            <a:endParaRPr lang="en-GB" altLang="zh-CN"/>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sp>
        <p:nvSpPr>
          <p:cNvPr id="7" name="Text Box 22"/>
          <p:cNvSpPr txBox="1">
            <a:spLocks noChangeArrowheads="1"/>
          </p:cNvSpPr>
          <p:nvPr/>
        </p:nvSpPr>
        <p:spPr bwMode="auto">
          <a:xfrm>
            <a:off x="9636125" y="4094163"/>
            <a:ext cx="1344613" cy="265112"/>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950" y="6207125"/>
            <a:ext cx="1565275"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059863" y="247650"/>
            <a:ext cx="1484312" cy="29686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10" name="Text Box 66"/>
          <p:cNvSpPr txBox="1">
            <a:spLocks noChangeArrowheads="1"/>
          </p:cNvSpPr>
          <p:nvPr/>
        </p:nvSpPr>
        <p:spPr bwMode="auto">
          <a:xfrm>
            <a:off x="-2625725" y="1322388"/>
            <a:ext cx="2625725" cy="3762375"/>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912813" y="282575"/>
            <a:ext cx="2844800" cy="474663"/>
          </a:xfrm>
        </p:spPr>
        <p:txBody>
          <a:bodyPr lIns="80119" tIns="40059" rIns="80119" bIns="40059"/>
          <a:lstStyle>
            <a:lvl1pPr>
              <a:lnSpc>
                <a:spcPct val="100000"/>
              </a:lnSpc>
              <a:defRPr>
                <a:latin typeface="FrutigerNext LT Regular" pitchFamily="34" charset="0"/>
                <a:ea typeface="宋体" pitchFamily="2" charset="-122"/>
              </a:defRPr>
            </a:lvl1pPr>
          </a:lstStyle>
          <a:p>
            <a:pPr>
              <a:defRPr/>
            </a:pPr>
            <a:fld id="{E0A55C6B-259F-4983-AF6D-D9F539D24F79}" type="datetime1">
              <a:rPr lang="zh-CN" altLang="en-US"/>
              <a:pPr>
                <a:defRPr/>
              </a:pPr>
              <a:t>2014/3/2</a:t>
            </a:fld>
            <a:endParaRPr lang="en-US" altLang="zh-CN"/>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85DDBD4E-D0E3-43F9-B074-A30B6DA6CCB8}" type="slidenum">
              <a:rPr lang="de-DE" altLang="zh-CN"/>
              <a:pPr>
                <a:defRPr/>
              </a:pPr>
              <a:t>‹#›</a:t>
            </a:fld>
            <a:endParaRPr lang="en-GB" altLang="zh-CN"/>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86E40DAE-AF92-4B8D-B9F1-9FC57D4D8137}" type="slidenum">
              <a:rPr lang="de-DE" altLang="zh-CN"/>
              <a:pPr>
                <a:defRPr/>
              </a:pPr>
              <a:t>‹#›</a:t>
            </a:fld>
            <a:endParaRPr lang="en-GB" altLang="zh-CN"/>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2DCE8FBC-6ABE-4912-8BA0-0AC171D2EB8D}" type="slidenum">
              <a:rPr lang="de-DE" altLang="zh-CN"/>
              <a:pPr>
                <a:defRPr/>
              </a:pPr>
              <a:t>‹#›</a:t>
            </a:fld>
            <a:endParaRPr lang="en-GB" altLang="zh-CN"/>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FE3A2545-E450-45F1-B4BA-38922BDE61F3}" type="slidenum">
              <a:rPr lang="de-DE" altLang="zh-CN"/>
              <a:pPr>
                <a:defRPr/>
              </a:pPr>
              <a:t>‹#›</a:t>
            </a:fld>
            <a:endParaRPr lang="en-GB" altLang="zh-CN"/>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A9B53345-9736-440E-BAC3-AFFEEEFCDD0F}" type="slidenum">
              <a:rPr lang="de-DE" altLang="zh-CN"/>
              <a:pPr>
                <a:defRPr/>
              </a:pPr>
              <a:t>‹#›</a:t>
            </a:fld>
            <a:endParaRPr lang="en-GB" altLang="zh-CN"/>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FrutigerNext LT Bold" pitchFamily="34" charset="0"/>
                <a:ea typeface="宋体" pitchFamily="2" charset="-122"/>
              </a:defRPr>
            </a:lvl1pPr>
          </a:lstStyle>
          <a:p>
            <a:pPr>
              <a:defRPr/>
            </a:pPr>
            <a:r>
              <a:rPr lang="de-DE" altLang="zh-CN"/>
              <a:t>Page </a:t>
            </a:r>
            <a:fld id="{15CDCAC3-1E17-4CC8-AAB8-F5F7488D0995}" type="slidenum">
              <a:rPr lang="de-DE" altLang="zh-CN"/>
              <a:pPr>
                <a:defRPr/>
              </a:pPr>
              <a:t>‹#›</a:t>
            </a:fld>
            <a:endParaRPr lang="en-GB"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14.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10.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image" Target="../media/image15.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theme" Target="../theme/theme11.xml"/><Relationship Id="rId4" Type="http://schemas.openxmlformats.org/officeDocument/2006/relationships/image" Target="../media/image11.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14.pn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12.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image" Target="../media/image15.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image" Target="../media/image14.png"/><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13.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image" Target="../media/image15.png"/></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theme" Target="../theme/theme15.xml"/><Relationship Id="rId4" Type="http://schemas.openxmlformats.org/officeDocument/2006/relationships/image" Target="../media/image11.pn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14.pn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16.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image" Target="../media/image15.png"/></Relationships>
</file>

<file path=ppt/slideMasters/_rels/slideMaster17.xml.rels><?xml version="1.0" encoding="UTF-8" standalone="yes"?>
<Relationships xmlns="http://schemas.openxmlformats.org/package/2006/relationships"><Relationship Id="rId3" Type="http://schemas.openxmlformats.org/officeDocument/2006/relationships/theme" Target="../theme/theme17.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theme" Target="../theme/theme19.xml"/><Relationship Id="rId4" Type="http://schemas.openxmlformats.org/officeDocument/2006/relationships/image" Target="../media/image1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image" Target="../media/image4.png"/><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3.jpeg"/></Relationships>
</file>

<file path=ppt/slideMasters/_rels/slideMaster20.xml.rels><?xml version="1.0" encoding="UTF-8" standalone="yes"?>
<Relationships xmlns="http://schemas.openxmlformats.org/package/2006/relationships"><Relationship Id="rId3" Type="http://schemas.openxmlformats.org/officeDocument/2006/relationships/theme" Target="../theme/theme2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4" Type="http://schemas.openxmlformats.org/officeDocument/2006/relationships/image" Target="../media/image8.jpeg"/></Relationships>
</file>

<file path=ppt/slideMasters/_rels/slideMaster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21.xml"/><Relationship Id="rId1" Type="http://schemas.openxmlformats.org/officeDocument/2006/relationships/slideLayout" Target="../slideLayouts/slideLayout8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image" Target="../media/image19.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22.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5.pn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14.pn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23.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image" Target="../media/image15.png"/></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image" Target="../media/image14.png"/><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24.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image" Target="../media/image15.png"/></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theme" Target="../theme/theme25.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5" Type="http://schemas.openxmlformats.org/officeDocument/2006/relationships/image" Target="../media/image21.png"/><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image" Target="../media/image20.png"/></Relationships>
</file>

<file path=ppt/slideMasters/_rels/slideMaster2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129.xml"/><Relationship Id="rId7" Type="http://schemas.openxmlformats.org/officeDocument/2006/relationships/theme" Target="../theme/theme26.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s>
</file>

<file path=ppt/slideMasters/_rels/slideMaster27.xml.rels><?xml version="1.0" encoding="UTF-8" standalone="yes"?>
<Relationships xmlns="http://schemas.openxmlformats.org/package/2006/relationships"><Relationship Id="rId3" Type="http://schemas.openxmlformats.org/officeDocument/2006/relationships/theme" Target="../theme/theme27.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5" Type="http://schemas.openxmlformats.org/officeDocument/2006/relationships/image" Target="../media/image30.png"/><Relationship Id="rId4" Type="http://schemas.openxmlformats.org/officeDocument/2006/relationships/image" Target="../media/image29.jpeg"/></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image" Target="../media/image31.jpeg"/><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28.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image" Target="../media/image32.jpeg"/></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theme" Target="../theme/theme29.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image" Target="../media/image4.png"/><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7.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4.xml"/><Relationship Id="rId1"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theme" Target="../theme/theme5.xml"/><Relationship Id="rId4" Type="http://schemas.openxmlformats.org/officeDocument/2006/relationships/image" Target="../media/image11.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theme" Target="../theme/theme7.xml"/><Relationship Id="rId4" Type="http://schemas.openxmlformats.org/officeDocument/2006/relationships/image" Target="../media/image11.png"/></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image" Target="../media/image8.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4.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9.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userDrawn="1"/>
        </p:nvGrpSpPr>
        <p:grpSpPr bwMode="auto">
          <a:xfrm>
            <a:off x="1588" y="1588"/>
            <a:ext cx="12193587" cy="6858000"/>
            <a:chOff x="1" y="1"/>
            <a:chExt cx="7681" cy="4320"/>
          </a:xfrm>
        </p:grpSpPr>
        <p:pic>
          <p:nvPicPr>
            <p:cNvPr id="1032"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1034" name="Rectangle 86"/>
            <p:cNvSpPr>
              <a:spLocks noChangeArrowheads="1"/>
            </p:cNvSpPr>
            <p:nvPr userDrawn="1"/>
          </p:nvSpPr>
          <p:spPr bwMode="auto">
            <a:xfrm>
              <a:off x="6554" y="3482"/>
              <a:ext cx="602" cy="629"/>
            </a:xfrm>
            <a:prstGeom prst="rect">
              <a:avLst/>
            </a:prstGeom>
            <a:solidFill>
              <a:schemeClr val="bg1"/>
            </a:solidFill>
            <a:ln>
              <a:noFill/>
            </a:ln>
            <a:effectLst/>
            <a:extLst/>
          </p:spPr>
          <p:txBody>
            <a:bodyPr wrap="none" anchor="ctr"/>
            <a:lstStyle/>
            <a:p>
              <a:pPr>
                <a:defRPr/>
              </a:pPr>
              <a:endParaRPr lang="zh-CN" altLang="en-US">
                <a:ea typeface="宋体" charset="-122"/>
              </a:endParaRPr>
            </a:p>
          </p:txBody>
        </p:sp>
      </p:grpSp>
      <p:sp>
        <p:nvSpPr>
          <p:cNvPr id="1027" name="Rectangle 8"/>
          <p:cNvSpPr>
            <a:spLocks noGrp="1" noChangeArrowheads="1"/>
          </p:cNvSpPr>
          <p:nvPr userDrawn="1">
            <p:ph type="title"/>
          </p:nvPr>
        </p:nvSpPr>
        <p:spPr bwMode="auto">
          <a:xfrm>
            <a:off x="876300" y="2636838"/>
            <a:ext cx="7583488" cy="584200"/>
          </a:xfrm>
          <a:prstGeom prst="rect">
            <a:avLst/>
          </a:prstGeom>
          <a:noFill/>
          <a:ln w="9525">
            <a:noFill/>
            <a:miter lim="800000"/>
            <a:headEnd/>
            <a:tailEnd/>
          </a:ln>
        </p:spPr>
        <p:txBody>
          <a:bodyPr vert="horz" wrap="square" lIns="0" tIns="45708" rIns="91418" bIns="45708"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userDrawn="1"/>
        </p:nvSpPr>
        <p:spPr bwMode="auto">
          <a:xfrm>
            <a:off x="876300" y="6230938"/>
            <a:ext cx="3121025" cy="215900"/>
          </a:xfrm>
          <a:prstGeom prst="rect">
            <a:avLst/>
          </a:prstGeom>
          <a:noFill/>
          <a:ln>
            <a:noFill/>
          </a:ln>
          <a:extLst/>
        </p:spPr>
        <p:txBody>
          <a:bodyPr wrap="none" lIns="0" tIns="0" rIns="91418"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userDrawn="1"/>
        </p:nvSpPr>
        <p:spPr bwMode="auto">
          <a:xfrm>
            <a:off x="-3846513" y="1330325"/>
            <a:ext cx="3702050" cy="17716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defRPr/>
            </a:pPr>
            <a:r>
              <a:rPr lang="en-US" sz="1100" noProof="1" smtClean="0">
                <a:solidFill>
                  <a:srgbClr val="FFFFFF"/>
                </a:solidFill>
                <a:latin typeface="FrutigerNext LT Regular" pitchFamily="34" charset="0"/>
                <a:ea typeface="ＭＳ Ｐゴシック" pitchFamily="34" charset="-128"/>
              </a:rPr>
              <a:t>Slide title</a:t>
            </a:r>
            <a:r>
              <a:rPr lang="en-US" altLang="zh-CN"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华文细黑" pitchFamily="2" charset="-122"/>
              </a:rPr>
              <a:t>:40-47pt  </a:t>
            </a:r>
          </a:p>
          <a:p>
            <a:pPr algn="r">
              <a:lnSpc>
                <a:spcPct val="125000"/>
              </a:lnSpc>
              <a:defRPr/>
            </a:pPr>
            <a:r>
              <a:rPr lang="en-US" sz="1100" noProof="1" smtClean="0">
                <a:solidFill>
                  <a:srgbClr val="FFFFFF"/>
                </a:solidFill>
                <a:latin typeface="FrutigerNext LT Regular" pitchFamily="34" charset="0"/>
                <a:ea typeface="ＭＳ Ｐゴシック" pitchFamily="34" charset="-128"/>
              </a:rPr>
              <a:t>Slide subtitle </a:t>
            </a:r>
            <a:r>
              <a:rPr lang="en-US" altLang="zh-CN" sz="1100" dirty="0" smtClean="0">
                <a:solidFill>
                  <a:srgbClr val="FFFFFF"/>
                </a:solidFill>
                <a:latin typeface="FrutigerNext LT Regular" pitchFamily="34" charset="0"/>
                <a:ea typeface="华文细黑" pitchFamily="2" charset="-122"/>
              </a:rPr>
              <a:t>:26-30pt</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Color::white</a:t>
            </a:r>
          </a:p>
          <a:p>
            <a:pPr algn="r">
              <a:lnSpc>
                <a:spcPct val="125000"/>
              </a:lnSpc>
              <a:defRPr/>
            </a:pPr>
            <a:r>
              <a:rPr lang="zh-CN" altLang="en-US"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ＭＳ Ｐゴシック" pitchFamily="34" charset="-128"/>
              </a:rPr>
              <a:t>Corporate Font </a:t>
            </a:r>
            <a:r>
              <a:rPr lang="en-US" altLang="zh-CN" sz="1100" dirty="0" smtClean="0">
                <a:solidFill>
                  <a:srgbClr val="FFFFFF"/>
                </a:solidFill>
                <a:latin typeface="FrutigerNext LT Regular" pitchFamily="34" charset="0"/>
                <a:ea typeface="华文细黑" pitchFamily="2" charset="-122"/>
              </a:rPr>
              <a:t>:</a:t>
            </a:r>
          </a:p>
          <a:p>
            <a:pPr algn="r">
              <a:lnSpc>
                <a:spcPct val="125000"/>
              </a:lnSpc>
              <a:defRPr/>
            </a:pPr>
            <a:r>
              <a:rPr lang="en-US" altLang="zh-CN" sz="1100" dirty="0" err="1" smtClean="0">
                <a:solidFill>
                  <a:srgbClr val="FFFFFF"/>
                </a:solidFill>
                <a:latin typeface="FrutigerNext LT Regular" pitchFamily="34" charset="0"/>
                <a:ea typeface="华文细黑" pitchFamily="2" charset="-122"/>
              </a:rPr>
              <a:t>FrutigerNext</a:t>
            </a:r>
            <a:r>
              <a:rPr lang="en-US" altLang="zh-CN" sz="1100" dirty="0" smtClean="0">
                <a:solidFill>
                  <a:srgbClr val="FFFFFF"/>
                </a:solidFill>
                <a:latin typeface="FrutigerNext LT Regular" pitchFamily="34" charset="0"/>
                <a:ea typeface="华文细黑" pitchFamily="2" charset="-122"/>
              </a:rPr>
              <a:t> LT Medium</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Font to be used by customers and </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partners </a:t>
            </a:r>
            <a:r>
              <a:rPr lang="en-US" altLang="zh-CN" sz="1100" dirty="0" smtClean="0">
                <a:solidFill>
                  <a:srgbClr val="FFFFFF"/>
                </a:solidFill>
                <a:latin typeface="FrutigerNext LT Regular" pitchFamily="34" charset="0"/>
                <a:ea typeface="华文细黑" pitchFamily="2" charset="-122"/>
              </a:rPr>
              <a:t>: </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Arial</a:t>
            </a:r>
          </a:p>
        </p:txBody>
      </p:sp>
      <p:sp>
        <p:nvSpPr>
          <p:cNvPr id="310" name="Rectangle 19"/>
          <p:cNvSpPr>
            <a:spLocks noGrp="1" noChangeArrowheads="1"/>
          </p:cNvSpPr>
          <p:nvPr userDrawn="1">
            <p:ph type="dt" sz="quarter" idx="2"/>
          </p:nvPr>
        </p:nvSpPr>
        <p:spPr bwMode="auto">
          <a:xfrm>
            <a:off x="876300" y="479425"/>
            <a:ext cx="1625600" cy="215900"/>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1031" name="Picture 77" descr="Logo"/>
          <p:cNvPicPr>
            <a:picLocks noChangeAspect="1" noChangeArrowheads="1"/>
          </p:cNvPicPr>
          <p:nvPr userDrawn="1"/>
        </p:nvPicPr>
        <p:blipFill>
          <a:blip r:embed="rId6" cstate="print"/>
          <a:srcRect/>
          <a:stretch>
            <a:fillRect/>
          </a:stretch>
        </p:blipFill>
        <p:spPr bwMode="auto">
          <a:xfrm>
            <a:off x="10610850" y="5697538"/>
            <a:ext cx="706438" cy="7048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16" r:id="rId1"/>
    <p:sldLayoutId id="2147484417" r:id="rId2"/>
    <p:sldLayoutId id="2147484468" r:id="rId3"/>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1363" indent="-284163"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1413" indent="-227013"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8613" indent="-227013" algn="l" rtl="0" eaLnBrk="0" fontAlgn="base" hangingPunct="0">
        <a:spcBef>
          <a:spcPct val="20000"/>
        </a:spcBef>
        <a:spcAft>
          <a:spcPct val="0"/>
        </a:spcAft>
        <a:buChar char="–"/>
        <a:defRPr sz="16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10244"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C4F412C1-80DD-4C2F-A4FC-C487157319A2}" type="slidenum">
              <a:rPr lang="de-DE" altLang="zh-CN"/>
              <a:pPr/>
              <a:t>‹#›</a:t>
            </a:fld>
            <a:endParaRPr lang="en-GB" altLang="zh-CN"/>
          </a:p>
        </p:txBody>
      </p:sp>
      <p:sp>
        <p:nvSpPr>
          <p:cNvPr id="1024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0250"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10252"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53"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54"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55"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56"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57"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58"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59"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60"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61"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62"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63"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0264"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485" r:id="rId1"/>
    <p:sldLayoutId id="2147484486" r:id="rId2"/>
    <p:sldLayoutId id="2147484487" r:id="rId3"/>
    <p:sldLayoutId id="2147484488" r:id="rId4"/>
    <p:sldLayoutId id="2147484489" r:id="rId5"/>
    <p:sldLayoutId id="2147484490" r:id="rId6"/>
    <p:sldLayoutId id="2147484491" r:id="rId7"/>
    <p:sldLayoutId id="2147484492" r:id="rId8"/>
    <p:sldLayoutId id="2147484493" r:id="rId9"/>
    <p:sldLayoutId id="2147484494" r:id="rId10"/>
    <p:sldLayoutId id="2147484495"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mj-ea"/>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102" descr="PPT胶片内页元素-16比9-内页"/>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11267" name="Picture 104" descr="PPT胶片内页元素-16比9-内页灰条"/>
          <p:cNvPicPr>
            <a:picLocks noChangeAspect="1" noChangeArrowheads="1"/>
          </p:cNvPicPr>
          <p:nvPr/>
        </p:nvPicPr>
        <p:blipFill>
          <a:blip r:embed="rId3" cstate="print"/>
          <a:srcRect/>
          <a:stretch>
            <a:fillRect/>
          </a:stretch>
        </p:blipFill>
        <p:spPr bwMode="auto">
          <a:xfrm>
            <a:off x="0" y="6224588"/>
            <a:ext cx="12190413" cy="633412"/>
          </a:xfrm>
          <a:prstGeom prst="rect">
            <a:avLst/>
          </a:prstGeom>
          <a:noFill/>
          <a:ln w="9525">
            <a:noFill/>
            <a:miter lim="800000"/>
            <a:headEnd/>
            <a:tailEnd/>
          </a:ln>
        </p:spPr>
      </p:pic>
      <p:pic>
        <p:nvPicPr>
          <p:cNvPr id="11268" name="Picture 101" descr="图片3副本"/>
          <p:cNvPicPr>
            <a:picLocks noChangeAspect="1" noChangeArrowheads="1"/>
          </p:cNvPicPr>
          <p:nvPr/>
        </p:nvPicPr>
        <p:blipFill>
          <a:blip r:embed="rId4" cstate="print"/>
          <a:srcRect/>
          <a:stretch>
            <a:fillRect/>
          </a:stretch>
        </p:blipFill>
        <p:spPr bwMode="auto">
          <a:xfrm>
            <a:off x="10182225" y="6392863"/>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0" y="6502400"/>
            <a:ext cx="2679700" cy="184150"/>
          </a:xfrm>
          <a:prstGeom prst="rect">
            <a:avLst/>
          </a:prstGeom>
          <a:noFill/>
          <a:ln>
            <a:noFill/>
          </a:ln>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11270"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1271"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11272" name="Group 88"/>
          <p:cNvGrpSpPr>
            <a:grpSpLocks/>
          </p:cNvGrpSpPr>
          <p:nvPr/>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p:spPr>
          <p:txBody>
            <a:bodyPr wrap="none" anchor="ctr"/>
            <a:lstStyle/>
            <a:p>
              <a:pPr>
                <a:defRPr/>
              </a:pPr>
              <a:endParaRPr lang="zh-CN" altLang="en-US">
                <a:solidFill>
                  <a:srgbClr val="000000"/>
                </a:solidFill>
                <a:ea typeface="宋体" charset="-122"/>
              </a:endParaRPr>
            </a:p>
          </p:txBody>
        </p:sp>
        <p:grpSp>
          <p:nvGrpSpPr>
            <p:cNvPr id="11278" name="Group 87"/>
            <p:cNvGrpSpPr>
              <a:grpSpLocks/>
            </p:cNvGrpSpPr>
            <p:nvPr userDrawn="1"/>
          </p:nvGrpSpPr>
          <p:grpSpPr bwMode="auto">
            <a:xfrm>
              <a:off x="5941" y="2475"/>
              <a:ext cx="409" cy="1783"/>
              <a:chOff x="5921" y="2387"/>
              <a:chExt cx="409" cy="1783"/>
            </a:xfrm>
          </p:grpSpPr>
          <p:grpSp>
            <p:nvGrpSpPr>
              <p:cNvPr id="11279"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0"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1"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2"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3"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4"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5"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6"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7"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8"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89"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90"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1291"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p:nvSpPr>
        <p:spPr bwMode="auto">
          <a:xfrm>
            <a:off x="8483600" y="6502400"/>
            <a:ext cx="2797175" cy="455613"/>
          </a:xfrm>
          <a:prstGeom prst="rect">
            <a:avLst/>
          </a:prstGeom>
          <a:noFill/>
          <a:ln>
            <a:noFill/>
          </a:ln>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26F40239-D56A-4DA3-854F-3DF5BE0D9D6D}"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p:nvSpPr>
        <p:spPr bwMode="auto">
          <a:xfrm>
            <a:off x="-3846513" y="1330325"/>
            <a:ext cx="3702050" cy="39052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38" y="57150"/>
            <a:ext cx="1727200" cy="1108075"/>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p:nvSpPr>
        <p:spPr bwMode="auto">
          <a:xfrm>
            <a:off x="12339638" y="1196975"/>
            <a:ext cx="1727200" cy="1954213"/>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290"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12292"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5716C480-B558-4367-8A40-3D350B07BFB1}" type="slidenum">
              <a:rPr lang="de-DE" altLang="zh-CN"/>
              <a:pPr/>
              <a:t>‹#›</a:t>
            </a:fld>
            <a:endParaRPr lang="en-GB" altLang="zh-CN"/>
          </a:p>
        </p:txBody>
      </p:sp>
      <p:sp>
        <p:nvSpPr>
          <p:cNvPr id="12294"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2298"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12300"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1"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2"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3"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4"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5"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6"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7"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8"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09"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10"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11"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2312"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496" r:id="rId1"/>
    <p:sldLayoutId id="2147484497" r:id="rId2"/>
    <p:sldLayoutId id="2147484498" r:id="rId3"/>
    <p:sldLayoutId id="2147484499" r:id="rId4"/>
    <p:sldLayoutId id="2147484500" r:id="rId5"/>
    <p:sldLayoutId id="2147484501" r:id="rId6"/>
    <p:sldLayoutId id="2147484502" r:id="rId7"/>
    <p:sldLayoutId id="2147484503" r:id="rId8"/>
    <p:sldLayoutId id="2147484504" r:id="rId9"/>
    <p:sldLayoutId id="2147484505" r:id="rId10"/>
    <p:sldLayoutId id="2147484506"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mj-ea"/>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13316"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CCC40FB0-E425-484F-9E17-C6B8B965FAA6}" type="slidenum">
              <a:rPr lang="de-DE" altLang="zh-CN"/>
              <a:pPr/>
              <a:t>‹#›</a:t>
            </a:fld>
            <a:endParaRPr lang="en-GB" altLang="zh-CN"/>
          </a:p>
        </p:txBody>
      </p:sp>
      <p:sp>
        <p:nvSpPr>
          <p:cNvPr id="13318"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566863"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3323"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13325"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26"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27"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28"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29"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0"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1"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2"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3"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4"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5"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6"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3337"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507" r:id="rId1"/>
    <p:sldLayoutId id="2147484508" r:id="rId2"/>
    <p:sldLayoutId id="2147484509" r:id="rId3"/>
    <p:sldLayoutId id="2147484510" r:id="rId4"/>
    <p:sldLayoutId id="2147484511" r:id="rId5"/>
    <p:sldLayoutId id="2147484512" r:id="rId6"/>
    <p:sldLayoutId id="2147484513" r:id="rId7"/>
    <p:sldLayoutId id="2147484514" r:id="rId8"/>
    <p:sldLayoutId id="2147484515" r:id="rId9"/>
    <p:sldLayoutId id="2147484516" r:id="rId10"/>
    <p:sldLayoutId id="2147484517"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mj-ea"/>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338" name="Picture 79" descr="dd"/>
          <p:cNvPicPr>
            <a:picLocks noChangeAspect="1" noChangeArrowheads="1"/>
          </p:cNvPicPr>
          <p:nvPr/>
        </p:nvPicPr>
        <p:blipFill>
          <a:blip r:embed="rId2" cstate="print"/>
          <a:srcRect/>
          <a:stretch>
            <a:fillRect/>
          </a:stretch>
        </p:blipFill>
        <p:spPr bwMode="auto">
          <a:xfrm>
            <a:off x="0" y="6224588"/>
            <a:ext cx="12203113" cy="636587"/>
          </a:xfrm>
          <a:prstGeom prst="rect">
            <a:avLst/>
          </a:prstGeom>
          <a:noFill/>
          <a:ln w="9525">
            <a:noFill/>
            <a:miter lim="800000"/>
            <a:headEnd/>
            <a:tailEnd/>
          </a:ln>
        </p:spPr>
      </p:pic>
      <p:sp>
        <p:nvSpPr>
          <p:cNvPr id="154" name="Text Box 8"/>
          <p:cNvSpPr txBox="1">
            <a:spLocks noChangeArrowheads="1"/>
          </p:cNvSpPr>
          <p:nvPr/>
        </p:nvSpPr>
        <p:spPr bwMode="auto">
          <a:xfrm>
            <a:off x="1008063" y="6451600"/>
            <a:ext cx="2684462" cy="184150"/>
          </a:xfrm>
          <a:prstGeom prst="rect">
            <a:avLst/>
          </a:prstGeom>
          <a:noFill/>
          <a:ln>
            <a:noFill/>
          </a:ln>
          <a:extLst>
            <a:ext uri="{909E8E84-426E-40DD-AFC4-6F175D3DCCD1}"/>
            <a:ext uri="{91240B29-F687-4F45-9708-019B960494DF}"/>
          </a:extLst>
        </p:spPr>
        <p:txBody>
          <a:bodyPr wrap="none" lIns="0" tIns="0" rIns="83896"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pic>
        <p:nvPicPr>
          <p:cNvPr id="14340" name="Picture 9" descr="8"/>
          <p:cNvPicPr>
            <a:picLocks noChangeAspect="1" noChangeArrowheads="1"/>
          </p:cNvPicPr>
          <p:nvPr/>
        </p:nvPicPr>
        <p:blipFill>
          <a:blip r:embed="rId3" cstate="print"/>
          <a:srcRect/>
          <a:stretch>
            <a:fillRect/>
          </a:stretch>
        </p:blipFill>
        <p:spPr bwMode="auto">
          <a:xfrm>
            <a:off x="10013950" y="6386513"/>
            <a:ext cx="1749425" cy="312737"/>
          </a:xfrm>
          <a:prstGeom prst="rect">
            <a:avLst/>
          </a:prstGeom>
          <a:noFill/>
          <a:ln w="9525">
            <a:noFill/>
            <a:miter lim="800000"/>
            <a:headEnd/>
            <a:tailEnd/>
          </a:ln>
        </p:spPr>
      </p:pic>
      <p:sp>
        <p:nvSpPr>
          <p:cNvPr id="14341" name="Rectangle 13"/>
          <p:cNvSpPr>
            <a:spLocks noGrp="1" noChangeArrowheads="1"/>
          </p:cNvSpPr>
          <p:nvPr>
            <p:ph type="title"/>
          </p:nvPr>
        </p:nvSpPr>
        <p:spPr bwMode="auto">
          <a:xfrm>
            <a:off x="1008063" y="325438"/>
            <a:ext cx="10179050" cy="871537"/>
          </a:xfrm>
          <a:prstGeom prst="rect">
            <a:avLst/>
          </a:prstGeom>
          <a:noFill/>
          <a:ln w="9525">
            <a:noFill/>
            <a:miter lim="800000"/>
            <a:headEnd/>
            <a:tailEnd/>
          </a:ln>
        </p:spPr>
        <p:txBody>
          <a:bodyPr vert="horz" wrap="square" lIns="0" tIns="41955" rIns="83912" bIns="41955" numCol="1" anchor="ctr" anchorCtr="0" compatLnSpc="1">
            <a:prstTxWarp prst="textNoShape">
              <a:avLst/>
            </a:prstTxWarp>
          </a:bodyPr>
          <a:lstStyle/>
          <a:p>
            <a:pPr lvl="0"/>
            <a:r>
              <a:rPr lang="zh-CN" altLang="en-US" smtClean="0"/>
              <a:t>单击此处编辑母版标题样式</a:t>
            </a:r>
          </a:p>
        </p:txBody>
      </p:sp>
      <p:sp>
        <p:nvSpPr>
          <p:cNvPr id="14342" name="Rectangle 68"/>
          <p:cNvSpPr>
            <a:spLocks noGrp="1" noChangeArrowheads="1"/>
          </p:cNvSpPr>
          <p:nvPr>
            <p:ph type="body" idx="1"/>
          </p:nvPr>
        </p:nvSpPr>
        <p:spPr bwMode="auto">
          <a:xfrm>
            <a:off x="1008063" y="1628775"/>
            <a:ext cx="10179050" cy="4194175"/>
          </a:xfrm>
          <a:prstGeom prst="rect">
            <a:avLst/>
          </a:prstGeom>
          <a:noFill/>
          <a:ln w="9525">
            <a:noFill/>
            <a:miter lim="800000"/>
            <a:headEnd/>
            <a:tailEnd/>
          </a:ln>
        </p:spPr>
        <p:txBody>
          <a:bodyPr vert="horz" wrap="square" lIns="83925" tIns="41961" rIns="83925" bIns="41961"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9" name="Rectangle 15"/>
          <p:cNvSpPr>
            <a:spLocks noChangeArrowheads="1"/>
          </p:cNvSpPr>
          <p:nvPr/>
        </p:nvSpPr>
        <p:spPr bwMode="auto">
          <a:xfrm>
            <a:off x="-2603500" y="692150"/>
            <a:ext cx="2459037" cy="5527675"/>
          </a:xfrm>
          <a:prstGeom prst="rect">
            <a:avLst/>
          </a:prstGeom>
          <a:noFill/>
          <a:ln>
            <a:noFill/>
          </a:ln>
          <a:effectLst/>
          <a:extLst>
            <a:ext uri="{909E8E84-426E-40DD-AFC4-6F175D3DCCD1}"/>
            <a:ext uri="{91240B29-F687-4F45-9708-019B960494DF}"/>
            <a:ext uri="{AF507438-7753-43E0-B8FC-AC1667EBCBE1}"/>
          </a:extLst>
        </p:spPr>
        <p:txBody>
          <a:bodyPr lIns="83907" tIns="41954" rIns="83907" bIns="41954">
            <a:spAutoFit/>
          </a:bodyPr>
          <a:lstStyle/>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defRPr/>
            </a:pPr>
            <a:r>
              <a:rPr lang="en-US" altLang="zh-CN" sz="1100" dirty="0" err="1">
                <a:solidFill>
                  <a:srgbClr val="FFFFFF"/>
                </a:solidFill>
              </a:rPr>
              <a:t>FrutigerNext</a:t>
            </a:r>
            <a:r>
              <a:rPr lang="en-US" altLang="zh-CN" sz="1100" dirty="0">
                <a:solidFill>
                  <a:srgbClr val="FFFFFF"/>
                </a:solidFill>
              </a:rPr>
              <a:t> LT Medium</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defRPr/>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59086" indent="-359086" algn="r" eaLnBrk="0" hangingPunct="0">
              <a:lnSpc>
                <a:spcPct val="125000"/>
              </a:lnSpc>
              <a:spcBef>
                <a:spcPct val="20000"/>
              </a:spcBef>
              <a:buFont typeface="Arial" pitchFamily="34" charset="0"/>
              <a:buNone/>
              <a:defRPr/>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英文正文</a:t>
            </a:r>
            <a:r>
              <a:rPr lang="en-US" altLang="zh-CN" sz="1100" dirty="0">
                <a:solidFill>
                  <a:srgbClr val="FFFFFF"/>
                </a:solidFill>
              </a:rPr>
              <a:t>:20-22pt</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defRPr/>
            </a:pPr>
            <a:r>
              <a:rPr lang="en-US" altLang="zh-CN" sz="1100" dirty="0" err="1">
                <a:solidFill>
                  <a:srgbClr val="FFFFFF"/>
                </a:solidFill>
              </a:rPr>
              <a:t>FrutigerNext</a:t>
            </a:r>
            <a:r>
              <a:rPr lang="en-US" altLang="zh-CN" sz="1100" dirty="0">
                <a:solidFill>
                  <a:srgbClr val="FFFFFF"/>
                </a:solidFill>
              </a:rPr>
              <a:t> LT Regular</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defRPr/>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中文正文</a:t>
            </a:r>
            <a:r>
              <a:rPr lang="en-US" altLang="zh-CN" sz="1100" dirty="0">
                <a:solidFill>
                  <a:srgbClr val="FFFFFF"/>
                </a:solidFill>
              </a:rPr>
              <a:t>:18-20pt</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pitchFamily="34" charset="0"/>
                <a:ea typeface="华文细黑" pitchFamily="2" charset="-122"/>
              </a:rPr>
              <a:t> </a:t>
            </a:r>
          </a:p>
        </p:txBody>
      </p:sp>
      <p:grpSp>
        <p:nvGrpSpPr>
          <p:cNvPr id="14344" name="Group 16"/>
          <p:cNvGrpSpPr>
            <a:grpSpLocks/>
          </p:cNvGrpSpPr>
          <p:nvPr/>
        </p:nvGrpSpPr>
        <p:grpSpPr bwMode="auto">
          <a:xfrm>
            <a:off x="12436475" y="3511550"/>
            <a:ext cx="1225550" cy="3224213"/>
            <a:chOff x="5839" y="2251"/>
            <a:chExt cx="579" cy="2031"/>
          </a:xfrm>
        </p:grpSpPr>
        <p:sp>
          <p:nvSpPr>
            <p:cNvPr id="10253" name="Rectangle 17"/>
            <p:cNvSpPr>
              <a:spLocks noChangeArrowheads="1"/>
            </p:cNvSpPr>
            <p:nvPr userDrawn="1"/>
          </p:nvSpPr>
          <p:spPr bwMode="auto">
            <a:xfrm>
              <a:off x="5839" y="3144"/>
              <a:ext cx="579" cy="233"/>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dirty="0">
                <a:solidFill>
                  <a:srgbClr val="000000"/>
                </a:solidFill>
              </a:endParaRPr>
            </a:p>
          </p:txBody>
        </p:sp>
        <p:grpSp>
          <p:nvGrpSpPr>
            <p:cNvPr id="14350"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6" name="Rectangle 20"/>
              <p:cNvSpPr>
                <a:spLocks noChangeArrowheads="1"/>
              </p:cNvSpPr>
              <p:nvPr userDrawn="1"/>
            </p:nvSpPr>
            <p:spPr bwMode="auto">
              <a:xfrm flipV="1">
                <a:off x="6126" y="2387"/>
                <a:ext cx="115"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1"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2" name="Rectangle 25"/>
              <p:cNvSpPr>
                <a:spLocks noChangeArrowheads="1"/>
              </p:cNvSpPr>
              <p:nvPr userDrawn="1"/>
            </p:nvSpPr>
            <p:spPr bwMode="auto">
              <a:xfrm flipV="1">
                <a:off x="6126" y="2523"/>
                <a:ext cx="115"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2"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8" name="Rectangle 30"/>
              <p:cNvSpPr>
                <a:spLocks noChangeArrowheads="1"/>
              </p:cNvSpPr>
              <p:nvPr userDrawn="1"/>
            </p:nvSpPr>
            <p:spPr bwMode="auto">
              <a:xfrm flipV="1">
                <a:off x="6126" y="2659"/>
                <a:ext cx="115"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3"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5"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4"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0" name="Rectangle 40"/>
              <p:cNvSpPr>
                <a:spLocks noChangeArrowheads="1"/>
              </p:cNvSpPr>
              <p:nvPr userDrawn="1"/>
            </p:nvSpPr>
            <p:spPr bwMode="auto">
              <a:xfrm flipV="1">
                <a:off x="6126" y="2886"/>
                <a:ext cx="115"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5"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6" name="Rectangle 45"/>
              <p:cNvSpPr>
                <a:spLocks noChangeArrowheads="1"/>
              </p:cNvSpPr>
              <p:nvPr userDrawn="1"/>
            </p:nvSpPr>
            <p:spPr bwMode="auto">
              <a:xfrm flipV="1">
                <a:off x="6126" y="3022"/>
                <a:ext cx="115"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6"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2" name="Rectangle 50"/>
              <p:cNvSpPr>
                <a:spLocks noChangeArrowheads="1"/>
              </p:cNvSpPr>
              <p:nvPr userDrawn="1"/>
            </p:nvSpPr>
            <p:spPr bwMode="auto">
              <a:xfrm flipV="1">
                <a:off x="6126" y="3158"/>
                <a:ext cx="115"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7"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8" name="Rectangle 55"/>
              <p:cNvSpPr>
                <a:spLocks noChangeArrowheads="1"/>
              </p:cNvSpPr>
              <p:nvPr userDrawn="1"/>
            </p:nvSpPr>
            <p:spPr bwMode="auto">
              <a:xfrm flipV="1">
                <a:off x="6126" y="3385"/>
                <a:ext cx="115"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8"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4" name="Rectangle 60"/>
              <p:cNvSpPr>
                <a:spLocks noChangeArrowheads="1"/>
              </p:cNvSpPr>
              <p:nvPr userDrawn="1"/>
            </p:nvSpPr>
            <p:spPr bwMode="auto">
              <a:xfrm flipV="1">
                <a:off x="6126" y="3521"/>
                <a:ext cx="115"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59"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0" name="Rectangle 65"/>
              <p:cNvSpPr>
                <a:spLocks noChangeArrowheads="1"/>
              </p:cNvSpPr>
              <p:nvPr userDrawn="1"/>
            </p:nvSpPr>
            <p:spPr bwMode="auto">
              <a:xfrm flipV="1">
                <a:off x="6126" y="3657"/>
                <a:ext cx="115"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60"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6" name="Rectangle 70"/>
              <p:cNvSpPr>
                <a:spLocks noChangeArrowheads="1"/>
              </p:cNvSpPr>
              <p:nvPr userDrawn="1"/>
            </p:nvSpPr>
            <p:spPr bwMode="auto">
              <a:xfrm flipV="1">
                <a:off x="6126" y="3884"/>
                <a:ext cx="115"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61"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2" name="Rectangle 75"/>
              <p:cNvSpPr>
                <a:spLocks noChangeArrowheads="1"/>
              </p:cNvSpPr>
              <p:nvPr userDrawn="1"/>
            </p:nvSpPr>
            <p:spPr bwMode="auto">
              <a:xfrm flipV="1">
                <a:off x="6126" y="4026"/>
                <a:ext cx="115"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4362"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68" name="Rectangle 80"/>
              <p:cNvSpPr>
                <a:spLocks noChangeArrowheads="1"/>
              </p:cNvSpPr>
              <p:nvPr userDrawn="1"/>
            </p:nvSpPr>
            <p:spPr bwMode="auto">
              <a:xfrm flipV="1">
                <a:off x="6126" y="4167"/>
                <a:ext cx="115"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sp>
        <p:nvSpPr>
          <p:cNvPr id="10251" name="Rectangle 83"/>
          <p:cNvSpPr>
            <a:spLocks noChangeArrowheads="1"/>
          </p:cNvSpPr>
          <p:nvPr/>
        </p:nvSpPr>
        <p:spPr bwMode="auto">
          <a:xfrm>
            <a:off x="12339638" y="1341438"/>
            <a:ext cx="1589087" cy="1336675"/>
          </a:xfrm>
          <a:prstGeom prst="rect">
            <a:avLst/>
          </a:prstGeom>
          <a:noFill/>
          <a:ln>
            <a:noFill/>
          </a:ln>
          <a:effectLst/>
          <a:extLst>
            <a:ext uri="{909E8E84-426E-40DD-AFC4-6F175D3DCCD1}"/>
            <a:ext uri="{91240B29-F687-4F45-9708-019B960494DF}"/>
            <a:ext uri="{AF507438-7753-43E0-B8FC-AC1667EBCBE1}"/>
          </a:extLst>
        </p:spPr>
        <p:txBody>
          <a:bodyPr lIns="83907" tIns="41954" rIns="83907" bIns="41954">
            <a:spAutoFit/>
          </a:bodyPr>
          <a:lstStyle/>
          <a:p>
            <a:pPr eaLnBrk="0" hangingPunct="0">
              <a:lnSpc>
                <a:spcPct val="120000"/>
              </a:lnSpc>
              <a:spcBef>
                <a:spcPct val="20000"/>
              </a:spcBef>
              <a:buFont typeface="Arial" pitchFamily="34" charset="0"/>
              <a:buNone/>
              <a:defRPr/>
            </a:pPr>
            <a:r>
              <a:rPr lang="zh-CN" altLang="en-US" sz="1100" dirty="0">
                <a:solidFill>
                  <a:srgbClr val="FFFFFF"/>
                </a:solidFill>
              </a:rPr>
              <a:t>配色参考方案：</a:t>
            </a:r>
          </a:p>
          <a:p>
            <a:pPr eaLnBrk="0" hangingPunct="0">
              <a:lnSpc>
                <a:spcPct val="120000"/>
              </a:lnSpc>
              <a:spcBef>
                <a:spcPct val="20000"/>
              </a:spcBef>
              <a:buFont typeface="Arial" pitchFamily="34" charset="0"/>
              <a:buNone/>
              <a:defRPr/>
            </a:pPr>
            <a:r>
              <a:rPr lang="zh-CN" altLang="en-US" sz="1100" dirty="0">
                <a:solidFill>
                  <a:srgbClr val="FFFFFF"/>
                </a:solidFill>
              </a:rPr>
              <a:t>建议同一页面内不超过四种颜色，以下是</a:t>
            </a:r>
            <a:r>
              <a:rPr lang="en-US" altLang="zh-CN" sz="1100" dirty="0">
                <a:solidFill>
                  <a:srgbClr val="FFFFFF"/>
                </a:solidFill>
              </a:rPr>
              <a:t>13</a:t>
            </a:r>
            <a:r>
              <a:rPr lang="zh-CN" altLang="en-US" sz="1100" dirty="0">
                <a:solidFill>
                  <a:srgbClr val="FFFFFF"/>
                </a:solidFill>
              </a:rPr>
              <a:t>组配色方案，同一页面内只选择一组使用。（仅供参考）</a:t>
            </a:r>
          </a:p>
        </p:txBody>
      </p:sp>
      <p:sp>
        <p:nvSpPr>
          <p:cNvPr id="10252" name="Rectangle 84"/>
          <p:cNvSpPr>
            <a:spLocks noChangeArrowheads="1"/>
          </p:cNvSpPr>
          <p:nvPr/>
        </p:nvSpPr>
        <p:spPr bwMode="auto">
          <a:xfrm>
            <a:off x="12339638" y="7938"/>
            <a:ext cx="1493837" cy="490537"/>
          </a:xfrm>
          <a:prstGeom prst="rect">
            <a:avLst/>
          </a:prstGeom>
          <a:noFill/>
          <a:ln>
            <a:noFill/>
          </a:ln>
          <a:effectLst/>
          <a:extLst>
            <a:ext uri="{909E8E84-426E-40DD-AFC4-6F175D3DCCD1}"/>
            <a:ext uri="{91240B29-F687-4F45-9708-019B960494DF}"/>
            <a:ext uri="{AF507438-7753-43E0-B8FC-AC1667EBCBE1}"/>
          </a:extLst>
        </p:spPr>
        <p:txBody>
          <a:bodyPr lIns="83907" tIns="41954" rIns="83907" bIns="41954">
            <a:spAutoFit/>
          </a:bodyPr>
          <a:lstStyle/>
          <a:p>
            <a:pPr>
              <a:lnSpc>
                <a:spcPct val="120000"/>
              </a:lnSpc>
              <a:buClr>
                <a:srgbClr val="777777"/>
              </a:buClr>
              <a:buSzPct val="60000"/>
              <a:buFont typeface="Wingdings" pitchFamily="2" charset="2"/>
              <a:buNone/>
              <a:defRPr/>
            </a:pPr>
            <a:r>
              <a:rPr lang="zh-CN" altLang="en-US" sz="1100" dirty="0">
                <a:solidFill>
                  <a:srgbClr val="FFFFFF"/>
                </a:solidFill>
              </a:rPr>
              <a:t>客户或者合作伙伴的标志放在右上角</a:t>
            </a:r>
            <a:r>
              <a:rPr lang="en-US" altLang="zh-CN" sz="1100" dirty="0">
                <a:solidFill>
                  <a:srgbClr val="FFFFFF"/>
                </a:solidFill>
              </a:rPr>
              <a:t>.</a:t>
            </a:r>
            <a:endParaRPr lang="zh-CN" altLang="en-US" sz="1100" dirty="0">
              <a:solidFill>
                <a:srgbClr val="FFFFFF"/>
              </a:solidFill>
            </a:endParaRPr>
          </a:p>
        </p:txBody>
      </p:sp>
      <p:sp>
        <p:nvSpPr>
          <p:cNvPr id="6149" name="Rectangle 5"/>
          <p:cNvSpPr>
            <a:spLocks noChangeArrowheads="1"/>
          </p:cNvSpPr>
          <p:nvPr/>
        </p:nvSpPr>
        <p:spPr bwMode="auto">
          <a:xfrm>
            <a:off x="8483600" y="6489700"/>
            <a:ext cx="2800350" cy="368300"/>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FDABCAB1-60D1-4A32-A769-839B53DCD827}"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80" name="Rectangle 21"/>
          <p:cNvSpPr>
            <a:spLocks noChangeArrowheads="1"/>
          </p:cNvSpPr>
          <p:nvPr/>
        </p:nvSpPr>
        <p:spPr bwMode="auto">
          <a:xfrm>
            <a:off x="5048250" y="6465888"/>
            <a:ext cx="2286000" cy="169862"/>
          </a:xfrm>
          <a:prstGeom prst="rect">
            <a:avLst/>
          </a:prstGeom>
          <a:noFill/>
          <a:ln w="9525" algn="ctr">
            <a:noFill/>
            <a:miter lim="800000"/>
            <a:headEnd/>
            <a:tailEnd/>
          </a:ln>
          <a:effectLst/>
        </p:spPr>
        <p:txBody>
          <a:bodyPr wrap="none" lIns="83863" tIns="0" rIns="83863" bIns="0">
            <a:spAutoFit/>
          </a:bodyPr>
          <a:lstStyle/>
          <a:p>
            <a:pPr defTabSz="839527" eaLnBrk="0" hangingPunct="0">
              <a:defRPr/>
            </a:pPr>
            <a:r>
              <a:rPr lang="zh-CN" altLang="en-US" sz="1100" dirty="0">
                <a:solidFill>
                  <a:srgbClr val="000000"/>
                </a:solidFill>
                <a:latin typeface="华文细黑"/>
                <a:ea typeface="华文细黑"/>
              </a:rPr>
              <a:t>华为保密信息，未经授权禁止扩散</a:t>
            </a:r>
            <a:endParaRPr lang="en-US" altLang="zh-CN" sz="1100" dirty="0">
              <a:solidFill>
                <a:srgbClr val="000000"/>
              </a:solidFill>
              <a:latin typeface="华文细黑"/>
              <a:ea typeface="华文细黑"/>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2pPr>
      <a:lvl3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3pPr>
      <a:lvl4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4pPr>
      <a:lvl5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5pPr>
      <a:lvl6pPr marL="47878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6pPr>
      <a:lvl7pPr marL="95756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7pPr>
      <a:lvl8pPr marL="143634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8pPr>
      <a:lvl9pPr marL="1915118"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9pPr>
    </p:titleStyle>
    <p:bodyStyle>
      <a:lvl1pPr marL="358775" indent="-358775" algn="l" rtl="0" eaLnBrk="0" fontAlgn="base" hangingPunct="0">
        <a:lnSpc>
          <a:spcPct val="140000"/>
        </a:lnSpc>
        <a:spcBef>
          <a:spcPct val="0"/>
        </a:spcBef>
        <a:spcAft>
          <a:spcPct val="0"/>
        </a:spcAft>
        <a:buClr>
          <a:srgbClr val="777777"/>
        </a:buClr>
        <a:buSzPct val="60000"/>
        <a:buFont typeface="Wingdings" pitchFamily="2" charset="2"/>
        <a:buChar char="l"/>
        <a:defRPr sz="2100">
          <a:solidFill>
            <a:schemeClr val="tx1"/>
          </a:solidFill>
          <a:latin typeface="+mn-lt"/>
          <a:ea typeface="黑体" pitchFamily="49" charset="-122"/>
          <a:cs typeface="+mn-cs"/>
        </a:defRPr>
      </a:lvl1pPr>
      <a:lvl2pPr marL="777875" indent="-2984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95388" indent="-238125" algn="l" rtl="0" eaLnBrk="0" fontAlgn="base" hangingPunct="0">
        <a:lnSpc>
          <a:spcPct val="140000"/>
        </a:lnSpc>
        <a:spcBef>
          <a:spcPct val="0"/>
        </a:spcBef>
        <a:spcAft>
          <a:spcPct val="0"/>
        </a:spcAft>
        <a:buSzPct val="50000"/>
        <a:buFont typeface="Wingdings" pitchFamily="2" charset="2"/>
        <a:buChar char="n"/>
        <a:defRPr sz="1700">
          <a:solidFill>
            <a:schemeClr val="tx1"/>
          </a:solidFill>
          <a:latin typeface="+mn-lt"/>
          <a:ea typeface="+mn-ea"/>
          <a:cs typeface="+mn-cs"/>
        </a:defRPr>
      </a:lvl3pPr>
      <a:lvl4pPr marL="1674813" indent="-238125" algn="l" rtl="0" eaLnBrk="0" fontAlgn="base" hangingPunct="0">
        <a:lnSpc>
          <a:spcPct val="140000"/>
        </a:lnSpc>
        <a:spcBef>
          <a:spcPct val="0"/>
        </a:spcBef>
        <a:spcAft>
          <a:spcPct val="0"/>
        </a:spcAft>
        <a:buChar char="–"/>
        <a:defRPr sz="1500">
          <a:solidFill>
            <a:schemeClr val="tx1"/>
          </a:solidFill>
          <a:latin typeface="+mn-lt"/>
          <a:ea typeface="+mn-ea"/>
          <a:cs typeface="+mn-cs"/>
        </a:defRPr>
      </a:lvl4pPr>
      <a:lvl5pPr marL="2154238" indent="-238125"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633290"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6pPr>
      <a:lvl7pPr marL="3112069"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7pPr>
      <a:lvl8pPr marL="359084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8pPr>
      <a:lvl9pPr marL="406962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9pPr>
    </p:bodyStyle>
    <p:otherStyle>
      <a:defPPr>
        <a:defRPr lang="zh-CN"/>
      </a:defPPr>
      <a:lvl1pPr marL="0" algn="l" defTabSz="957560" rtl="0" eaLnBrk="1" latinLnBrk="0" hangingPunct="1">
        <a:defRPr sz="1800" kern="1200">
          <a:solidFill>
            <a:schemeClr val="tx1"/>
          </a:solidFill>
          <a:latin typeface="+mn-lt"/>
          <a:ea typeface="+mn-ea"/>
          <a:cs typeface="+mn-cs"/>
        </a:defRPr>
      </a:lvl1pPr>
      <a:lvl2pPr marL="478780" algn="l" defTabSz="957560" rtl="0" eaLnBrk="1" latinLnBrk="0" hangingPunct="1">
        <a:defRPr sz="1800" kern="1200">
          <a:solidFill>
            <a:schemeClr val="tx1"/>
          </a:solidFill>
          <a:latin typeface="+mn-lt"/>
          <a:ea typeface="+mn-ea"/>
          <a:cs typeface="+mn-cs"/>
        </a:defRPr>
      </a:lvl2pPr>
      <a:lvl3pPr marL="957560" algn="l" defTabSz="957560" rtl="0" eaLnBrk="1" latinLnBrk="0" hangingPunct="1">
        <a:defRPr sz="1800" kern="1200">
          <a:solidFill>
            <a:schemeClr val="tx1"/>
          </a:solidFill>
          <a:latin typeface="+mn-lt"/>
          <a:ea typeface="+mn-ea"/>
          <a:cs typeface="+mn-cs"/>
        </a:defRPr>
      </a:lvl3pPr>
      <a:lvl4pPr marL="1436340" algn="l" defTabSz="957560" rtl="0" eaLnBrk="1" latinLnBrk="0" hangingPunct="1">
        <a:defRPr sz="1800" kern="1200">
          <a:solidFill>
            <a:schemeClr val="tx1"/>
          </a:solidFill>
          <a:latin typeface="+mn-lt"/>
          <a:ea typeface="+mn-ea"/>
          <a:cs typeface="+mn-cs"/>
        </a:defRPr>
      </a:lvl4pPr>
      <a:lvl5pPr marL="1915118" algn="l" defTabSz="957560" rtl="0" eaLnBrk="1" latinLnBrk="0" hangingPunct="1">
        <a:defRPr sz="1800" kern="1200">
          <a:solidFill>
            <a:schemeClr val="tx1"/>
          </a:solidFill>
          <a:latin typeface="+mn-lt"/>
          <a:ea typeface="+mn-ea"/>
          <a:cs typeface="+mn-cs"/>
        </a:defRPr>
      </a:lvl5pPr>
      <a:lvl6pPr marL="2393899" algn="l" defTabSz="957560" rtl="0" eaLnBrk="1" latinLnBrk="0" hangingPunct="1">
        <a:defRPr sz="1800" kern="1200">
          <a:solidFill>
            <a:schemeClr val="tx1"/>
          </a:solidFill>
          <a:latin typeface="+mn-lt"/>
          <a:ea typeface="+mn-ea"/>
          <a:cs typeface="+mn-cs"/>
        </a:defRPr>
      </a:lvl6pPr>
      <a:lvl7pPr marL="2872679" algn="l" defTabSz="957560" rtl="0" eaLnBrk="1" latinLnBrk="0" hangingPunct="1">
        <a:defRPr sz="1800" kern="1200">
          <a:solidFill>
            <a:schemeClr val="tx1"/>
          </a:solidFill>
          <a:latin typeface="+mn-lt"/>
          <a:ea typeface="+mn-ea"/>
          <a:cs typeface="+mn-cs"/>
        </a:defRPr>
      </a:lvl7pPr>
      <a:lvl8pPr marL="3351459" algn="l" defTabSz="957560" rtl="0" eaLnBrk="1" latinLnBrk="0" hangingPunct="1">
        <a:defRPr sz="1800" kern="1200">
          <a:solidFill>
            <a:schemeClr val="tx1"/>
          </a:solidFill>
          <a:latin typeface="+mn-lt"/>
          <a:ea typeface="+mn-ea"/>
          <a:cs typeface="+mn-cs"/>
        </a:defRPr>
      </a:lvl8pPr>
      <a:lvl9pPr marL="3830239" algn="l" defTabSz="95756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362"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15363" name="Picture 104" descr="PPT胶片内页元素-16比9-内页灰条"/>
          <p:cNvPicPr>
            <a:picLocks noChangeAspect="1" noChangeArrowheads="1"/>
          </p:cNvPicPr>
          <p:nvPr userDrawn="1"/>
        </p:nvPicPr>
        <p:blipFill>
          <a:blip r:embed="rId3" cstate="print"/>
          <a:srcRect/>
          <a:stretch>
            <a:fillRect/>
          </a:stretch>
        </p:blipFill>
        <p:spPr bwMode="auto">
          <a:xfrm>
            <a:off x="0" y="6224588"/>
            <a:ext cx="12190413" cy="633412"/>
          </a:xfrm>
          <a:prstGeom prst="rect">
            <a:avLst/>
          </a:prstGeom>
          <a:noFill/>
          <a:ln w="9525">
            <a:noFill/>
            <a:miter lim="800000"/>
            <a:headEnd/>
            <a:tailEnd/>
          </a:ln>
        </p:spPr>
      </p:pic>
      <p:pic>
        <p:nvPicPr>
          <p:cNvPr id="15364" name="Picture 101" descr="图片3副本"/>
          <p:cNvPicPr>
            <a:picLocks noChangeAspect="1" noChangeArrowheads="1"/>
          </p:cNvPicPr>
          <p:nvPr userDrawn="1"/>
        </p:nvPicPr>
        <p:blipFill>
          <a:blip r:embed="rId4" cstate="print"/>
          <a:srcRect/>
          <a:stretch>
            <a:fillRect/>
          </a:stretch>
        </p:blipFill>
        <p:spPr bwMode="auto">
          <a:xfrm>
            <a:off x="10182225" y="6392863"/>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0" y="6502400"/>
            <a:ext cx="2679700" cy="184150"/>
          </a:xfrm>
          <a:prstGeom prst="rect">
            <a:avLst/>
          </a:prstGeom>
          <a:noFill/>
          <a:ln>
            <a:noFill/>
          </a:ln>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1536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0" y="6502400"/>
            <a:ext cx="1565275" cy="184150"/>
          </a:xfrm>
          <a:prstGeom prst="rect">
            <a:avLst/>
          </a:prstGeom>
          <a:noFill/>
          <a:ln>
            <a:noFill/>
          </a:ln>
          <a:effectLst/>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1536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15369" name="Group 88"/>
          <p:cNvGrpSpPr>
            <a:grpSpLocks/>
          </p:cNvGrpSpPr>
          <p:nvPr userDrawn="1"/>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p:spPr>
          <p:txBody>
            <a:bodyPr wrap="none" anchor="ctr"/>
            <a:lstStyle/>
            <a:p>
              <a:pPr>
                <a:defRPr/>
              </a:pPr>
              <a:endParaRPr lang="zh-CN" altLang="en-US">
                <a:solidFill>
                  <a:srgbClr val="000000"/>
                </a:solidFill>
                <a:ea typeface="宋体" charset="-122"/>
              </a:endParaRPr>
            </a:p>
          </p:txBody>
        </p:sp>
        <p:grpSp>
          <p:nvGrpSpPr>
            <p:cNvPr id="15375" name="Group 87"/>
            <p:cNvGrpSpPr>
              <a:grpSpLocks/>
            </p:cNvGrpSpPr>
            <p:nvPr userDrawn="1"/>
          </p:nvGrpSpPr>
          <p:grpSpPr bwMode="auto">
            <a:xfrm>
              <a:off x="5941" y="2475"/>
              <a:ext cx="409" cy="1783"/>
              <a:chOff x="5921" y="2387"/>
              <a:chExt cx="409" cy="1783"/>
            </a:xfrm>
          </p:grpSpPr>
          <p:grpSp>
            <p:nvGrpSpPr>
              <p:cNvPr id="15376"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77"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78"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79"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0"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1"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2"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3"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4"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5"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6"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7"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5388"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00" y="6502400"/>
            <a:ext cx="2797175" cy="455613"/>
          </a:xfrm>
          <a:prstGeom prst="rect">
            <a:avLst/>
          </a:prstGeom>
          <a:noFill/>
          <a:ln>
            <a:noFill/>
          </a:ln>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8F0248F0-B3F9-44C5-B431-A85924EAD2EF}"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userDrawn="1"/>
        </p:nvSpPr>
        <p:spPr bwMode="auto">
          <a:xfrm>
            <a:off x="-3846513" y="1330325"/>
            <a:ext cx="3702050" cy="39052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38" y="57150"/>
            <a:ext cx="1727200" cy="1108075"/>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38" y="1196975"/>
            <a:ext cx="1727200" cy="1954213"/>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386"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16388"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F0D0E925-9693-4522-A3F0-2A95BECDEE1A}" type="slidenum">
              <a:rPr lang="de-DE" altLang="zh-CN"/>
              <a:pPr/>
              <a:t>‹#›</a:t>
            </a:fld>
            <a:endParaRPr lang="en-GB" altLang="zh-CN"/>
          </a:p>
        </p:txBody>
      </p:sp>
      <p:sp>
        <p:nvSpPr>
          <p:cNvPr id="16390"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566863"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6395"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16397"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398"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399"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0"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1"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2"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3"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4"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5"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6"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7"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8"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16409"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518" r:id="rId1"/>
    <p:sldLayoutId id="2147484519" r:id="rId2"/>
    <p:sldLayoutId id="2147484520" r:id="rId3"/>
    <p:sldLayoutId id="2147484521" r:id="rId4"/>
    <p:sldLayoutId id="2147484522" r:id="rId5"/>
    <p:sldLayoutId id="2147484523" r:id="rId6"/>
    <p:sldLayoutId id="2147484524" r:id="rId7"/>
    <p:sldLayoutId id="2147484525" r:id="rId8"/>
    <p:sldLayoutId id="2147484526" r:id="rId9"/>
    <p:sldLayoutId id="2147484527" r:id="rId10"/>
    <p:sldLayoutId id="2147484528"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mj-ea"/>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410" name="Picture 102" descr="PPT胶片内页元素-16比9-内页"/>
          <p:cNvPicPr>
            <a:picLocks noChangeAspect="1" noChangeArrowheads="1"/>
          </p:cNvPicPr>
          <p:nvPr userDrawn="1"/>
        </p:nvPicPr>
        <p:blipFill>
          <a:blip r:embed="rId4" cstate="print"/>
          <a:srcRect/>
          <a:stretch>
            <a:fillRect/>
          </a:stretch>
        </p:blipFill>
        <p:spPr bwMode="auto">
          <a:xfrm>
            <a:off x="0" y="0"/>
            <a:ext cx="12192000" cy="6858000"/>
          </a:xfrm>
          <a:prstGeom prst="rect">
            <a:avLst/>
          </a:prstGeom>
          <a:noFill/>
          <a:ln w="9525">
            <a:noFill/>
            <a:miter lim="800000"/>
            <a:headEnd/>
            <a:tailEnd/>
          </a:ln>
        </p:spPr>
      </p:pic>
      <p:pic>
        <p:nvPicPr>
          <p:cNvPr id="17411" name="Picture 104" descr="PPT胶片内页元素-16比9-内页灰条"/>
          <p:cNvPicPr>
            <a:picLocks noChangeAspect="1" noChangeArrowheads="1"/>
          </p:cNvPicPr>
          <p:nvPr userDrawn="1"/>
        </p:nvPicPr>
        <p:blipFill>
          <a:blip r:embed="rId5" cstate="print"/>
          <a:srcRect/>
          <a:stretch>
            <a:fillRect/>
          </a:stretch>
        </p:blipFill>
        <p:spPr bwMode="auto">
          <a:xfrm>
            <a:off x="0" y="6224588"/>
            <a:ext cx="12190413" cy="633412"/>
          </a:xfrm>
          <a:prstGeom prst="rect">
            <a:avLst/>
          </a:prstGeom>
          <a:noFill/>
          <a:ln w="9525">
            <a:noFill/>
            <a:miter lim="800000"/>
            <a:headEnd/>
            <a:tailEnd/>
          </a:ln>
        </p:spPr>
      </p:pic>
      <p:pic>
        <p:nvPicPr>
          <p:cNvPr id="17412" name="Picture 101" descr="图片3副本"/>
          <p:cNvPicPr>
            <a:picLocks noChangeAspect="1" noChangeArrowheads="1"/>
          </p:cNvPicPr>
          <p:nvPr userDrawn="1"/>
        </p:nvPicPr>
        <p:blipFill>
          <a:blip r:embed="rId6" cstate="print"/>
          <a:srcRect/>
          <a:stretch>
            <a:fillRect/>
          </a:stretch>
        </p:blipFill>
        <p:spPr bwMode="auto">
          <a:xfrm>
            <a:off x="10182225" y="6392863"/>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0" y="6502400"/>
            <a:ext cx="2679700" cy="184150"/>
          </a:xfrm>
          <a:prstGeom prst="rect">
            <a:avLst/>
          </a:prstGeom>
          <a:noFill/>
          <a:ln>
            <a:noFill/>
          </a:ln>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17414"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0" y="6502400"/>
            <a:ext cx="1565275" cy="184150"/>
          </a:xfrm>
          <a:prstGeom prst="rect">
            <a:avLst/>
          </a:prstGeom>
          <a:noFill/>
          <a:ln>
            <a:noFill/>
          </a:ln>
          <a:effectLst/>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17416"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17417" name="Group 88"/>
          <p:cNvGrpSpPr>
            <a:grpSpLocks/>
          </p:cNvGrpSpPr>
          <p:nvPr userDrawn="1"/>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p:spPr>
          <p:txBody>
            <a:bodyPr wrap="none" anchor="ctr"/>
            <a:lstStyle/>
            <a:p>
              <a:pPr>
                <a:defRPr/>
              </a:pPr>
              <a:endParaRPr lang="zh-CN" altLang="en-US">
                <a:solidFill>
                  <a:srgbClr val="000000"/>
                </a:solidFill>
                <a:ea typeface="宋体" charset="-122"/>
              </a:endParaRPr>
            </a:p>
          </p:txBody>
        </p:sp>
        <p:grpSp>
          <p:nvGrpSpPr>
            <p:cNvPr id="17423" name="Group 87"/>
            <p:cNvGrpSpPr>
              <a:grpSpLocks/>
            </p:cNvGrpSpPr>
            <p:nvPr userDrawn="1"/>
          </p:nvGrpSpPr>
          <p:grpSpPr bwMode="auto">
            <a:xfrm>
              <a:off x="5941" y="2475"/>
              <a:ext cx="409" cy="1783"/>
              <a:chOff x="5921" y="2387"/>
              <a:chExt cx="409" cy="1783"/>
            </a:xfrm>
          </p:grpSpPr>
          <p:grpSp>
            <p:nvGrpSpPr>
              <p:cNvPr id="1742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2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2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2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2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2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3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3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3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3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3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3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743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00" y="6502400"/>
            <a:ext cx="2797175" cy="455613"/>
          </a:xfrm>
          <a:prstGeom prst="rect">
            <a:avLst/>
          </a:prstGeom>
          <a:noFill/>
          <a:ln>
            <a:noFill/>
          </a:ln>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56E69669-8843-4472-990F-16C6F3FF99FC}"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userDrawn="1"/>
        </p:nvSpPr>
        <p:spPr bwMode="auto">
          <a:xfrm>
            <a:off x="-3846513" y="1330325"/>
            <a:ext cx="3702050" cy="39052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38" y="57150"/>
            <a:ext cx="1727200" cy="1108075"/>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38" y="1196975"/>
            <a:ext cx="1727200" cy="1954213"/>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4529" r:id="rId1"/>
    <p:sldLayoutId id="2147484530"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434" name="Picture 79" descr="dd"/>
          <p:cNvPicPr>
            <a:picLocks noChangeAspect="1" noChangeArrowheads="1"/>
          </p:cNvPicPr>
          <p:nvPr/>
        </p:nvPicPr>
        <p:blipFill>
          <a:blip r:embed="rId2" cstate="print"/>
          <a:srcRect/>
          <a:stretch>
            <a:fillRect/>
          </a:stretch>
        </p:blipFill>
        <p:spPr bwMode="auto">
          <a:xfrm>
            <a:off x="0" y="6224588"/>
            <a:ext cx="12203113" cy="636587"/>
          </a:xfrm>
          <a:prstGeom prst="rect">
            <a:avLst/>
          </a:prstGeom>
          <a:noFill/>
          <a:ln w="9525">
            <a:noFill/>
            <a:miter lim="800000"/>
            <a:headEnd/>
            <a:tailEnd/>
          </a:ln>
        </p:spPr>
      </p:pic>
      <p:sp>
        <p:nvSpPr>
          <p:cNvPr id="154" name="Text Box 8"/>
          <p:cNvSpPr txBox="1">
            <a:spLocks noChangeArrowheads="1"/>
          </p:cNvSpPr>
          <p:nvPr/>
        </p:nvSpPr>
        <p:spPr bwMode="auto">
          <a:xfrm>
            <a:off x="1008063" y="6451600"/>
            <a:ext cx="2684462" cy="184150"/>
          </a:xfrm>
          <a:prstGeom prst="rect">
            <a:avLst/>
          </a:prstGeom>
          <a:noFill/>
          <a:ln>
            <a:noFill/>
          </a:ln>
          <a:extLst>
            <a:ext uri="{909E8E84-426E-40DD-AFC4-6F175D3DCCD1}"/>
            <a:ext uri="{91240B29-F687-4F45-9708-019B960494DF}"/>
          </a:extLst>
        </p:spPr>
        <p:txBody>
          <a:bodyPr wrap="none" lIns="0" tIns="0" rIns="83896"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pic>
        <p:nvPicPr>
          <p:cNvPr id="18436" name="Picture 9" descr="8"/>
          <p:cNvPicPr>
            <a:picLocks noChangeAspect="1" noChangeArrowheads="1"/>
          </p:cNvPicPr>
          <p:nvPr/>
        </p:nvPicPr>
        <p:blipFill>
          <a:blip r:embed="rId3" cstate="print"/>
          <a:srcRect/>
          <a:stretch>
            <a:fillRect/>
          </a:stretch>
        </p:blipFill>
        <p:spPr bwMode="auto">
          <a:xfrm>
            <a:off x="10013950" y="6386513"/>
            <a:ext cx="1749425" cy="312737"/>
          </a:xfrm>
          <a:prstGeom prst="rect">
            <a:avLst/>
          </a:prstGeom>
          <a:noFill/>
          <a:ln w="9525">
            <a:noFill/>
            <a:miter lim="800000"/>
            <a:headEnd/>
            <a:tailEnd/>
          </a:ln>
        </p:spPr>
      </p:pic>
      <p:sp>
        <p:nvSpPr>
          <p:cNvPr id="18437" name="Rectangle 13"/>
          <p:cNvSpPr>
            <a:spLocks noGrp="1" noChangeArrowheads="1"/>
          </p:cNvSpPr>
          <p:nvPr>
            <p:ph type="title"/>
          </p:nvPr>
        </p:nvSpPr>
        <p:spPr bwMode="auto">
          <a:xfrm>
            <a:off x="1008063" y="325438"/>
            <a:ext cx="10179050" cy="871537"/>
          </a:xfrm>
          <a:prstGeom prst="rect">
            <a:avLst/>
          </a:prstGeom>
          <a:noFill/>
          <a:ln w="9525">
            <a:noFill/>
            <a:miter lim="800000"/>
            <a:headEnd/>
            <a:tailEnd/>
          </a:ln>
        </p:spPr>
        <p:txBody>
          <a:bodyPr vert="horz" wrap="square" lIns="0" tIns="41955" rIns="83912" bIns="41955" numCol="1" anchor="ctr" anchorCtr="0" compatLnSpc="1">
            <a:prstTxWarp prst="textNoShape">
              <a:avLst/>
            </a:prstTxWarp>
          </a:bodyPr>
          <a:lstStyle/>
          <a:p>
            <a:pPr lvl="0"/>
            <a:r>
              <a:rPr lang="zh-CN" altLang="en-US" smtClean="0"/>
              <a:t>单击此处编辑母版标题样式</a:t>
            </a:r>
          </a:p>
        </p:txBody>
      </p:sp>
      <p:sp>
        <p:nvSpPr>
          <p:cNvPr id="18438" name="Rectangle 68"/>
          <p:cNvSpPr>
            <a:spLocks noGrp="1" noChangeArrowheads="1"/>
          </p:cNvSpPr>
          <p:nvPr>
            <p:ph type="body" idx="1"/>
          </p:nvPr>
        </p:nvSpPr>
        <p:spPr bwMode="auto">
          <a:xfrm>
            <a:off x="1008063" y="1628775"/>
            <a:ext cx="10179050" cy="4194175"/>
          </a:xfrm>
          <a:prstGeom prst="rect">
            <a:avLst/>
          </a:prstGeom>
          <a:noFill/>
          <a:ln w="9525">
            <a:noFill/>
            <a:miter lim="800000"/>
            <a:headEnd/>
            <a:tailEnd/>
          </a:ln>
        </p:spPr>
        <p:txBody>
          <a:bodyPr vert="horz" wrap="square" lIns="83925" tIns="41961" rIns="83925" bIns="41961"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9" name="Rectangle 15"/>
          <p:cNvSpPr>
            <a:spLocks noChangeArrowheads="1"/>
          </p:cNvSpPr>
          <p:nvPr/>
        </p:nvSpPr>
        <p:spPr bwMode="auto">
          <a:xfrm>
            <a:off x="-2603500" y="692150"/>
            <a:ext cx="2459037" cy="5527675"/>
          </a:xfrm>
          <a:prstGeom prst="rect">
            <a:avLst/>
          </a:prstGeom>
          <a:noFill/>
          <a:ln>
            <a:noFill/>
          </a:ln>
          <a:effectLst/>
          <a:extLst>
            <a:ext uri="{909E8E84-426E-40DD-AFC4-6F175D3DCCD1}"/>
            <a:ext uri="{91240B29-F687-4F45-9708-019B960494DF}"/>
            <a:ext uri="{AF507438-7753-43E0-B8FC-AC1667EBCBE1}"/>
          </a:extLst>
        </p:spPr>
        <p:txBody>
          <a:bodyPr lIns="83907" tIns="41954" rIns="83907" bIns="41954">
            <a:spAutoFit/>
          </a:bodyPr>
          <a:lstStyle/>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defRPr/>
            </a:pPr>
            <a:r>
              <a:rPr lang="en-US" altLang="zh-CN" sz="1100" dirty="0" err="1">
                <a:solidFill>
                  <a:srgbClr val="FFFFFF"/>
                </a:solidFill>
              </a:rPr>
              <a:t>FrutigerNext</a:t>
            </a:r>
            <a:r>
              <a:rPr lang="en-US" altLang="zh-CN" sz="1100" dirty="0">
                <a:solidFill>
                  <a:srgbClr val="FFFFFF"/>
                </a:solidFill>
              </a:rPr>
              <a:t> LT Medium</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defRPr/>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59086" indent="-359086" algn="r" eaLnBrk="0" hangingPunct="0">
              <a:lnSpc>
                <a:spcPct val="125000"/>
              </a:lnSpc>
              <a:spcBef>
                <a:spcPct val="20000"/>
              </a:spcBef>
              <a:buFont typeface="Arial" pitchFamily="34" charset="0"/>
              <a:buNone/>
              <a:defRPr/>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英文正文</a:t>
            </a:r>
            <a:r>
              <a:rPr lang="en-US" altLang="zh-CN" sz="1100" dirty="0">
                <a:solidFill>
                  <a:srgbClr val="FFFFFF"/>
                </a:solidFill>
              </a:rPr>
              <a:t>:20-22pt</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defRPr/>
            </a:pPr>
            <a:r>
              <a:rPr lang="en-US" altLang="zh-CN" sz="1100" dirty="0" err="1">
                <a:solidFill>
                  <a:srgbClr val="FFFFFF"/>
                </a:solidFill>
              </a:rPr>
              <a:t>FrutigerNext</a:t>
            </a:r>
            <a:r>
              <a:rPr lang="en-US" altLang="zh-CN" sz="1100" dirty="0">
                <a:solidFill>
                  <a:srgbClr val="FFFFFF"/>
                </a:solidFill>
              </a:rPr>
              <a:t> LT Regular</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defRPr/>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中文正文</a:t>
            </a:r>
            <a:r>
              <a:rPr lang="en-US" altLang="zh-CN" sz="1100" dirty="0">
                <a:solidFill>
                  <a:srgbClr val="FFFFFF"/>
                </a:solidFill>
              </a:rPr>
              <a:t>:18-20pt</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pitchFamily="34" charset="0"/>
                <a:ea typeface="华文细黑" pitchFamily="2" charset="-122"/>
              </a:rPr>
              <a:t> </a:t>
            </a:r>
          </a:p>
        </p:txBody>
      </p:sp>
      <p:grpSp>
        <p:nvGrpSpPr>
          <p:cNvPr id="18440" name="Group 16"/>
          <p:cNvGrpSpPr>
            <a:grpSpLocks/>
          </p:cNvGrpSpPr>
          <p:nvPr/>
        </p:nvGrpSpPr>
        <p:grpSpPr bwMode="auto">
          <a:xfrm>
            <a:off x="12436475" y="3511550"/>
            <a:ext cx="1225550" cy="3224213"/>
            <a:chOff x="5839" y="2251"/>
            <a:chExt cx="579" cy="2031"/>
          </a:xfrm>
        </p:grpSpPr>
        <p:sp>
          <p:nvSpPr>
            <p:cNvPr id="10253" name="Rectangle 17"/>
            <p:cNvSpPr>
              <a:spLocks noChangeArrowheads="1"/>
            </p:cNvSpPr>
            <p:nvPr userDrawn="1"/>
          </p:nvSpPr>
          <p:spPr bwMode="auto">
            <a:xfrm>
              <a:off x="5839" y="3144"/>
              <a:ext cx="579" cy="233"/>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dirty="0">
                <a:solidFill>
                  <a:srgbClr val="000000"/>
                </a:solidFill>
              </a:endParaRPr>
            </a:p>
          </p:txBody>
        </p:sp>
        <p:grpSp>
          <p:nvGrpSpPr>
            <p:cNvPr id="18446"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6" name="Rectangle 20"/>
              <p:cNvSpPr>
                <a:spLocks noChangeArrowheads="1"/>
              </p:cNvSpPr>
              <p:nvPr userDrawn="1"/>
            </p:nvSpPr>
            <p:spPr bwMode="auto">
              <a:xfrm flipV="1">
                <a:off x="6126" y="2387"/>
                <a:ext cx="115"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47"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2" name="Rectangle 25"/>
              <p:cNvSpPr>
                <a:spLocks noChangeArrowheads="1"/>
              </p:cNvSpPr>
              <p:nvPr userDrawn="1"/>
            </p:nvSpPr>
            <p:spPr bwMode="auto">
              <a:xfrm flipV="1">
                <a:off x="6126" y="2523"/>
                <a:ext cx="115"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48"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8" name="Rectangle 30"/>
              <p:cNvSpPr>
                <a:spLocks noChangeArrowheads="1"/>
              </p:cNvSpPr>
              <p:nvPr userDrawn="1"/>
            </p:nvSpPr>
            <p:spPr bwMode="auto">
              <a:xfrm flipV="1">
                <a:off x="6126" y="2659"/>
                <a:ext cx="115"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49"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5"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0"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0" name="Rectangle 40"/>
              <p:cNvSpPr>
                <a:spLocks noChangeArrowheads="1"/>
              </p:cNvSpPr>
              <p:nvPr userDrawn="1"/>
            </p:nvSpPr>
            <p:spPr bwMode="auto">
              <a:xfrm flipV="1">
                <a:off x="6126" y="2886"/>
                <a:ext cx="115"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1"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6" name="Rectangle 45"/>
              <p:cNvSpPr>
                <a:spLocks noChangeArrowheads="1"/>
              </p:cNvSpPr>
              <p:nvPr userDrawn="1"/>
            </p:nvSpPr>
            <p:spPr bwMode="auto">
              <a:xfrm flipV="1">
                <a:off x="6126" y="3022"/>
                <a:ext cx="115"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2"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2" name="Rectangle 50"/>
              <p:cNvSpPr>
                <a:spLocks noChangeArrowheads="1"/>
              </p:cNvSpPr>
              <p:nvPr userDrawn="1"/>
            </p:nvSpPr>
            <p:spPr bwMode="auto">
              <a:xfrm flipV="1">
                <a:off x="6126" y="3158"/>
                <a:ext cx="115"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3"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8" name="Rectangle 55"/>
              <p:cNvSpPr>
                <a:spLocks noChangeArrowheads="1"/>
              </p:cNvSpPr>
              <p:nvPr userDrawn="1"/>
            </p:nvSpPr>
            <p:spPr bwMode="auto">
              <a:xfrm flipV="1">
                <a:off x="6126" y="3385"/>
                <a:ext cx="115"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4"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4" name="Rectangle 60"/>
              <p:cNvSpPr>
                <a:spLocks noChangeArrowheads="1"/>
              </p:cNvSpPr>
              <p:nvPr userDrawn="1"/>
            </p:nvSpPr>
            <p:spPr bwMode="auto">
              <a:xfrm flipV="1">
                <a:off x="6126" y="3521"/>
                <a:ext cx="115"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5"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0" name="Rectangle 65"/>
              <p:cNvSpPr>
                <a:spLocks noChangeArrowheads="1"/>
              </p:cNvSpPr>
              <p:nvPr userDrawn="1"/>
            </p:nvSpPr>
            <p:spPr bwMode="auto">
              <a:xfrm flipV="1">
                <a:off x="6126" y="3657"/>
                <a:ext cx="115"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6"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6" name="Rectangle 70"/>
              <p:cNvSpPr>
                <a:spLocks noChangeArrowheads="1"/>
              </p:cNvSpPr>
              <p:nvPr userDrawn="1"/>
            </p:nvSpPr>
            <p:spPr bwMode="auto">
              <a:xfrm flipV="1">
                <a:off x="6126" y="3884"/>
                <a:ext cx="115"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7"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2" name="Rectangle 75"/>
              <p:cNvSpPr>
                <a:spLocks noChangeArrowheads="1"/>
              </p:cNvSpPr>
              <p:nvPr userDrawn="1"/>
            </p:nvSpPr>
            <p:spPr bwMode="auto">
              <a:xfrm flipV="1">
                <a:off x="6126" y="4026"/>
                <a:ext cx="115"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nvGrpSpPr>
            <p:cNvPr id="18458"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68" name="Rectangle 80"/>
              <p:cNvSpPr>
                <a:spLocks noChangeArrowheads="1"/>
              </p:cNvSpPr>
              <p:nvPr userDrawn="1"/>
            </p:nvSpPr>
            <p:spPr bwMode="auto">
              <a:xfrm flipV="1">
                <a:off x="6126" y="4167"/>
                <a:ext cx="115"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dirty="0">
                  <a:solidFill>
                    <a:srgbClr val="000000"/>
                  </a:solidFill>
                </a:endParaRPr>
              </a:p>
            </p:txBody>
          </p:sp>
        </p:grpSp>
      </p:grpSp>
      <p:sp>
        <p:nvSpPr>
          <p:cNvPr id="10251" name="Rectangle 83"/>
          <p:cNvSpPr>
            <a:spLocks noChangeArrowheads="1"/>
          </p:cNvSpPr>
          <p:nvPr/>
        </p:nvSpPr>
        <p:spPr bwMode="auto">
          <a:xfrm>
            <a:off x="12339638" y="1341438"/>
            <a:ext cx="1589087" cy="1336675"/>
          </a:xfrm>
          <a:prstGeom prst="rect">
            <a:avLst/>
          </a:prstGeom>
          <a:noFill/>
          <a:ln>
            <a:noFill/>
          </a:ln>
          <a:effectLst/>
          <a:extLst>
            <a:ext uri="{909E8E84-426E-40DD-AFC4-6F175D3DCCD1}"/>
            <a:ext uri="{91240B29-F687-4F45-9708-019B960494DF}"/>
            <a:ext uri="{AF507438-7753-43E0-B8FC-AC1667EBCBE1}"/>
          </a:extLst>
        </p:spPr>
        <p:txBody>
          <a:bodyPr lIns="83907" tIns="41954" rIns="83907" bIns="41954">
            <a:spAutoFit/>
          </a:bodyPr>
          <a:lstStyle/>
          <a:p>
            <a:pPr eaLnBrk="0" hangingPunct="0">
              <a:lnSpc>
                <a:spcPct val="120000"/>
              </a:lnSpc>
              <a:spcBef>
                <a:spcPct val="20000"/>
              </a:spcBef>
              <a:buFont typeface="Arial" pitchFamily="34" charset="0"/>
              <a:buNone/>
              <a:defRPr/>
            </a:pPr>
            <a:r>
              <a:rPr lang="zh-CN" altLang="en-US" sz="1100" dirty="0">
                <a:solidFill>
                  <a:srgbClr val="FFFFFF"/>
                </a:solidFill>
              </a:rPr>
              <a:t>配色参考方案：</a:t>
            </a:r>
          </a:p>
          <a:p>
            <a:pPr eaLnBrk="0" hangingPunct="0">
              <a:lnSpc>
                <a:spcPct val="120000"/>
              </a:lnSpc>
              <a:spcBef>
                <a:spcPct val="20000"/>
              </a:spcBef>
              <a:buFont typeface="Arial" pitchFamily="34" charset="0"/>
              <a:buNone/>
              <a:defRPr/>
            </a:pPr>
            <a:r>
              <a:rPr lang="zh-CN" altLang="en-US" sz="1100" dirty="0">
                <a:solidFill>
                  <a:srgbClr val="FFFFFF"/>
                </a:solidFill>
              </a:rPr>
              <a:t>建议同一页面内不超过四种颜色，以下是</a:t>
            </a:r>
            <a:r>
              <a:rPr lang="en-US" altLang="zh-CN" sz="1100" dirty="0">
                <a:solidFill>
                  <a:srgbClr val="FFFFFF"/>
                </a:solidFill>
              </a:rPr>
              <a:t>13</a:t>
            </a:r>
            <a:r>
              <a:rPr lang="zh-CN" altLang="en-US" sz="1100" dirty="0">
                <a:solidFill>
                  <a:srgbClr val="FFFFFF"/>
                </a:solidFill>
              </a:rPr>
              <a:t>组配色方案，同一页面内只选择一组使用。（仅供参考）</a:t>
            </a:r>
          </a:p>
        </p:txBody>
      </p:sp>
      <p:sp>
        <p:nvSpPr>
          <p:cNvPr id="10252" name="Rectangle 84"/>
          <p:cNvSpPr>
            <a:spLocks noChangeArrowheads="1"/>
          </p:cNvSpPr>
          <p:nvPr/>
        </p:nvSpPr>
        <p:spPr bwMode="auto">
          <a:xfrm>
            <a:off x="12339638" y="7938"/>
            <a:ext cx="1493837" cy="490537"/>
          </a:xfrm>
          <a:prstGeom prst="rect">
            <a:avLst/>
          </a:prstGeom>
          <a:noFill/>
          <a:ln>
            <a:noFill/>
          </a:ln>
          <a:effectLst/>
          <a:extLst>
            <a:ext uri="{909E8E84-426E-40DD-AFC4-6F175D3DCCD1}"/>
            <a:ext uri="{91240B29-F687-4F45-9708-019B960494DF}"/>
            <a:ext uri="{AF507438-7753-43E0-B8FC-AC1667EBCBE1}"/>
          </a:extLst>
        </p:spPr>
        <p:txBody>
          <a:bodyPr lIns="83907" tIns="41954" rIns="83907" bIns="41954">
            <a:spAutoFit/>
          </a:bodyPr>
          <a:lstStyle/>
          <a:p>
            <a:pPr>
              <a:lnSpc>
                <a:spcPct val="120000"/>
              </a:lnSpc>
              <a:buClr>
                <a:srgbClr val="777777"/>
              </a:buClr>
              <a:buSzPct val="60000"/>
              <a:buFont typeface="Wingdings" pitchFamily="2" charset="2"/>
              <a:buNone/>
              <a:defRPr/>
            </a:pPr>
            <a:r>
              <a:rPr lang="zh-CN" altLang="en-US" sz="1100" dirty="0">
                <a:solidFill>
                  <a:srgbClr val="FFFFFF"/>
                </a:solidFill>
              </a:rPr>
              <a:t>客户或者合作伙伴的标志放在右上角</a:t>
            </a:r>
            <a:r>
              <a:rPr lang="en-US" altLang="zh-CN" sz="1100" dirty="0">
                <a:solidFill>
                  <a:srgbClr val="FFFFFF"/>
                </a:solidFill>
              </a:rPr>
              <a:t>.</a:t>
            </a:r>
            <a:endParaRPr lang="zh-CN" altLang="en-US" sz="1100" dirty="0">
              <a:solidFill>
                <a:srgbClr val="FFFFFF"/>
              </a:solidFill>
            </a:endParaRPr>
          </a:p>
        </p:txBody>
      </p:sp>
      <p:sp>
        <p:nvSpPr>
          <p:cNvPr id="6149" name="Rectangle 5"/>
          <p:cNvSpPr>
            <a:spLocks noChangeArrowheads="1"/>
          </p:cNvSpPr>
          <p:nvPr/>
        </p:nvSpPr>
        <p:spPr bwMode="auto">
          <a:xfrm>
            <a:off x="8483600" y="6489700"/>
            <a:ext cx="2800350" cy="368300"/>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D6E29314-573E-4BAD-9E02-7234C54649B6}"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80" name="Rectangle 21"/>
          <p:cNvSpPr>
            <a:spLocks noChangeArrowheads="1"/>
          </p:cNvSpPr>
          <p:nvPr/>
        </p:nvSpPr>
        <p:spPr bwMode="auto">
          <a:xfrm>
            <a:off x="5048250" y="6465888"/>
            <a:ext cx="2286000" cy="169862"/>
          </a:xfrm>
          <a:prstGeom prst="rect">
            <a:avLst/>
          </a:prstGeom>
          <a:noFill/>
          <a:ln w="9525" algn="ctr">
            <a:noFill/>
            <a:miter lim="800000"/>
            <a:headEnd/>
            <a:tailEnd/>
          </a:ln>
          <a:effectLst/>
        </p:spPr>
        <p:txBody>
          <a:bodyPr wrap="none" lIns="83863" tIns="0" rIns="83863" bIns="0">
            <a:spAutoFit/>
          </a:bodyPr>
          <a:lstStyle/>
          <a:p>
            <a:pPr defTabSz="839527" eaLnBrk="0" hangingPunct="0">
              <a:defRPr/>
            </a:pPr>
            <a:r>
              <a:rPr lang="zh-CN" altLang="en-US" sz="1100" dirty="0">
                <a:solidFill>
                  <a:srgbClr val="000000"/>
                </a:solidFill>
                <a:latin typeface="华文细黑"/>
                <a:ea typeface="华文细黑"/>
              </a:rPr>
              <a:t>华为保密信息，未经授权禁止扩散</a:t>
            </a:r>
            <a:endParaRPr lang="en-US" altLang="zh-CN" sz="1100" dirty="0">
              <a:solidFill>
                <a:srgbClr val="000000"/>
              </a:solidFill>
              <a:latin typeface="华文细黑"/>
              <a:ea typeface="华文细黑"/>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2pPr>
      <a:lvl3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3pPr>
      <a:lvl4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4pPr>
      <a:lvl5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5pPr>
      <a:lvl6pPr marL="47878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6pPr>
      <a:lvl7pPr marL="95756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7pPr>
      <a:lvl8pPr marL="143634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8pPr>
      <a:lvl9pPr marL="1915118"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9pPr>
    </p:titleStyle>
    <p:bodyStyle>
      <a:lvl1pPr marL="358775" indent="-358775" algn="l" rtl="0" eaLnBrk="0" fontAlgn="base" hangingPunct="0">
        <a:lnSpc>
          <a:spcPct val="140000"/>
        </a:lnSpc>
        <a:spcBef>
          <a:spcPct val="0"/>
        </a:spcBef>
        <a:spcAft>
          <a:spcPct val="0"/>
        </a:spcAft>
        <a:buClr>
          <a:srgbClr val="777777"/>
        </a:buClr>
        <a:buSzPct val="60000"/>
        <a:buFont typeface="Wingdings" pitchFamily="2" charset="2"/>
        <a:buChar char="l"/>
        <a:defRPr sz="2100">
          <a:solidFill>
            <a:schemeClr val="tx1"/>
          </a:solidFill>
          <a:latin typeface="+mn-lt"/>
          <a:ea typeface="黑体" pitchFamily="49" charset="-122"/>
          <a:cs typeface="+mn-cs"/>
        </a:defRPr>
      </a:lvl1pPr>
      <a:lvl2pPr marL="777875" indent="-2984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95388" indent="-238125" algn="l" rtl="0" eaLnBrk="0" fontAlgn="base" hangingPunct="0">
        <a:lnSpc>
          <a:spcPct val="140000"/>
        </a:lnSpc>
        <a:spcBef>
          <a:spcPct val="0"/>
        </a:spcBef>
        <a:spcAft>
          <a:spcPct val="0"/>
        </a:spcAft>
        <a:buSzPct val="50000"/>
        <a:buFont typeface="Wingdings" pitchFamily="2" charset="2"/>
        <a:buChar char="n"/>
        <a:defRPr sz="1700">
          <a:solidFill>
            <a:schemeClr val="tx1"/>
          </a:solidFill>
          <a:latin typeface="+mn-lt"/>
          <a:ea typeface="+mn-ea"/>
          <a:cs typeface="+mn-cs"/>
        </a:defRPr>
      </a:lvl3pPr>
      <a:lvl4pPr marL="1674813" indent="-238125" algn="l" rtl="0" eaLnBrk="0" fontAlgn="base" hangingPunct="0">
        <a:lnSpc>
          <a:spcPct val="140000"/>
        </a:lnSpc>
        <a:spcBef>
          <a:spcPct val="0"/>
        </a:spcBef>
        <a:spcAft>
          <a:spcPct val="0"/>
        </a:spcAft>
        <a:buChar char="–"/>
        <a:defRPr sz="1500">
          <a:solidFill>
            <a:schemeClr val="tx1"/>
          </a:solidFill>
          <a:latin typeface="+mn-lt"/>
          <a:ea typeface="+mn-ea"/>
          <a:cs typeface="+mn-cs"/>
        </a:defRPr>
      </a:lvl4pPr>
      <a:lvl5pPr marL="2154238" indent="-238125"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633290"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6pPr>
      <a:lvl7pPr marL="3112069"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7pPr>
      <a:lvl8pPr marL="359084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8pPr>
      <a:lvl9pPr marL="406962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9pPr>
    </p:bodyStyle>
    <p:otherStyle>
      <a:defPPr>
        <a:defRPr lang="zh-CN"/>
      </a:defPPr>
      <a:lvl1pPr marL="0" algn="l" defTabSz="957560" rtl="0" eaLnBrk="1" latinLnBrk="0" hangingPunct="1">
        <a:defRPr sz="1800" kern="1200">
          <a:solidFill>
            <a:schemeClr val="tx1"/>
          </a:solidFill>
          <a:latin typeface="+mn-lt"/>
          <a:ea typeface="+mn-ea"/>
          <a:cs typeface="+mn-cs"/>
        </a:defRPr>
      </a:lvl1pPr>
      <a:lvl2pPr marL="478780" algn="l" defTabSz="957560" rtl="0" eaLnBrk="1" latinLnBrk="0" hangingPunct="1">
        <a:defRPr sz="1800" kern="1200">
          <a:solidFill>
            <a:schemeClr val="tx1"/>
          </a:solidFill>
          <a:latin typeface="+mn-lt"/>
          <a:ea typeface="+mn-ea"/>
          <a:cs typeface="+mn-cs"/>
        </a:defRPr>
      </a:lvl2pPr>
      <a:lvl3pPr marL="957560" algn="l" defTabSz="957560" rtl="0" eaLnBrk="1" latinLnBrk="0" hangingPunct="1">
        <a:defRPr sz="1800" kern="1200">
          <a:solidFill>
            <a:schemeClr val="tx1"/>
          </a:solidFill>
          <a:latin typeface="+mn-lt"/>
          <a:ea typeface="+mn-ea"/>
          <a:cs typeface="+mn-cs"/>
        </a:defRPr>
      </a:lvl3pPr>
      <a:lvl4pPr marL="1436340" algn="l" defTabSz="957560" rtl="0" eaLnBrk="1" latinLnBrk="0" hangingPunct="1">
        <a:defRPr sz="1800" kern="1200">
          <a:solidFill>
            <a:schemeClr val="tx1"/>
          </a:solidFill>
          <a:latin typeface="+mn-lt"/>
          <a:ea typeface="+mn-ea"/>
          <a:cs typeface="+mn-cs"/>
        </a:defRPr>
      </a:lvl4pPr>
      <a:lvl5pPr marL="1915118" algn="l" defTabSz="957560" rtl="0" eaLnBrk="1" latinLnBrk="0" hangingPunct="1">
        <a:defRPr sz="1800" kern="1200">
          <a:solidFill>
            <a:schemeClr val="tx1"/>
          </a:solidFill>
          <a:latin typeface="+mn-lt"/>
          <a:ea typeface="+mn-ea"/>
          <a:cs typeface="+mn-cs"/>
        </a:defRPr>
      </a:lvl5pPr>
      <a:lvl6pPr marL="2393899" algn="l" defTabSz="957560" rtl="0" eaLnBrk="1" latinLnBrk="0" hangingPunct="1">
        <a:defRPr sz="1800" kern="1200">
          <a:solidFill>
            <a:schemeClr val="tx1"/>
          </a:solidFill>
          <a:latin typeface="+mn-lt"/>
          <a:ea typeface="+mn-ea"/>
          <a:cs typeface="+mn-cs"/>
        </a:defRPr>
      </a:lvl6pPr>
      <a:lvl7pPr marL="2872679" algn="l" defTabSz="957560" rtl="0" eaLnBrk="1" latinLnBrk="0" hangingPunct="1">
        <a:defRPr sz="1800" kern="1200">
          <a:solidFill>
            <a:schemeClr val="tx1"/>
          </a:solidFill>
          <a:latin typeface="+mn-lt"/>
          <a:ea typeface="+mn-ea"/>
          <a:cs typeface="+mn-cs"/>
        </a:defRPr>
      </a:lvl7pPr>
      <a:lvl8pPr marL="3351459" algn="l" defTabSz="957560" rtl="0" eaLnBrk="1" latinLnBrk="0" hangingPunct="1">
        <a:defRPr sz="1800" kern="1200">
          <a:solidFill>
            <a:schemeClr val="tx1"/>
          </a:solidFill>
          <a:latin typeface="+mn-lt"/>
          <a:ea typeface="+mn-ea"/>
          <a:cs typeface="+mn-cs"/>
        </a:defRPr>
      </a:lvl8pPr>
      <a:lvl9pPr marL="3830239" algn="l" defTabSz="95756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9458" name="Picture 102" descr="PPT胶片内页元素-16比9-内页"/>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19459" name="Picture 104" descr="PPT胶片内页元素-16比9-内页灰条"/>
          <p:cNvPicPr>
            <a:picLocks noChangeAspect="1" noChangeArrowheads="1"/>
          </p:cNvPicPr>
          <p:nvPr/>
        </p:nvPicPr>
        <p:blipFill>
          <a:blip r:embed="rId3" cstate="print"/>
          <a:srcRect/>
          <a:stretch>
            <a:fillRect/>
          </a:stretch>
        </p:blipFill>
        <p:spPr bwMode="auto">
          <a:xfrm>
            <a:off x="0" y="6224588"/>
            <a:ext cx="12190413" cy="633412"/>
          </a:xfrm>
          <a:prstGeom prst="rect">
            <a:avLst/>
          </a:prstGeom>
          <a:noFill/>
          <a:ln w="9525">
            <a:noFill/>
            <a:miter lim="800000"/>
            <a:headEnd/>
            <a:tailEnd/>
          </a:ln>
        </p:spPr>
      </p:pic>
      <p:pic>
        <p:nvPicPr>
          <p:cNvPr id="19460" name="Picture 101" descr="图片3副本"/>
          <p:cNvPicPr>
            <a:picLocks noChangeAspect="1" noChangeArrowheads="1"/>
          </p:cNvPicPr>
          <p:nvPr/>
        </p:nvPicPr>
        <p:blipFill>
          <a:blip r:embed="rId4" cstate="print"/>
          <a:srcRect/>
          <a:stretch>
            <a:fillRect/>
          </a:stretch>
        </p:blipFill>
        <p:spPr bwMode="auto">
          <a:xfrm>
            <a:off x="10182225" y="6392863"/>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0" y="6502400"/>
            <a:ext cx="2679700" cy="184150"/>
          </a:xfrm>
          <a:prstGeom prst="rect">
            <a:avLst/>
          </a:prstGeom>
          <a:noFill/>
          <a:ln>
            <a:noFill/>
          </a:ln>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19462"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p:nvSpPr>
        <p:spPr bwMode="auto">
          <a:xfrm>
            <a:off x="5137150" y="6502400"/>
            <a:ext cx="1565275" cy="184150"/>
          </a:xfrm>
          <a:prstGeom prst="rect">
            <a:avLst/>
          </a:prstGeom>
          <a:noFill/>
          <a:ln>
            <a:noFill/>
          </a:ln>
          <a:effectLst/>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19464"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19465" name="Group 88"/>
          <p:cNvGrpSpPr>
            <a:grpSpLocks/>
          </p:cNvGrpSpPr>
          <p:nvPr/>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p:spPr>
          <p:txBody>
            <a:bodyPr wrap="none" anchor="ctr"/>
            <a:lstStyle/>
            <a:p>
              <a:pPr>
                <a:defRPr/>
              </a:pPr>
              <a:endParaRPr lang="zh-CN" altLang="en-US">
                <a:solidFill>
                  <a:srgbClr val="000000"/>
                </a:solidFill>
                <a:ea typeface="宋体" charset="-122"/>
              </a:endParaRPr>
            </a:p>
          </p:txBody>
        </p:sp>
        <p:grpSp>
          <p:nvGrpSpPr>
            <p:cNvPr id="19471" name="Group 87"/>
            <p:cNvGrpSpPr>
              <a:grpSpLocks/>
            </p:cNvGrpSpPr>
            <p:nvPr userDrawn="1"/>
          </p:nvGrpSpPr>
          <p:grpSpPr bwMode="auto">
            <a:xfrm>
              <a:off x="5941" y="2475"/>
              <a:ext cx="409" cy="1783"/>
              <a:chOff x="5921" y="2387"/>
              <a:chExt cx="409" cy="1783"/>
            </a:xfrm>
          </p:grpSpPr>
          <p:grpSp>
            <p:nvGrpSpPr>
              <p:cNvPr id="19472"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73"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74"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75"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76"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77"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78"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79"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80"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81"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82"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83"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19484"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p:nvSpPr>
        <p:spPr bwMode="auto">
          <a:xfrm>
            <a:off x="8483600" y="6502400"/>
            <a:ext cx="2797175" cy="455613"/>
          </a:xfrm>
          <a:prstGeom prst="rect">
            <a:avLst/>
          </a:prstGeom>
          <a:noFill/>
          <a:ln>
            <a:noFill/>
          </a:ln>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72DA0760-A4C0-4601-BD5A-34C7C6201E03}"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p:nvSpPr>
        <p:spPr bwMode="auto">
          <a:xfrm>
            <a:off x="-3846513" y="1330325"/>
            <a:ext cx="3702050" cy="39052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38" y="57150"/>
            <a:ext cx="1727200" cy="1108075"/>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p:nvSpPr>
        <p:spPr bwMode="auto">
          <a:xfrm>
            <a:off x="12339638" y="1196975"/>
            <a:ext cx="1727200" cy="1954213"/>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609600" y="274638"/>
            <a:ext cx="1097597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609600" y="1600200"/>
            <a:ext cx="1097597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6388"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4CE1CC30-D37E-4285-90CD-0D1CE72D080F}" type="datetimeFigureOut">
              <a:rPr lang="zh-CN" altLang="en-US"/>
              <a:pPr>
                <a:defRPr/>
              </a:pPr>
              <a:t>2014/3/2</a:t>
            </a:fld>
            <a:endParaRPr lang="zh-CN" altLang="en-US"/>
          </a:p>
        </p:txBody>
      </p:sp>
      <p:sp>
        <p:nvSpPr>
          <p:cNvPr id="5" name="页脚占位符 4"/>
          <p:cNvSpPr>
            <a:spLocks noGrp="1"/>
          </p:cNvSpPr>
          <p:nvPr>
            <p:ph type="ftr" sz="quarter" idx="3"/>
          </p:nvPr>
        </p:nvSpPr>
        <p:spPr>
          <a:xfrm>
            <a:off x="4167188"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739188" y="6356350"/>
            <a:ext cx="28463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462AE90-5CF8-44AC-B53A-32F8AFC00218}" type="slidenum">
              <a:rPr lang="zh-CN" altLang="en-US"/>
              <a:pPr>
                <a:defRPr/>
              </a:pPr>
              <a:t>‹#›</a:t>
            </a:fld>
            <a:endParaRPr lang="zh-CN" altLang="en-US"/>
          </a:p>
        </p:txBody>
      </p:sp>
      <p:sp>
        <p:nvSpPr>
          <p:cNvPr id="7" name="Freeform 6"/>
          <p:cNvSpPr>
            <a:spLocks/>
          </p:cNvSpPr>
          <p:nvPr userDrawn="1"/>
        </p:nvSpPr>
        <p:spPr bwMode="auto">
          <a:xfrm>
            <a:off x="8345488" y="1336675"/>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a:lstStyle/>
          <a:p>
            <a:pPr>
              <a:defRPr/>
            </a:pPr>
            <a:endParaRPr lang="zh-CN" altLang="en-US"/>
          </a:p>
        </p:txBody>
      </p:sp>
      <p:sp>
        <p:nvSpPr>
          <p:cNvPr id="8" name="Freeform 5"/>
          <p:cNvSpPr>
            <a:spLocks/>
          </p:cNvSpPr>
          <p:nvPr userDrawn="1"/>
        </p:nvSpPr>
        <p:spPr bwMode="auto">
          <a:xfrm>
            <a:off x="3175" y="1336675"/>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14" cstate="screen"/>
            <a:srcRect/>
            <a:stretch>
              <a:fillRect/>
            </a:stretch>
          </a:blipFill>
          <a:ln>
            <a:noFill/>
          </a:ln>
        </p:spPr>
        <p:txBody>
          <a:bodyPr/>
          <a:lstStyle/>
          <a:p>
            <a:pPr>
              <a:defRPr/>
            </a:pPr>
            <a:endParaRPr lang="zh-CN" altLang="en-US"/>
          </a:p>
        </p:txBody>
      </p:sp>
      <p:sp>
        <p:nvSpPr>
          <p:cNvPr id="9" name="Text Box 7"/>
          <p:cNvSpPr txBox="1">
            <a:spLocks noChangeArrowheads="1"/>
          </p:cNvSpPr>
          <p:nvPr userDrawn="1"/>
        </p:nvSpPr>
        <p:spPr bwMode="auto">
          <a:xfrm>
            <a:off x="9855200" y="4144963"/>
            <a:ext cx="1470025" cy="27622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FFFFFF"/>
                </a:solidFill>
                <a:latin typeface="FrutigerNext LT Bold" pitchFamily="34" charset="0"/>
                <a:ea typeface="MS PGothic" pitchFamily="34" charset="-128"/>
              </a:rPr>
              <a:t>www.huawei.com</a:t>
            </a:r>
          </a:p>
        </p:txBody>
      </p:sp>
      <p:sp>
        <p:nvSpPr>
          <p:cNvPr id="10" name="Rectangle 86"/>
          <p:cNvSpPr>
            <a:spLocks noChangeArrowheads="1"/>
          </p:cNvSpPr>
          <p:nvPr userDrawn="1"/>
        </p:nvSpPr>
        <p:spPr bwMode="auto">
          <a:xfrm>
            <a:off x="10404475" y="5527675"/>
            <a:ext cx="955675" cy="998538"/>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p>
        </p:txBody>
      </p:sp>
      <p:sp>
        <p:nvSpPr>
          <p:cNvPr id="13" name="Text Box 5"/>
          <p:cNvSpPr txBox="1">
            <a:spLocks noChangeArrowheads="1"/>
          </p:cNvSpPr>
          <p:nvPr userDrawn="1"/>
        </p:nvSpPr>
        <p:spPr bwMode="auto">
          <a:xfrm>
            <a:off x="876300" y="6230938"/>
            <a:ext cx="2951163"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2060" name="Picture 77" descr="Logo"/>
          <p:cNvPicPr>
            <a:picLocks noChangeAspect="1" noChangeArrowheads="1"/>
          </p:cNvPicPr>
          <p:nvPr userDrawn="1"/>
        </p:nvPicPr>
        <p:blipFill>
          <a:blip r:embed="rId15" cstate="print"/>
          <a:srcRect/>
          <a:stretch>
            <a:fillRect/>
          </a:stretch>
        </p:blipFill>
        <p:spPr bwMode="auto">
          <a:xfrm>
            <a:off x="10610850" y="5697538"/>
            <a:ext cx="706438" cy="7048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18" r:id="rId1"/>
    <p:sldLayoutId id="2147484419" r:id="rId2"/>
    <p:sldLayoutId id="2147484420" r:id="rId3"/>
    <p:sldLayoutId id="2147484421" r:id="rId4"/>
    <p:sldLayoutId id="2147484422" r:id="rId5"/>
    <p:sldLayoutId id="2147484423" r:id="rId6"/>
    <p:sldLayoutId id="2147484424" r:id="rId7"/>
    <p:sldLayoutId id="2147484425" r:id="rId8"/>
    <p:sldLayoutId id="2147484426" r:id="rId9"/>
    <p:sldLayoutId id="2147484427" r:id="rId10"/>
    <p:sldLayoutId id="2147484428" r:id="rId11"/>
    <p:sldLayoutId id="2147484469"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482" name="Picture 80" descr="PPT胶片内页元素-16比9-目录"/>
          <p:cNvPicPr>
            <a:picLocks noChangeAspect="1" noChangeArrowheads="1"/>
          </p:cNvPicPr>
          <p:nvPr userDrawn="1"/>
        </p:nvPicPr>
        <p:blipFill>
          <a:blip r:embed="rId4" cstate="print"/>
          <a:srcRect/>
          <a:stretch>
            <a:fillRect/>
          </a:stretch>
        </p:blipFill>
        <p:spPr bwMode="auto">
          <a:xfrm>
            <a:off x="1588" y="0"/>
            <a:ext cx="12192000" cy="6858000"/>
          </a:xfrm>
          <a:prstGeom prst="rect">
            <a:avLst/>
          </a:prstGeom>
          <a:noFill/>
          <a:ln w="9525">
            <a:noFill/>
            <a:miter lim="800000"/>
            <a:headEnd/>
            <a:tailEnd/>
          </a:ln>
        </p:spPr>
      </p:pic>
      <p:sp>
        <p:nvSpPr>
          <p:cNvPr id="20483"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20484"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5"/>
            <a:ext cx="3702050" cy="37020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4431" r:id="rId1"/>
    <p:sldLayoutId id="2147484531"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506" name="Picture 80" descr="PPT胶片内页元素-16比9-目录"/>
          <p:cNvPicPr>
            <a:picLocks noChangeAspect="1" noChangeArrowheads="1"/>
          </p:cNvPicPr>
          <p:nvPr userDrawn="1"/>
        </p:nvPicPr>
        <p:blipFill>
          <a:blip r:embed="rId3" cstate="print"/>
          <a:srcRect/>
          <a:stretch>
            <a:fillRect/>
          </a:stretch>
        </p:blipFill>
        <p:spPr bwMode="auto">
          <a:xfrm>
            <a:off x="1588" y="0"/>
            <a:ext cx="12192000" cy="6858000"/>
          </a:xfrm>
          <a:prstGeom prst="rect">
            <a:avLst/>
          </a:prstGeom>
          <a:noFill/>
          <a:ln w="9525">
            <a:noFill/>
            <a:miter lim="800000"/>
            <a:headEnd/>
            <a:tailEnd/>
          </a:ln>
        </p:spPr>
      </p:pic>
      <p:sp>
        <p:nvSpPr>
          <p:cNvPr id="21507"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2150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5"/>
            <a:ext cx="3702050" cy="37020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443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530"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22532"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586023E7-9095-48D1-9D2C-2191C8CA8E49}" type="slidenum">
              <a:rPr lang="de-DE" altLang="zh-CN"/>
              <a:pPr/>
              <a:t>‹#›</a:t>
            </a:fld>
            <a:endParaRPr lang="en-GB" altLang="zh-CN"/>
          </a:p>
        </p:txBody>
      </p:sp>
      <p:sp>
        <p:nvSpPr>
          <p:cNvPr id="22534"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566863"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MS PGothic" pitchFamily="34" charset="-128"/>
              </a:rPr>
              <a:t>Huawei</a:t>
            </a:r>
            <a:r>
              <a:rPr lang="en-US" altLang="zh-CN" sz="1200" dirty="0">
                <a:solidFill>
                  <a:srgbClr val="000000"/>
                </a:solidFill>
                <a:latin typeface="FrutigerNext LT Bold" pitchFamily="1" charset="0"/>
                <a:ea typeface="MS PGothic" pitchFamily="34" charset="-128"/>
              </a:rPr>
              <a:t>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2539"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22541"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2"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3"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4"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5"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6"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7"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8"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49"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50"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51"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52"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2553"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532" r:id="rId1"/>
    <p:sldLayoutId id="2147484533" r:id="rId2"/>
    <p:sldLayoutId id="2147484534" r:id="rId3"/>
    <p:sldLayoutId id="2147484535" r:id="rId4"/>
    <p:sldLayoutId id="2147484536" r:id="rId5"/>
    <p:sldLayoutId id="2147484537" r:id="rId6"/>
    <p:sldLayoutId id="2147484538" r:id="rId7"/>
    <p:sldLayoutId id="2147484539" r:id="rId8"/>
    <p:sldLayoutId id="2147484540" r:id="rId9"/>
    <p:sldLayoutId id="2147484541" r:id="rId10"/>
    <p:sldLayoutId id="2147484542"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黑体" pitchFamily="49" charset="-122"/>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3554"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23556"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BAADA806-4938-474E-90C1-9BD75EF47283}" type="slidenum">
              <a:rPr lang="de-DE" altLang="zh-CN"/>
              <a:pPr/>
              <a:t>‹#›</a:t>
            </a:fld>
            <a:endParaRPr lang="en-GB" altLang="zh-CN"/>
          </a:p>
        </p:txBody>
      </p:sp>
      <p:sp>
        <p:nvSpPr>
          <p:cNvPr id="23558"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3562"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23564"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65"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66"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67"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68"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69"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70"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71"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72"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73"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74"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75"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3576"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543" r:id="rId1"/>
    <p:sldLayoutId id="2147484544" r:id="rId2"/>
    <p:sldLayoutId id="2147484545" r:id="rId3"/>
    <p:sldLayoutId id="2147484546" r:id="rId4"/>
    <p:sldLayoutId id="2147484547" r:id="rId5"/>
    <p:sldLayoutId id="2147484548" r:id="rId6"/>
    <p:sldLayoutId id="2147484549" r:id="rId7"/>
    <p:sldLayoutId id="2147484550" r:id="rId8"/>
    <p:sldLayoutId id="2147484551" r:id="rId9"/>
    <p:sldLayoutId id="2147484552" r:id="rId10"/>
    <p:sldLayoutId id="2147484553"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mj-ea"/>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4578"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24580"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F33E6FFD-AAE6-4816-B316-0DE317914FB1}" type="slidenum">
              <a:rPr lang="de-DE" altLang="zh-CN"/>
              <a:pPr/>
              <a:t>‹#›</a:t>
            </a:fld>
            <a:endParaRPr lang="en-GB" altLang="zh-CN"/>
          </a:p>
        </p:txBody>
      </p:sp>
      <p:sp>
        <p:nvSpPr>
          <p:cNvPr id="24582"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566863" cy="265113"/>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4587"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24589"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0"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1"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2"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3"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4"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5"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6"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7"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8"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599"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600"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24601"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554" r:id="rId1"/>
    <p:sldLayoutId id="2147484433" r:id="rId2"/>
    <p:sldLayoutId id="2147484434" r:id="rId3"/>
    <p:sldLayoutId id="2147484435" r:id="rId4"/>
    <p:sldLayoutId id="2147484436" r:id="rId5"/>
    <p:sldLayoutId id="2147484437" r:id="rId6"/>
    <p:sldLayoutId id="2147484438" r:id="rId7"/>
    <p:sldLayoutId id="2147484439" r:id="rId8"/>
    <p:sldLayoutId id="2147484440" r:id="rId9"/>
    <p:sldLayoutId id="2147484441" r:id="rId10"/>
    <p:sldLayoutId id="2147484442"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mj-ea"/>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5602" name="Picture 79" descr="dd"/>
          <p:cNvPicPr>
            <a:picLocks noChangeAspect="1" noChangeArrowheads="1"/>
          </p:cNvPicPr>
          <p:nvPr/>
        </p:nvPicPr>
        <p:blipFill>
          <a:blip r:embed="rId14"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3290888" cy="311150"/>
          </a:xfrm>
          <a:prstGeom prst="rect">
            <a:avLst/>
          </a:prstGeom>
          <a:noFill/>
          <a:ln w="9525">
            <a:noFill/>
            <a:miter lim="800000"/>
            <a:headEnd/>
            <a:tailEnd/>
          </a:ln>
        </p:spPr>
        <p:txBody>
          <a:bodyPr wrap="none" lIns="95361" tIns="47681" rIns="95361" bIns="47681">
            <a:spAutoFit/>
          </a:bodyPr>
          <a:lstStyle/>
          <a:p>
            <a:pPr defTabSz="954088" eaLnBrk="0" hangingPunct="0"/>
            <a:r>
              <a:rPr lang="en-US" altLang="zh-CN" sz="1400">
                <a:solidFill>
                  <a:srgbClr val="000000"/>
                </a:solidFill>
                <a:latin typeface="FrutigerNext LT Bold" pitchFamily="1" charset="0"/>
                <a:ea typeface="ＭＳ Ｐゴシック" pitchFamily="34" charset="-128"/>
              </a:rPr>
              <a:t>HUAWEI TECHNOLOGIES CO.</a:t>
            </a:r>
            <a:r>
              <a:rPr lang="zh-CN" altLang="en-US" sz="1400">
                <a:solidFill>
                  <a:srgbClr val="000000"/>
                </a:solidFill>
                <a:latin typeface="FrutigerNext LT Bold" pitchFamily="1" charset="0"/>
                <a:ea typeface="ＭＳ Ｐゴシック" pitchFamily="34" charset="-128"/>
              </a:rPr>
              <a:t>，</a:t>
            </a:r>
            <a:r>
              <a:rPr lang="en-US" altLang="zh-CN" sz="1400">
                <a:solidFill>
                  <a:srgbClr val="000000"/>
                </a:solidFill>
                <a:latin typeface="FrutigerNext LT Bold" pitchFamily="1" charset="0"/>
                <a:ea typeface="ＭＳ Ｐゴシック" pitchFamily="34" charset="-128"/>
              </a:rPr>
              <a:t> LTD.</a:t>
            </a:r>
            <a:endParaRPr lang="en-US" altLang="zh-CN" sz="2600">
              <a:solidFill>
                <a:srgbClr val="000000"/>
              </a:solidFill>
              <a:latin typeface="Arial" pitchFamily="34" charset="0"/>
              <a:ea typeface="ＭＳ Ｐゴシック" pitchFamily="34" charset="-128"/>
            </a:endParaRPr>
          </a:p>
        </p:txBody>
      </p:sp>
      <p:pic>
        <p:nvPicPr>
          <p:cNvPr id="25604" name="Picture 9" descr="8"/>
          <p:cNvPicPr>
            <a:picLocks noChangeAspect="1" noChangeArrowheads="1"/>
          </p:cNvPicPr>
          <p:nvPr/>
        </p:nvPicPr>
        <p:blipFill>
          <a:blip r:embed="rId15"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400">
                <a:solidFill>
                  <a:srgbClr val="000000"/>
                </a:solidFill>
                <a:latin typeface="FrutigerNext LT Bold" pitchFamily="1" charset="0"/>
                <a:ea typeface="ＭＳ Ｐゴシック" pitchFamily="34" charset="-128"/>
              </a:defRPr>
            </a:lvl1pPr>
          </a:lstStyle>
          <a:p>
            <a:r>
              <a:rPr lang="de-DE" altLang="zh-CN"/>
              <a:t>Page </a:t>
            </a:r>
            <a:fld id="{5032E2CA-A0DE-4C95-9A4B-87F018502C9D}" type="slidenum">
              <a:rPr lang="de-DE" altLang="zh-CN"/>
              <a:pPr/>
              <a:t>‹#›</a:t>
            </a:fld>
            <a:endParaRPr lang="en-GB" altLang="zh-CN"/>
          </a:p>
        </p:txBody>
      </p:sp>
      <p:sp>
        <p:nvSpPr>
          <p:cNvPr id="2560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95378" tIns="47689" rIns="95378" bIns="4768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835150" cy="311150"/>
          </a:xfrm>
          <a:prstGeom prst="rect">
            <a:avLst/>
          </a:prstGeom>
          <a:noFill/>
          <a:ln w="9525" algn="ctr">
            <a:noFill/>
            <a:miter lim="800000"/>
            <a:headEnd/>
            <a:tailEnd/>
          </a:ln>
          <a:effectLst/>
        </p:spPr>
        <p:txBody>
          <a:bodyPr wrap="none" lIns="95322" tIns="47659" rIns="95322" bIns="47659">
            <a:spAutoFit/>
          </a:bodyPr>
          <a:lstStyle/>
          <a:p>
            <a:pPr defTabSz="954139" eaLnBrk="0" hangingPunct="0">
              <a:defRPr/>
            </a:pPr>
            <a:r>
              <a:rPr lang="en-US" altLang="zh-CN" sz="1400" dirty="0" err="1">
                <a:solidFill>
                  <a:srgbClr val="000000"/>
                </a:solidFill>
                <a:latin typeface="FrutigerNext LT Bold" pitchFamily="1" charset="0"/>
                <a:ea typeface="ＭＳ Ｐゴシック" pitchFamily="34" charset="-128"/>
              </a:rPr>
              <a:t>Huawei</a:t>
            </a:r>
            <a:r>
              <a:rPr lang="en-US" altLang="zh-CN" sz="140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95361" tIns="47681" rIns="95361" bIns="47681"/>
          <a:lstStyle/>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:32-35pt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 R153 G0 B0</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FrutigerNext LT Regular" pitchFamily="34" charset="0"/>
                <a:ea typeface="华文细黑" pitchFamily="2" charset="-122"/>
              </a:rPr>
              <a:t>内部使用字体 </a:t>
            </a:r>
            <a:r>
              <a:rPr lang="en-US" altLang="zh-CN" sz="1300" dirty="0">
                <a:solidFill>
                  <a:srgbClr val="FFFFFF"/>
                </a:solidFill>
                <a:latin typeface="FrutigerNext LT Regular" pitchFamily="34" charset="0"/>
                <a:ea typeface="华文细黑" pitchFamily="2" charset="-122"/>
              </a:rPr>
              <a:t>:</a:t>
            </a:r>
          </a:p>
          <a:p>
            <a:pPr algn="r" defTabSz="954139">
              <a:lnSpc>
                <a:spcPct val="125000"/>
              </a:lnSpc>
              <a:buClr>
                <a:srgbClr val="777777"/>
              </a:buClr>
              <a:buSzPct val="60000"/>
              <a:buFont typeface="Wingdings" pitchFamily="2" charset="2"/>
              <a:buNone/>
              <a:defRPr/>
            </a:pPr>
            <a:r>
              <a:rPr lang="en-US" altLang="zh-CN" sz="1300" dirty="0" err="1">
                <a:solidFill>
                  <a:srgbClr val="FFFFFF"/>
                </a:solidFill>
                <a:latin typeface="FrutigerNext LT Regular" pitchFamily="34" charset="0"/>
                <a:ea typeface="华文细黑" pitchFamily="2" charset="-122"/>
              </a:rPr>
              <a:t>FrutigerNext</a:t>
            </a:r>
            <a:r>
              <a:rPr lang="en-US" altLang="zh-CN" sz="1300" dirty="0">
                <a:solidFill>
                  <a:srgbClr val="FFFFFF"/>
                </a:solidFill>
                <a:latin typeface="FrutigerNext LT Regular" pitchFamily="34" charset="0"/>
                <a:ea typeface="华文细黑" pitchFamily="2" charset="-122"/>
              </a:rPr>
              <a:t> LT Medium</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FrutigerNext LT Regular" pitchFamily="34" charset="0"/>
                <a:ea typeface="华文细黑" pitchFamily="2" charset="-122"/>
              </a:rPr>
              <a:t>外部使用字体 </a:t>
            </a:r>
            <a:r>
              <a:rPr lang="en-US" altLang="zh-CN" sz="1300" dirty="0">
                <a:solidFill>
                  <a:srgbClr val="FFFFFF"/>
                </a:solidFill>
                <a:latin typeface="FrutigerNext LT Regular" pitchFamily="34" charset="0"/>
                <a:ea typeface="华文细黑" pitchFamily="2" charset="-122"/>
              </a:rPr>
              <a:t>: Arial</a:t>
            </a:r>
          </a:p>
          <a:p>
            <a:pPr algn="r" defTabSz="954139">
              <a:lnSpc>
                <a:spcPct val="75000"/>
              </a:lnSpc>
              <a:buClr>
                <a:srgbClr val="777777"/>
              </a:buClr>
              <a:buSzPct val="60000"/>
              <a:buFont typeface="Wingdings" pitchFamily="2" charset="2"/>
              <a:buNone/>
              <a:defRPr/>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:30-32pt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 R153 G0 B0</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54139">
              <a:lnSpc>
                <a:spcPct val="125000"/>
              </a:lnSpc>
              <a:buClr>
                <a:srgbClr val="777777"/>
              </a:buClr>
              <a:buSzPct val="60000"/>
              <a:buFont typeface="Wingdings" pitchFamily="2" charset="2"/>
              <a:buNone/>
              <a:defRPr/>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英文正文</a:t>
            </a:r>
            <a:r>
              <a:rPr lang="en-US" altLang="zh-CN" sz="1300" dirty="0">
                <a:solidFill>
                  <a:srgbClr val="FFFFFF"/>
                </a:solidFill>
                <a:latin typeface="Arial" charset="0"/>
                <a:ea typeface="华文细黑" pitchFamily="2" charset="-122"/>
              </a:rPr>
              <a:t>:20-22pt</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子目录 </a:t>
            </a:r>
            <a:r>
              <a:rPr lang="en-US" altLang="zh-CN" sz="1300" dirty="0">
                <a:solidFill>
                  <a:srgbClr val="FFFFFF"/>
                </a:solidFill>
                <a:latin typeface="Arial" charset="0"/>
                <a:ea typeface="华文细黑" pitchFamily="2" charset="-122"/>
              </a:rPr>
              <a:t>(2-5</a:t>
            </a:r>
            <a:r>
              <a:rPr lang="zh-CN" altLang="en-US" sz="1300" dirty="0">
                <a:solidFill>
                  <a:srgbClr val="FFFFFF"/>
                </a:solidFill>
                <a:latin typeface="Arial" charset="0"/>
                <a:ea typeface="华文细黑" pitchFamily="2" charset="-122"/>
              </a:rPr>
              <a:t>级</a:t>
            </a:r>
            <a:r>
              <a:rPr lang="en-US" altLang="zh-CN" sz="1300" dirty="0">
                <a:solidFill>
                  <a:srgbClr val="FFFFFF"/>
                </a:solidFill>
                <a:latin typeface="Arial" charset="0"/>
                <a:ea typeface="华文细黑" pitchFamily="2" charset="-122"/>
              </a:rPr>
              <a:t>) :18pt  </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黑色</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FrutigerNext LT Regular" pitchFamily="34" charset="0"/>
                <a:ea typeface="华文细黑" pitchFamily="2" charset="-122"/>
              </a:rPr>
              <a:t>内部使用字体 </a:t>
            </a:r>
            <a:r>
              <a:rPr lang="en-US" altLang="zh-CN" sz="1300" dirty="0">
                <a:solidFill>
                  <a:srgbClr val="FFFFFF"/>
                </a:solidFill>
                <a:latin typeface="FrutigerNext LT Regular" pitchFamily="34" charset="0"/>
                <a:ea typeface="华文细黑" pitchFamily="2" charset="-122"/>
              </a:rPr>
              <a:t>:</a:t>
            </a:r>
          </a:p>
          <a:p>
            <a:pPr algn="r" defTabSz="954139">
              <a:lnSpc>
                <a:spcPct val="125000"/>
              </a:lnSpc>
              <a:buClr>
                <a:srgbClr val="777777"/>
              </a:buClr>
              <a:buSzPct val="60000"/>
              <a:buFont typeface="Wingdings" pitchFamily="2" charset="2"/>
              <a:buNone/>
              <a:defRPr/>
            </a:pPr>
            <a:r>
              <a:rPr lang="en-US" altLang="zh-CN" sz="1300" dirty="0" err="1">
                <a:solidFill>
                  <a:srgbClr val="FFFFFF"/>
                </a:solidFill>
                <a:latin typeface="FrutigerNext LT Regular" pitchFamily="34" charset="0"/>
                <a:ea typeface="华文细黑" pitchFamily="2" charset="-122"/>
              </a:rPr>
              <a:t>FrutigerNext</a:t>
            </a:r>
            <a:r>
              <a:rPr lang="en-US" altLang="zh-CN" sz="1300" dirty="0">
                <a:solidFill>
                  <a:srgbClr val="FFFFFF"/>
                </a:solidFill>
                <a:latin typeface="FrutigerNext LT Regular" pitchFamily="34" charset="0"/>
                <a:ea typeface="华文细黑" pitchFamily="2" charset="-122"/>
              </a:rPr>
              <a:t> LT Regular</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FrutigerNext LT Regular" pitchFamily="34" charset="0"/>
                <a:ea typeface="华文细黑" pitchFamily="2" charset="-122"/>
              </a:rPr>
              <a:t>外部使用字体 </a:t>
            </a:r>
            <a:r>
              <a:rPr lang="en-US" altLang="zh-CN" sz="1300" dirty="0">
                <a:solidFill>
                  <a:srgbClr val="FFFFFF"/>
                </a:solidFill>
                <a:latin typeface="FrutigerNext LT Regular" pitchFamily="34" charset="0"/>
                <a:ea typeface="华文细黑" pitchFamily="2" charset="-122"/>
              </a:rPr>
              <a:t>: Arial</a:t>
            </a:r>
          </a:p>
          <a:p>
            <a:pPr algn="r" defTabSz="954139">
              <a:lnSpc>
                <a:spcPct val="75000"/>
              </a:lnSpc>
              <a:buClr>
                <a:srgbClr val="777777"/>
              </a:buClr>
              <a:buSzPct val="60000"/>
              <a:buFont typeface="Wingdings" pitchFamily="2" charset="2"/>
              <a:buNone/>
              <a:defRPr/>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中文正文</a:t>
            </a:r>
            <a:r>
              <a:rPr lang="en-US" altLang="zh-CN" sz="1300" dirty="0">
                <a:solidFill>
                  <a:srgbClr val="FFFFFF"/>
                </a:solidFill>
                <a:latin typeface="Arial" charset="0"/>
                <a:ea typeface="华文细黑" pitchFamily="2" charset="-122"/>
              </a:rPr>
              <a:t>:18-20pt</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子目录</a:t>
            </a:r>
            <a:r>
              <a:rPr lang="en-US" altLang="zh-CN" sz="1300" dirty="0">
                <a:solidFill>
                  <a:srgbClr val="FFFFFF"/>
                </a:solidFill>
                <a:latin typeface="Arial" charset="0"/>
                <a:ea typeface="华文细黑" pitchFamily="2" charset="-122"/>
              </a:rPr>
              <a:t>(2-5</a:t>
            </a:r>
            <a:r>
              <a:rPr lang="zh-CN" altLang="en-US" sz="1300" dirty="0">
                <a:solidFill>
                  <a:srgbClr val="FFFFFF"/>
                </a:solidFill>
                <a:latin typeface="Arial" charset="0"/>
                <a:ea typeface="华文细黑" pitchFamily="2" charset="-122"/>
              </a:rPr>
              <a:t>级</a:t>
            </a:r>
            <a:r>
              <a:rPr lang="en-US" altLang="zh-CN" sz="1300" dirty="0">
                <a:solidFill>
                  <a:srgbClr val="FFFFFF"/>
                </a:solidFill>
                <a:latin typeface="Arial" charset="0"/>
                <a:ea typeface="华文细黑" pitchFamily="2" charset="-122"/>
              </a:rPr>
              <a:t>):18pt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黑色</a:t>
            </a:r>
          </a:p>
          <a:p>
            <a:pPr algn="r" defTabSz="954139">
              <a:lnSpc>
                <a:spcPct val="125000"/>
              </a:lnSpc>
              <a:buClr>
                <a:srgbClr val="777777"/>
              </a:buClr>
              <a:buSzPct val="60000"/>
              <a:buFont typeface="Wingdings" pitchFamily="2" charset="2"/>
              <a:buNone/>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 </a:t>
            </a:r>
          </a:p>
          <a:p>
            <a:pPr algn="r" defTabSz="954139">
              <a:lnSpc>
                <a:spcPct val="125000"/>
              </a:lnSpc>
              <a:buClr>
                <a:srgbClr val="777777"/>
              </a:buClr>
              <a:buSzPct val="60000"/>
              <a:buFont typeface="Wingdings" pitchFamily="2" charset="2"/>
              <a:buNone/>
              <a:defRPr/>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defRPr/>
            </a:pPr>
            <a:endParaRPr lang="zh-CN" altLang="en-US" sz="13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95361" tIns="47681" rIns="95361" bIns="47681"/>
          <a:lstStyle/>
          <a:p>
            <a:pPr defTabSz="954139">
              <a:lnSpc>
                <a:spcPct val="120000"/>
              </a:lnSpc>
              <a:buClr>
                <a:srgbClr val="777777"/>
              </a:buClr>
              <a:buSzPct val="60000"/>
              <a:buFont typeface="Wingdings" pitchFamily="2" charset="2"/>
              <a:buNone/>
              <a:defRPr/>
            </a:pPr>
            <a:r>
              <a:rPr lang="zh-CN" altLang="en-US" sz="1300" dirty="0">
                <a:solidFill>
                  <a:srgbClr val="FFFFFF"/>
                </a:solidFill>
                <a:latin typeface="华文细黑" pitchFamily="2" charset="-122"/>
                <a:ea typeface="华文细黑" pitchFamily="2" charset="-122"/>
              </a:rPr>
              <a:t>配色参考方案：</a:t>
            </a:r>
          </a:p>
          <a:p>
            <a:pPr defTabSz="954139">
              <a:lnSpc>
                <a:spcPct val="120000"/>
              </a:lnSpc>
              <a:buClr>
                <a:srgbClr val="777777"/>
              </a:buClr>
              <a:buSzPct val="60000"/>
              <a:buFont typeface="Wingdings" pitchFamily="2" charset="2"/>
              <a:buNone/>
              <a:defRPr/>
            </a:pPr>
            <a:r>
              <a:rPr lang="zh-CN" altLang="en-US" sz="1300" dirty="0">
                <a:solidFill>
                  <a:srgbClr val="FFFFFF"/>
                </a:solidFill>
                <a:latin typeface="华文细黑" pitchFamily="2" charset="-122"/>
                <a:ea typeface="华文细黑" pitchFamily="2" charset="-122"/>
              </a:rPr>
              <a:t>建议同一页面内不超过四种颜色，以下是</a:t>
            </a:r>
            <a:r>
              <a:rPr lang="en-US" altLang="zh-CN" sz="1300" dirty="0">
                <a:solidFill>
                  <a:srgbClr val="FFFFFF"/>
                </a:solidFill>
                <a:latin typeface="华文细黑" pitchFamily="2" charset="-122"/>
                <a:ea typeface="华文细黑" pitchFamily="2" charset="-122"/>
              </a:rPr>
              <a:t>13</a:t>
            </a:r>
            <a:r>
              <a:rPr lang="zh-CN" altLang="en-US" sz="1300" dirty="0">
                <a:solidFill>
                  <a:srgbClr val="FFFFFF"/>
                </a:solidFill>
                <a:latin typeface="华文细黑" pitchFamily="2" charset="-122"/>
                <a:ea typeface="华文细黑" pitchFamily="2" charset="-122"/>
              </a:rPr>
              <a:t>组配色方案，同一页面内只选择一组使用。（仅供参考）</a:t>
            </a:r>
          </a:p>
          <a:p>
            <a:pPr defTabSz="954139">
              <a:lnSpc>
                <a:spcPct val="125000"/>
              </a:lnSpc>
              <a:buClr>
                <a:srgbClr val="777777"/>
              </a:buClr>
              <a:buSzPct val="60000"/>
              <a:buFont typeface="Wingdings" pitchFamily="2" charset="2"/>
              <a:buNone/>
              <a:defRPr/>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defRPr/>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defRPr/>
            </a:pPr>
            <a:endParaRPr lang="zh-CN" altLang="en-US" sz="13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95361" tIns="47681" rIns="95361" bIns="47681"/>
          <a:lstStyle/>
          <a:p>
            <a:pPr defTabSz="954139">
              <a:lnSpc>
                <a:spcPct val="120000"/>
              </a:lnSpc>
              <a:buClr>
                <a:srgbClr val="777777"/>
              </a:buClr>
              <a:buSzPct val="60000"/>
              <a:buFont typeface="Wingdings" pitchFamily="2" charset="2"/>
              <a:buNone/>
              <a:defRPr/>
            </a:pPr>
            <a:r>
              <a:rPr lang="zh-CN" altLang="en-US" sz="1300" dirty="0">
                <a:solidFill>
                  <a:srgbClr val="FFFFFF"/>
                </a:solidFill>
                <a:latin typeface="华文细黑" pitchFamily="2" charset="-122"/>
                <a:ea typeface="华文细黑" pitchFamily="2" charset="-122"/>
              </a:rPr>
              <a:t>客户或者合作伙伴的标志放在右上角</a:t>
            </a:r>
            <a:r>
              <a:rPr lang="en-US" altLang="zh-CN" sz="1300" dirty="0">
                <a:solidFill>
                  <a:srgbClr val="FFFFFF"/>
                </a:solidFill>
                <a:latin typeface="华文细黑" pitchFamily="2" charset="-122"/>
                <a:ea typeface="华文细黑" pitchFamily="2" charset="-122"/>
              </a:rPr>
              <a:t>.</a:t>
            </a:r>
          </a:p>
          <a:p>
            <a:pPr defTabSz="954139">
              <a:lnSpc>
                <a:spcPct val="125000"/>
              </a:lnSpc>
              <a:buClr>
                <a:srgbClr val="777777"/>
              </a:buClr>
              <a:buSzPct val="60000"/>
              <a:buFont typeface="Wingdings" pitchFamily="2" charset="2"/>
              <a:buNone/>
              <a:defRPr/>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defRPr/>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defRPr/>
            </a:pPr>
            <a:endParaRPr lang="zh-CN" altLang="en-US" sz="1300" dirty="0">
              <a:solidFill>
                <a:srgbClr val="FFFFFF"/>
              </a:solidFill>
              <a:latin typeface="华文细黑" pitchFamily="2" charset="-122"/>
              <a:ea typeface="华文细黑" pitchFamily="2" charset="-122"/>
            </a:endParaRPr>
          </a:p>
        </p:txBody>
      </p:sp>
      <p:sp>
        <p:nvSpPr>
          <p:cNvPr id="2561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95394" tIns="47697" rIns="95394" bIns="4769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4987925"/>
            <a:ext cx="1227137" cy="373063"/>
          </a:xfrm>
          <a:prstGeom prst="rect">
            <a:avLst/>
          </a:prstGeom>
          <a:solidFill>
            <a:schemeClr val="bg1"/>
          </a:solidFill>
          <a:ln w="9525" algn="ctr">
            <a:noFill/>
            <a:miter lim="800000"/>
            <a:headEnd/>
            <a:tailEnd/>
          </a:ln>
          <a:effectLst/>
        </p:spPr>
        <p:txBody>
          <a:bodyPr lIns="108811" tIns="54407" rIns="108811" bIns="54407" anchor="ctr">
            <a:spAutoFit/>
          </a:bodyPr>
          <a:lstStyle/>
          <a:p>
            <a:endParaRPr lang="zh-CN" altLang="en-US" sz="1700">
              <a:solidFill>
                <a:srgbClr val="FFFFFF"/>
              </a:solidFill>
              <a:latin typeface="FrutigerNext LT Regular" pitchFamily="34" charset="0"/>
              <a:ea typeface="ＭＳ Ｐゴシック" pitchFamily="34" charset="-128"/>
            </a:endParaRPr>
          </a:p>
        </p:txBody>
      </p:sp>
      <p:grpSp>
        <p:nvGrpSpPr>
          <p:cNvPr id="2561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1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1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1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1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1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1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2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2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2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2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2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grpSp>
        <p:nvGrpSpPr>
          <p:cNvPr id="2562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7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Lst>
  <p:hf sldNum="0" hdr="0" ftr="0"/>
  <p:txStyles>
    <p:titleStyle>
      <a:lvl1pPr algn="l" defTabSz="954088" rtl="0" eaLnBrk="0" fontAlgn="base" hangingPunct="0">
        <a:spcBef>
          <a:spcPct val="0"/>
        </a:spcBef>
        <a:spcAft>
          <a:spcPct val="0"/>
        </a:spcAft>
        <a:defRPr sz="4000" b="1">
          <a:solidFill>
            <a:srgbClr val="990000"/>
          </a:solidFill>
          <a:latin typeface="华文新魏" pitchFamily="2" charset="-122"/>
          <a:ea typeface="华文新魏" pitchFamily="2" charset="-122"/>
          <a:cs typeface="+mj-cs"/>
        </a:defRPr>
      </a:lvl1pPr>
      <a:lvl2pPr algn="l" defTabSz="954088" rtl="0" eaLnBrk="0" fontAlgn="base" hangingPunct="0">
        <a:spcBef>
          <a:spcPct val="0"/>
        </a:spcBef>
        <a:spcAft>
          <a:spcPct val="0"/>
        </a:spcAft>
        <a:defRPr sz="4000" b="1">
          <a:solidFill>
            <a:srgbClr val="990000"/>
          </a:solidFill>
          <a:latin typeface="华文新魏" pitchFamily="2" charset="-122"/>
          <a:ea typeface="华文新魏" pitchFamily="2" charset="-122"/>
        </a:defRPr>
      </a:lvl2pPr>
      <a:lvl3pPr algn="l" defTabSz="954088" rtl="0" eaLnBrk="0" fontAlgn="base" hangingPunct="0">
        <a:spcBef>
          <a:spcPct val="0"/>
        </a:spcBef>
        <a:spcAft>
          <a:spcPct val="0"/>
        </a:spcAft>
        <a:defRPr sz="4000" b="1">
          <a:solidFill>
            <a:srgbClr val="990000"/>
          </a:solidFill>
          <a:latin typeface="华文新魏" pitchFamily="2" charset="-122"/>
          <a:ea typeface="华文新魏" pitchFamily="2" charset="-122"/>
        </a:defRPr>
      </a:lvl3pPr>
      <a:lvl4pPr algn="l" defTabSz="954088" rtl="0" eaLnBrk="0" fontAlgn="base" hangingPunct="0">
        <a:spcBef>
          <a:spcPct val="0"/>
        </a:spcBef>
        <a:spcAft>
          <a:spcPct val="0"/>
        </a:spcAft>
        <a:defRPr sz="4000" b="1">
          <a:solidFill>
            <a:srgbClr val="990000"/>
          </a:solidFill>
          <a:latin typeface="华文新魏" pitchFamily="2" charset="-122"/>
          <a:ea typeface="华文新魏" pitchFamily="2" charset="-122"/>
        </a:defRPr>
      </a:lvl4pPr>
      <a:lvl5pPr algn="l" defTabSz="954088" rtl="0" eaLnBrk="0" fontAlgn="base" hangingPunct="0">
        <a:spcBef>
          <a:spcPct val="0"/>
        </a:spcBef>
        <a:spcAft>
          <a:spcPct val="0"/>
        </a:spcAft>
        <a:defRPr sz="4000" b="1">
          <a:solidFill>
            <a:srgbClr val="990000"/>
          </a:solidFill>
          <a:latin typeface="华文新魏" pitchFamily="2" charset="-122"/>
          <a:ea typeface="华文新魏" pitchFamily="2" charset="-122"/>
        </a:defRPr>
      </a:lvl5pPr>
      <a:lvl6pPr marL="544145"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6pPr>
      <a:lvl7pPr marL="1088282"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7pPr>
      <a:lvl8pPr marL="1632426"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8pPr>
      <a:lvl9pPr marL="2176568"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9pPr>
    </p:titleStyle>
    <p:bodyStyle>
      <a:lvl1pPr marL="355600" indent="-355600" algn="l" defTabSz="954088" rtl="0" eaLnBrk="0" fontAlgn="base" hangingPunct="0">
        <a:lnSpc>
          <a:spcPct val="140000"/>
        </a:lnSpc>
        <a:spcBef>
          <a:spcPct val="0"/>
        </a:spcBef>
        <a:spcAft>
          <a:spcPct val="0"/>
        </a:spcAft>
        <a:buClr>
          <a:schemeClr val="bg2"/>
        </a:buClr>
        <a:buSzPct val="60000"/>
        <a:buFont typeface="Wingdings" pitchFamily="2" charset="2"/>
        <a:buChar char="l"/>
        <a:defRPr sz="2400" b="1">
          <a:solidFill>
            <a:schemeClr val="tx1"/>
          </a:solidFill>
          <a:latin typeface="+mn-lt"/>
          <a:ea typeface="+mn-ea"/>
          <a:cs typeface="+mn-cs"/>
        </a:defRPr>
      </a:lvl1pPr>
      <a:lvl2pPr marL="776288" indent="-298450" algn="l" defTabSz="954088"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193800" indent="-239713" algn="l" defTabSz="954088" rtl="0" eaLnBrk="0" fontAlgn="base" hangingPunct="0">
        <a:lnSpc>
          <a:spcPct val="140000"/>
        </a:lnSpc>
        <a:spcBef>
          <a:spcPct val="0"/>
        </a:spcBef>
        <a:spcAft>
          <a:spcPct val="0"/>
        </a:spcAft>
        <a:buSzPct val="50000"/>
        <a:buFont typeface="Wingdings" pitchFamily="2" charset="2"/>
        <a:buChar char="n"/>
        <a:defRPr sz="1900">
          <a:solidFill>
            <a:schemeClr val="tx1"/>
          </a:solidFill>
          <a:latin typeface="FrutigerNext LT Light" pitchFamily="34" charset="0"/>
          <a:ea typeface="+mn-ea"/>
        </a:defRPr>
      </a:lvl3pPr>
      <a:lvl4pPr marL="1666875" indent="-236538" algn="l" defTabSz="954088" rtl="0" eaLnBrk="0" fontAlgn="base" hangingPunct="0">
        <a:lnSpc>
          <a:spcPct val="140000"/>
        </a:lnSpc>
        <a:spcBef>
          <a:spcPct val="0"/>
        </a:spcBef>
        <a:spcAft>
          <a:spcPct val="0"/>
        </a:spcAft>
        <a:buChar char="–"/>
        <a:defRPr sz="1700">
          <a:solidFill>
            <a:schemeClr val="tx1"/>
          </a:solidFill>
          <a:latin typeface="+mj-lt"/>
          <a:ea typeface="+mn-ea"/>
        </a:defRPr>
      </a:lvl4pPr>
      <a:lvl5pPr marL="2146300" indent="-239713" algn="l" defTabSz="954088" rtl="0" eaLnBrk="0" fontAlgn="base" hangingPunct="0">
        <a:lnSpc>
          <a:spcPct val="140000"/>
        </a:lnSpc>
        <a:spcBef>
          <a:spcPct val="0"/>
        </a:spcBef>
        <a:spcAft>
          <a:spcPct val="0"/>
        </a:spcAft>
        <a:buFont typeface="FrutigerNext LT Medium" pitchFamily="34" charset="0"/>
        <a:buChar char="~"/>
        <a:defRPr sz="1400">
          <a:solidFill>
            <a:schemeClr val="tx1"/>
          </a:solidFill>
          <a:latin typeface="+mj-lt"/>
          <a:ea typeface="+mn-ea"/>
        </a:defRPr>
      </a:lvl5pPr>
      <a:lvl6pPr marL="2690480"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6pPr>
      <a:lvl7pPr marL="3234621"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7pPr>
      <a:lvl8pPr marL="3778764"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8pPr>
      <a:lvl9pPr marL="4322905"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9pPr>
    </p:bodyStyle>
    <p:otherStyle>
      <a:defPPr>
        <a:defRPr lang="zh-CN"/>
      </a:defPPr>
      <a:lvl1pPr marL="0" algn="l" defTabSz="1088282" rtl="0" eaLnBrk="1" latinLnBrk="0" hangingPunct="1">
        <a:defRPr sz="2100" kern="1200">
          <a:solidFill>
            <a:schemeClr val="tx1"/>
          </a:solidFill>
          <a:latin typeface="+mn-lt"/>
          <a:ea typeface="+mn-ea"/>
          <a:cs typeface="+mn-cs"/>
        </a:defRPr>
      </a:lvl1pPr>
      <a:lvl2pPr marL="544145" algn="l" defTabSz="1088282" rtl="0" eaLnBrk="1" latinLnBrk="0" hangingPunct="1">
        <a:defRPr sz="2100" kern="1200">
          <a:solidFill>
            <a:schemeClr val="tx1"/>
          </a:solidFill>
          <a:latin typeface="+mn-lt"/>
          <a:ea typeface="+mn-ea"/>
          <a:cs typeface="+mn-cs"/>
        </a:defRPr>
      </a:lvl2pPr>
      <a:lvl3pPr marL="1088282" algn="l" defTabSz="1088282" rtl="0" eaLnBrk="1" latinLnBrk="0" hangingPunct="1">
        <a:defRPr sz="2100" kern="1200">
          <a:solidFill>
            <a:schemeClr val="tx1"/>
          </a:solidFill>
          <a:latin typeface="+mn-lt"/>
          <a:ea typeface="+mn-ea"/>
          <a:cs typeface="+mn-cs"/>
        </a:defRPr>
      </a:lvl3pPr>
      <a:lvl4pPr marL="1632426" algn="l" defTabSz="1088282" rtl="0" eaLnBrk="1" latinLnBrk="0" hangingPunct="1">
        <a:defRPr sz="2100" kern="1200">
          <a:solidFill>
            <a:schemeClr val="tx1"/>
          </a:solidFill>
          <a:latin typeface="+mn-lt"/>
          <a:ea typeface="+mn-ea"/>
          <a:cs typeface="+mn-cs"/>
        </a:defRPr>
      </a:lvl4pPr>
      <a:lvl5pPr marL="2176568" algn="l" defTabSz="1088282" rtl="0" eaLnBrk="1" latinLnBrk="0" hangingPunct="1">
        <a:defRPr sz="2100" kern="1200">
          <a:solidFill>
            <a:schemeClr val="tx1"/>
          </a:solidFill>
          <a:latin typeface="+mn-lt"/>
          <a:ea typeface="+mn-ea"/>
          <a:cs typeface="+mn-cs"/>
        </a:defRPr>
      </a:lvl5pPr>
      <a:lvl6pPr marL="2720712" algn="l" defTabSz="1088282" rtl="0" eaLnBrk="1" latinLnBrk="0" hangingPunct="1">
        <a:defRPr sz="2100" kern="1200">
          <a:solidFill>
            <a:schemeClr val="tx1"/>
          </a:solidFill>
          <a:latin typeface="+mn-lt"/>
          <a:ea typeface="+mn-ea"/>
          <a:cs typeface="+mn-cs"/>
        </a:defRPr>
      </a:lvl6pPr>
      <a:lvl7pPr marL="3264850" algn="l" defTabSz="1088282" rtl="0" eaLnBrk="1" latinLnBrk="0" hangingPunct="1">
        <a:defRPr sz="2100" kern="1200">
          <a:solidFill>
            <a:schemeClr val="tx1"/>
          </a:solidFill>
          <a:latin typeface="+mn-lt"/>
          <a:ea typeface="+mn-ea"/>
          <a:cs typeface="+mn-cs"/>
        </a:defRPr>
      </a:lvl7pPr>
      <a:lvl8pPr marL="3808994" algn="l" defTabSz="1088282" rtl="0" eaLnBrk="1" latinLnBrk="0" hangingPunct="1">
        <a:defRPr sz="2100" kern="1200">
          <a:solidFill>
            <a:schemeClr val="tx1"/>
          </a:solidFill>
          <a:latin typeface="+mn-lt"/>
          <a:ea typeface="+mn-ea"/>
          <a:cs typeface="+mn-cs"/>
        </a:defRPr>
      </a:lvl8pPr>
      <a:lvl9pPr marL="4353137" algn="l" defTabSz="1088282" rtl="0" eaLnBrk="1" latinLnBrk="0" hangingPunct="1">
        <a:defRPr sz="21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626" name="Picture 2" descr="内页元素3-1"/>
          <p:cNvPicPr>
            <a:picLocks noChangeAspect="1" noChangeArrowheads="1"/>
          </p:cNvPicPr>
          <p:nvPr/>
        </p:nvPicPr>
        <p:blipFill>
          <a:blip r:embed="rId8" cstate="print"/>
          <a:srcRect/>
          <a:stretch>
            <a:fillRect/>
          </a:stretch>
        </p:blipFill>
        <p:spPr bwMode="auto">
          <a:xfrm>
            <a:off x="0" y="0"/>
            <a:ext cx="12193588" cy="6492875"/>
          </a:xfrm>
          <a:prstGeom prst="rect">
            <a:avLst/>
          </a:prstGeom>
          <a:noFill/>
          <a:ln w="9525">
            <a:noFill/>
            <a:miter lim="800000"/>
            <a:headEnd/>
            <a:tailEnd/>
          </a:ln>
        </p:spPr>
      </p:pic>
      <p:sp>
        <p:nvSpPr>
          <p:cNvPr id="26627" name="Rectangle 12"/>
          <p:cNvSpPr>
            <a:spLocks noGrp="1" noChangeArrowheads="1"/>
          </p:cNvSpPr>
          <p:nvPr>
            <p:ph type="title"/>
          </p:nvPr>
        </p:nvSpPr>
        <p:spPr bwMode="auto">
          <a:xfrm>
            <a:off x="601663" y="280988"/>
            <a:ext cx="10975975" cy="585787"/>
          </a:xfrm>
          <a:prstGeom prst="rect">
            <a:avLst/>
          </a:prstGeom>
          <a:noFill/>
          <a:ln w="9525" algn="ctr">
            <a:noFill/>
            <a:miter lim="800000"/>
            <a:headEnd/>
            <a:tailEnd/>
          </a:ln>
        </p:spPr>
        <p:txBody>
          <a:bodyPr vert="horz" wrap="square" lIns="89950" tIns="46774" rIns="89950" bIns="46774" numCol="1" anchor="ctr" anchorCtr="0" compatLnSpc="1">
            <a:prstTxWarp prst="textNoShape">
              <a:avLst/>
            </a:prstTxWarp>
            <a:spAutoFit/>
          </a:bodyPr>
          <a:lstStyle/>
          <a:p>
            <a:pPr lvl="0"/>
            <a:r>
              <a:rPr lang="zh-CN" altLang="en-US" smtClean="0"/>
              <a:t>单击此处编辑标题样式</a:t>
            </a:r>
          </a:p>
        </p:txBody>
      </p:sp>
      <p:sp>
        <p:nvSpPr>
          <p:cNvPr id="26628" name="Rectangle 13"/>
          <p:cNvSpPr>
            <a:spLocks noGrp="1" noChangeArrowheads="1"/>
          </p:cNvSpPr>
          <p:nvPr>
            <p:ph type="body" idx="1"/>
          </p:nvPr>
        </p:nvSpPr>
        <p:spPr bwMode="auto">
          <a:xfrm>
            <a:off x="603250" y="1173163"/>
            <a:ext cx="10975975" cy="4953000"/>
          </a:xfrm>
          <a:prstGeom prst="rect">
            <a:avLst/>
          </a:prstGeom>
          <a:noFill/>
          <a:ln w="9525" algn="ctr">
            <a:noFill/>
            <a:miter lim="800000"/>
            <a:headEnd/>
            <a:tailEnd/>
          </a:ln>
        </p:spPr>
        <p:txBody>
          <a:bodyPr vert="horz" wrap="square" lIns="91387" tIns="45694" rIns="91387" bIns="4569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4567" r:id="rId1"/>
    <p:sldLayoutId id="2147484568" r:id="rId2"/>
    <p:sldLayoutId id="2147484569" r:id="rId3"/>
    <p:sldLayoutId id="2147484570" r:id="rId4"/>
    <p:sldLayoutId id="2147484571" r:id="rId5"/>
    <p:sldLayoutId id="2147484443" r:id="rId6"/>
  </p:sldLayoutIdLst>
  <p:transition/>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Arial" charset="0"/>
          <a:ea typeface="华文细黑" pitchFamily="2" charset="-122"/>
        </a:defRPr>
      </a:lvl2pPr>
      <a:lvl3pPr algn="l" rtl="0" eaLnBrk="0" fontAlgn="base" hangingPunct="0">
        <a:spcBef>
          <a:spcPct val="0"/>
        </a:spcBef>
        <a:spcAft>
          <a:spcPct val="0"/>
        </a:spcAft>
        <a:defRPr sz="3200" b="1">
          <a:solidFill>
            <a:srgbClr val="990000"/>
          </a:solidFill>
          <a:latin typeface="Arial" charset="0"/>
          <a:ea typeface="华文细黑" pitchFamily="2" charset="-122"/>
        </a:defRPr>
      </a:lvl3pPr>
      <a:lvl4pPr algn="l" rtl="0" eaLnBrk="0" fontAlgn="base" hangingPunct="0">
        <a:spcBef>
          <a:spcPct val="0"/>
        </a:spcBef>
        <a:spcAft>
          <a:spcPct val="0"/>
        </a:spcAft>
        <a:defRPr sz="3200" b="1">
          <a:solidFill>
            <a:srgbClr val="990000"/>
          </a:solidFill>
          <a:latin typeface="Arial" charset="0"/>
          <a:ea typeface="华文细黑" pitchFamily="2" charset="-122"/>
        </a:defRPr>
      </a:lvl4pPr>
      <a:lvl5pPr algn="l" rtl="0" eaLnBrk="0" fontAlgn="base" hangingPunct="0">
        <a:spcBef>
          <a:spcPct val="0"/>
        </a:spcBef>
        <a:spcAft>
          <a:spcPct val="0"/>
        </a:spcAft>
        <a:defRPr sz="3200" b="1">
          <a:solidFill>
            <a:srgbClr val="990000"/>
          </a:solidFill>
          <a:latin typeface="Arial" charset="0"/>
          <a:ea typeface="华文细黑" pitchFamily="2" charset="-122"/>
        </a:defRPr>
      </a:lvl5pPr>
      <a:lvl6pPr marL="456944" algn="l" rtl="0" eaLnBrk="1" fontAlgn="base" hangingPunct="1">
        <a:spcBef>
          <a:spcPct val="0"/>
        </a:spcBef>
        <a:spcAft>
          <a:spcPct val="0"/>
        </a:spcAft>
        <a:defRPr sz="3200" b="1">
          <a:solidFill>
            <a:srgbClr val="990000"/>
          </a:solidFill>
          <a:latin typeface="Arial" charset="0"/>
          <a:ea typeface="华文细黑" pitchFamily="2" charset="-122"/>
        </a:defRPr>
      </a:lvl6pPr>
      <a:lvl7pPr marL="913882" algn="l" rtl="0" eaLnBrk="1" fontAlgn="base" hangingPunct="1">
        <a:spcBef>
          <a:spcPct val="0"/>
        </a:spcBef>
        <a:spcAft>
          <a:spcPct val="0"/>
        </a:spcAft>
        <a:defRPr sz="3200" b="1">
          <a:solidFill>
            <a:srgbClr val="990000"/>
          </a:solidFill>
          <a:latin typeface="Arial" charset="0"/>
          <a:ea typeface="华文细黑" pitchFamily="2" charset="-122"/>
        </a:defRPr>
      </a:lvl7pPr>
      <a:lvl8pPr marL="1370823" algn="l" rtl="0" eaLnBrk="1" fontAlgn="base" hangingPunct="1">
        <a:spcBef>
          <a:spcPct val="0"/>
        </a:spcBef>
        <a:spcAft>
          <a:spcPct val="0"/>
        </a:spcAft>
        <a:defRPr sz="3200" b="1">
          <a:solidFill>
            <a:srgbClr val="990000"/>
          </a:solidFill>
          <a:latin typeface="Arial" charset="0"/>
          <a:ea typeface="华文细黑" pitchFamily="2" charset="-122"/>
        </a:defRPr>
      </a:lvl8pPr>
      <a:lvl9pPr marL="1827764" algn="l" rtl="0" eaLnBrk="1" fontAlgn="base" hangingPunct="1">
        <a:spcBef>
          <a:spcPct val="0"/>
        </a:spcBef>
        <a:spcAft>
          <a:spcPct val="0"/>
        </a:spcAft>
        <a:defRPr sz="3200" b="1">
          <a:solidFill>
            <a:srgbClr val="990000"/>
          </a:solidFill>
          <a:latin typeface="Arial" charset="0"/>
          <a:ea typeface="华文细黑" pitchFamily="2" charset="-122"/>
        </a:defRPr>
      </a:lvl9pPr>
    </p:titleStyle>
    <p:bodyStyle>
      <a:lvl1pPr marL="341313" indent="-341313"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1363" indent="-284163"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1413" indent="-227013"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598613" indent="-227013" algn="l" rtl="0" eaLnBrk="0" fontAlgn="base" hangingPunct="0">
        <a:spcBef>
          <a:spcPct val="20000"/>
        </a:spcBef>
        <a:spcAft>
          <a:spcPct val="0"/>
        </a:spcAft>
        <a:buChar char="–"/>
        <a:defRPr sz="1600">
          <a:solidFill>
            <a:schemeClr val="tx1"/>
          </a:solidFill>
          <a:latin typeface="+mn-lt"/>
          <a:ea typeface="+mn-ea"/>
        </a:defRPr>
      </a:lvl4pPr>
      <a:lvl5pPr marL="2055813" indent="-227013"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3175" indent="-228471" algn="l" rtl="0" eaLnBrk="1" fontAlgn="base" hangingPunct="1">
        <a:spcBef>
          <a:spcPct val="20000"/>
        </a:spcBef>
        <a:spcAft>
          <a:spcPct val="0"/>
        </a:spcAft>
        <a:buFont typeface="Arial" charset="0"/>
        <a:buChar char="~"/>
        <a:defRPr sz="1600">
          <a:solidFill>
            <a:schemeClr val="tx1"/>
          </a:solidFill>
          <a:latin typeface="+mn-lt"/>
          <a:ea typeface="+mn-ea"/>
        </a:defRPr>
      </a:lvl6pPr>
      <a:lvl7pPr marL="2970117" indent="-228471" algn="l" rtl="0" eaLnBrk="1" fontAlgn="base" hangingPunct="1">
        <a:spcBef>
          <a:spcPct val="20000"/>
        </a:spcBef>
        <a:spcAft>
          <a:spcPct val="0"/>
        </a:spcAft>
        <a:buFont typeface="Arial" charset="0"/>
        <a:buChar char="~"/>
        <a:defRPr sz="1600">
          <a:solidFill>
            <a:schemeClr val="tx1"/>
          </a:solidFill>
          <a:latin typeface="+mn-lt"/>
          <a:ea typeface="+mn-ea"/>
        </a:defRPr>
      </a:lvl7pPr>
      <a:lvl8pPr marL="3427056" indent="-228471" algn="l" rtl="0" eaLnBrk="1" fontAlgn="base" hangingPunct="1">
        <a:spcBef>
          <a:spcPct val="20000"/>
        </a:spcBef>
        <a:spcAft>
          <a:spcPct val="0"/>
        </a:spcAft>
        <a:buFont typeface="Arial" charset="0"/>
        <a:buChar char="~"/>
        <a:defRPr sz="1600">
          <a:solidFill>
            <a:schemeClr val="tx1"/>
          </a:solidFill>
          <a:latin typeface="+mn-lt"/>
          <a:ea typeface="+mn-ea"/>
        </a:defRPr>
      </a:lvl8pPr>
      <a:lvl9pPr marL="3883997" indent="-228471"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3882" rtl="0" eaLnBrk="1" latinLnBrk="0" hangingPunct="1">
        <a:defRPr sz="1700" kern="1200">
          <a:solidFill>
            <a:schemeClr val="tx1"/>
          </a:solidFill>
          <a:latin typeface="+mn-lt"/>
          <a:ea typeface="+mn-ea"/>
          <a:cs typeface="+mn-cs"/>
        </a:defRPr>
      </a:lvl1pPr>
      <a:lvl2pPr marL="456944" algn="l" defTabSz="913882" rtl="0" eaLnBrk="1" latinLnBrk="0" hangingPunct="1">
        <a:defRPr sz="1700" kern="1200">
          <a:solidFill>
            <a:schemeClr val="tx1"/>
          </a:solidFill>
          <a:latin typeface="+mn-lt"/>
          <a:ea typeface="+mn-ea"/>
          <a:cs typeface="+mn-cs"/>
        </a:defRPr>
      </a:lvl2pPr>
      <a:lvl3pPr marL="913882" algn="l" defTabSz="913882" rtl="0" eaLnBrk="1" latinLnBrk="0" hangingPunct="1">
        <a:defRPr sz="1700" kern="1200">
          <a:solidFill>
            <a:schemeClr val="tx1"/>
          </a:solidFill>
          <a:latin typeface="+mn-lt"/>
          <a:ea typeface="+mn-ea"/>
          <a:cs typeface="+mn-cs"/>
        </a:defRPr>
      </a:lvl3pPr>
      <a:lvl4pPr marL="1370823" algn="l" defTabSz="913882" rtl="0" eaLnBrk="1" latinLnBrk="0" hangingPunct="1">
        <a:defRPr sz="1700" kern="1200">
          <a:solidFill>
            <a:schemeClr val="tx1"/>
          </a:solidFill>
          <a:latin typeface="+mn-lt"/>
          <a:ea typeface="+mn-ea"/>
          <a:cs typeface="+mn-cs"/>
        </a:defRPr>
      </a:lvl4pPr>
      <a:lvl5pPr marL="1827764" algn="l" defTabSz="913882" rtl="0" eaLnBrk="1" latinLnBrk="0" hangingPunct="1">
        <a:defRPr sz="1700" kern="1200">
          <a:solidFill>
            <a:schemeClr val="tx1"/>
          </a:solidFill>
          <a:latin typeface="+mn-lt"/>
          <a:ea typeface="+mn-ea"/>
          <a:cs typeface="+mn-cs"/>
        </a:defRPr>
      </a:lvl5pPr>
      <a:lvl6pPr marL="2284704" algn="l" defTabSz="913882" rtl="0" eaLnBrk="1" latinLnBrk="0" hangingPunct="1">
        <a:defRPr sz="1700" kern="1200">
          <a:solidFill>
            <a:schemeClr val="tx1"/>
          </a:solidFill>
          <a:latin typeface="+mn-lt"/>
          <a:ea typeface="+mn-ea"/>
          <a:cs typeface="+mn-cs"/>
        </a:defRPr>
      </a:lvl6pPr>
      <a:lvl7pPr marL="2741647" algn="l" defTabSz="913882" rtl="0" eaLnBrk="1" latinLnBrk="0" hangingPunct="1">
        <a:defRPr sz="1700" kern="1200">
          <a:solidFill>
            <a:schemeClr val="tx1"/>
          </a:solidFill>
          <a:latin typeface="+mn-lt"/>
          <a:ea typeface="+mn-ea"/>
          <a:cs typeface="+mn-cs"/>
        </a:defRPr>
      </a:lvl7pPr>
      <a:lvl8pPr marL="3198586" algn="l" defTabSz="913882" rtl="0" eaLnBrk="1" latinLnBrk="0" hangingPunct="1">
        <a:defRPr sz="1700" kern="1200">
          <a:solidFill>
            <a:schemeClr val="tx1"/>
          </a:solidFill>
          <a:latin typeface="+mn-lt"/>
          <a:ea typeface="+mn-ea"/>
          <a:cs typeface="+mn-cs"/>
        </a:defRPr>
      </a:lvl8pPr>
      <a:lvl9pPr marL="3655526" algn="l" defTabSz="913882" rtl="0" eaLnBrk="1" latinLnBrk="0" hangingPunct="1">
        <a:defRPr sz="17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7650" name="图片 1"/>
          <p:cNvPicPr>
            <a:picLocks noChangeAspect="1"/>
          </p:cNvPicPr>
          <p:nvPr userDrawn="1"/>
        </p:nvPicPr>
        <p:blipFill>
          <a:blip r:embed="rId4" cstate="print"/>
          <a:srcRect t="-27524"/>
          <a:stretch>
            <a:fillRect/>
          </a:stretch>
        </p:blipFill>
        <p:spPr bwMode="auto">
          <a:xfrm>
            <a:off x="0" y="155575"/>
            <a:ext cx="12195175" cy="6702425"/>
          </a:xfrm>
          <a:prstGeom prst="rect">
            <a:avLst/>
          </a:prstGeom>
          <a:noFill/>
          <a:ln w="9525">
            <a:noFill/>
            <a:miter lim="800000"/>
            <a:headEnd/>
            <a:tailEnd/>
          </a:ln>
        </p:spPr>
      </p:pic>
      <p:sp>
        <p:nvSpPr>
          <p:cNvPr id="59" name="Freeform 5"/>
          <p:cNvSpPr>
            <a:spLocks/>
          </p:cNvSpPr>
          <p:nvPr userDrawn="1"/>
        </p:nvSpPr>
        <p:spPr bwMode="auto">
          <a:xfrm>
            <a:off x="0" y="6200775"/>
            <a:ext cx="9644063" cy="657225"/>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lIns="91427" tIns="45714" rIns="91427" bIns="45714"/>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60" name="Freeform 6"/>
          <p:cNvSpPr>
            <a:spLocks/>
          </p:cNvSpPr>
          <p:nvPr userDrawn="1"/>
        </p:nvSpPr>
        <p:spPr bwMode="auto">
          <a:xfrm>
            <a:off x="9545638" y="6200775"/>
            <a:ext cx="2647950" cy="657225"/>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lIns="91427" tIns="45714" rIns="91427" bIns="45714"/>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550" name="Rectangle 86"/>
          <p:cNvSpPr>
            <a:spLocks noChangeArrowheads="1"/>
          </p:cNvSpPr>
          <p:nvPr userDrawn="1"/>
        </p:nvSpPr>
        <p:spPr bwMode="auto">
          <a:xfrm>
            <a:off x="7910513" y="6396038"/>
            <a:ext cx="1409700" cy="325437"/>
          </a:xfrm>
          <a:prstGeom prst="rect">
            <a:avLst/>
          </a:prstGeom>
          <a:noFill/>
          <a:ln w="9525">
            <a:noFill/>
            <a:miter lim="800000"/>
            <a:headEnd/>
            <a:tailEnd/>
          </a:ln>
          <a:effectLst/>
        </p:spPr>
        <p:txBody>
          <a:bodyPr lIns="0" tIns="0" rIns="0" bIns="0"/>
          <a:lstStyle/>
          <a:p>
            <a:pPr defTabSz="782638" eaLnBrk="0" hangingPunct="0">
              <a:lnSpc>
                <a:spcPct val="85000"/>
              </a:lnSpc>
            </a:pPr>
            <a:endParaRPr lang="de-DE" altLang="zh-CN" sz="1200" b="1">
              <a:solidFill>
                <a:srgbClr val="000000"/>
              </a:solidFill>
              <a:latin typeface="Arial" pitchFamily="34" charset="0"/>
              <a:ea typeface="ＭＳ Ｐゴシック" pitchFamily="34" charset="-128"/>
              <a:cs typeface="Arial" pitchFamily="34" charset="0"/>
            </a:endParaRPr>
          </a:p>
          <a:p>
            <a:pPr defTabSz="782638" eaLnBrk="0" hangingPunct="0">
              <a:lnSpc>
                <a:spcPct val="85000"/>
              </a:lnSpc>
            </a:pPr>
            <a:r>
              <a:rPr lang="de-DE" altLang="zh-CN" sz="1200" b="1">
                <a:solidFill>
                  <a:srgbClr val="000000"/>
                </a:solidFill>
                <a:latin typeface="Arial" pitchFamily="34" charset="0"/>
                <a:ea typeface="ＭＳ Ｐゴシック" pitchFamily="34" charset="-128"/>
                <a:cs typeface="Arial" pitchFamily="34" charset="0"/>
              </a:rPr>
              <a:t>Page </a:t>
            </a:r>
            <a:fld id="{0121B6BD-B138-4C41-AA48-8AD20175EBBE}" type="slidenum">
              <a:rPr lang="de-DE" altLang="zh-CN" sz="1200" b="1">
                <a:solidFill>
                  <a:srgbClr val="000000"/>
                </a:solidFill>
                <a:latin typeface="Arial" pitchFamily="34" charset="0"/>
                <a:ea typeface="ＭＳ Ｐゴシック" pitchFamily="34" charset="-128"/>
                <a:cs typeface="Arial" pitchFamily="34" charset="0"/>
              </a:rPr>
              <a:pPr defTabSz="782638" eaLnBrk="0" hangingPunct="0">
                <a:lnSpc>
                  <a:spcPct val="85000"/>
                </a:lnSpc>
              </a:pPr>
              <a:t>‹#›</a:t>
            </a:fld>
            <a:endParaRPr lang="en-GB" altLang="zh-CN" sz="1200" b="1">
              <a:solidFill>
                <a:srgbClr val="000000"/>
              </a:solidFill>
              <a:latin typeface="Arial" pitchFamily="34" charset="0"/>
              <a:ea typeface="ＭＳ Ｐゴシック" pitchFamily="34" charset="-128"/>
              <a:cs typeface="Arial" pitchFamily="34" charset="0"/>
            </a:endParaRPr>
          </a:p>
        </p:txBody>
      </p:sp>
      <p:sp>
        <p:nvSpPr>
          <p:cNvPr id="27654" name="Text Box 85"/>
          <p:cNvSpPr txBox="1">
            <a:spLocks noChangeArrowheads="1"/>
          </p:cNvSpPr>
          <p:nvPr userDrawn="1"/>
        </p:nvSpPr>
        <p:spPr bwMode="auto">
          <a:xfrm>
            <a:off x="869950" y="6427788"/>
            <a:ext cx="2813050" cy="263525"/>
          </a:xfrm>
          <a:prstGeom prst="rect">
            <a:avLst/>
          </a:prstGeom>
          <a:noFill/>
          <a:ln w="9525">
            <a:noFill/>
            <a:miter lim="800000"/>
            <a:headEnd/>
            <a:tailEnd/>
          </a:ln>
        </p:spPr>
        <p:txBody>
          <a:bodyPr lIns="78348" tIns="39174" rIns="78348" bIns="39174">
            <a:spAutoFit/>
          </a:bodyPr>
          <a:lstStyle/>
          <a:p>
            <a:pPr defTabSz="782638" eaLnBrk="0" hangingPunct="0">
              <a:defRPr/>
            </a:pPr>
            <a:r>
              <a:rPr lang="en-US" altLang="zh-CN" sz="1200" b="1">
                <a:solidFill>
                  <a:srgbClr val="000000"/>
                </a:solidFill>
                <a:latin typeface="Arial" pitchFamily="34" charset="0"/>
                <a:ea typeface="MS PGothic" pitchFamily="34" charset="-128"/>
                <a:cs typeface="Arial" pitchFamily="34" charset="0"/>
              </a:rPr>
              <a:t>HUAWEI TECHNOLOGIES CO., LTD.</a:t>
            </a:r>
          </a:p>
        </p:txBody>
      </p:sp>
      <p:pic>
        <p:nvPicPr>
          <p:cNvPr id="27655" name="Picture 87" descr="图片3副本"/>
          <p:cNvPicPr>
            <a:picLocks noChangeAspect="1" noChangeArrowheads="1"/>
          </p:cNvPicPr>
          <p:nvPr userDrawn="1"/>
        </p:nvPicPr>
        <p:blipFill>
          <a:blip r:embed="rId5" cstate="print"/>
          <a:srcRect/>
          <a:stretch>
            <a:fillRect/>
          </a:stretch>
        </p:blipFill>
        <p:spPr bwMode="auto">
          <a:xfrm>
            <a:off x="10182225" y="6386513"/>
            <a:ext cx="1295400" cy="307975"/>
          </a:xfrm>
          <a:prstGeom prst="rect">
            <a:avLst/>
          </a:prstGeom>
          <a:noFill/>
          <a:ln w="9525">
            <a:noFill/>
            <a:miter lim="800000"/>
            <a:headEnd/>
            <a:tailEnd/>
          </a:ln>
        </p:spPr>
      </p:pic>
      <p:sp>
        <p:nvSpPr>
          <p:cNvPr id="27656" name="Rectangle 88"/>
          <p:cNvSpPr>
            <a:spLocks noGrp="1" noChangeArrowheads="1"/>
          </p:cNvSpPr>
          <p:nvPr userDrawn="1">
            <p:ph type="title"/>
          </p:nvPr>
        </p:nvSpPr>
        <p:spPr bwMode="auto">
          <a:xfrm>
            <a:off x="781050" y="274638"/>
            <a:ext cx="10975975" cy="1143000"/>
          </a:xfrm>
          <a:prstGeom prst="rect">
            <a:avLst/>
          </a:prstGeom>
          <a:noFill/>
          <a:ln w="9525" algn="ctr">
            <a:noFill/>
            <a:miter lim="800000"/>
            <a:headEnd/>
            <a:tailEnd/>
          </a:ln>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51" indent="-342851"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defRP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defRPr/>
            </a:pPr>
            <a:endParaRPr lang="en-US" altLang="zh-CN" sz="1200" dirty="0">
              <a:solidFill>
                <a:srgbClr val="F8F8F8"/>
              </a:solidFill>
              <a:latin typeface="Arial" charset="0"/>
              <a:ea typeface="华文细黑" pitchFamily="2" charset="-122"/>
              <a:cs typeface="SimSun" pitchFamily="2" charset="-122"/>
            </a:endParaRP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851" indent="-342851" algn="r">
              <a:lnSpc>
                <a:spcPct val="125000"/>
              </a:lnSpc>
              <a:spcBef>
                <a:spcPct val="20000"/>
              </a:spcBef>
              <a:buClr>
                <a:srgbClr val="990000"/>
              </a:buClr>
              <a:defRPr/>
            </a:pPr>
            <a:endParaRPr lang="zh-CN" altLang="en-US" sz="1200" dirty="0">
              <a:solidFill>
                <a:srgbClr val="F8F8F8"/>
              </a:solidFill>
              <a:latin typeface="Arial" charset="0"/>
              <a:ea typeface="华文细黑" pitchFamily="2" charset="-122"/>
              <a:cs typeface="SimSun" pitchFamily="2" charset="-122"/>
            </a:endParaRPr>
          </a:p>
          <a:p>
            <a:pPr marL="342851" indent="-342851" algn="r">
              <a:lnSpc>
                <a:spcPct val="125000"/>
              </a:lnSpc>
              <a:spcBef>
                <a:spcPct val="20000"/>
              </a:spcBef>
              <a:buClr>
                <a:srgbClr val="990000"/>
              </a:buClr>
              <a:defRPr/>
            </a:pPr>
            <a:endParaRPr lang="zh-CN" altLang="en-US" sz="1200" dirty="0">
              <a:solidFill>
                <a:srgbClr val="F8F8F8"/>
              </a:solidFill>
              <a:latin typeface="Arial" charset="0"/>
              <a:ea typeface="华文细黑" pitchFamily="2" charset="-122"/>
              <a:cs typeface="SimSun" pitchFamily="2" charset="-122"/>
            </a:endParaRPr>
          </a:p>
          <a:p>
            <a:pPr marL="342851" indent="-342851" algn="r">
              <a:lnSpc>
                <a:spcPct val="125000"/>
              </a:lnSpc>
              <a:spcBef>
                <a:spcPct val="20000"/>
              </a:spcBef>
              <a:buClr>
                <a:srgbClr val="990000"/>
              </a:buClr>
              <a:defRPr/>
            </a:pPr>
            <a:endParaRPr lang="zh-CN" altLang="en-US" sz="1200" dirty="0">
              <a:solidFill>
                <a:srgbClr val="F8F8F8"/>
              </a:solidFill>
              <a:latin typeface="Arial" charset="0"/>
              <a:ea typeface="华文细黑" pitchFamily="2" charset="-122"/>
              <a:cs typeface="SimSun" pitchFamily="2" charset="-122"/>
            </a:endParaRP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51" indent="-342851"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defRP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defRP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defRPr/>
            </a:pPr>
            <a:endParaRPr lang="en-US" altLang="zh-CN" sz="1200" dirty="0">
              <a:solidFill>
                <a:srgbClr val="F8F8F8"/>
              </a:solidFill>
              <a:latin typeface="Arial" charset="0"/>
              <a:ea typeface="华文细黑" pitchFamily="2" charset="-122"/>
              <a:cs typeface="SimSun" pitchFamily="2" charset="-122"/>
            </a:endParaRP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51" indent="-342851" algn="r">
              <a:lnSpc>
                <a:spcPct val="125000"/>
              </a:lnSpc>
              <a:spcBef>
                <a:spcPct val="20000"/>
              </a:spcBef>
              <a:buClr>
                <a:srgbClr val="990000"/>
              </a:buClr>
              <a:defRP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userDrawn="1"/>
        </p:nvSpPr>
        <p:spPr bwMode="auto">
          <a:xfrm>
            <a:off x="12361863" y="5445125"/>
            <a:ext cx="1227137" cy="322263"/>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6300" eaLnBrk="0" hangingPunct="0"/>
            <a:endParaRPr lang="zh-CN" altLang="zh-CN" sz="1500">
              <a:solidFill>
                <a:srgbClr val="000000"/>
              </a:solidFill>
              <a:latin typeface="FrutigerNext LT Regular" pitchFamily="34" charset="0"/>
              <a:ea typeface="ＭＳ Ｐゴシック" pitchFamily="34" charset="-128"/>
            </a:endParaRPr>
          </a:p>
        </p:txBody>
      </p:sp>
      <p:grpSp>
        <p:nvGrpSpPr>
          <p:cNvPr id="27659" name="Group 140"/>
          <p:cNvGrpSpPr>
            <a:grpSpLocks/>
          </p:cNvGrpSpPr>
          <p:nvPr userDrawn="1"/>
        </p:nvGrpSpPr>
        <p:grpSpPr bwMode="auto">
          <a:xfrm>
            <a:off x="12472988"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0" name="Group 145"/>
          <p:cNvGrpSpPr>
            <a:grpSpLocks/>
          </p:cNvGrpSpPr>
          <p:nvPr userDrawn="1"/>
        </p:nvGrpSpPr>
        <p:grpSpPr bwMode="auto">
          <a:xfrm>
            <a:off x="12472988" y="6203950"/>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1" name="Group 150"/>
          <p:cNvGrpSpPr>
            <a:grpSpLocks/>
          </p:cNvGrpSpPr>
          <p:nvPr userDrawn="1"/>
        </p:nvGrpSpPr>
        <p:grpSpPr bwMode="auto">
          <a:xfrm>
            <a:off x="12472988"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2" name="Group 155"/>
          <p:cNvGrpSpPr>
            <a:grpSpLocks/>
          </p:cNvGrpSpPr>
          <p:nvPr userDrawn="1"/>
        </p:nvGrpSpPr>
        <p:grpSpPr bwMode="auto">
          <a:xfrm>
            <a:off x="12472988" y="5527675"/>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3" name="Group 160"/>
          <p:cNvGrpSpPr>
            <a:grpSpLocks/>
          </p:cNvGrpSpPr>
          <p:nvPr userDrawn="1"/>
        </p:nvGrpSpPr>
        <p:grpSpPr bwMode="auto">
          <a:xfrm>
            <a:off x="12472988"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4" name="Group 165"/>
          <p:cNvGrpSpPr>
            <a:grpSpLocks/>
          </p:cNvGrpSpPr>
          <p:nvPr userDrawn="1"/>
        </p:nvGrpSpPr>
        <p:grpSpPr bwMode="auto">
          <a:xfrm>
            <a:off x="12472988"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5" name="Group 170"/>
          <p:cNvGrpSpPr>
            <a:grpSpLocks/>
          </p:cNvGrpSpPr>
          <p:nvPr userDrawn="1"/>
        </p:nvGrpSpPr>
        <p:grpSpPr bwMode="auto">
          <a:xfrm>
            <a:off x="12472988"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6" name="Group 175"/>
          <p:cNvGrpSpPr>
            <a:grpSpLocks/>
          </p:cNvGrpSpPr>
          <p:nvPr userDrawn="1"/>
        </p:nvGrpSpPr>
        <p:grpSpPr bwMode="auto">
          <a:xfrm>
            <a:off x="12472988" y="4600575"/>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7667" name="Group 180"/>
          <p:cNvGrpSpPr>
            <a:grpSpLocks/>
          </p:cNvGrpSpPr>
          <p:nvPr userDrawn="1"/>
        </p:nvGrpSpPr>
        <p:grpSpPr bwMode="auto">
          <a:xfrm>
            <a:off x="12472988"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defRP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defRP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defRP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defRP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444" r:id="rId1"/>
    <p:sldLayoutId id="2147484445" r:id="rId2"/>
  </p:sldLayoutIdLst>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Arial" pitchFamily="34" charset="0"/>
          <a:ea typeface="+mj-ea"/>
          <a:cs typeface="Arial" pitchFamily="34" charset="0"/>
        </a:defRPr>
      </a:lvl1pPr>
      <a:lvl2pPr algn="l" rtl="0" eaLnBrk="0" fontAlgn="base" hangingPunct="0">
        <a:spcBef>
          <a:spcPct val="0"/>
        </a:spcBef>
        <a:spcAft>
          <a:spcPct val="0"/>
        </a:spcAft>
        <a:defRPr sz="3200" b="1">
          <a:solidFill>
            <a:srgbClr val="990000"/>
          </a:solidFill>
          <a:latin typeface="Arial" pitchFamily="34" charset="0"/>
          <a:ea typeface="华文细黑" pitchFamily="2" charset="-122"/>
          <a:cs typeface="Arial" pitchFamily="34" charset="0"/>
        </a:defRPr>
      </a:lvl2pPr>
      <a:lvl3pPr algn="l" rtl="0" eaLnBrk="0" fontAlgn="base" hangingPunct="0">
        <a:spcBef>
          <a:spcPct val="0"/>
        </a:spcBef>
        <a:spcAft>
          <a:spcPct val="0"/>
        </a:spcAft>
        <a:defRPr sz="3200" b="1">
          <a:solidFill>
            <a:srgbClr val="990000"/>
          </a:solidFill>
          <a:latin typeface="Arial" pitchFamily="34" charset="0"/>
          <a:ea typeface="华文细黑" pitchFamily="2" charset="-122"/>
          <a:cs typeface="Arial" pitchFamily="34" charset="0"/>
        </a:defRPr>
      </a:lvl3pPr>
      <a:lvl4pPr algn="l" rtl="0" eaLnBrk="0" fontAlgn="base" hangingPunct="0">
        <a:spcBef>
          <a:spcPct val="0"/>
        </a:spcBef>
        <a:spcAft>
          <a:spcPct val="0"/>
        </a:spcAft>
        <a:defRPr sz="3200" b="1">
          <a:solidFill>
            <a:srgbClr val="990000"/>
          </a:solidFill>
          <a:latin typeface="Arial" pitchFamily="34" charset="0"/>
          <a:ea typeface="华文细黑" pitchFamily="2" charset="-122"/>
          <a:cs typeface="Arial" pitchFamily="34" charset="0"/>
        </a:defRPr>
      </a:lvl4pPr>
      <a:lvl5pPr algn="l" rtl="0" eaLnBrk="0" fontAlgn="base" hangingPunct="0">
        <a:spcBef>
          <a:spcPct val="0"/>
        </a:spcBef>
        <a:spcAft>
          <a:spcPct val="0"/>
        </a:spcAft>
        <a:defRPr sz="3200" b="1">
          <a:solidFill>
            <a:srgbClr val="990000"/>
          </a:solidFill>
          <a:latin typeface="Arial" pitchFamily="34" charset="0"/>
          <a:ea typeface="华文细黑" pitchFamily="2" charset="-122"/>
          <a:cs typeface="Arial" pitchFamily="34" charset="0"/>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1313" indent="-341313"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1363" indent="-284163"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1413" indent="-227013"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8613" indent="-227013" algn="l" rtl="0" eaLnBrk="0" fontAlgn="base" hangingPunct="0">
        <a:spcBef>
          <a:spcPct val="20000"/>
        </a:spcBef>
        <a:spcAft>
          <a:spcPct val="0"/>
        </a:spcAft>
        <a:buChar char="–"/>
        <a:defRPr sz="16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674" name="图片 56"/>
          <p:cNvPicPr>
            <a:picLocks noChangeAspect="1"/>
          </p:cNvPicPr>
          <p:nvPr userDrawn="1"/>
        </p:nvPicPr>
        <p:blipFill>
          <a:blip r:embed="rId13" cstate="print"/>
          <a:srcRect/>
          <a:stretch>
            <a:fillRect/>
          </a:stretch>
        </p:blipFill>
        <p:spPr bwMode="auto">
          <a:xfrm>
            <a:off x="3203575" y="85725"/>
            <a:ext cx="8991600" cy="5530850"/>
          </a:xfrm>
          <a:prstGeom prst="rect">
            <a:avLst/>
          </a:prstGeom>
          <a:noFill/>
          <a:ln w="9525">
            <a:noFill/>
            <a:miter lim="800000"/>
            <a:headEnd/>
            <a:tailEnd/>
          </a:ln>
        </p:spPr>
      </p:pic>
      <p:sp>
        <p:nvSpPr>
          <p:cNvPr id="1487888" name="Text Box 16"/>
          <p:cNvSpPr txBox="1">
            <a:spLocks noChangeArrowheads="1"/>
          </p:cNvSpPr>
          <p:nvPr/>
        </p:nvSpPr>
        <p:spPr bwMode="auto">
          <a:xfrm>
            <a:off x="4579938" y="2616200"/>
            <a:ext cx="2968625" cy="823913"/>
          </a:xfrm>
          <a:prstGeom prst="rect">
            <a:avLst/>
          </a:prstGeom>
          <a:noFill/>
          <a:ln w="9525">
            <a:noFill/>
            <a:miter lim="800000"/>
            <a:headEnd/>
            <a:tailEnd/>
          </a:ln>
        </p:spPr>
        <p:txBody>
          <a:bodyPr wrap="none">
            <a:spAutoFit/>
          </a:bodyPr>
          <a:lstStyle/>
          <a:p>
            <a:pPr eaLnBrk="0" hangingPunct="0">
              <a:defRPr/>
            </a:pPr>
            <a:r>
              <a:rPr lang="en-US" altLang="zh-CN" sz="480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3" y="3409950"/>
            <a:ext cx="2927350" cy="519113"/>
          </a:xfrm>
          <a:prstGeom prst="rect">
            <a:avLst/>
          </a:prstGeom>
          <a:noFill/>
          <a:ln w="9525">
            <a:noFill/>
            <a:miter lim="800000"/>
            <a:headEnd/>
            <a:tailEnd/>
          </a:ln>
        </p:spPr>
        <p:txBody>
          <a:bodyPr wrap="none">
            <a:spAutoFit/>
          </a:bodyPr>
          <a:lstStyle/>
          <a:p>
            <a:pPr eaLnBrk="0" hangingPunct="0"/>
            <a:r>
              <a:rPr lang="en-US" altLang="zh-CN" sz="2800">
                <a:solidFill>
                  <a:srgbClr val="666666"/>
                </a:solidFill>
                <a:latin typeface="FrutigerNext LT Regular" pitchFamily="34" charset="0"/>
                <a:ea typeface="ＭＳ Ｐゴシック" pitchFamily="34" charset="-128"/>
              </a:rPr>
              <a:t>www.huawei.com</a:t>
            </a:r>
            <a:endParaRPr lang="en-US" altLang="zh-CN" sz="2300">
              <a:solidFill>
                <a:srgbClr val="990000"/>
              </a:solidFill>
              <a:latin typeface="FrutigerNext LT Regular" pitchFamily="34" charset="0"/>
              <a:ea typeface="ＭＳ Ｐゴシック" pitchFamily="34" charset="-128"/>
            </a:endParaRPr>
          </a:p>
        </p:txBody>
      </p:sp>
      <p:sp>
        <p:nvSpPr>
          <p:cNvPr id="1487938" name="Rectangle 6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defRPr/>
            </a:pPr>
            <a:r>
              <a:rPr lang="zh-CN" altLang="en-US" sz="1200">
                <a:solidFill>
                  <a:srgbClr val="F8F8F8"/>
                </a:solidFill>
                <a:latin typeface="Arial" charset="0"/>
              </a:rPr>
              <a:t>英文标题</a:t>
            </a:r>
            <a:r>
              <a:rPr lang="en-US" altLang="zh-CN" sz="1200">
                <a:solidFill>
                  <a:srgbClr val="F8F8F8"/>
                </a:solidFill>
                <a:latin typeface="Arial" charset="0"/>
              </a:rPr>
              <a:t>:32-35pt  </a:t>
            </a:r>
          </a:p>
          <a:p>
            <a:pPr marL="342900" indent="-342900" algn="r">
              <a:lnSpc>
                <a:spcPct val="125000"/>
              </a:lnSpc>
              <a:spcBef>
                <a:spcPct val="20000"/>
              </a:spcBef>
              <a:buClr>
                <a:srgbClr val="990000"/>
              </a:buClr>
              <a:defRPr/>
            </a:pPr>
            <a:r>
              <a:rPr lang="zh-CN" altLang="en-US" sz="1200">
                <a:solidFill>
                  <a:srgbClr val="F8F8F8"/>
                </a:solidFill>
                <a:latin typeface="Arial" charset="0"/>
              </a:rPr>
              <a:t>颜色</a:t>
            </a:r>
            <a:r>
              <a:rPr lang="en-US" altLang="zh-CN" sz="1200">
                <a:solidFill>
                  <a:srgbClr val="F8F8F8"/>
                </a:solidFill>
                <a:latin typeface="Arial" charset="0"/>
              </a:rPr>
              <a:t>: R153 G0 B0</a:t>
            </a:r>
          </a:p>
          <a:p>
            <a:pPr marL="342900" indent="-342900" algn="r">
              <a:lnSpc>
                <a:spcPct val="125000"/>
              </a:lnSpc>
              <a:spcBef>
                <a:spcPct val="20000"/>
              </a:spcBef>
              <a:buClr>
                <a:srgbClr val="990000"/>
              </a:buClr>
              <a:defRPr/>
            </a:pPr>
            <a:r>
              <a:rPr lang="zh-CN" altLang="en-US" sz="1200">
                <a:solidFill>
                  <a:srgbClr val="F8F8F8"/>
                </a:solidFill>
                <a:latin typeface="FrutigerNext LT Medium" pitchFamily="34" charset="0"/>
              </a:rPr>
              <a:t>内部使用字体 </a:t>
            </a:r>
            <a:r>
              <a:rPr lang="en-US" altLang="zh-CN" sz="1200">
                <a:solidFill>
                  <a:srgbClr val="F8F8F8"/>
                </a:solidFill>
                <a:latin typeface="FrutigerNext LT Medium" pitchFamily="34" charset="0"/>
              </a:rPr>
              <a:t>:</a:t>
            </a:r>
          </a:p>
          <a:p>
            <a:pPr marL="342900" indent="-342900" algn="r">
              <a:lnSpc>
                <a:spcPct val="125000"/>
              </a:lnSpc>
              <a:spcBef>
                <a:spcPct val="20000"/>
              </a:spcBef>
              <a:buClr>
                <a:srgbClr val="990000"/>
              </a:buClr>
              <a:defRPr/>
            </a:pPr>
            <a:r>
              <a:rPr lang="en-US" altLang="zh-CN" sz="1200">
                <a:solidFill>
                  <a:srgbClr val="F8F8F8"/>
                </a:solidFill>
                <a:latin typeface="FrutigerNext LT Medium" pitchFamily="34" charset="0"/>
              </a:rPr>
              <a:t>FrutigerNext LT Medium</a:t>
            </a:r>
          </a:p>
          <a:p>
            <a:pPr marL="342900" indent="-342900" algn="r">
              <a:lnSpc>
                <a:spcPct val="125000"/>
              </a:lnSpc>
              <a:spcBef>
                <a:spcPct val="20000"/>
              </a:spcBef>
              <a:buClr>
                <a:srgbClr val="990000"/>
              </a:buClr>
              <a:defRPr/>
            </a:pPr>
            <a:r>
              <a:rPr lang="zh-CN" altLang="en-US" sz="1200">
                <a:solidFill>
                  <a:srgbClr val="F8F8F8"/>
                </a:solidFill>
                <a:latin typeface="FrutigerNext LT Medium" pitchFamily="34" charset="0"/>
              </a:rPr>
              <a:t>外部使用字体 </a:t>
            </a:r>
            <a:r>
              <a:rPr lang="en-US" altLang="zh-CN" sz="1200">
                <a:solidFill>
                  <a:srgbClr val="F8F8F8"/>
                </a:solidFill>
                <a:latin typeface="FrutigerNext LT Medium" pitchFamily="34" charset="0"/>
              </a:rPr>
              <a:t>: Arial</a:t>
            </a:r>
          </a:p>
          <a:p>
            <a:pPr marL="342900" indent="-342900" algn="r">
              <a:lnSpc>
                <a:spcPct val="75000"/>
              </a:lnSpc>
              <a:spcBef>
                <a:spcPct val="20000"/>
              </a:spcBef>
              <a:buClr>
                <a:srgbClr val="990000"/>
              </a:buClr>
              <a:defRPr/>
            </a:pPr>
            <a:endParaRPr lang="en-US" altLang="zh-CN" sz="1200">
              <a:solidFill>
                <a:srgbClr val="F8F8F8"/>
              </a:solidFill>
              <a:latin typeface="Arial" charset="0"/>
            </a:endParaRPr>
          </a:p>
          <a:p>
            <a:pPr marL="342900" indent="-342900" algn="r">
              <a:lnSpc>
                <a:spcPct val="125000"/>
              </a:lnSpc>
              <a:spcBef>
                <a:spcPct val="20000"/>
              </a:spcBef>
              <a:buClr>
                <a:srgbClr val="990000"/>
              </a:buClr>
              <a:defRPr/>
            </a:pPr>
            <a:r>
              <a:rPr lang="zh-CN" altLang="en-US" sz="1200">
                <a:solidFill>
                  <a:srgbClr val="F8F8F8"/>
                </a:solidFill>
                <a:latin typeface="Arial" charset="0"/>
              </a:rPr>
              <a:t>中文标题</a:t>
            </a:r>
            <a:r>
              <a:rPr lang="en-US" altLang="zh-CN" sz="1200">
                <a:solidFill>
                  <a:srgbClr val="F8F8F8"/>
                </a:solidFill>
                <a:latin typeface="Arial" charset="0"/>
              </a:rPr>
              <a:t>:30-32pt  </a:t>
            </a:r>
          </a:p>
          <a:p>
            <a:pPr marL="342900" indent="-342900" algn="r">
              <a:lnSpc>
                <a:spcPct val="125000"/>
              </a:lnSpc>
              <a:spcBef>
                <a:spcPct val="20000"/>
              </a:spcBef>
              <a:buClr>
                <a:srgbClr val="990000"/>
              </a:buClr>
              <a:defRPr/>
            </a:pPr>
            <a:r>
              <a:rPr lang="zh-CN" altLang="en-US" sz="1200">
                <a:solidFill>
                  <a:srgbClr val="F8F8F8"/>
                </a:solidFill>
                <a:latin typeface="Arial" charset="0"/>
              </a:rPr>
              <a:t>颜色</a:t>
            </a:r>
            <a:r>
              <a:rPr lang="en-US" altLang="zh-CN" sz="1200">
                <a:solidFill>
                  <a:srgbClr val="F8F8F8"/>
                </a:solidFill>
                <a:latin typeface="Arial" charset="0"/>
              </a:rPr>
              <a:t>: R153 G0 B0</a:t>
            </a:r>
          </a:p>
          <a:p>
            <a:pPr marL="342900" indent="-342900" algn="r">
              <a:lnSpc>
                <a:spcPct val="125000"/>
              </a:lnSpc>
              <a:spcBef>
                <a:spcPct val="20000"/>
              </a:spcBef>
              <a:buClr>
                <a:srgbClr val="990000"/>
              </a:buClr>
              <a:defRPr/>
            </a:pPr>
            <a:r>
              <a:rPr lang="zh-CN" altLang="en-US" sz="1200">
                <a:solidFill>
                  <a:srgbClr val="F8F8F8"/>
                </a:solidFill>
                <a:latin typeface="Arial" charset="0"/>
              </a:rPr>
              <a:t>字体</a:t>
            </a:r>
            <a:r>
              <a:rPr lang="en-US" altLang="zh-CN" sz="1200">
                <a:solidFill>
                  <a:srgbClr val="F8F8F8"/>
                </a:solidFill>
                <a:latin typeface="Arial" charset="0"/>
              </a:rPr>
              <a:t>:</a:t>
            </a:r>
            <a:r>
              <a:rPr lang="zh-CN" altLang="en-US" sz="1200">
                <a:solidFill>
                  <a:srgbClr val="F8F8F8"/>
                </a:solidFill>
                <a:latin typeface="Arial" charset="0"/>
              </a:rPr>
              <a:t>黑体</a:t>
            </a:r>
          </a:p>
          <a:p>
            <a:pPr marL="342900" indent="-342900" algn="r">
              <a:lnSpc>
                <a:spcPct val="125000"/>
              </a:lnSpc>
              <a:spcBef>
                <a:spcPct val="20000"/>
              </a:spcBef>
              <a:buClr>
                <a:srgbClr val="990000"/>
              </a:buClr>
              <a:defRPr/>
            </a:pPr>
            <a:endParaRPr lang="zh-CN" altLang="en-US" sz="1200">
              <a:solidFill>
                <a:srgbClr val="F8F8F8"/>
              </a:solidFill>
              <a:latin typeface="Arial" charset="0"/>
            </a:endParaRPr>
          </a:p>
          <a:p>
            <a:pPr marL="342900" indent="-342900" algn="r">
              <a:lnSpc>
                <a:spcPct val="125000"/>
              </a:lnSpc>
              <a:spcBef>
                <a:spcPct val="20000"/>
              </a:spcBef>
              <a:buClr>
                <a:srgbClr val="990000"/>
              </a:buClr>
              <a:defRPr/>
            </a:pPr>
            <a:endParaRPr lang="zh-CN" altLang="en-US" sz="1200">
              <a:solidFill>
                <a:srgbClr val="F8F8F8"/>
              </a:solidFill>
              <a:latin typeface="Arial" charset="0"/>
            </a:endParaRPr>
          </a:p>
          <a:p>
            <a:pPr marL="342900" indent="-342900" algn="r">
              <a:lnSpc>
                <a:spcPct val="125000"/>
              </a:lnSpc>
              <a:spcBef>
                <a:spcPct val="20000"/>
              </a:spcBef>
              <a:buClr>
                <a:srgbClr val="990000"/>
              </a:buClr>
              <a:defRPr/>
            </a:pPr>
            <a:endParaRPr lang="zh-CN" altLang="en-US" sz="1200">
              <a:solidFill>
                <a:srgbClr val="F8F8F8"/>
              </a:solidFill>
              <a:latin typeface="Arial" charset="0"/>
            </a:endParaRPr>
          </a:p>
          <a:p>
            <a:pPr marL="342900" indent="-342900" algn="r">
              <a:lnSpc>
                <a:spcPct val="125000"/>
              </a:lnSpc>
              <a:spcBef>
                <a:spcPct val="20000"/>
              </a:spcBef>
              <a:buClr>
                <a:srgbClr val="990000"/>
              </a:buClr>
              <a:defRPr/>
            </a:pPr>
            <a:r>
              <a:rPr lang="zh-CN" altLang="en-US" sz="1200">
                <a:solidFill>
                  <a:srgbClr val="F8F8F8"/>
                </a:solidFill>
                <a:latin typeface="Arial" charset="0"/>
              </a:rPr>
              <a:t>英文正文</a:t>
            </a:r>
            <a:r>
              <a:rPr lang="en-US" altLang="zh-CN" sz="1200">
                <a:solidFill>
                  <a:srgbClr val="F8F8F8"/>
                </a:solidFill>
                <a:latin typeface="Arial" charset="0"/>
              </a:rPr>
              <a:t>:20-22pt</a:t>
            </a:r>
          </a:p>
          <a:p>
            <a:pPr marL="342900" indent="-342900" algn="r">
              <a:lnSpc>
                <a:spcPct val="125000"/>
              </a:lnSpc>
              <a:spcBef>
                <a:spcPct val="20000"/>
              </a:spcBef>
              <a:buClr>
                <a:srgbClr val="990000"/>
              </a:buClr>
              <a:defRPr/>
            </a:pPr>
            <a:r>
              <a:rPr lang="zh-CN" altLang="en-US" sz="1200">
                <a:solidFill>
                  <a:srgbClr val="F8F8F8"/>
                </a:solidFill>
                <a:latin typeface="Arial" charset="0"/>
              </a:rPr>
              <a:t>子目录 </a:t>
            </a:r>
            <a:r>
              <a:rPr lang="en-US" altLang="zh-CN" sz="1200">
                <a:solidFill>
                  <a:srgbClr val="F8F8F8"/>
                </a:solidFill>
                <a:latin typeface="Arial" charset="0"/>
              </a:rPr>
              <a:t>(2-5</a:t>
            </a:r>
            <a:r>
              <a:rPr lang="zh-CN" altLang="en-US" sz="1200">
                <a:solidFill>
                  <a:srgbClr val="F8F8F8"/>
                </a:solidFill>
                <a:latin typeface="Arial" charset="0"/>
              </a:rPr>
              <a:t>级</a:t>
            </a:r>
            <a:r>
              <a:rPr lang="en-US" altLang="zh-CN" sz="1200">
                <a:solidFill>
                  <a:srgbClr val="F8F8F8"/>
                </a:solidFill>
                <a:latin typeface="Arial" charset="0"/>
              </a:rPr>
              <a:t>) :18pt  </a:t>
            </a:r>
          </a:p>
          <a:p>
            <a:pPr marL="342900" indent="-342900" algn="r">
              <a:lnSpc>
                <a:spcPct val="125000"/>
              </a:lnSpc>
              <a:spcBef>
                <a:spcPct val="20000"/>
              </a:spcBef>
              <a:buClr>
                <a:srgbClr val="990000"/>
              </a:buClr>
              <a:defRPr/>
            </a:pPr>
            <a:r>
              <a:rPr lang="zh-CN" altLang="en-US" sz="1200">
                <a:solidFill>
                  <a:srgbClr val="F8F8F8"/>
                </a:solidFill>
                <a:latin typeface="Arial" charset="0"/>
              </a:rPr>
              <a:t>颜色</a:t>
            </a:r>
            <a:r>
              <a:rPr lang="en-US" altLang="zh-CN" sz="1200">
                <a:solidFill>
                  <a:srgbClr val="F8F8F8"/>
                </a:solidFill>
                <a:latin typeface="Arial" charset="0"/>
              </a:rPr>
              <a:t>:</a:t>
            </a:r>
            <a:r>
              <a:rPr lang="zh-CN" altLang="en-US" sz="1200">
                <a:solidFill>
                  <a:srgbClr val="F8F8F8"/>
                </a:solidFill>
                <a:latin typeface="Arial" charset="0"/>
              </a:rPr>
              <a:t>黑色</a:t>
            </a:r>
          </a:p>
          <a:p>
            <a:pPr marL="342900" indent="-342900" algn="r">
              <a:lnSpc>
                <a:spcPct val="125000"/>
              </a:lnSpc>
              <a:spcBef>
                <a:spcPct val="20000"/>
              </a:spcBef>
              <a:buClr>
                <a:srgbClr val="990000"/>
              </a:buClr>
              <a:defRPr/>
            </a:pPr>
            <a:r>
              <a:rPr lang="zh-CN" altLang="en-US" sz="1200">
                <a:solidFill>
                  <a:srgbClr val="F8F8F8"/>
                </a:solidFill>
                <a:latin typeface="FrutigerNext LT Medium" pitchFamily="34" charset="0"/>
              </a:rPr>
              <a:t>内部使用字体 </a:t>
            </a:r>
            <a:r>
              <a:rPr lang="en-US" altLang="zh-CN" sz="1200">
                <a:solidFill>
                  <a:srgbClr val="F8F8F8"/>
                </a:solidFill>
                <a:latin typeface="FrutigerNext LT Medium" pitchFamily="34" charset="0"/>
              </a:rPr>
              <a:t>:</a:t>
            </a:r>
          </a:p>
          <a:p>
            <a:pPr marL="342900" indent="-342900" algn="r">
              <a:lnSpc>
                <a:spcPct val="125000"/>
              </a:lnSpc>
              <a:spcBef>
                <a:spcPct val="20000"/>
              </a:spcBef>
              <a:buClr>
                <a:srgbClr val="990000"/>
              </a:buClr>
              <a:defRPr/>
            </a:pPr>
            <a:r>
              <a:rPr lang="en-US" altLang="zh-CN" sz="1200">
                <a:solidFill>
                  <a:srgbClr val="F8F8F8"/>
                </a:solidFill>
                <a:latin typeface="FrutigerNext LT Medium" pitchFamily="34" charset="0"/>
              </a:rPr>
              <a:t>FrutigerNext LT Regular</a:t>
            </a:r>
          </a:p>
          <a:p>
            <a:pPr marL="342900" indent="-342900" algn="r">
              <a:lnSpc>
                <a:spcPct val="125000"/>
              </a:lnSpc>
              <a:spcBef>
                <a:spcPct val="20000"/>
              </a:spcBef>
              <a:buClr>
                <a:srgbClr val="990000"/>
              </a:buClr>
              <a:defRPr/>
            </a:pPr>
            <a:r>
              <a:rPr lang="zh-CN" altLang="en-US" sz="1200">
                <a:solidFill>
                  <a:srgbClr val="F8F8F8"/>
                </a:solidFill>
                <a:latin typeface="FrutigerNext LT Medium" pitchFamily="34" charset="0"/>
              </a:rPr>
              <a:t>外部使用字体 </a:t>
            </a:r>
            <a:r>
              <a:rPr lang="en-US" altLang="zh-CN" sz="1200">
                <a:solidFill>
                  <a:srgbClr val="F8F8F8"/>
                </a:solidFill>
                <a:latin typeface="FrutigerNext LT Medium" pitchFamily="34" charset="0"/>
              </a:rPr>
              <a:t>: Arial</a:t>
            </a:r>
          </a:p>
          <a:p>
            <a:pPr marL="342900" indent="-342900" algn="r">
              <a:lnSpc>
                <a:spcPct val="75000"/>
              </a:lnSpc>
              <a:spcBef>
                <a:spcPct val="20000"/>
              </a:spcBef>
              <a:buClr>
                <a:srgbClr val="990000"/>
              </a:buClr>
              <a:defRPr/>
            </a:pPr>
            <a:endParaRPr lang="en-US" altLang="zh-CN" sz="1200">
              <a:solidFill>
                <a:srgbClr val="F8F8F8"/>
              </a:solidFill>
              <a:latin typeface="Arial" charset="0"/>
            </a:endParaRPr>
          </a:p>
          <a:p>
            <a:pPr marL="342900" indent="-342900" algn="r">
              <a:lnSpc>
                <a:spcPct val="125000"/>
              </a:lnSpc>
              <a:spcBef>
                <a:spcPct val="20000"/>
              </a:spcBef>
              <a:buClr>
                <a:srgbClr val="990000"/>
              </a:buClr>
              <a:defRPr/>
            </a:pPr>
            <a:r>
              <a:rPr lang="zh-CN" altLang="en-US" sz="1200">
                <a:solidFill>
                  <a:srgbClr val="F8F8F8"/>
                </a:solidFill>
                <a:latin typeface="Arial" charset="0"/>
              </a:rPr>
              <a:t>中文正文</a:t>
            </a:r>
            <a:r>
              <a:rPr lang="en-US" altLang="zh-CN" sz="1200">
                <a:solidFill>
                  <a:srgbClr val="F8F8F8"/>
                </a:solidFill>
                <a:latin typeface="Arial" charset="0"/>
              </a:rPr>
              <a:t>:18-20pt</a:t>
            </a:r>
          </a:p>
          <a:p>
            <a:pPr marL="342900" indent="-342900" algn="r">
              <a:lnSpc>
                <a:spcPct val="125000"/>
              </a:lnSpc>
              <a:spcBef>
                <a:spcPct val="20000"/>
              </a:spcBef>
              <a:buClr>
                <a:srgbClr val="990000"/>
              </a:buClr>
              <a:defRPr/>
            </a:pPr>
            <a:r>
              <a:rPr lang="zh-CN" altLang="en-US" sz="1200">
                <a:solidFill>
                  <a:srgbClr val="F8F8F8"/>
                </a:solidFill>
                <a:latin typeface="Arial" charset="0"/>
              </a:rPr>
              <a:t>子目录</a:t>
            </a:r>
            <a:r>
              <a:rPr lang="en-US" altLang="zh-CN" sz="1200">
                <a:solidFill>
                  <a:srgbClr val="F8F8F8"/>
                </a:solidFill>
                <a:latin typeface="Arial" charset="0"/>
              </a:rPr>
              <a:t>(2-5</a:t>
            </a:r>
            <a:r>
              <a:rPr lang="zh-CN" altLang="en-US" sz="1200">
                <a:solidFill>
                  <a:srgbClr val="F8F8F8"/>
                </a:solidFill>
                <a:latin typeface="Arial" charset="0"/>
              </a:rPr>
              <a:t>级</a:t>
            </a:r>
            <a:r>
              <a:rPr lang="en-US" altLang="zh-CN" sz="1200">
                <a:solidFill>
                  <a:srgbClr val="F8F8F8"/>
                </a:solidFill>
                <a:latin typeface="Arial" charset="0"/>
              </a:rPr>
              <a:t>):18pt </a:t>
            </a:r>
          </a:p>
          <a:p>
            <a:pPr marL="342900" indent="-342900" algn="r">
              <a:lnSpc>
                <a:spcPct val="125000"/>
              </a:lnSpc>
              <a:spcBef>
                <a:spcPct val="20000"/>
              </a:spcBef>
              <a:buClr>
                <a:srgbClr val="990000"/>
              </a:buClr>
              <a:defRPr/>
            </a:pPr>
            <a:r>
              <a:rPr lang="zh-CN" altLang="en-US" sz="1200">
                <a:solidFill>
                  <a:srgbClr val="F8F8F8"/>
                </a:solidFill>
                <a:latin typeface="Arial" charset="0"/>
              </a:rPr>
              <a:t>颜色</a:t>
            </a:r>
            <a:r>
              <a:rPr lang="en-US" altLang="zh-CN" sz="1200">
                <a:solidFill>
                  <a:srgbClr val="F8F8F8"/>
                </a:solidFill>
                <a:latin typeface="Arial" charset="0"/>
              </a:rPr>
              <a:t>:</a:t>
            </a:r>
            <a:r>
              <a:rPr lang="zh-CN" altLang="en-US" sz="1200">
                <a:solidFill>
                  <a:srgbClr val="F8F8F8"/>
                </a:solidFill>
                <a:latin typeface="Arial" charset="0"/>
              </a:rPr>
              <a:t>黑色</a:t>
            </a:r>
          </a:p>
          <a:p>
            <a:pPr marL="342900" indent="-342900" algn="r">
              <a:lnSpc>
                <a:spcPct val="125000"/>
              </a:lnSpc>
              <a:spcBef>
                <a:spcPct val="20000"/>
              </a:spcBef>
              <a:buClr>
                <a:srgbClr val="990000"/>
              </a:buClr>
              <a:defRPr/>
            </a:pPr>
            <a:r>
              <a:rPr lang="zh-CN" altLang="en-US" sz="1200">
                <a:solidFill>
                  <a:srgbClr val="F8F8F8"/>
                </a:solidFill>
                <a:latin typeface="Arial" charset="0"/>
              </a:rPr>
              <a:t>字体</a:t>
            </a:r>
            <a:r>
              <a:rPr lang="en-US" altLang="zh-CN" sz="1200">
                <a:solidFill>
                  <a:srgbClr val="F8F8F8"/>
                </a:solidFill>
                <a:latin typeface="Arial" charset="0"/>
              </a:rPr>
              <a:t>:</a:t>
            </a:r>
            <a:r>
              <a:rPr lang="zh-CN" altLang="en-US" sz="1200">
                <a:solidFill>
                  <a:srgbClr val="F8F8F8"/>
                </a:solidFill>
                <a:latin typeface="Arial" charset="0"/>
              </a:rPr>
              <a:t>细黑体 </a:t>
            </a:r>
          </a:p>
          <a:p>
            <a:pPr marL="342900" indent="-342900" algn="r">
              <a:lnSpc>
                <a:spcPct val="125000"/>
              </a:lnSpc>
              <a:spcBef>
                <a:spcPct val="20000"/>
              </a:spcBef>
              <a:buClr>
                <a:srgbClr val="990000"/>
              </a:buClr>
              <a:defRPr/>
            </a:pPr>
            <a:endParaRPr lang="en-US" altLang="zh-CN" sz="1200">
              <a:solidFill>
                <a:srgbClr val="080808"/>
              </a:solidFill>
              <a:latin typeface="Arial" charset="0"/>
            </a:endParaRPr>
          </a:p>
        </p:txBody>
      </p:sp>
      <p:sp>
        <p:nvSpPr>
          <p:cNvPr id="1487939" name="Rectangle 67"/>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ＭＳ Ｐゴシック" pitchFamily="34" charset="-128"/>
            </a:endParaRPr>
          </a:p>
        </p:txBody>
      </p:sp>
      <p:grpSp>
        <p:nvGrpSpPr>
          <p:cNvPr id="28679" name="Group 68"/>
          <p:cNvGrpSpPr>
            <a:grpSpLocks/>
          </p:cNvGrpSpPr>
          <p:nvPr/>
        </p:nvGrpSpPr>
        <p:grpSpPr bwMode="auto">
          <a:xfrm>
            <a:off x="12472988" y="5278438"/>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0" name="Group 73"/>
          <p:cNvGrpSpPr>
            <a:grpSpLocks/>
          </p:cNvGrpSpPr>
          <p:nvPr/>
        </p:nvGrpSpPr>
        <p:grpSpPr bwMode="auto">
          <a:xfrm>
            <a:off x="12472988" y="6203950"/>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1" name="Group 78"/>
          <p:cNvGrpSpPr>
            <a:grpSpLocks/>
          </p:cNvGrpSpPr>
          <p:nvPr/>
        </p:nvGrpSpPr>
        <p:grpSpPr bwMode="auto">
          <a:xfrm>
            <a:off x="12472988"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2" name="Group 83"/>
          <p:cNvGrpSpPr>
            <a:grpSpLocks/>
          </p:cNvGrpSpPr>
          <p:nvPr/>
        </p:nvGrpSpPr>
        <p:grpSpPr bwMode="auto">
          <a:xfrm>
            <a:off x="12472988" y="5527675"/>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3" name="Group 88"/>
          <p:cNvGrpSpPr>
            <a:grpSpLocks/>
          </p:cNvGrpSpPr>
          <p:nvPr/>
        </p:nvGrpSpPr>
        <p:grpSpPr bwMode="auto">
          <a:xfrm>
            <a:off x="12472988" y="5957888"/>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4" name="Group 93"/>
          <p:cNvGrpSpPr>
            <a:grpSpLocks/>
          </p:cNvGrpSpPr>
          <p:nvPr/>
        </p:nvGrpSpPr>
        <p:grpSpPr bwMode="auto">
          <a:xfrm>
            <a:off x="12472988"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5" name="Group 98"/>
          <p:cNvGrpSpPr>
            <a:grpSpLocks/>
          </p:cNvGrpSpPr>
          <p:nvPr/>
        </p:nvGrpSpPr>
        <p:grpSpPr bwMode="auto">
          <a:xfrm>
            <a:off x="12472988" y="5032375"/>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6" name="Group 103"/>
          <p:cNvGrpSpPr>
            <a:grpSpLocks/>
          </p:cNvGrpSpPr>
          <p:nvPr/>
        </p:nvGrpSpPr>
        <p:grpSpPr bwMode="auto">
          <a:xfrm>
            <a:off x="12472988" y="4600575"/>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grpSp>
        <p:nvGrpSpPr>
          <p:cNvPr id="28687" name="Group 108"/>
          <p:cNvGrpSpPr>
            <a:grpSpLocks/>
          </p:cNvGrpSpPr>
          <p:nvPr/>
        </p:nvGrpSpPr>
        <p:grpSpPr bwMode="auto">
          <a:xfrm>
            <a:off x="12472988"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defRPr/>
              </a:pPr>
              <a:endParaRPr lang="zh-CN" altLang="en-US" b="1">
                <a:solidFill>
                  <a:srgbClr val="000000"/>
                </a:solidFill>
                <a:latin typeface="Arial" charset="0"/>
              </a:endParaRPr>
            </a:p>
          </p:txBody>
        </p:sp>
      </p:grpSp>
      <p:sp>
        <p:nvSpPr>
          <p:cNvPr id="1487985" name="Rectangle 11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defRPr/>
            </a:pPr>
            <a:r>
              <a:rPr lang="zh-CN" altLang="en-US" sz="1200">
                <a:solidFill>
                  <a:srgbClr val="F8F8F8"/>
                </a:solidFill>
                <a:latin typeface="华文细黑" pitchFamily="2" charset="-122"/>
              </a:rPr>
              <a:t>配色参考方案：</a:t>
            </a:r>
          </a:p>
          <a:p>
            <a:pPr marL="342900" indent="-342900">
              <a:lnSpc>
                <a:spcPct val="120000"/>
              </a:lnSpc>
              <a:spcBef>
                <a:spcPct val="20000"/>
              </a:spcBef>
              <a:buClr>
                <a:srgbClr val="990000"/>
              </a:buClr>
              <a:defRPr/>
            </a:pPr>
            <a:r>
              <a:rPr lang="zh-CN" altLang="en-US" sz="1200">
                <a:solidFill>
                  <a:srgbClr val="F8F8F8"/>
                </a:solidFill>
                <a:latin typeface="华文细黑" pitchFamily="2" charset="-122"/>
              </a:rPr>
              <a:t>建议同一页面内不超过四种颜色，以下是９组配色方案，同一页面内只选择一组使用。</a:t>
            </a:r>
          </a:p>
          <a:p>
            <a:pPr marL="342900" indent="-342900">
              <a:lnSpc>
                <a:spcPct val="120000"/>
              </a:lnSpc>
              <a:spcBef>
                <a:spcPct val="20000"/>
              </a:spcBef>
              <a:buClr>
                <a:srgbClr val="990000"/>
              </a:buClr>
              <a:defRPr/>
            </a:pPr>
            <a:r>
              <a:rPr lang="zh-CN" altLang="en-US" sz="1200">
                <a:solidFill>
                  <a:srgbClr val="F8F8F8"/>
                </a:solidFill>
                <a:latin typeface="华文细黑" pitchFamily="2" charset="-122"/>
              </a:rPr>
              <a:t>（仅供参考）</a:t>
            </a:r>
          </a:p>
        </p:txBody>
      </p:sp>
      <p:sp>
        <p:nvSpPr>
          <p:cNvPr id="1487986" name="Rectangle 114"/>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defRPr/>
            </a:pPr>
            <a:r>
              <a:rPr lang="zh-CN" altLang="en-US" sz="1200">
                <a:solidFill>
                  <a:srgbClr val="F8F8F8"/>
                </a:solidFill>
                <a:latin typeface="华文细黑" pitchFamily="2" charset="-122"/>
              </a:rPr>
              <a:t>客户或者合作伙伴的标志放在右上角</a:t>
            </a:r>
            <a:r>
              <a:rPr lang="en-US" altLang="zh-CN" sz="1200">
                <a:solidFill>
                  <a:srgbClr val="F8F8F8"/>
                </a:solidFill>
                <a:latin typeface="华文细黑" pitchFamily="2" charset="-122"/>
              </a:rPr>
              <a:t>.</a:t>
            </a:r>
          </a:p>
        </p:txBody>
      </p:sp>
      <p:pic>
        <p:nvPicPr>
          <p:cNvPr id="28690" name="Picture 79" descr="5"/>
          <p:cNvPicPr>
            <a:picLocks noChangeAspect="1" noChangeArrowheads="1"/>
          </p:cNvPicPr>
          <p:nvPr userDrawn="1"/>
        </p:nvPicPr>
        <p:blipFill>
          <a:blip r:embed="rId14" cstate="print"/>
          <a:srcRect/>
          <a:stretch>
            <a:fillRect/>
          </a:stretch>
        </p:blipFill>
        <p:spPr bwMode="auto">
          <a:xfrm>
            <a:off x="0" y="5616575"/>
            <a:ext cx="12195175" cy="1241425"/>
          </a:xfrm>
          <a:prstGeom prst="rect">
            <a:avLst/>
          </a:prstGeom>
          <a:noFill/>
          <a:ln w="9525">
            <a:noFill/>
            <a:miter lim="800000"/>
            <a:headEnd/>
            <a:tailEnd/>
          </a:ln>
        </p:spPr>
      </p:pic>
      <p:sp>
        <p:nvSpPr>
          <p:cNvPr id="59" name="TextBox 58"/>
          <p:cNvSpPr txBox="1"/>
          <p:nvPr userDrawn="1"/>
        </p:nvSpPr>
        <p:spPr>
          <a:xfrm>
            <a:off x="876300" y="4437063"/>
            <a:ext cx="10442575" cy="1169987"/>
          </a:xfrm>
          <a:prstGeom prst="rect">
            <a:avLst/>
          </a:prstGeom>
          <a:noFill/>
        </p:spPr>
        <p:txBody>
          <a:bodyPr>
            <a:spAutoFit/>
          </a:bodyPr>
          <a:lstStyle/>
          <a:p>
            <a:pPr algn="just" fontAlgn="auto">
              <a:spcBef>
                <a:spcPts val="0"/>
              </a:spcBef>
              <a:spcAft>
                <a:spcPts val="0"/>
              </a:spcAft>
              <a:defRPr/>
            </a:pPr>
            <a:r>
              <a:rPr lang="en-US" altLang="zh-CN" sz="1400" b="1" dirty="0">
                <a:solidFill>
                  <a:srgbClr val="000000"/>
                </a:solidFill>
                <a:ea typeface="宋体" charset="-122"/>
              </a:rPr>
              <a:t>Copyright©2013 Huawei Technologies Co., Ltd. All Rights Reserved.</a:t>
            </a:r>
            <a:endParaRPr lang="zh-CN" altLang="zh-CN" sz="1400" dirty="0">
              <a:solidFill>
                <a:srgbClr val="000000"/>
              </a:solidFill>
              <a:ea typeface="宋体" charset="-122"/>
            </a:endParaRPr>
          </a:p>
          <a:p>
            <a:pPr algn="just" fontAlgn="auto">
              <a:spcBef>
                <a:spcPts val="0"/>
              </a:spcBef>
              <a:spcAft>
                <a:spcPts val="0"/>
              </a:spcAft>
              <a:defRPr/>
            </a:pPr>
            <a:r>
              <a:rPr lang="en-US" altLang="zh-CN" sz="1400" dirty="0">
                <a:solidFill>
                  <a:srgbClr val="000000"/>
                </a:solidFil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dirty="0">
              <a:solidFill>
                <a:srgbClr val="000000"/>
              </a:solidFill>
              <a:ea typeface="宋体" charset="-122"/>
            </a:endParaRPr>
          </a:p>
        </p:txBody>
      </p:sp>
    </p:spTree>
  </p:cSld>
  <p:clrMap bg1="lt1" tx1="dk1" bg2="lt2" tx2="dk2" accent1="accent1" accent2="accent2" accent3="accent3" accent4="accent4" accent5="accent5" accent6="accent6" hlink="hlink" folHlink="folHlink"/>
  <p:sldLayoutIdLst>
    <p:sldLayoutId id="2147484446" r:id="rId1"/>
    <p:sldLayoutId id="2147484447" r:id="rId2"/>
    <p:sldLayoutId id="2147484448" r:id="rId3"/>
    <p:sldLayoutId id="2147484449" r:id="rId4"/>
    <p:sldLayoutId id="2147484450" r:id="rId5"/>
    <p:sldLayoutId id="2147484451" r:id="rId6"/>
    <p:sldLayoutId id="2147484452" r:id="rId7"/>
    <p:sldLayoutId id="2147484453" r:id="rId8"/>
    <p:sldLayoutId id="2147484454" r:id="rId9"/>
    <p:sldLayoutId id="2147484455" r:id="rId10"/>
    <p:sldLayoutId id="2147484456" r:id="rId11"/>
  </p:sldLayoutIdLst>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698" name="标题占位符 1"/>
          <p:cNvSpPr>
            <a:spLocks noGrp="1"/>
          </p:cNvSpPr>
          <p:nvPr>
            <p:ph type="title"/>
          </p:nvPr>
        </p:nvSpPr>
        <p:spPr bwMode="auto">
          <a:xfrm>
            <a:off x="609600" y="274638"/>
            <a:ext cx="1097597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9699" name="文本占位符 2"/>
          <p:cNvSpPr>
            <a:spLocks noGrp="1"/>
          </p:cNvSpPr>
          <p:nvPr>
            <p:ph type="body" idx="1"/>
          </p:nvPr>
        </p:nvSpPr>
        <p:spPr bwMode="auto">
          <a:xfrm>
            <a:off x="609600" y="1600200"/>
            <a:ext cx="1097597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6388" cy="365125"/>
          </a:xfrm>
          <a:prstGeom prst="rect">
            <a:avLst/>
          </a:prstGeom>
        </p:spPr>
        <p:txBody>
          <a:bodyPr vert="horz" lIns="91440" tIns="45720" rIns="91440" bIns="45720" rtlCol="0" anchor="ctr"/>
          <a:lstStyle>
            <a:lvl1pPr algn="l">
              <a:defRPr sz="1200">
                <a:solidFill>
                  <a:prstClr val="black">
                    <a:tint val="75000"/>
                  </a:prstClr>
                </a:solidFill>
              </a:defRPr>
            </a:lvl1pPr>
          </a:lstStyle>
          <a:p>
            <a:pPr>
              <a:defRPr/>
            </a:pPr>
            <a:fld id="{6C9C0FB8-9A33-49A1-96C0-40D1ADEC6868}" type="datetimeFigureOut">
              <a:rPr lang="zh-CN" altLang="en-US"/>
              <a:pPr>
                <a:defRPr/>
              </a:pPr>
              <a:t>2014/3/2</a:t>
            </a:fld>
            <a:endParaRPr lang="zh-CN" altLang="en-US"/>
          </a:p>
        </p:txBody>
      </p:sp>
      <p:sp>
        <p:nvSpPr>
          <p:cNvPr id="5" name="页脚占位符 4"/>
          <p:cNvSpPr>
            <a:spLocks noGrp="1"/>
          </p:cNvSpPr>
          <p:nvPr>
            <p:ph type="ftr" sz="quarter" idx="3"/>
          </p:nvPr>
        </p:nvSpPr>
        <p:spPr>
          <a:xfrm>
            <a:off x="4167188" y="6356350"/>
            <a:ext cx="3860800" cy="365125"/>
          </a:xfrm>
          <a:prstGeom prst="rect">
            <a:avLst/>
          </a:prstGeom>
        </p:spPr>
        <p:txBody>
          <a:bodyPr vert="horz" lIns="91440" tIns="45720" rIns="91440" bIns="45720" rtlCol="0" anchor="ctr"/>
          <a:lstStyle>
            <a:lvl1pPr algn="ctr">
              <a:defRPr sz="1200">
                <a:solidFill>
                  <a:prstClr val="black">
                    <a:tint val="75000"/>
                  </a:prstClr>
                </a:solidFill>
              </a:defRPr>
            </a:lvl1pPr>
          </a:lstStyle>
          <a:p>
            <a:pPr>
              <a:defRPr/>
            </a:pPr>
            <a:endParaRPr lang="zh-CN" altLang="en-US"/>
          </a:p>
        </p:txBody>
      </p:sp>
      <p:sp>
        <p:nvSpPr>
          <p:cNvPr id="6" name="灯片编号占位符 5"/>
          <p:cNvSpPr>
            <a:spLocks noGrp="1"/>
          </p:cNvSpPr>
          <p:nvPr>
            <p:ph type="sldNum" sz="quarter" idx="4"/>
          </p:nvPr>
        </p:nvSpPr>
        <p:spPr>
          <a:xfrm>
            <a:off x="8739188" y="6356350"/>
            <a:ext cx="2846387" cy="365125"/>
          </a:xfrm>
          <a:prstGeom prst="rect">
            <a:avLst/>
          </a:prstGeom>
        </p:spPr>
        <p:txBody>
          <a:bodyPr vert="horz" lIns="91440" tIns="45720" rIns="91440" bIns="45720" rtlCol="0" anchor="ctr"/>
          <a:lstStyle>
            <a:lvl1pPr algn="r">
              <a:defRPr sz="1200">
                <a:solidFill>
                  <a:prstClr val="black">
                    <a:tint val="75000"/>
                  </a:prstClr>
                </a:solidFill>
              </a:defRPr>
            </a:lvl1pPr>
          </a:lstStyle>
          <a:p>
            <a:pPr>
              <a:defRPr/>
            </a:pPr>
            <a:fld id="{428C9D89-6494-4DE3-AB2E-C1C619526607}" type="slidenum">
              <a:rPr lang="zh-CN" altLang="en-US"/>
              <a:pPr>
                <a:defRPr/>
              </a:pPr>
              <a:t>‹#›</a:t>
            </a:fld>
            <a:endParaRPr lang="zh-CN" altLang="en-US"/>
          </a:p>
        </p:txBody>
      </p:sp>
      <p:sp>
        <p:nvSpPr>
          <p:cNvPr id="7" name="Freeform 6"/>
          <p:cNvSpPr>
            <a:spLocks/>
          </p:cNvSpPr>
          <p:nvPr userDrawn="1"/>
        </p:nvSpPr>
        <p:spPr bwMode="auto">
          <a:xfrm>
            <a:off x="8345488" y="1336675"/>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a:lstStyle/>
          <a:p>
            <a:pPr>
              <a:defRPr/>
            </a:pPr>
            <a:endParaRPr lang="zh-CN" altLang="en-US">
              <a:solidFill>
                <a:prstClr val="black"/>
              </a:solidFill>
            </a:endParaRPr>
          </a:p>
        </p:txBody>
      </p:sp>
      <p:sp>
        <p:nvSpPr>
          <p:cNvPr id="8" name="Freeform 5"/>
          <p:cNvSpPr>
            <a:spLocks/>
          </p:cNvSpPr>
          <p:nvPr userDrawn="1"/>
        </p:nvSpPr>
        <p:spPr bwMode="auto">
          <a:xfrm>
            <a:off x="3175" y="1336675"/>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14" cstate="screen"/>
            <a:srcRect/>
            <a:stretch>
              <a:fillRect/>
            </a:stretch>
          </a:blipFill>
          <a:ln>
            <a:noFill/>
          </a:ln>
        </p:spPr>
        <p:txBody>
          <a:bodyPr/>
          <a:lstStyle/>
          <a:p>
            <a:pPr>
              <a:defRPr/>
            </a:pPr>
            <a:endParaRPr lang="zh-CN" altLang="en-US">
              <a:solidFill>
                <a:prstClr val="black"/>
              </a:solidFill>
            </a:endParaRPr>
          </a:p>
        </p:txBody>
      </p:sp>
      <p:sp>
        <p:nvSpPr>
          <p:cNvPr id="9" name="Text Box 7"/>
          <p:cNvSpPr txBox="1">
            <a:spLocks noChangeArrowheads="1"/>
          </p:cNvSpPr>
          <p:nvPr userDrawn="1"/>
        </p:nvSpPr>
        <p:spPr bwMode="auto">
          <a:xfrm>
            <a:off x="9855200" y="4144963"/>
            <a:ext cx="1470025" cy="27622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FFFFFF"/>
                </a:solidFill>
                <a:latin typeface="FrutigerNext LT Bold" pitchFamily="34" charset="0"/>
                <a:ea typeface="MS PGothic" pitchFamily="34" charset="-128"/>
              </a:rPr>
              <a:t>www.huawei.com</a:t>
            </a:r>
          </a:p>
        </p:txBody>
      </p:sp>
      <p:sp>
        <p:nvSpPr>
          <p:cNvPr id="10" name="Rectangle 86"/>
          <p:cNvSpPr>
            <a:spLocks noChangeArrowheads="1"/>
          </p:cNvSpPr>
          <p:nvPr userDrawn="1"/>
        </p:nvSpPr>
        <p:spPr bwMode="auto">
          <a:xfrm>
            <a:off x="10404475" y="5527675"/>
            <a:ext cx="955675" cy="998538"/>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prstClr val="black"/>
              </a:solidFill>
            </a:endParaRPr>
          </a:p>
        </p:txBody>
      </p:sp>
      <p:sp>
        <p:nvSpPr>
          <p:cNvPr id="13" name="Text Box 5"/>
          <p:cNvSpPr txBox="1">
            <a:spLocks noChangeArrowheads="1"/>
          </p:cNvSpPr>
          <p:nvPr userDrawn="1"/>
        </p:nvSpPr>
        <p:spPr bwMode="auto">
          <a:xfrm>
            <a:off x="876300" y="6230938"/>
            <a:ext cx="2951163"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29708" name="Picture 77" descr="Logo"/>
          <p:cNvPicPr>
            <a:picLocks noChangeAspect="1" noChangeArrowheads="1"/>
          </p:cNvPicPr>
          <p:nvPr userDrawn="1"/>
        </p:nvPicPr>
        <p:blipFill>
          <a:blip r:embed="rId15" cstate="print"/>
          <a:srcRect/>
          <a:stretch>
            <a:fillRect/>
          </a:stretch>
        </p:blipFill>
        <p:spPr bwMode="auto">
          <a:xfrm>
            <a:off x="10610850" y="5697538"/>
            <a:ext cx="706438" cy="7048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57" r:id="rId1"/>
    <p:sldLayoutId id="2147484458" r:id="rId2"/>
    <p:sldLayoutId id="2147484459" r:id="rId3"/>
    <p:sldLayoutId id="2147484460" r:id="rId4"/>
    <p:sldLayoutId id="2147484461" r:id="rId5"/>
    <p:sldLayoutId id="2147484462" r:id="rId6"/>
    <p:sldLayoutId id="2147484463" r:id="rId7"/>
    <p:sldLayoutId id="2147484464" r:id="rId8"/>
    <p:sldLayoutId id="2147484465" r:id="rId9"/>
    <p:sldLayoutId id="2147484466" r:id="rId10"/>
    <p:sldLayoutId id="2147484467" r:id="rId11"/>
    <p:sldLayoutId id="214748457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11" descr="Cover_4.jpg"/>
          <p:cNvPicPr>
            <a:picLocks noChangeAspect="1"/>
          </p:cNvPicPr>
          <p:nvPr userDrawn="1"/>
        </p:nvPicPr>
        <p:blipFill>
          <a:blip r:embed="rId5" cstate="print">
            <a:clrChange>
              <a:clrFrom>
                <a:srgbClr val="FFFFFF"/>
              </a:clrFrom>
              <a:clrTo>
                <a:srgbClr val="FFFFFF">
                  <a:alpha val="0"/>
                </a:srgbClr>
              </a:clrTo>
            </a:clrChange>
          </a:blip>
          <a:srcRect/>
          <a:stretch>
            <a:fillRect/>
          </a:stretch>
        </p:blipFill>
        <p:spPr bwMode="auto">
          <a:xfrm>
            <a:off x="8237538" y="1000125"/>
            <a:ext cx="3575050" cy="3197225"/>
          </a:xfrm>
          <a:prstGeom prst="rect">
            <a:avLst/>
          </a:prstGeom>
          <a:noFill/>
          <a:ln w="9525">
            <a:noFill/>
            <a:miter lim="800000"/>
            <a:headEnd/>
            <a:tailEnd/>
          </a:ln>
        </p:spPr>
      </p:pic>
      <p:pic>
        <p:nvPicPr>
          <p:cNvPr id="3075" name="Picture 94"/>
          <p:cNvPicPr>
            <a:picLocks noChangeAspect="1" noChangeArrowheads="1"/>
          </p:cNvPicPr>
          <p:nvPr userDrawn="1"/>
        </p:nvPicPr>
        <p:blipFill>
          <a:blip r:embed="rId6" cstate="print">
            <a:clrChange>
              <a:clrFrom>
                <a:srgbClr val="FFFFFF"/>
              </a:clrFrom>
              <a:clrTo>
                <a:srgbClr val="FFFFFF">
                  <a:alpha val="0"/>
                </a:srgbClr>
              </a:clrTo>
            </a:clrChange>
          </a:blip>
          <a:srcRect/>
          <a:stretch>
            <a:fillRect/>
          </a:stretch>
        </p:blipFill>
        <p:spPr bwMode="auto">
          <a:xfrm>
            <a:off x="427038" y="1000125"/>
            <a:ext cx="8220075" cy="3197225"/>
          </a:xfrm>
          <a:prstGeom prst="rect">
            <a:avLst/>
          </a:prstGeom>
          <a:noFill/>
          <a:ln w="9525">
            <a:noFill/>
            <a:miter lim="800000"/>
            <a:headEnd/>
            <a:tailEnd/>
          </a:ln>
        </p:spPr>
      </p:pic>
      <p:sp>
        <p:nvSpPr>
          <p:cNvPr id="3076" name="Rectangle 8"/>
          <p:cNvSpPr>
            <a:spLocks noGrp="1" noChangeArrowheads="1"/>
          </p:cNvSpPr>
          <p:nvPr>
            <p:ph type="title"/>
          </p:nvPr>
        </p:nvSpPr>
        <p:spPr bwMode="auto">
          <a:xfrm>
            <a:off x="876300" y="4500563"/>
            <a:ext cx="9309100" cy="579437"/>
          </a:xfrm>
          <a:prstGeom prst="rect">
            <a:avLst/>
          </a:prstGeom>
          <a:noFill/>
          <a:ln w="9525">
            <a:noFill/>
            <a:miter lim="800000"/>
            <a:headEnd/>
            <a:tailEnd/>
          </a:ln>
        </p:spPr>
        <p:txBody>
          <a:bodyPr vert="horz" wrap="square" lIns="0" tIns="45714" rIns="91427" bIns="45714"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55306" name="Text Box 10"/>
          <p:cNvSpPr txBox="1">
            <a:spLocks noChangeArrowheads="1"/>
          </p:cNvSpPr>
          <p:nvPr userDrawn="1"/>
        </p:nvSpPr>
        <p:spPr bwMode="auto">
          <a:xfrm>
            <a:off x="-3846513" y="1330325"/>
            <a:ext cx="3702050" cy="1771650"/>
          </a:xfrm>
          <a:prstGeom prst="rect">
            <a:avLst/>
          </a:prstGeom>
          <a:noFill/>
          <a:ln>
            <a:noFill/>
          </a:ln>
          <a:effectLst/>
          <a:extLst>
            <a:ext uri="{909E8E84-426E-40DD-AFC4-6F175D3DCCD1}"/>
            <a:ext uri="{91240B29-F687-4F45-9708-019B960494DF}"/>
            <a:ext uri="{AF507438-7753-43E0-B8FC-AC1667EBCBE1}"/>
          </a:extLst>
        </p:spPr>
        <p:txBody>
          <a:bodyPr lIns="78334" tIns="39166" rIns="78334" bIns="39166">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defRPr/>
            </a:pPr>
            <a:r>
              <a:rPr lang="en-US" sz="1100" noProof="1" smtClean="0">
                <a:solidFill>
                  <a:srgbClr val="FFFFFF"/>
                </a:solidFill>
                <a:latin typeface="FrutigerNext LT Regular" pitchFamily="34" charset="0"/>
                <a:ea typeface="ＭＳ Ｐゴシック" pitchFamily="34" charset="-128"/>
              </a:rPr>
              <a:t>Slide title</a:t>
            </a:r>
            <a:r>
              <a:rPr lang="en-US" altLang="zh-CN"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华文细黑" pitchFamily="2" charset="-122"/>
              </a:rPr>
              <a:t>:40-47pt  </a:t>
            </a:r>
          </a:p>
          <a:p>
            <a:pPr algn="r">
              <a:lnSpc>
                <a:spcPct val="125000"/>
              </a:lnSpc>
              <a:defRPr/>
            </a:pPr>
            <a:r>
              <a:rPr lang="en-US" sz="1100" noProof="1" smtClean="0">
                <a:solidFill>
                  <a:srgbClr val="FFFFFF"/>
                </a:solidFill>
                <a:latin typeface="FrutigerNext LT Regular" pitchFamily="34" charset="0"/>
                <a:ea typeface="ＭＳ Ｐゴシック" pitchFamily="34" charset="-128"/>
              </a:rPr>
              <a:t>Slide subtitle </a:t>
            </a:r>
            <a:r>
              <a:rPr lang="en-US" altLang="zh-CN" sz="1100" dirty="0" smtClean="0">
                <a:solidFill>
                  <a:srgbClr val="FFFFFF"/>
                </a:solidFill>
                <a:latin typeface="FrutigerNext LT Regular" pitchFamily="34" charset="0"/>
                <a:ea typeface="华文细黑" pitchFamily="2" charset="-122"/>
              </a:rPr>
              <a:t>:26-30pt</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Color::white</a:t>
            </a:r>
          </a:p>
          <a:p>
            <a:pPr algn="r">
              <a:lnSpc>
                <a:spcPct val="125000"/>
              </a:lnSpc>
              <a:defRPr/>
            </a:pPr>
            <a:r>
              <a:rPr lang="zh-CN" altLang="en-US"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ＭＳ Ｐゴシック" pitchFamily="34" charset="-128"/>
              </a:rPr>
              <a:t>Corporate Font </a:t>
            </a:r>
            <a:r>
              <a:rPr lang="en-US" altLang="zh-CN" sz="1100" dirty="0" smtClean="0">
                <a:solidFill>
                  <a:srgbClr val="FFFFFF"/>
                </a:solidFill>
                <a:latin typeface="FrutigerNext LT Regular" pitchFamily="34" charset="0"/>
                <a:ea typeface="华文细黑" pitchFamily="2" charset="-122"/>
              </a:rPr>
              <a:t>:</a:t>
            </a:r>
          </a:p>
          <a:p>
            <a:pPr algn="r">
              <a:lnSpc>
                <a:spcPct val="125000"/>
              </a:lnSpc>
              <a:defRPr/>
            </a:pPr>
            <a:r>
              <a:rPr lang="en-US" altLang="zh-CN" sz="1100" dirty="0" err="1" smtClean="0">
                <a:solidFill>
                  <a:srgbClr val="FFFFFF"/>
                </a:solidFill>
                <a:latin typeface="FrutigerNext LT Regular" pitchFamily="34" charset="0"/>
                <a:ea typeface="华文细黑" pitchFamily="2" charset="-122"/>
              </a:rPr>
              <a:t>FrutigerNext</a:t>
            </a:r>
            <a:r>
              <a:rPr lang="en-US" altLang="zh-CN" sz="1100" dirty="0" smtClean="0">
                <a:solidFill>
                  <a:srgbClr val="FFFFFF"/>
                </a:solidFill>
                <a:latin typeface="FrutigerNext LT Regular" pitchFamily="34" charset="0"/>
                <a:ea typeface="华文细黑" pitchFamily="2" charset="-122"/>
              </a:rPr>
              <a:t> LT Medium</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Font to be used by customers and </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partners </a:t>
            </a:r>
            <a:r>
              <a:rPr lang="en-US" altLang="zh-CN" sz="1100" dirty="0" smtClean="0">
                <a:solidFill>
                  <a:srgbClr val="FFFFFF"/>
                </a:solidFill>
                <a:latin typeface="FrutigerNext LT Regular" pitchFamily="34" charset="0"/>
                <a:ea typeface="华文细黑" pitchFamily="2" charset="-122"/>
              </a:rPr>
              <a:t>: </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Arial</a:t>
            </a:r>
          </a:p>
        </p:txBody>
      </p:sp>
      <p:sp>
        <p:nvSpPr>
          <p:cNvPr id="310" name="Rectangle 19"/>
          <p:cNvSpPr>
            <a:spLocks noGrp="1" noChangeArrowheads="1"/>
          </p:cNvSpPr>
          <p:nvPr>
            <p:ph type="dt" sz="quarter" idx="2"/>
          </p:nvPr>
        </p:nvSpPr>
        <p:spPr bwMode="auto">
          <a:xfrm>
            <a:off x="876300" y="479425"/>
            <a:ext cx="2159000" cy="2000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300">
                <a:solidFill>
                  <a:srgbClr val="000000"/>
                </a:solidFill>
                <a:latin typeface="+mn-lt"/>
                <a:ea typeface="+mn-ea"/>
              </a:defRPr>
            </a:lvl1pPr>
          </a:lstStyle>
          <a:p>
            <a:pPr>
              <a:defRPr/>
            </a:pPr>
            <a:endParaRPr lang="en-US" altLang="zh-CN"/>
          </a:p>
        </p:txBody>
      </p:sp>
      <p:sp>
        <p:nvSpPr>
          <p:cNvPr id="152" name="Text Box 5"/>
          <p:cNvSpPr txBox="1">
            <a:spLocks noChangeArrowheads="1"/>
          </p:cNvSpPr>
          <p:nvPr userDrawn="1"/>
        </p:nvSpPr>
        <p:spPr bwMode="auto">
          <a:xfrm>
            <a:off x="876300" y="6230938"/>
            <a:ext cx="2747963" cy="200025"/>
          </a:xfrm>
          <a:prstGeom prst="rect">
            <a:avLst/>
          </a:prstGeom>
          <a:noFill/>
          <a:ln>
            <a:noFill/>
          </a:ln>
          <a:extLst>
            <a:ext uri="{909E8E84-426E-40DD-AFC4-6F175D3DCCD1}"/>
            <a:ext uri="{91240B29-F687-4F45-9708-019B960494DF}"/>
          </a:extLst>
        </p:spPr>
        <p:txBody>
          <a:bodyPr wrap="none" lIns="0" tIns="0" rIns="9142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300" dirty="0" smtClean="0">
                <a:solidFill>
                  <a:srgbClr val="000000"/>
                </a:solidFill>
                <a:latin typeface="FrutigerNext LT Bold" pitchFamily="34" charset="0"/>
                <a:ea typeface="MS PGothic" pitchFamily="34" charset="-128"/>
              </a:rPr>
              <a:t>HUAWEI TECHNOLOGIES CO., LTD.</a:t>
            </a:r>
          </a:p>
        </p:txBody>
      </p:sp>
      <p:pic>
        <p:nvPicPr>
          <p:cNvPr id="3080" name="Picture 77" descr="Logo"/>
          <p:cNvPicPr>
            <a:picLocks noChangeAspect="1" noChangeArrowheads="1"/>
          </p:cNvPicPr>
          <p:nvPr userDrawn="1"/>
        </p:nvPicPr>
        <p:blipFill>
          <a:blip r:embed="rId7" cstate="print"/>
          <a:srcRect/>
          <a:stretch>
            <a:fillRect/>
          </a:stretch>
        </p:blipFill>
        <p:spPr bwMode="auto">
          <a:xfrm>
            <a:off x="10610850" y="5735638"/>
            <a:ext cx="706438" cy="704850"/>
          </a:xfrm>
          <a:prstGeom prst="rect">
            <a:avLst/>
          </a:prstGeom>
          <a:noFill/>
          <a:ln w="9525">
            <a:noFill/>
            <a:miter lim="800000"/>
            <a:headEnd/>
            <a:tailEnd/>
          </a:ln>
        </p:spPr>
      </p:pic>
      <p:sp>
        <p:nvSpPr>
          <p:cNvPr id="10" name="Text Box 7"/>
          <p:cNvSpPr txBox="1">
            <a:spLocks noChangeArrowheads="1"/>
          </p:cNvSpPr>
          <p:nvPr userDrawn="1"/>
        </p:nvSpPr>
        <p:spPr bwMode="auto">
          <a:xfrm>
            <a:off x="9867900" y="3830638"/>
            <a:ext cx="1470025" cy="277812"/>
          </a:xfrm>
          <a:prstGeom prst="rect">
            <a:avLst/>
          </a:prstGeom>
          <a:noFill/>
          <a:ln>
            <a:noFill/>
          </a:ln>
          <a:extLst>
            <a:ext uri="{909E8E84-426E-40DD-AFC4-6F175D3DCCD1}"/>
            <a:ext uri="{91240B29-F687-4F45-9708-019B960494DF}"/>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b="1" dirty="0" smtClean="0">
                <a:solidFill>
                  <a:schemeClr val="bg1"/>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4470" r:id="rId1"/>
    <p:sldLayoutId id="2147484471" r:id="rId2"/>
    <p:sldLayoutId id="2147484472" r:id="rId3"/>
  </p:sldLayoutIdLst>
  <p:txStyles>
    <p:titleStyle>
      <a:lvl1pPr algn="l" rtl="0" eaLnBrk="0" fontAlgn="base" hangingPunct="0">
        <a:spcBef>
          <a:spcPct val="0"/>
        </a:spcBef>
        <a:spcAft>
          <a:spcPct val="0"/>
        </a:spcAft>
        <a:defRPr sz="3200" b="1">
          <a:solidFill>
            <a:srgbClr val="333333"/>
          </a:solidFill>
          <a:latin typeface="+mj-lt"/>
          <a:ea typeface="黑体" pitchFamily="49" charset="-122"/>
          <a:cs typeface="+mj-cs"/>
        </a:defRPr>
      </a:lvl1pPr>
      <a:lvl2pPr algn="l" rtl="0" eaLnBrk="0" fontAlgn="base" hangingPunct="0">
        <a:spcBef>
          <a:spcPct val="0"/>
        </a:spcBef>
        <a:spcAft>
          <a:spcPct val="0"/>
        </a:spcAft>
        <a:defRPr sz="3200" b="1">
          <a:solidFill>
            <a:srgbClr val="333333"/>
          </a:solidFill>
          <a:latin typeface="FrutigerNext LT Medium" pitchFamily="34" charset="0"/>
          <a:ea typeface="黑体" pitchFamily="49" charset="-122"/>
        </a:defRPr>
      </a:lvl2pPr>
      <a:lvl3pPr algn="l" rtl="0" eaLnBrk="0" fontAlgn="base" hangingPunct="0">
        <a:spcBef>
          <a:spcPct val="0"/>
        </a:spcBef>
        <a:spcAft>
          <a:spcPct val="0"/>
        </a:spcAft>
        <a:defRPr sz="3200" b="1">
          <a:solidFill>
            <a:srgbClr val="333333"/>
          </a:solidFill>
          <a:latin typeface="FrutigerNext LT Medium" pitchFamily="34" charset="0"/>
          <a:ea typeface="黑体" pitchFamily="49" charset="-122"/>
        </a:defRPr>
      </a:lvl3pPr>
      <a:lvl4pPr algn="l" rtl="0" eaLnBrk="0" fontAlgn="base" hangingPunct="0">
        <a:spcBef>
          <a:spcPct val="0"/>
        </a:spcBef>
        <a:spcAft>
          <a:spcPct val="0"/>
        </a:spcAft>
        <a:defRPr sz="3200" b="1">
          <a:solidFill>
            <a:srgbClr val="333333"/>
          </a:solidFill>
          <a:latin typeface="FrutigerNext LT Medium" pitchFamily="34" charset="0"/>
          <a:ea typeface="黑体" pitchFamily="49" charset="-122"/>
        </a:defRPr>
      </a:lvl4pPr>
      <a:lvl5pPr algn="l" rtl="0" eaLnBrk="0" fontAlgn="base" hangingPunct="0">
        <a:spcBef>
          <a:spcPct val="0"/>
        </a:spcBef>
        <a:spcAft>
          <a:spcPct val="0"/>
        </a:spcAft>
        <a:defRPr sz="3200" b="1">
          <a:solidFill>
            <a:srgbClr val="333333"/>
          </a:solidFill>
          <a:latin typeface="FrutigerNext LT Medium" pitchFamily="34" charset="0"/>
          <a:ea typeface="黑体" pitchFamily="49" charset="-122"/>
        </a:defRPr>
      </a:lvl5pPr>
      <a:lvl6pPr marL="457136" algn="l" rtl="0" fontAlgn="base">
        <a:spcBef>
          <a:spcPct val="0"/>
        </a:spcBef>
        <a:spcAft>
          <a:spcPct val="0"/>
        </a:spcAft>
        <a:defRPr sz="3200" b="1">
          <a:solidFill>
            <a:schemeClr val="tx2"/>
          </a:solidFill>
          <a:latin typeface="FrutigerNext LT Medium" pitchFamily="34" charset="0"/>
          <a:ea typeface="宋体" charset="-122"/>
        </a:defRPr>
      </a:lvl6pPr>
      <a:lvl7pPr marL="914270" algn="l" rtl="0" fontAlgn="base">
        <a:spcBef>
          <a:spcPct val="0"/>
        </a:spcBef>
        <a:spcAft>
          <a:spcPct val="0"/>
        </a:spcAft>
        <a:defRPr sz="3200" b="1">
          <a:solidFill>
            <a:schemeClr val="tx2"/>
          </a:solidFill>
          <a:latin typeface="FrutigerNext LT Medium" pitchFamily="34" charset="0"/>
          <a:ea typeface="宋体" charset="-122"/>
        </a:defRPr>
      </a:lvl7pPr>
      <a:lvl8pPr marL="1371406" algn="l" rtl="0" fontAlgn="base">
        <a:spcBef>
          <a:spcPct val="0"/>
        </a:spcBef>
        <a:spcAft>
          <a:spcPct val="0"/>
        </a:spcAft>
        <a:defRPr sz="3200" b="1">
          <a:solidFill>
            <a:schemeClr val="tx2"/>
          </a:solidFill>
          <a:latin typeface="FrutigerNext LT Medium" pitchFamily="34" charset="0"/>
          <a:ea typeface="宋体" charset="-122"/>
        </a:defRPr>
      </a:lvl8pPr>
      <a:lvl9pPr marL="1828541" algn="l" rtl="0" fontAlgn="base">
        <a:spcBef>
          <a:spcPct val="0"/>
        </a:spcBef>
        <a:spcAft>
          <a:spcPct val="0"/>
        </a:spcAft>
        <a:defRPr sz="3200" b="1">
          <a:solidFill>
            <a:schemeClr val="tx2"/>
          </a:solidFill>
          <a:latin typeface="FrutigerNext LT Medium" pitchFamily="34" charset="0"/>
          <a:ea typeface="宋体" charset="-122"/>
        </a:defRPr>
      </a:lvl9pPr>
    </p:titleStyle>
    <p:bodyStyle>
      <a:lvl1pPr marL="341313" indent="-341313" algn="l" rtl="0" eaLnBrk="0" fontAlgn="base" hangingPunct="0">
        <a:spcBef>
          <a:spcPct val="20000"/>
        </a:spcBef>
        <a:spcAft>
          <a:spcPct val="0"/>
        </a:spcAft>
        <a:buChar char="•"/>
        <a:defRPr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a:solidFill>
            <a:schemeClr val="tx1"/>
          </a:solidFill>
          <a:latin typeface="+mn-lt"/>
          <a:ea typeface="+mn-ea"/>
        </a:defRPr>
      </a:lvl2pPr>
      <a:lvl3pPr marL="1141413" indent="-227013" algn="l" rtl="0" eaLnBrk="0" fontAlgn="base" hangingPunct="0">
        <a:spcBef>
          <a:spcPct val="20000"/>
        </a:spcBef>
        <a:spcAft>
          <a:spcPct val="0"/>
        </a:spcAft>
        <a:buChar char="•"/>
        <a:defRPr sz="2400">
          <a:solidFill>
            <a:schemeClr val="tx1"/>
          </a:solidFill>
          <a:latin typeface="+mn-lt"/>
          <a:ea typeface="+mn-ea"/>
        </a:defRPr>
      </a:lvl3pPr>
      <a:lvl4pPr marL="1598613" indent="-227013" algn="l" rtl="0" eaLnBrk="0" fontAlgn="base" hangingPunct="0">
        <a:spcBef>
          <a:spcPct val="20000"/>
        </a:spcBef>
        <a:spcAft>
          <a:spcPct val="0"/>
        </a:spcAft>
        <a:buChar char="–"/>
        <a:defRPr sz="2000">
          <a:solidFill>
            <a:schemeClr val="tx1"/>
          </a:solidFill>
          <a:latin typeface="+mn-lt"/>
          <a:ea typeface="+mn-ea"/>
        </a:defRPr>
      </a:lvl4pPr>
      <a:lvl5pPr marL="2055813" indent="-227013" algn="l" rtl="0" eaLnBrk="0" fontAlgn="base" hangingPunct="0">
        <a:spcBef>
          <a:spcPct val="20000"/>
        </a:spcBef>
        <a:spcAft>
          <a:spcPct val="0"/>
        </a:spcAft>
        <a:buChar char="»"/>
        <a:defRPr sz="2000">
          <a:solidFill>
            <a:schemeClr val="tx1"/>
          </a:solidFill>
          <a:latin typeface="+mn-lt"/>
          <a:ea typeface="+mn-ea"/>
        </a:defRPr>
      </a:lvl5pPr>
      <a:lvl6pPr marL="2514244" indent="-228567" algn="l" rtl="0" fontAlgn="base">
        <a:spcBef>
          <a:spcPct val="20000"/>
        </a:spcBef>
        <a:spcAft>
          <a:spcPct val="0"/>
        </a:spcAft>
        <a:buChar char="»"/>
        <a:defRPr sz="2000">
          <a:solidFill>
            <a:schemeClr val="tx1"/>
          </a:solidFill>
          <a:latin typeface="+mn-lt"/>
          <a:ea typeface="+mn-ea"/>
        </a:defRPr>
      </a:lvl6pPr>
      <a:lvl7pPr marL="2971379" indent="-228567" algn="l" rtl="0" fontAlgn="base">
        <a:spcBef>
          <a:spcPct val="20000"/>
        </a:spcBef>
        <a:spcAft>
          <a:spcPct val="0"/>
        </a:spcAft>
        <a:buChar char="»"/>
        <a:defRPr sz="2000">
          <a:solidFill>
            <a:schemeClr val="tx1"/>
          </a:solidFill>
          <a:latin typeface="+mn-lt"/>
          <a:ea typeface="+mn-ea"/>
        </a:defRPr>
      </a:lvl7pPr>
      <a:lvl8pPr marL="3428514" indent="-228567" algn="l" rtl="0" fontAlgn="base">
        <a:spcBef>
          <a:spcPct val="20000"/>
        </a:spcBef>
        <a:spcAft>
          <a:spcPct val="0"/>
        </a:spcAft>
        <a:buChar char="»"/>
        <a:defRPr sz="2000">
          <a:solidFill>
            <a:schemeClr val="tx1"/>
          </a:solidFill>
          <a:latin typeface="+mn-lt"/>
          <a:ea typeface="+mn-ea"/>
        </a:defRPr>
      </a:lvl8pPr>
      <a:lvl9pPr marL="3885650" indent="-228567"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80" descr="PPT胶片内页元素-16比9-目录"/>
          <p:cNvPicPr>
            <a:picLocks noChangeAspect="1" noChangeArrowheads="1"/>
          </p:cNvPicPr>
          <p:nvPr userDrawn="1"/>
        </p:nvPicPr>
        <p:blipFill>
          <a:blip r:embed="rId3" cstate="print"/>
          <a:srcRect/>
          <a:stretch>
            <a:fillRect/>
          </a:stretch>
        </p:blipFill>
        <p:spPr bwMode="auto">
          <a:xfrm>
            <a:off x="1588" y="0"/>
            <a:ext cx="12192000" cy="6858000"/>
          </a:xfrm>
          <a:prstGeom prst="rect">
            <a:avLst/>
          </a:prstGeom>
          <a:noFill/>
          <a:ln w="9525">
            <a:noFill/>
            <a:miter lim="800000"/>
            <a:headEnd/>
            <a:tailEnd/>
          </a:ln>
        </p:spPr>
      </p:pic>
      <p:sp>
        <p:nvSpPr>
          <p:cNvPr id="4099"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4100"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5"/>
            <a:ext cx="3702050" cy="37020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chemeClr val="bg1"/>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442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5123" name="Picture 104" descr="PPT胶片内页元素-16比9-内页灰条"/>
          <p:cNvPicPr>
            <a:picLocks noChangeAspect="1" noChangeArrowheads="1"/>
          </p:cNvPicPr>
          <p:nvPr userDrawn="1"/>
        </p:nvPicPr>
        <p:blipFill>
          <a:blip r:embed="rId3" cstate="print"/>
          <a:srcRect/>
          <a:stretch>
            <a:fillRect/>
          </a:stretch>
        </p:blipFill>
        <p:spPr bwMode="auto">
          <a:xfrm>
            <a:off x="0" y="6224588"/>
            <a:ext cx="12190413" cy="633412"/>
          </a:xfrm>
          <a:prstGeom prst="rect">
            <a:avLst/>
          </a:prstGeom>
          <a:noFill/>
          <a:ln w="9525">
            <a:noFill/>
            <a:miter lim="800000"/>
            <a:headEnd/>
            <a:tailEnd/>
          </a:ln>
        </p:spPr>
      </p:pic>
      <p:pic>
        <p:nvPicPr>
          <p:cNvPr id="5124" name="Picture 101" descr="图片3副本"/>
          <p:cNvPicPr>
            <a:picLocks noChangeAspect="1" noChangeArrowheads="1"/>
          </p:cNvPicPr>
          <p:nvPr userDrawn="1"/>
        </p:nvPicPr>
        <p:blipFill>
          <a:blip r:embed="rId4" cstate="print"/>
          <a:srcRect/>
          <a:stretch>
            <a:fillRect/>
          </a:stretch>
        </p:blipFill>
        <p:spPr bwMode="auto">
          <a:xfrm>
            <a:off x="10182225" y="6392863"/>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0" y="6502400"/>
            <a:ext cx="2679700" cy="184150"/>
          </a:xfrm>
          <a:prstGeom prst="rect">
            <a:avLst/>
          </a:prstGeom>
          <a:noFill/>
          <a:ln>
            <a:noFill/>
          </a:ln>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sp>
        <p:nvSpPr>
          <p:cNvPr id="512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5127"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5128" name="Group 88"/>
          <p:cNvGrpSpPr>
            <a:grpSpLocks/>
          </p:cNvGrpSpPr>
          <p:nvPr userDrawn="1"/>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p:spPr>
          <p:txBody>
            <a:bodyPr wrap="none" anchor="ctr"/>
            <a:lstStyle/>
            <a:p>
              <a:pPr>
                <a:defRPr/>
              </a:pPr>
              <a:endParaRPr lang="zh-CN" altLang="en-US">
                <a:ea typeface="宋体" charset="-122"/>
              </a:endParaRPr>
            </a:p>
          </p:txBody>
        </p:sp>
        <p:grpSp>
          <p:nvGrpSpPr>
            <p:cNvPr id="5134" name="Group 87"/>
            <p:cNvGrpSpPr>
              <a:grpSpLocks/>
            </p:cNvGrpSpPr>
            <p:nvPr userDrawn="1"/>
          </p:nvGrpSpPr>
          <p:grpSpPr bwMode="auto">
            <a:xfrm>
              <a:off x="5941" y="2475"/>
              <a:ext cx="409" cy="1783"/>
              <a:chOff x="5921" y="2387"/>
              <a:chExt cx="409" cy="1783"/>
            </a:xfrm>
          </p:grpSpPr>
          <p:grpSp>
            <p:nvGrpSpPr>
              <p:cNvPr id="5135"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p:spPr>
              <p:txBody>
                <a:bodyPr rot="10800000" wrap="none" anchor="ctr"/>
                <a:lstStyle/>
                <a:p>
                  <a:pPr>
                    <a:defRPr/>
                  </a:pPr>
                  <a:endParaRPr lang="zh-CN" altLang="en-US">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p:spPr>
              <p:txBody>
                <a:bodyPr rot="10800000" wrap="none" anchor="ctr"/>
                <a:lstStyle/>
                <a:p>
                  <a:pPr>
                    <a:defRPr/>
                  </a:pPr>
                  <a:endParaRPr lang="zh-CN" altLang="en-US">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p:spPr>
              <p:txBody>
                <a:bodyPr rot="10800000" wrap="none" anchor="ctr"/>
                <a:lstStyle/>
                <a:p>
                  <a:pPr>
                    <a:defRPr/>
                  </a:pPr>
                  <a:endParaRPr lang="zh-CN" altLang="en-US">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p:spPr>
              <p:txBody>
                <a:bodyPr rot="10800000" wrap="none" anchor="ctr"/>
                <a:lstStyle/>
                <a:p>
                  <a:pPr>
                    <a:defRPr/>
                  </a:pPr>
                  <a:endParaRPr lang="zh-CN" altLang="en-US">
                    <a:ea typeface="宋体" charset="-122"/>
                  </a:endParaRPr>
                </a:p>
              </p:txBody>
            </p:sp>
          </p:grpSp>
          <p:grpSp>
            <p:nvGrpSpPr>
              <p:cNvPr id="5136"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p:spPr>
              <p:txBody>
                <a:bodyPr rot="10800000" wrap="none" anchor="ctr"/>
                <a:lstStyle/>
                <a:p>
                  <a:pPr>
                    <a:defRPr/>
                  </a:pPr>
                  <a:endParaRPr lang="zh-CN" altLang="en-US">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p:spPr>
              <p:txBody>
                <a:bodyPr rot="10800000" wrap="none" anchor="ctr"/>
                <a:lstStyle/>
                <a:p>
                  <a:pPr>
                    <a:defRPr/>
                  </a:pPr>
                  <a:endParaRPr lang="zh-CN" altLang="en-US">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p:spPr>
              <p:txBody>
                <a:bodyPr rot="10800000" wrap="none" anchor="ctr"/>
                <a:lstStyle/>
                <a:p>
                  <a:pPr>
                    <a:defRPr/>
                  </a:pPr>
                  <a:endParaRPr lang="zh-CN" altLang="en-US">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p:spPr>
              <p:txBody>
                <a:bodyPr rot="10800000" wrap="none" anchor="ctr"/>
                <a:lstStyle/>
                <a:p>
                  <a:pPr>
                    <a:defRPr/>
                  </a:pPr>
                  <a:endParaRPr lang="zh-CN" altLang="en-US">
                    <a:ea typeface="宋体" charset="-122"/>
                  </a:endParaRPr>
                </a:p>
              </p:txBody>
            </p:sp>
          </p:grpSp>
          <p:grpSp>
            <p:nvGrpSpPr>
              <p:cNvPr id="5137"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p:spPr>
              <p:txBody>
                <a:bodyPr rot="10800000" wrap="none" anchor="ctr"/>
                <a:lstStyle/>
                <a:p>
                  <a:pPr>
                    <a:defRPr/>
                  </a:pPr>
                  <a:endParaRPr lang="zh-CN" altLang="en-US">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p:spPr>
              <p:txBody>
                <a:bodyPr rot="10800000" wrap="none" anchor="ctr"/>
                <a:lstStyle/>
                <a:p>
                  <a:pPr>
                    <a:defRPr/>
                  </a:pPr>
                  <a:endParaRPr lang="zh-CN" altLang="en-US">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p:spPr>
              <p:txBody>
                <a:bodyPr rot="10800000" wrap="none" anchor="ctr"/>
                <a:lstStyle/>
                <a:p>
                  <a:pPr>
                    <a:defRPr/>
                  </a:pPr>
                  <a:endParaRPr lang="zh-CN" altLang="en-US">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p:spPr>
              <p:txBody>
                <a:bodyPr rot="10800000" wrap="none" anchor="ctr"/>
                <a:lstStyle/>
                <a:p>
                  <a:pPr>
                    <a:defRPr/>
                  </a:pPr>
                  <a:endParaRPr lang="zh-CN" altLang="en-US">
                    <a:ea typeface="宋体" charset="-122"/>
                  </a:endParaRPr>
                </a:p>
              </p:txBody>
            </p:sp>
          </p:grpSp>
          <p:grpSp>
            <p:nvGrpSpPr>
              <p:cNvPr id="5138"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p:spPr>
              <p:txBody>
                <a:bodyPr rot="10800000" wrap="none" anchor="ctr"/>
                <a:lstStyle/>
                <a:p>
                  <a:pPr>
                    <a:defRPr/>
                  </a:pPr>
                  <a:endParaRPr lang="zh-CN" altLang="en-US">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p:spPr>
              <p:txBody>
                <a:bodyPr rot="10800000" wrap="none" anchor="ctr"/>
                <a:lstStyle/>
                <a:p>
                  <a:pPr>
                    <a:defRPr/>
                  </a:pPr>
                  <a:endParaRPr lang="zh-CN" altLang="en-US">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p:spPr>
              <p:txBody>
                <a:bodyPr rot="10800000" wrap="none" anchor="ctr"/>
                <a:lstStyle/>
                <a:p>
                  <a:pPr>
                    <a:defRPr/>
                  </a:pPr>
                  <a:endParaRPr lang="zh-CN" altLang="en-US">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p:spPr>
              <p:txBody>
                <a:bodyPr rot="10800000" wrap="none" anchor="ctr"/>
                <a:lstStyle/>
                <a:p>
                  <a:pPr>
                    <a:defRPr/>
                  </a:pPr>
                  <a:endParaRPr lang="zh-CN" altLang="en-US">
                    <a:ea typeface="宋体" charset="-122"/>
                  </a:endParaRPr>
                </a:p>
              </p:txBody>
            </p:sp>
          </p:grpSp>
          <p:grpSp>
            <p:nvGrpSpPr>
              <p:cNvPr id="5139"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p:spPr>
              <p:txBody>
                <a:bodyPr rot="10800000" wrap="none" anchor="ctr"/>
                <a:lstStyle/>
                <a:p>
                  <a:pPr>
                    <a:defRPr/>
                  </a:pPr>
                  <a:endParaRPr lang="zh-CN" altLang="en-US">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p:spPr>
              <p:txBody>
                <a:bodyPr rot="10800000" wrap="none" anchor="ctr"/>
                <a:lstStyle/>
                <a:p>
                  <a:pPr>
                    <a:defRPr/>
                  </a:pPr>
                  <a:endParaRPr lang="zh-CN" altLang="en-US">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p:spPr>
              <p:txBody>
                <a:bodyPr rot="10800000" wrap="none" anchor="ctr"/>
                <a:lstStyle/>
                <a:p>
                  <a:pPr>
                    <a:defRPr/>
                  </a:pPr>
                  <a:endParaRPr lang="zh-CN" altLang="en-US">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p:spPr>
              <p:txBody>
                <a:bodyPr rot="10800000" wrap="none" anchor="ctr"/>
                <a:lstStyle/>
                <a:p>
                  <a:pPr>
                    <a:defRPr/>
                  </a:pPr>
                  <a:endParaRPr lang="zh-CN" altLang="en-US">
                    <a:ea typeface="宋体" charset="-122"/>
                  </a:endParaRPr>
                </a:p>
              </p:txBody>
            </p:sp>
          </p:grpSp>
          <p:grpSp>
            <p:nvGrpSpPr>
              <p:cNvPr id="5140"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p:spPr>
              <p:txBody>
                <a:bodyPr rot="10800000" wrap="none" anchor="ctr"/>
                <a:lstStyle/>
                <a:p>
                  <a:pPr>
                    <a:defRPr/>
                  </a:pPr>
                  <a:endParaRPr lang="zh-CN" altLang="en-US">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p:spPr>
              <p:txBody>
                <a:bodyPr rot="10800000" wrap="none" anchor="ctr"/>
                <a:lstStyle/>
                <a:p>
                  <a:pPr>
                    <a:defRPr/>
                  </a:pPr>
                  <a:endParaRPr lang="zh-CN" altLang="en-US">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p:spPr>
              <p:txBody>
                <a:bodyPr rot="10800000" wrap="none" anchor="ctr"/>
                <a:lstStyle/>
                <a:p>
                  <a:pPr>
                    <a:defRPr/>
                  </a:pPr>
                  <a:endParaRPr lang="zh-CN" altLang="en-US">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p:spPr>
              <p:txBody>
                <a:bodyPr rot="10800000" wrap="none" anchor="ctr"/>
                <a:lstStyle/>
                <a:p>
                  <a:pPr>
                    <a:defRPr/>
                  </a:pPr>
                  <a:endParaRPr lang="zh-CN" altLang="en-US">
                    <a:ea typeface="宋体" charset="-122"/>
                  </a:endParaRPr>
                </a:p>
              </p:txBody>
            </p:sp>
          </p:grpSp>
          <p:grpSp>
            <p:nvGrpSpPr>
              <p:cNvPr id="5141"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p:spPr>
              <p:txBody>
                <a:bodyPr rot="10800000" wrap="none" anchor="ctr"/>
                <a:lstStyle/>
                <a:p>
                  <a:pPr>
                    <a:defRPr/>
                  </a:pPr>
                  <a:endParaRPr lang="zh-CN" altLang="en-US">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p:spPr>
              <p:txBody>
                <a:bodyPr rot="10800000" wrap="none" anchor="ctr"/>
                <a:lstStyle/>
                <a:p>
                  <a:pPr>
                    <a:defRPr/>
                  </a:pPr>
                  <a:endParaRPr lang="zh-CN" altLang="en-US">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p:spPr>
              <p:txBody>
                <a:bodyPr rot="10800000" wrap="none" anchor="ctr"/>
                <a:lstStyle/>
                <a:p>
                  <a:pPr>
                    <a:defRPr/>
                  </a:pPr>
                  <a:endParaRPr lang="zh-CN" altLang="en-US">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p:spPr>
              <p:txBody>
                <a:bodyPr rot="10800000" wrap="none" anchor="ctr"/>
                <a:lstStyle/>
                <a:p>
                  <a:pPr>
                    <a:defRPr/>
                  </a:pPr>
                  <a:endParaRPr lang="zh-CN" altLang="en-US">
                    <a:ea typeface="宋体" charset="-122"/>
                  </a:endParaRPr>
                </a:p>
              </p:txBody>
            </p:sp>
          </p:grpSp>
          <p:grpSp>
            <p:nvGrpSpPr>
              <p:cNvPr id="5142"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p:spPr>
              <p:txBody>
                <a:bodyPr rot="10800000" wrap="none" anchor="ctr"/>
                <a:lstStyle/>
                <a:p>
                  <a:pPr>
                    <a:defRPr/>
                  </a:pPr>
                  <a:endParaRPr lang="zh-CN" altLang="en-US">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p:spPr>
              <p:txBody>
                <a:bodyPr rot="10800000" wrap="none" anchor="ctr"/>
                <a:lstStyle/>
                <a:p>
                  <a:pPr>
                    <a:defRPr/>
                  </a:pPr>
                  <a:endParaRPr lang="zh-CN" altLang="en-US">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p:spPr>
              <p:txBody>
                <a:bodyPr rot="10800000" wrap="none" anchor="ctr"/>
                <a:lstStyle/>
                <a:p>
                  <a:pPr>
                    <a:defRPr/>
                  </a:pPr>
                  <a:endParaRPr lang="zh-CN" altLang="en-US">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p:spPr>
              <p:txBody>
                <a:bodyPr rot="10800000" wrap="none" anchor="ctr"/>
                <a:lstStyle/>
                <a:p>
                  <a:pPr>
                    <a:defRPr/>
                  </a:pPr>
                  <a:endParaRPr lang="zh-CN" altLang="en-US">
                    <a:ea typeface="宋体" charset="-122"/>
                  </a:endParaRPr>
                </a:p>
              </p:txBody>
            </p:sp>
          </p:grpSp>
          <p:grpSp>
            <p:nvGrpSpPr>
              <p:cNvPr id="5143"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p:spPr>
              <p:txBody>
                <a:bodyPr rot="10800000" wrap="none" anchor="ctr"/>
                <a:lstStyle/>
                <a:p>
                  <a:pPr>
                    <a:defRPr/>
                  </a:pPr>
                  <a:endParaRPr lang="zh-CN" altLang="en-US">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p:spPr>
              <p:txBody>
                <a:bodyPr rot="10800000" wrap="none" anchor="ctr"/>
                <a:lstStyle/>
                <a:p>
                  <a:pPr>
                    <a:defRPr/>
                  </a:pPr>
                  <a:endParaRPr lang="zh-CN" altLang="en-US">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p:spPr>
              <p:txBody>
                <a:bodyPr rot="10800000" wrap="none" anchor="ctr"/>
                <a:lstStyle/>
                <a:p>
                  <a:pPr>
                    <a:defRPr/>
                  </a:pPr>
                  <a:endParaRPr lang="zh-CN" altLang="en-US">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p:spPr>
              <p:txBody>
                <a:bodyPr rot="10800000" wrap="none" anchor="ctr"/>
                <a:lstStyle/>
                <a:p>
                  <a:pPr>
                    <a:defRPr/>
                  </a:pPr>
                  <a:endParaRPr lang="zh-CN" altLang="en-US">
                    <a:ea typeface="宋体" charset="-122"/>
                  </a:endParaRPr>
                </a:p>
              </p:txBody>
            </p:sp>
          </p:grpSp>
          <p:grpSp>
            <p:nvGrpSpPr>
              <p:cNvPr id="5144"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p:spPr>
              <p:txBody>
                <a:bodyPr rot="10800000" wrap="none" anchor="ctr"/>
                <a:lstStyle/>
                <a:p>
                  <a:pPr>
                    <a:defRPr/>
                  </a:pPr>
                  <a:endParaRPr lang="zh-CN" altLang="en-US">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p:spPr>
              <p:txBody>
                <a:bodyPr rot="10800000" wrap="none" anchor="ctr"/>
                <a:lstStyle/>
                <a:p>
                  <a:pPr>
                    <a:defRPr/>
                  </a:pPr>
                  <a:endParaRPr lang="zh-CN" altLang="en-US">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p:spPr>
              <p:txBody>
                <a:bodyPr rot="10800000" wrap="none" anchor="ctr"/>
                <a:lstStyle/>
                <a:p>
                  <a:pPr>
                    <a:defRPr/>
                  </a:pPr>
                  <a:endParaRPr lang="zh-CN" altLang="en-US">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p:spPr>
              <p:txBody>
                <a:bodyPr rot="10800000" wrap="none" anchor="ctr"/>
                <a:lstStyle/>
                <a:p>
                  <a:pPr>
                    <a:defRPr/>
                  </a:pPr>
                  <a:endParaRPr lang="zh-CN" altLang="en-US">
                    <a:ea typeface="宋体" charset="-122"/>
                  </a:endParaRPr>
                </a:p>
              </p:txBody>
            </p:sp>
          </p:grpSp>
          <p:grpSp>
            <p:nvGrpSpPr>
              <p:cNvPr id="5145"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p:spPr>
              <p:txBody>
                <a:bodyPr rot="10800000" wrap="none" anchor="ctr"/>
                <a:lstStyle/>
                <a:p>
                  <a:pPr>
                    <a:defRPr/>
                  </a:pPr>
                  <a:endParaRPr lang="zh-CN" altLang="en-US">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p:spPr>
              <p:txBody>
                <a:bodyPr rot="10800000" wrap="none" anchor="ctr"/>
                <a:lstStyle/>
                <a:p>
                  <a:pPr>
                    <a:defRPr/>
                  </a:pPr>
                  <a:endParaRPr lang="zh-CN" altLang="en-US">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p:spPr>
              <p:txBody>
                <a:bodyPr rot="10800000" wrap="none" anchor="ctr"/>
                <a:lstStyle/>
                <a:p>
                  <a:pPr>
                    <a:defRPr/>
                  </a:pPr>
                  <a:endParaRPr lang="zh-CN" altLang="en-US">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p:spPr>
              <p:txBody>
                <a:bodyPr rot="10800000" wrap="none" anchor="ctr"/>
                <a:lstStyle/>
                <a:p>
                  <a:pPr>
                    <a:defRPr/>
                  </a:pPr>
                  <a:endParaRPr lang="zh-CN" altLang="en-US">
                    <a:ea typeface="宋体" charset="-122"/>
                  </a:endParaRPr>
                </a:p>
              </p:txBody>
            </p:sp>
          </p:grpSp>
          <p:grpSp>
            <p:nvGrpSpPr>
              <p:cNvPr id="5146"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p:spPr>
              <p:txBody>
                <a:bodyPr rot="10800000" wrap="none" anchor="ctr"/>
                <a:lstStyle/>
                <a:p>
                  <a:pPr>
                    <a:defRPr/>
                  </a:pPr>
                  <a:endParaRPr lang="zh-CN" altLang="en-US">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p:spPr>
              <p:txBody>
                <a:bodyPr rot="10800000" wrap="none" anchor="ctr"/>
                <a:lstStyle/>
                <a:p>
                  <a:pPr>
                    <a:defRPr/>
                  </a:pPr>
                  <a:endParaRPr lang="zh-CN" altLang="en-US">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p:spPr>
              <p:txBody>
                <a:bodyPr rot="10800000" wrap="none" anchor="ctr"/>
                <a:lstStyle/>
                <a:p>
                  <a:pPr>
                    <a:defRPr/>
                  </a:pPr>
                  <a:endParaRPr lang="zh-CN" altLang="en-US">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p:spPr>
              <p:txBody>
                <a:bodyPr rot="10800000" wrap="none" anchor="ctr"/>
                <a:lstStyle/>
                <a:p>
                  <a:pPr>
                    <a:defRPr/>
                  </a:pPr>
                  <a:endParaRPr lang="zh-CN" altLang="en-US">
                    <a:ea typeface="宋体" charset="-122"/>
                  </a:endParaRPr>
                </a:p>
              </p:txBody>
            </p:sp>
          </p:grpSp>
          <p:grpSp>
            <p:nvGrpSpPr>
              <p:cNvPr id="5147"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p:spPr>
              <p:txBody>
                <a:bodyPr rot="10800000" wrap="none" anchor="ctr"/>
                <a:lstStyle/>
                <a:p>
                  <a:pPr>
                    <a:defRPr/>
                  </a:pPr>
                  <a:endParaRPr lang="zh-CN" altLang="en-US">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p:spPr>
              <p:txBody>
                <a:bodyPr rot="10800000" wrap="none" anchor="ctr"/>
                <a:lstStyle/>
                <a:p>
                  <a:pPr>
                    <a:defRPr/>
                  </a:pPr>
                  <a:endParaRPr lang="zh-CN" altLang="en-US">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p:spPr>
              <p:txBody>
                <a:bodyPr rot="10800000" wrap="none" anchor="ctr"/>
                <a:lstStyle/>
                <a:p>
                  <a:pPr>
                    <a:defRPr/>
                  </a:pPr>
                  <a:endParaRPr lang="zh-CN" altLang="en-US">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p:spPr>
              <p:txBody>
                <a:bodyPr rot="10800000" wrap="none" anchor="ctr"/>
                <a:lstStyle/>
                <a:p>
                  <a:pPr>
                    <a:defRPr/>
                  </a:pPr>
                  <a:endParaRPr lang="zh-CN" altLang="en-US">
                    <a:ea typeface="宋体" charset="-122"/>
                  </a:endParaRPr>
                </a:p>
              </p:txBody>
            </p:sp>
          </p:grpSp>
        </p:grpSp>
      </p:grpSp>
      <p:sp>
        <p:nvSpPr>
          <p:cNvPr id="3082" name="Rectangle 5"/>
          <p:cNvSpPr>
            <a:spLocks noChangeArrowheads="1"/>
          </p:cNvSpPr>
          <p:nvPr userDrawn="1"/>
        </p:nvSpPr>
        <p:spPr bwMode="auto">
          <a:xfrm>
            <a:off x="8483600" y="6502400"/>
            <a:ext cx="2797175" cy="455613"/>
          </a:xfrm>
          <a:prstGeom prst="rect">
            <a:avLst/>
          </a:prstGeom>
          <a:noFill/>
          <a:ln>
            <a:noFill/>
          </a:ln>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5A149561-9482-44D4-B964-F37532D860EF}"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userDrawn="1"/>
        </p:nvSpPr>
        <p:spPr bwMode="auto">
          <a:xfrm>
            <a:off x="-3846513" y="1330325"/>
            <a:ext cx="3702050" cy="39052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38" y="57150"/>
            <a:ext cx="1727200" cy="1108075"/>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38" y="1196975"/>
            <a:ext cx="1727200" cy="1954213"/>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85" descr="PPT胶片内页元素-16比9-封底"/>
          <p:cNvPicPr>
            <a:picLocks noChangeAspect="1" noChangeArrowheads="1"/>
          </p:cNvPicPr>
          <p:nvPr userDrawn="1"/>
        </p:nvPicPr>
        <p:blipFill>
          <a:blip r:embed="rId2" cstate="print"/>
          <a:srcRect/>
          <a:stretch>
            <a:fillRect/>
          </a:stretch>
        </p:blipFill>
        <p:spPr bwMode="auto">
          <a:xfrm>
            <a:off x="1588" y="0"/>
            <a:ext cx="12192000" cy="6858000"/>
          </a:xfrm>
          <a:prstGeom prst="rect">
            <a:avLst/>
          </a:prstGeom>
          <a:noFill/>
          <a:ln w="9525">
            <a:noFill/>
            <a:miter lim="800000"/>
            <a:headEnd/>
            <a:tailEnd/>
          </a:ln>
        </p:spPr>
      </p:pic>
      <p:pic>
        <p:nvPicPr>
          <p:cNvPr id="6147" name="Picture 79" descr="5"/>
          <p:cNvPicPr>
            <a:picLocks noChangeAspect="1" noChangeArrowheads="1"/>
          </p:cNvPicPr>
          <p:nvPr userDrawn="1"/>
        </p:nvPicPr>
        <p:blipFill>
          <a:blip r:embed="rId3" cstate="print"/>
          <a:srcRect/>
          <a:stretch>
            <a:fillRect/>
          </a:stretch>
        </p:blipFill>
        <p:spPr bwMode="auto">
          <a:xfrm>
            <a:off x="0" y="5616575"/>
            <a:ext cx="12195175" cy="1241425"/>
          </a:xfrm>
          <a:prstGeom prst="rect">
            <a:avLst/>
          </a:prstGeom>
          <a:noFill/>
          <a:ln w="9525">
            <a:noFill/>
            <a:miter lim="800000"/>
            <a:headEnd/>
            <a:tailEnd/>
          </a:ln>
        </p:spPr>
      </p:pic>
      <p:sp>
        <p:nvSpPr>
          <p:cNvPr id="4100" name="Text Box 80"/>
          <p:cNvSpPr txBox="1">
            <a:spLocks noChangeArrowheads="1"/>
          </p:cNvSpPr>
          <p:nvPr userDrawn="1"/>
        </p:nvSpPr>
        <p:spPr bwMode="auto">
          <a:xfrm>
            <a:off x="4613275" y="2616200"/>
            <a:ext cx="3246438" cy="830263"/>
          </a:xfrm>
          <a:prstGeom prst="rect">
            <a:avLst/>
          </a:prstGeom>
          <a:noFill/>
          <a:ln>
            <a:noFill/>
          </a:ln>
          <a:extLst/>
        </p:spPr>
        <p:txBody>
          <a:bodyPr wrap="none"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defRPr/>
            </a:pPr>
            <a:r>
              <a:rPr lang="en-US" altLang="zh-CN" sz="4800" dirty="0">
                <a:solidFill>
                  <a:schemeClr val="folHlink"/>
                </a:solidFill>
                <a:latin typeface="FrutigerNext LT Medium" pitchFamily="34" charset="0"/>
                <a:ea typeface="ＭＳ Ｐゴシック" pitchFamily="34" charset="-128"/>
              </a:rPr>
              <a:t>Thank you</a:t>
            </a:r>
          </a:p>
        </p:txBody>
      </p:sp>
      <p:sp>
        <p:nvSpPr>
          <p:cNvPr id="4101" name="Text Box 81"/>
          <p:cNvSpPr txBox="1">
            <a:spLocks noChangeArrowheads="1"/>
          </p:cNvSpPr>
          <p:nvPr userDrawn="1"/>
        </p:nvSpPr>
        <p:spPr bwMode="auto">
          <a:xfrm>
            <a:off x="4633913" y="3409950"/>
            <a:ext cx="2963862" cy="523875"/>
          </a:xfrm>
          <a:prstGeom prst="rect">
            <a:avLst/>
          </a:prstGeom>
          <a:noFill/>
          <a:ln>
            <a:noFill/>
          </a:ln>
          <a:extLst/>
        </p:spPr>
        <p:txBody>
          <a:bodyPr wrap="none" lIns="91418" tIns="45708" rIns="91418" bIns="45708">
            <a:spAutoFit/>
          </a:bodyPr>
          <a:lstStyle/>
          <a:p>
            <a:pPr eaLnBrk="0" hangingPunct="0"/>
            <a:r>
              <a:rPr lang="en-US" altLang="zh-CN" sz="2800">
                <a:solidFill>
                  <a:srgbClr val="666666"/>
                </a:solidFill>
                <a:latin typeface="FrutigerNext LT Regular" pitchFamily="34" charset="0"/>
                <a:ea typeface="ＭＳ Ｐゴシック" pitchFamily="34" charset="-128"/>
              </a:rPr>
              <a:t>www.huawei.com</a:t>
            </a:r>
            <a:endParaRPr lang="en-US" altLang="zh-CN" sz="2300">
              <a:solidFill>
                <a:srgbClr val="990000"/>
              </a:solidFill>
              <a:latin typeface="FrutigerNext LT Regular" pitchFamily="34" charset="0"/>
              <a:ea typeface="ＭＳ Ｐゴシック" pitchFamily="34" charset="-128"/>
            </a:endParaRPr>
          </a:p>
        </p:txBody>
      </p:sp>
      <p:sp>
        <p:nvSpPr>
          <p:cNvPr id="6" name="Rectangle 11"/>
          <p:cNvSpPr>
            <a:spLocks noChangeArrowheads="1"/>
          </p:cNvSpPr>
          <p:nvPr userDrawn="1"/>
        </p:nvSpPr>
        <p:spPr bwMode="auto">
          <a:xfrm>
            <a:off x="765175" y="5862638"/>
            <a:ext cx="10791825" cy="728662"/>
          </a:xfrm>
          <a:prstGeom prst="rect">
            <a:avLst/>
          </a:prstGeom>
          <a:noFill/>
          <a:ln>
            <a:noFill/>
          </a:ln>
          <a:effectLst/>
          <a:extLst/>
        </p:spPr>
        <p:txBody>
          <a:bodyPr lIns="91418" tIns="45708" rIns="91418" bIns="45708">
            <a:spAutoFit/>
          </a:bodyPr>
          <a:lstStyle/>
          <a:p>
            <a:pPr fontAlgn="auto">
              <a:lnSpc>
                <a:spcPct val="115000"/>
              </a:lnSpc>
              <a:spcBef>
                <a:spcPts val="0"/>
              </a:spcBef>
              <a:spcAft>
                <a:spcPts val="0"/>
              </a:spcAft>
              <a:defRPr/>
            </a:pPr>
            <a:r>
              <a:rPr lang="en-US" altLang="zh-CN" sz="1200" kern="0" dirty="0">
                <a:solidFill>
                  <a:srgbClr val="2D2015"/>
                </a:solidFill>
                <a:latin typeface="FrutigerNext LT Medium" pitchFamily="34" charset="0"/>
              </a:rPr>
              <a:t>Copyright©2012 Huawei Technologies Co., Ltd. All Rights Reserved. </a:t>
            </a:r>
          </a:p>
          <a:p>
            <a:pPr fontAlgn="auto">
              <a:lnSpc>
                <a:spcPct val="115000"/>
              </a:lnSpc>
              <a:spcBef>
                <a:spcPts val="0"/>
              </a:spcBef>
              <a:spcAft>
                <a:spcPts val="0"/>
              </a:spcAft>
              <a:defRPr/>
            </a:pPr>
            <a:r>
              <a:rPr lang="en-US" altLang="zh-CN" sz="1200" kern="0" dirty="0">
                <a:solidFill>
                  <a:srgbClr val="2D2015"/>
                </a:solidFill>
                <a:latin typeface="FrutigerNext LT Medium" pitchFamily="34" charset="0"/>
              </a:rPr>
              <a:t>The information contained in this document is for reference purpose only, and is subject to change or withdrawal according to specific customer requirements and conditions. </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1363" indent="-284163"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1413" indent="-227013"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8613" indent="-227013" algn="l" rtl="0" eaLnBrk="0" fontAlgn="base" hangingPunct="0">
        <a:spcBef>
          <a:spcPct val="20000"/>
        </a:spcBef>
        <a:spcAft>
          <a:spcPct val="0"/>
        </a:spcAft>
        <a:buChar char="–"/>
        <a:defRPr sz="1600">
          <a:solidFill>
            <a:schemeClr val="tx1"/>
          </a:solidFill>
          <a:latin typeface="+mn-lt"/>
          <a:ea typeface="+mn-ea"/>
          <a:cs typeface="+mn-cs"/>
        </a:defRPr>
      </a:lvl4pPr>
      <a:lvl5pPr marL="2055813" indent="-227013"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7171" name="Picture 104" descr="PPT胶片内页元素-16比9-内页灰条"/>
          <p:cNvPicPr>
            <a:picLocks noChangeAspect="1" noChangeArrowheads="1"/>
          </p:cNvPicPr>
          <p:nvPr userDrawn="1"/>
        </p:nvPicPr>
        <p:blipFill>
          <a:blip r:embed="rId3" cstate="print"/>
          <a:srcRect/>
          <a:stretch>
            <a:fillRect/>
          </a:stretch>
        </p:blipFill>
        <p:spPr bwMode="auto">
          <a:xfrm>
            <a:off x="0" y="6224588"/>
            <a:ext cx="12190413" cy="633412"/>
          </a:xfrm>
          <a:prstGeom prst="rect">
            <a:avLst/>
          </a:prstGeom>
          <a:noFill/>
          <a:ln w="9525">
            <a:noFill/>
            <a:miter lim="800000"/>
            <a:headEnd/>
            <a:tailEnd/>
          </a:ln>
        </p:spPr>
      </p:pic>
      <p:pic>
        <p:nvPicPr>
          <p:cNvPr id="7172" name="Picture 101" descr="图片3副本"/>
          <p:cNvPicPr>
            <a:picLocks noChangeAspect="1" noChangeArrowheads="1"/>
          </p:cNvPicPr>
          <p:nvPr userDrawn="1"/>
        </p:nvPicPr>
        <p:blipFill>
          <a:blip r:embed="rId4" cstate="print"/>
          <a:srcRect/>
          <a:stretch>
            <a:fillRect/>
          </a:stretch>
        </p:blipFill>
        <p:spPr bwMode="auto">
          <a:xfrm>
            <a:off x="10182225" y="6392863"/>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0" y="6502400"/>
            <a:ext cx="2679700" cy="184150"/>
          </a:xfrm>
          <a:prstGeom prst="rect">
            <a:avLst/>
          </a:prstGeom>
          <a:noFill/>
          <a:ln>
            <a:noFill/>
          </a:ln>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7174"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0" y="6502400"/>
            <a:ext cx="1565275" cy="184150"/>
          </a:xfrm>
          <a:prstGeom prst="rect">
            <a:avLst/>
          </a:prstGeom>
          <a:noFill/>
          <a:ln>
            <a:noFill/>
          </a:ln>
          <a:effectLst/>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7176"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7177" name="Group 88"/>
          <p:cNvGrpSpPr>
            <a:grpSpLocks/>
          </p:cNvGrpSpPr>
          <p:nvPr userDrawn="1"/>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p:spPr>
          <p:txBody>
            <a:bodyPr wrap="none" anchor="ctr"/>
            <a:lstStyle/>
            <a:p>
              <a:pPr>
                <a:defRPr/>
              </a:pPr>
              <a:endParaRPr lang="zh-CN" altLang="en-US">
                <a:solidFill>
                  <a:srgbClr val="000000"/>
                </a:solidFill>
                <a:ea typeface="宋体" charset="-122"/>
              </a:endParaRPr>
            </a:p>
          </p:txBody>
        </p:sp>
        <p:grpSp>
          <p:nvGrpSpPr>
            <p:cNvPr id="7183" name="Group 87"/>
            <p:cNvGrpSpPr>
              <a:grpSpLocks/>
            </p:cNvGrpSpPr>
            <p:nvPr userDrawn="1"/>
          </p:nvGrpSpPr>
          <p:grpSpPr bwMode="auto">
            <a:xfrm>
              <a:off x="5941" y="2475"/>
              <a:ext cx="409" cy="1783"/>
              <a:chOff x="5921" y="2387"/>
              <a:chExt cx="409" cy="1783"/>
            </a:xfrm>
          </p:grpSpPr>
          <p:grpSp>
            <p:nvGrpSpPr>
              <p:cNvPr id="718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8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8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8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8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8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9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9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9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9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9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9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nvGrpSpPr>
              <p:cNvPr id="719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00" y="6502400"/>
            <a:ext cx="2797175" cy="455613"/>
          </a:xfrm>
          <a:prstGeom prst="rect">
            <a:avLst/>
          </a:prstGeom>
          <a:noFill/>
          <a:ln>
            <a:noFill/>
          </a:ln>
          <a:extLst/>
        </p:spPr>
        <p:txBody>
          <a:bodyPr lIns="0" tIns="0" rIns="0" bIns="0"/>
          <a:lstStyle/>
          <a:p>
            <a:pPr eaLnBrk="0" hangingPunct="0">
              <a:lnSpc>
                <a:spcPct val="85000"/>
              </a:lnSpc>
            </a:pPr>
            <a:r>
              <a:rPr lang="de-DE" altLang="zh-CN" sz="1200">
                <a:solidFill>
                  <a:srgbClr val="000000"/>
                </a:solidFill>
                <a:latin typeface="FrutigerNext LT Bold" pitchFamily="1" charset="0"/>
                <a:ea typeface="ＭＳ Ｐゴシック" pitchFamily="34" charset="-128"/>
              </a:rPr>
              <a:t>Page </a:t>
            </a:r>
            <a:fld id="{88655ED9-BC14-4699-8442-49DF72CDAEA2}" type="slidenum">
              <a:rPr lang="de-DE" altLang="zh-CN" sz="1200">
                <a:solidFill>
                  <a:srgbClr val="000000"/>
                </a:solidFill>
                <a:latin typeface="FrutigerNext LT Bold" pitchFamily="1" charset="0"/>
                <a:ea typeface="ＭＳ Ｐゴシック" pitchFamily="34" charset="-128"/>
              </a:rPr>
              <a:pPr eaLnBrk="0" hangingPunct="0">
                <a:lnSpc>
                  <a:spcPct val="85000"/>
                </a:lnSpc>
              </a:pPr>
              <a:t>‹#›</a:t>
            </a:fld>
            <a:endParaRPr lang="en-GB" altLang="zh-CN" sz="120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userDrawn="1"/>
        </p:nvSpPr>
        <p:spPr bwMode="auto">
          <a:xfrm>
            <a:off x="-3846513" y="1330325"/>
            <a:ext cx="3702050" cy="39052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38" y="57150"/>
            <a:ext cx="1727200" cy="1108075"/>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38" y="1196975"/>
            <a:ext cx="1727200" cy="1954213"/>
          </a:xfrm>
          <a:prstGeom prst="rect">
            <a:avLst/>
          </a:prstGeom>
          <a:noFill/>
          <a:ln>
            <a:noFill/>
          </a:ln>
          <a:effectLst/>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80" descr="PPT胶片内页元素-16比9-目录"/>
          <p:cNvPicPr>
            <a:picLocks noChangeAspect="1" noChangeArrowheads="1"/>
          </p:cNvPicPr>
          <p:nvPr userDrawn="1"/>
        </p:nvPicPr>
        <p:blipFill>
          <a:blip r:embed="rId4" cstate="print"/>
          <a:srcRect/>
          <a:stretch>
            <a:fillRect/>
          </a:stretch>
        </p:blipFill>
        <p:spPr bwMode="auto">
          <a:xfrm>
            <a:off x="1588" y="0"/>
            <a:ext cx="12192000" cy="6858000"/>
          </a:xfrm>
          <a:prstGeom prst="rect">
            <a:avLst/>
          </a:prstGeom>
          <a:noFill/>
          <a:ln w="9525">
            <a:noFill/>
            <a:miter lim="800000"/>
            <a:headEnd/>
            <a:tailEnd/>
          </a:ln>
        </p:spPr>
      </p:pic>
      <p:sp>
        <p:nvSpPr>
          <p:cNvPr id="8195"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8196"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5"/>
            <a:ext cx="3702050" cy="3702050"/>
          </a:xfrm>
          <a:prstGeom prst="rect">
            <a:avLst/>
          </a:prstGeom>
          <a:noFill/>
          <a:ln>
            <a:noFill/>
          </a:ln>
          <a:effectLst/>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4430" r:id="rId1"/>
    <p:sldLayoutId id="2147484473"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1313" indent="-341313"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1363" indent="-284163"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1413" indent="-227013"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8613" indent="-227013"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5813" indent="-227013"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79" descr="dd"/>
          <p:cNvPicPr>
            <a:picLocks noChangeAspect="1" noChangeArrowheads="1"/>
          </p:cNvPicPr>
          <p:nvPr/>
        </p:nvPicPr>
        <p:blipFill>
          <a:blip r:embed="rId13"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760663" cy="265113"/>
          </a:xfrm>
          <a:prstGeom prst="rect">
            <a:avLst/>
          </a:prstGeom>
          <a:noFill/>
          <a:ln w="9525">
            <a:noFill/>
            <a:miter lim="800000"/>
            <a:headEnd/>
            <a:tailEnd/>
          </a:ln>
        </p:spPr>
        <p:txBody>
          <a:bodyPr wrap="none" lIns="80104" tIns="40053" rIns="80104" bIns="40053">
            <a:spAutoFit/>
          </a:bodyPr>
          <a:lstStyle/>
          <a:p>
            <a:pPr defTabSz="800100" eaLnBrk="0" hangingPunct="0"/>
            <a:r>
              <a:rPr lang="en-US" altLang="zh-CN" sz="1200">
                <a:solidFill>
                  <a:srgbClr val="000000"/>
                </a:solidFill>
                <a:latin typeface="FrutigerNext LT Bold" pitchFamily="1" charset="0"/>
                <a:ea typeface="ＭＳ Ｐゴシック" pitchFamily="34" charset="-128"/>
              </a:rPr>
              <a:t>HUAWEI TECHNOLOGIES CO., LTD.</a:t>
            </a:r>
            <a:endParaRPr lang="en-US" altLang="zh-CN" sz="2200">
              <a:solidFill>
                <a:srgbClr val="000000"/>
              </a:solidFill>
              <a:latin typeface="Arial" pitchFamily="34" charset="0"/>
              <a:ea typeface="ＭＳ Ｐゴシック" pitchFamily="34" charset="-128"/>
            </a:endParaRPr>
          </a:p>
        </p:txBody>
      </p:sp>
      <p:pic>
        <p:nvPicPr>
          <p:cNvPr id="9220" name="Picture 9" descr="8"/>
          <p:cNvPicPr>
            <a:picLocks noChangeAspect="1" noChangeArrowheads="1"/>
          </p:cNvPicPr>
          <p:nvPr/>
        </p:nvPicPr>
        <p:blipFill>
          <a:blip r:embed="rId14"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1" charset="0"/>
                <a:ea typeface="ＭＳ Ｐゴシック" pitchFamily="34" charset="-128"/>
              </a:defRPr>
            </a:lvl1pPr>
          </a:lstStyle>
          <a:p>
            <a:r>
              <a:rPr lang="de-DE" altLang="zh-CN"/>
              <a:t>Page </a:t>
            </a:r>
            <a:fld id="{7CB85F5B-AC85-42BD-A21B-05D78EA5FC37}" type="slidenum">
              <a:rPr lang="de-DE" altLang="zh-CN"/>
              <a:pPr/>
              <a:t>‹#›</a:t>
            </a:fld>
            <a:endParaRPr lang="en-GB" altLang="zh-CN"/>
          </a:p>
        </p:txBody>
      </p:sp>
      <p:sp>
        <p:nvSpPr>
          <p:cNvPr id="9222"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9226"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a:solidFill>
                <a:srgbClr val="FFFFFF"/>
              </a:solidFill>
              <a:latin typeface="FrutigerNext LT Regular" pitchFamily="34" charset="0"/>
              <a:ea typeface="ＭＳ Ｐゴシック" pitchFamily="34" charset="-128"/>
            </a:endParaRPr>
          </a:p>
        </p:txBody>
      </p:sp>
      <p:grpSp>
        <p:nvGrpSpPr>
          <p:cNvPr id="9228"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29"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0"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1"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2"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3"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4"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5"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6"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7"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8"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39"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grpSp>
        <p:nvGrpSpPr>
          <p:cNvPr id="9240"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4474"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Lst>
  <p:hf sldNum="0" hdr="0" ftr="0"/>
  <p:txStyles>
    <p:titleStyle>
      <a:lvl1pPr algn="l" defTabSz="800100" rtl="0" eaLnBrk="0" fontAlgn="base" hangingPunct="0">
        <a:spcBef>
          <a:spcPct val="0"/>
        </a:spcBef>
        <a:spcAft>
          <a:spcPct val="0"/>
        </a:spcAft>
        <a:defRPr sz="3400">
          <a:solidFill>
            <a:srgbClr val="990000"/>
          </a:solidFill>
          <a:latin typeface="+mj-lt"/>
          <a:ea typeface="+mj-ea"/>
          <a:cs typeface="+mj-cs"/>
        </a:defRPr>
      </a:lvl1pPr>
      <a:lvl2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80010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8450" indent="-298450" algn="l" defTabSz="80010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0875" indent="-249238" algn="l" defTabSz="80010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1713" indent="-200025" algn="l" defTabSz="80010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0175" indent="-198438" algn="l" defTabSz="800100" rtl="0" eaLnBrk="0" fontAlgn="base" hangingPunct="0">
        <a:lnSpc>
          <a:spcPct val="140000"/>
        </a:lnSpc>
        <a:spcBef>
          <a:spcPct val="0"/>
        </a:spcBef>
        <a:spcAft>
          <a:spcPct val="0"/>
        </a:spcAft>
        <a:buChar char="–"/>
        <a:defRPr sz="1400">
          <a:solidFill>
            <a:schemeClr val="tx1"/>
          </a:solidFill>
          <a:latin typeface="+mj-lt"/>
          <a:ea typeface="+mn-ea"/>
        </a:defRPr>
      </a:lvl4pPr>
      <a:lvl5pPr marL="1801813" indent="-200025" algn="l" defTabSz="80010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24751" y="1267367"/>
            <a:ext cx="6670673" cy="1687706"/>
          </a:xfrm>
        </p:spPr>
        <p:txBody>
          <a:bodyPr>
            <a:normAutofit fontScale="90000"/>
          </a:bodyPr>
          <a:lstStyle/>
          <a:p>
            <a:pPr algn="ctr" eaLnBrk="1" hangingPunct="1">
              <a:defRPr/>
            </a:pPr>
            <a:r>
              <a:rPr lang="en-US" altLang="zh-CN" dirty="0" smtClean="0">
                <a:solidFill>
                  <a:schemeClr val="bg1">
                    <a:lumMod val="95000"/>
                  </a:schemeClr>
                </a:solidFill>
              </a:rPr>
              <a:t>Network Function Virtualization</a:t>
            </a:r>
            <a:br>
              <a:rPr lang="en-US" altLang="zh-CN" dirty="0" smtClean="0">
                <a:solidFill>
                  <a:schemeClr val="bg1">
                    <a:lumMod val="95000"/>
                  </a:schemeClr>
                </a:solidFill>
              </a:rPr>
            </a:br>
            <a:r>
              <a:rPr lang="en-US" altLang="zh-CN" dirty="0" smtClean="0">
                <a:solidFill>
                  <a:schemeClr val="bg1">
                    <a:lumMod val="95000"/>
                  </a:schemeClr>
                </a:solidFill>
              </a:rPr>
              <a:t>in </a:t>
            </a:r>
            <a:br>
              <a:rPr lang="en-US" altLang="zh-CN" dirty="0" smtClean="0">
                <a:solidFill>
                  <a:schemeClr val="bg1">
                    <a:lumMod val="95000"/>
                  </a:schemeClr>
                </a:solidFill>
              </a:rPr>
            </a:br>
            <a:r>
              <a:rPr lang="en-US" altLang="zh-CN" dirty="0" smtClean="0">
                <a:solidFill>
                  <a:schemeClr val="bg1">
                    <a:lumMod val="95000"/>
                  </a:schemeClr>
                </a:solidFill>
              </a:rPr>
              <a:t>3GPP</a:t>
            </a:r>
            <a:r>
              <a:rPr lang="en-US" altLang="zh-CN" sz="4400" dirty="0" smtClean="0">
                <a:solidFill>
                  <a:schemeClr val="bg1">
                    <a:lumMod val="95000"/>
                  </a:schemeClr>
                </a:solidFill>
              </a:rPr>
              <a:t/>
            </a:r>
            <a:br>
              <a:rPr lang="en-US" altLang="zh-CN" sz="4400" dirty="0" smtClean="0">
                <a:solidFill>
                  <a:schemeClr val="bg1">
                    <a:lumMod val="95000"/>
                  </a:schemeClr>
                </a:solidFill>
              </a:rPr>
            </a:br>
            <a:r>
              <a:rPr lang="en-US" altLang="zh-CN" sz="4400" dirty="0" smtClean="0">
                <a:solidFill>
                  <a:schemeClr val="bg1">
                    <a:lumMod val="95000"/>
                  </a:schemeClr>
                </a:solidFill>
              </a:rPr>
              <a:t>	</a:t>
            </a:r>
            <a:br>
              <a:rPr lang="en-US" altLang="zh-CN" sz="4400" dirty="0" smtClean="0">
                <a:solidFill>
                  <a:schemeClr val="bg1">
                    <a:lumMod val="95000"/>
                  </a:schemeClr>
                </a:solidFill>
              </a:rPr>
            </a:br>
            <a:r>
              <a:rPr lang="en-US" altLang="zh-CN" sz="4400" dirty="0" smtClean="0">
                <a:solidFill>
                  <a:schemeClr val="bg1">
                    <a:lumMod val="95000"/>
                  </a:schemeClr>
                </a:solidFill>
              </a:rPr>
              <a:t>    </a:t>
            </a:r>
            <a:r>
              <a:rPr lang="en-US" altLang="zh-CN" sz="2800" b="0" dirty="0" smtClean="0">
                <a:solidFill>
                  <a:schemeClr val="bg1">
                    <a:lumMod val="95000"/>
                  </a:schemeClr>
                </a:solidFill>
              </a:rPr>
              <a:t>March 2014</a:t>
            </a:r>
            <a:endParaRPr lang="zh-CN" altLang="en-US" sz="2800" b="0" dirty="0">
              <a:solidFill>
                <a:schemeClr val="bg1">
                  <a:lumMod val="95000"/>
                </a:schemeClr>
              </a:solidFill>
            </a:endParaRPr>
          </a:p>
        </p:txBody>
      </p:sp>
      <p:sp>
        <p:nvSpPr>
          <p:cNvPr id="3" name="TextBox 2"/>
          <p:cNvSpPr txBox="1"/>
          <p:nvPr/>
        </p:nvSpPr>
        <p:spPr>
          <a:xfrm>
            <a:off x="479502" y="4482791"/>
            <a:ext cx="3423425" cy="1107996"/>
          </a:xfrm>
          <a:prstGeom prst="rect">
            <a:avLst/>
          </a:prstGeom>
          <a:noFill/>
        </p:spPr>
        <p:txBody>
          <a:bodyPr wrap="square" rtlCol="0">
            <a:spAutoFit/>
          </a:bodyPr>
          <a:lstStyle/>
          <a:p>
            <a:r>
              <a:rPr lang="en-GB" sz="1600" b="1" dirty="0" smtClean="0"/>
              <a:t>SP-140124</a:t>
            </a:r>
          </a:p>
          <a:p>
            <a:r>
              <a:rPr lang="en-GB" sz="1600" b="1" dirty="0" smtClean="0"/>
              <a:t>3GPP TSG SA Meeting #63</a:t>
            </a:r>
          </a:p>
          <a:p>
            <a:r>
              <a:rPr lang="en-GB" sz="1600" b="1" dirty="0" smtClean="0"/>
              <a:t>Fukuoka, Japan, 05 - 07 March, 2014</a:t>
            </a:r>
            <a:endParaRPr lang="en-US" sz="1600"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标题 1"/>
          <p:cNvSpPr>
            <a:spLocks noGrp="1"/>
          </p:cNvSpPr>
          <p:nvPr>
            <p:ph type="title"/>
          </p:nvPr>
        </p:nvSpPr>
        <p:spPr>
          <a:xfrm>
            <a:off x="869950" y="215901"/>
            <a:ext cx="10329863" cy="871537"/>
          </a:xfrm>
        </p:spPr>
        <p:txBody>
          <a:bodyPr/>
          <a:lstStyle/>
          <a:p>
            <a:pPr eaLnBrk="1" hangingPunct="1"/>
            <a:r>
              <a:rPr lang="en-US" altLang="zh-CN" dirty="0" smtClean="0"/>
              <a:t>Background - NFV introduction</a:t>
            </a:r>
            <a:endParaRPr lang="zh-CN" altLang="en-US" dirty="0" smtClean="0"/>
          </a:p>
        </p:txBody>
      </p:sp>
      <p:sp>
        <p:nvSpPr>
          <p:cNvPr id="143363" name="内容占位符 2"/>
          <p:cNvSpPr>
            <a:spLocks noGrp="1"/>
          </p:cNvSpPr>
          <p:nvPr>
            <p:ph idx="1"/>
          </p:nvPr>
        </p:nvSpPr>
        <p:spPr>
          <a:xfrm>
            <a:off x="539450" y="1204922"/>
            <a:ext cx="10816051" cy="5156270"/>
          </a:xfrm>
        </p:spPr>
        <p:txBody>
          <a:bodyPr/>
          <a:lstStyle/>
          <a:p>
            <a:pPr eaLnBrk="1" hangingPunct="1"/>
            <a:r>
              <a:rPr lang="en-US" altLang="zh-CN" sz="1800" dirty="0" smtClean="0">
                <a:solidFill>
                  <a:srgbClr val="003399"/>
                </a:solidFill>
              </a:rPr>
              <a:t>ETSI NFV (ISG) is developing an architectural framework for Network Virtualization, based on use cases and requirements.</a:t>
            </a:r>
          </a:p>
          <a:p>
            <a:pPr eaLnBrk="1" hangingPunct="1"/>
            <a:r>
              <a:rPr lang="en-US" altLang="zh-CN" sz="1800" dirty="0" smtClean="0">
                <a:solidFill>
                  <a:srgbClr val="003399"/>
                </a:solidFill>
              </a:rPr>
              <a:t>Mobile Networks, in particular the EPC and IMS, is one of the main use cases</a:t>
            </a:r>
          </a:p>
          <a:p>
            <a:pPr lvl="1" eaLnBrk="1" hangingPunct="1"/>
            <a:r>
              <a:rPr lang="en-US" altLang="zh-CN" sz="1600" dirty="0" smtClean="0"/>
              <a:t>The EPC/IMS architecture has been kept intact as defined in 3GPP (i.e., virtualization will be based on existing architecture and interfaces)</a:t>
            </a:r>
          </a:p>
          <a:p>
            <a:pPr eaLnBrk="1" hangingPunct="1"/>
            <a:r>
              <a:rPr lang="en-US" altLang="zh-CN" sz="1800" dirty="0" smtClean="0">
                <a:solidFill>
                  <a:srgbClr val="003399"/>
                </a:solidFill>
              </a:rPr>
              <a:t>NFV ISG has published the first release of its ISG-level specifications and plans to complete its phase-1 activities by end of 2014 (WG documents are targeted for June 2014 freeze )</a:t>
            </a:r>
          </a:p>
          <a:p>
            <a:pPr lvl="1" eaLnBrk="1" hangingPunct="1"/>
            <a:r>
              <a:rPr lang="en-US" altLang="zh-CN" sz="1600" dirty="0" smtClean="0"/>
              <a:t>A proposal is under discussion to continue the work in ETSI as NFV Phase 2 (starting in 1Q 2015).  </a:t>
            </a:r>
          </a:p>
          <a:p>
            <a:r>
              <a:rPr lang="en-US" altLang="zh-CN" sz="1800" dirty="0" smtClean="0">
                <a:solidFill>
                  <a:srgbClr val="003399"/>
                </a:solidFill>
              </a:rPr>
              <a:t>A Gap Analysis has started to identify the </a:t>
            </a:r>
            <a:r>
              <a:rPr lang="en-US" sz="1800" dirty="0" smtClean="0">
                <a:solidFill>
                  <a:srgbClr val="003399"/>
                </a:solidFill>
              </a:rPr>
              <a:t>required support for the NFV architectural framework and identify SDOs and Forums and open source projects that can potentially fulfill the gaps  - 3GPP is one of the SDOs for a number of topics</a:t>
            </a:r>
          </a:p>
        </p:txBody>
      </p:sp>
      <p:sp>
        <p:nvSpPr>
          <p:cNvPr id="143364" name="日期占位符 3"/>
          <p:cNvSpPr>
            <a:spLocks noGrp="1"/>
          </p:cNvSpPr>
          <p:nvPr>
            <p:ph type="dt" sz="quarter" idx="10"/>
          </p:nvPr>
        </p:nvSpPr>
        <p:spPr>
          <a:noFill/>
        </p:spPr>
        <p:txBody>
          <a:bodyPr/>
          <a:lstStyle/>
          <a:p>
            <a:pPr defTabSz="800100"/>
            <a:r>
              <a:rPr lang="de-DE" altLang="zh-CN" dirty="0"/>
              <a:t>Page </a:t>
            </a:r>
            <a:fld id="{4B391C29-4AEA-46BA-8A70-9779EBDD251E}" type="slidenum">
              <a:rPr lang="de-DE" altLang="zh-CN"/>
              <a:pPr defTabSz="800100"/>
              <a:t>2</a:t>
            </a:fld>
            <a:endParaRPr lang="en-GB"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8077" y="207188"/>
            <a:ext cx="10329863" cy="871537"/>
          </a:xfrm>
        </p:spPr>
        <p:txBody>
          <a:bodyPr/>
          <a:lstStyle/>
          <a:p>
            <a:r>
              <a:rPr lang="en-US" dirty="0" smtClean="0"/>
              <a:t>EPC/IMS Virtualization</a:t>
            </a:r>
            <a:endParaRPr lang="en-US" dirty="0"/>
          </a:p>
        </p:txBody>
      </p:sp>
      <p:sp>
        <p:nvSpPr>
          <p:cNvPr id="3" name="Content Placeholder 2"/>
          <p:cNvSpPr>
            <a:spLocks noGrp="1"/>
          </p:cNvSpPr>
          <p:nvPr>
            <p:ph idx="1"/>
          </p:nvPr>
        </p:nvSpPr>
        <p:spPr>
          <a:xfrm>
            <a:off x="7839308" y="771681"/>
            <a:ext cx="3601844" cy="3577296"/>
          </a:xfrm>
        </p:spPr>
        <p:txBody>
          <a:bodyPr/>
          <a:lstStyle/>
          <a:p>
            <a:r>
              <a:rPr lang="en-US" dirty="0" smtClean="0">
                <a:solidFill>
                  <a:srgbClr val="003399"/>
                </a:solidFill>
              </a:rPr>
              <a:t>3GPP should identify the potential impacts of virtualization on 3GPP networks based on ETSI NFV ISG framework</a:t>
            </a:r>
          </a:p>
          <a:p>
            <a:r>
              <a:rPr lang="en-US" dirty="0" smtClean="0">
                <a:solidFill>
                  <a:srgbClr val="003399"/>
                </a:solidFill>
              </a:rPr>
              <a:t>New Interfaces for Management and Orchestration</a:t>
            </a:r>
          </a:p>
          <a:p>
            <a:endParaRPr lang="en-US" dirty="0" smtClean="0">
              <a:solidFill>
                <a:srgbClr val="003399"/>
              </a:solidFill>
            </a:endParaRPr>
          </a:p>
        </p:txBody>
      </p:sp>
      <p:sp>
        <p:nvSpPr>
          <p:cNvPr id="4" name="Date Placeholder 3"/>
          <p:cNvSpPr>
            <a:spLocks noGrp="1"/>
          </p:cNvSpPr>
          <p:nvPr>
            <p:ph type="dt" sz="half" idx="10"/>
          </p:nvPr>
        </p:nvSpPr>
        <p:spPr/>
        <p:txBody>
          <a:bodyPr/>
          <a:lstStyle/>
          <a:p>
            <a:pPr>
              <a:defRPr/>
            </a:pPr>
            <a:r>
              <a:rPr lang="de-DE" altLang="zh-CN" smtClean="0"/>
              <a:t>Page </a:t>
            </a:r>
            <a:fld id="{672C30BF-BA87-4BAB-93DB-23049D41BD71}" type="slidenum">
              <a:rPr lang="de-DE" altLang="zh-CN" smtClean="0"/>
              <a:pPr>
                <a:defRPr/>
              </a:pPr>
              <a:t>3</a:t>
            </a:fld>
            <a:endParaRPr lang="en-GB" altLang="zh-CN"/>
          </a:p>
        </p:txBody>
      </p:sp>
      <p:sp>
        <p:nvSpPr>
          <p:cNvPr id="7" name="圆角矩形 403"/>
          <p:cNvSpPr/>
          <p:nvPr/>
        </p:nvSpPr>
        <p:spPr bwMode="auto">
          <a:xfrm>
            <a:off x="5912221" y="3039301"/>
            <a:ext cx="757250" cy="746689"/>
          </a:xfrm>
          <a:prstGeom prst="round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altLang="zh-CN" sz="1000" b="0" i="0" u="none" strike="noStrike" cap="none" normalizeH="0" baseline="0" dirty="0" smtClean="0">
                <a:ln>
                  <a:noFill/>
                </a:ln>
                <a:solidFill>
                  <a:schemeClr val="tx1"/>
                </a:solidFill>
                <a:effectLst/>
                <a:latin typeface="Arial" charset="0"/>
                <a:ea typeface="宋体" charset="-122"/>
              </a:rPr>
              <a:t>VNFM</a:t>
            </a:r>
            <a:endParaRPr kumimoji="0" lang="zh-CN" altLang="en-US" sz="1000" b="0" i="0" u="none" strike="noStrike" cap="none" normalizeH="0" baseline="0" dirty="0" smtClean="0">
              <a:ln>
                <a:noFill/>
              </a:ln>
              <a:solidFill>
                <a:schemeClr val="tx1"/>
              </a:solidFill>
              <a:effectLst/>
              <a:latin typeface="Arial" charset="0"/>
              <a:ea typeface="宋体" charset="-122"/>
            </a:endParaRPr>
          </a:p>
        </p:txBody>
      </p:sp>
      <p:sp>
        <p:nvSpPr>
          <p:cNvPr id="19" name="圆角矩形 30"/>
          <p:cNvSpPr/>
          <p:nvPr/>
        </p:nvSpPr>
        <p:spPr bwMode="auto">
          <a:xfrm>
            <a:off x="1358475" y="1717284"/>
            <a:ext cx="2566753" cy="2012755"/>
          </a:xfrm>
          <a:prstGeom prst="roundRect">
            <a:avLst/>
          </a:prstGeom>
          <a:solidFill>
            <a:srgbClr val="FFFFCC"/>
          </a:solidFill>
          <a:ln w="12700">
            <a:solidFill>
              <a:srgbClr val="002060"/>
            </a:solidFill>
            <a:prstDash val="solid"/>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000" b="0" i="0" u="none" strike="noStrike" cap="none" normalizeH="0" baseline="0" dirty="0" smtClean="0">
              <a:ln>
                <a:noFill/>
              </a:ln>
              <a:solidFill>
                <a:schemeClr val="tx1"/>
              </a:solidFill>
              <a:effectLst/>
              <a:latin typeface="Arial" charset="0"/>
              <a:ea typeface="宋体" charset="-122"/>
            </a:endParaRPr>
          </a:p>
        </p:txBody>
      </p:sp>
      <p:sp>
        <p:nvSpPr>
          <p:cNvPr id="21" name="矩形 40"/>
          <p:cNvSpPr/>
          <p:nvPr/>
        </p:nvSpPr>
        <p:spPr bwMode="auto">
          <a:xfrm>
            <a:off x="1962614" y="1776549"/>
            <a:ext cx="1498547" cy="297280"/>
          </a:xfrm>
          <a:prstGeom prst="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altLang="zh-CN" sz="1200" b="0" i="0" u="none" strike="noStrike" cap="none" normalizeH="0" baseline="0" dirty="0" smtClean="0">
                <a:ln>
                  <a:noFill/>
                </a:ln>
                <a:effectLst/>
                <a:latin typeface="Arial" charset="0"/>
                <a:ea typeface="宋体" charset="-122"/>
              </a:rPr>
              <a:t>EMS</a:t>
            </a:r>
            <a:endParaRPr kumimoji="0" lang="zh-CN" altLang="en-US" sz="1200" b="0" i="0" u="none" strike="noStrike" cap="none" normalizeH="0" baseline="0" dirty="0" smtClean="0">
              <a:ln>
                <a:noFill/>
              </a:ln>
              <a:effectLst/>
              <a:latin typeface="Arial" charset="0"/>
              <a:ea typeface="宋体" charset="-122"/>
            </a:endParaRPr>
          </a:p>
        </p:txBody>
      </p:sp>
      <p:sp>
        <p:nvSpPr>
          <p:cNvPr id="22" name="圆角矩形 41"/>
          <p:cNvSpPr/>
          <p:nvPr/>
        </p:nvSpPr>
        <p:spPr bwMode="auto">
          <a:xfrm>
            <a:off x="5501045" y="1239281"/>
            <a:ext cx="1455175" cy="1079591"/>
          </a:xfrm>
          <a:prstGeom prst="round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endParaRPr kumimoji="0" lang="en-US" altLang="zh-CN" sz="1000" b="0" i="0" u="none" strike="noStrike" cap="none" normalizeH="0" baseline="0" dirty="0" smtClean="0">
              <a:ln>
                <a:noFill/>
              </a:ln>
              <a:solidFill>
                <a:schemeClr val="tx1"/>
              </a:solidFill>
              <a:effectLst/>
              <a:latin typeface="Arial" charset="0"/>
              <a:ea typeface="宋体" charset="-122"/>
            </a:endParaRPr>
          </a:p>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altLang="zh-CN" sz="1100" b="0" i="0" u="none" strike="noStrike" cap="none" normalizeH="0" baseline="0" dirty="0" smtClean="0">
                <a:ln>
                  <a:noFill/>
                </a:ln>
                <a:solidFill>
                  <a:schemeClr val="tx1"/>
                </a:solidFill>
                <a:effectLst/>
                <a:latin typeface="Arial" charset="0"/>
                <a:ea typeface="宋体" charset="-122"/>
              </a:rPr>
              <a:t>Orchestrator</a:t>
            </a:r>
            <a:endParaRPr kumimoji="0" lang="zh-CN" altLang="en-US" sz="1100" b="0" i="0" u="none" strike="noStrike" cap="none" normalizeH="0" baseline="0" dirty="0" smtClean="0">
              <a:ln>
                <a:noFill/>
              </a:ln>
              <a:solidFill>
                <a:schemeClr val="tx1"/>
              </a:solidFill>
              <a:effectLst/>
              <a:latin typeface="Arial" charset="0"/>
              <a:ea typeface="宋体" charset="-122"/>
            </a:endParaRPr>
          </a:p>
        </p:txBody>
      </p:sp>
      <p:cxnSp>
        <p:nvCxnSpPr>
          <p:cNvPr id="26" name="直接连接符 45"/>
          <p:cNvCxnSpPr/>
          <p:nvPr/>
        </p:nvCxnSpPr>
        <p:spPr bwMode="auto">
          <a:xfrm flipH="1">
            <a:off x="6230952" y="3769111"/>
            <a:ext cx="2579" cy="1179990"/>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80" name="圆角矩形 283"/>
          <p:cNvSpPr/>
          <p:nvPr/>
        </p:nvSpPr>
        <p:spPr bwMode="auto">
          <a:xfrm>
            <a:off x="728217" y="4005402"/>
            <a:ext cx="3990414" cy="1975062"/>
          </a:xfrm>
          <a:prstGeom prst="roundRect">
            <a:avLst/>
          </a:prstGeom>
          <a:solidFill>
            <a:schemeClr val="bg1">
              <a:lumMod val="95000"/>
            </a:schemeClr>
          </a:solidFill>
          <a:ln w="28575">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pPr>
            <a:r>
              <a:rPr lang="en-US" altLang="zh-CN" sz="1600" dirty="0" smtClean="0">
                <a:latin typeface="Arial" charset="0"/>
              </a:rPr>
              <a:t>NFVI</a:t>
            </a:r>
            <a:endParaRPr lang="zh-CN" altLang="en-US" sz="1600" dirty="0" smtClean="0">
              <a:latin typeface="Arial" charset="0"/>
              <a:ea typeface="宋体" charset="-122"/>
            </a:endParaRPr>
          </a:p>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600" b="0" i="0" u="none" strike="noStrike" cap="none" normalizeH="0" baseline="0" dirty="0" smtClean="0">
              <a:ln>
                <a:noFill/>
              </a:ln>
              <a:solidFill>
                <a:schemeClr val="tx1"/>
              </a:solidFill>
              <a:effectLst/>
              <a:latin typeface="Arial" charset="0"/>
              <a:ea typeface="宋体" charset="-122"/>
            </a:endParaRPr>
          </a:p>
        </p:txBody>
      </p:sp>
      <p:sp>
        <p:nvSpPr>
          <p:cNvPr id="81" name="矩形 10"/>
          <p:cNvSpPr/>
          <p:nvPr/>
        </p:nvSpPr>
        <p:spPr bwMode="auto">
          <a:xfrm>
            <a:off x="1088461" y="5232363"/>
            <a:ext cx="3471830" cy="517670"/>
          </a:xfrm>
          <a:prstGeom prst="rect">
            <a:avLst/>
          </a:prstGeom>
          <a:noFill/>
          <a:ln w="952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sp>
        <p:nvSpPr>
          <p:cNvPr id="82" name="矩形 11"/>
          <p:cNvSpPr/>
          <p:nvPr/>
        </p:nvSpPr>
        <p:spPr bwMode="auto">
          <a:xfrm>
            <a:off x="1142790" y="5306563"/>
            <a:ext cx="1017980" cy="317979"/>
          </a:xfrm>
          <a:prstGeom prst="rect">
            <a:avLst/>
          </a:prstGeom>
          <a:solidFill>
            <a:schemeClr val="bg1">
              <a:lumMod val="95000"/>
            </a:schemeClr>
          </a:solidFill>
          <a:ln w="952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kumimoji="0" lang="en-US" altLang="zh-CN" sz="1100" b="0" i="0" u="none" strike="noStrike" cap="none" normalizeH="0" baseline="0" dirty="0" smtClean="0">
                <a:ln>
                  <a:noFill/>
                </a:ln>
                <a:solidFill>
                  <a:schemeClr val="tx1"/>
                </a:solidFill>
                <a:effectLst/>
                <a:latin typeface="Arial" charset="0"/>
                <a:ea typeface="宋体" charset="-122"/>
              </a:rPr>
              <a:t>Compute</a:t>
            </a:r>
            <a:endParaRPr kumimoji="0" lang="zh-CN" altLang="en-US" sz="1100" b="0" i="0" u="none" strike="noStrike" cap="none" normalizeH="0" baseline="0" dirty="0" smtClean="0">
              <a:ln>
                <a:noFill/>
              </a:ln>
              <a:solidFill>
                <a:schemeClr val="tx1"/>
              </a:solidFill>
              <a:effectLst/>
              <a:latin typeface="Arial" charset="0"/>
              <a:ea typeface="宋体" charset="-122"/>
            </a:endParaRPr>
          </a:p>
        </p:txBody>
      </p:sp>
      <p:sp>
        <p:nvSpPr>
          <p:cNvPr id="83" name="矩形 12"/>
          <p:cNvSpPr/>
          <p:nvPr/>
        </p:nvSpPr>
        <p:spPr bwMode="auto">
          <a:xfrm>
            <a:off x="2306195" y="5306565"/>
            <a:ext cx="1017980" cy="349354"/>
          </a:xfrm>
          <a:prstGeom prst="rect">
            <a:avLst/>
          </a:prstGeom>
          <a:noFill/>
          <a:ln w="952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kumimoji="0" lang="en-US" altLang="zh-CN" sz="1100" b="0" i="0" u="none" strike="noStrike" cap="none" normalizeH="0" baseline="0" dirty="0" smtClean="0">
                <a:ln>
                  <a:noFill/>
                </a:ln>
                <a:solidFill>
                  <a:schemeClr val="tx1"/>
                </a:solidFill>
                <a:effectLst/>
                <a:latin typeface="Arial" charset="0"/>
                <a:ea typeface="宋体" charset="-122"/>
              </a:rPr>
              <a:t>Storage</a:t>
            </a:r>
            <a:endParaRPr kumimoji="0" lang="zh-CN" altLang="en-US" sz="1100" b="0" i="0" u="none" strike="noStrike" cap="none" normalizeH="0" baseline="0" dirty="0" smtClean="0">
              <a:ln>
                <a:noFill/>
              </a:ln>
              <a:solidFill>
                <a:schemeClr val="tx1"/>
              </a:solidFill>
              <a:effectLst/>
              <a:latin typeface="Arial" charset="0"/>
              <a:ea typeface="宋体" charset="-122"/>
            </a:endParaRPr>
          </a:p>
        </p:txBody>
      </p:sp>
      <p:sp>
        <p:nvSpPr>
          <p:cNvPr id="84" name="矩形 13"/>
          <p:cNvSpPr/>
          <p:nvPr/>
        </p:nvSpPr>
        <p:spPr bwMode="auto">
          <a:xfrm>
            <a:off x="3469600" y="5306563"/>
            <a:ext cx="1017980" cy="333665"/>
          </a:xfrm>
          <a:prstGeom prst="rect">
            <a:avLst/>
          </a:prstGeom>
          <a:noFill/>
          <a:ln w="952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kumimoji="0" lang="en-US" altLang="zh-CN" sz="1100" b="0" i="0" u="none" strike="noStrike" cap="none" normalizeH="0" baseline="0" dirty="0" smtClean="0">
                <a:ln>
                  <a:noFill/>
                </a:ln>
                <a:solidFill>
                  <a:schemeClr val="tx1"/>
                </a:solidFill>
                <a:effectLst/>
                <a:latin typeface="Arial" charset="0"/>
                <a:ea typeface="宋体" charset="-122"/>
              </a:rPr>
              <a:t>Network</a:t>
            </a:r>
            <a:endParaRPr kumimoji="0" lang="zh-CN" altLang="en-US" sz="1100" b="0" i="0" u="none" strike="noStrike" cap="none" normalizeH="0" baseline="0" dirty="0" smtClean="0">
              <a:ln>
                <a:noFill/>
              </a:ln>
              <a:solidFill>
                <a:schemeClr val="tx1"/>
              </a:solidFill>
              <a:effectLst/>
              <a:latin typeface="Arial" charset="0"/>
              <a:ea typeface="宋体" charset="-122"/>
            </a:endParaRPr>
          </a:p>
        </p:txBody>
      </p:sp>
      <p:sp>
        <p:nvSpPr>
          <p:cNvPr id="85" name="矩形 14"/>
          <p:cNvSpPr/>
          <p:nvPr/>
        </p:nvSpPr>
        <p:spPr bwMode="auto">
          <a:xfrm>
            <a:off x="1053737" y="4407817"/>
            <a:ext cx="3471244" cy="304746"/>
          </a:xfrm>
          <a:prstGeom prst="rect">
            <a:avLst/>
          </a:prstGeom>
          <a:noFill/>
          <a:ln w="952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buClr>
                <a:srgbClr val="CC9900"/>
              </a:buClr>
            </a:pPr>
            <a:r>
              <a:rPr lang="en-US" altLang="zh-CN" sz="1100" dirty="0" smtClean="0">
                <a:latin typeface="Arial" charset="0"/>
                <a:ea typeface="宋体" charset="-122"/>
              </a:rPr>
              <a:t>Virtualization Resources</a:t>
            </a:r>
            <a:endParaRPr lang="zh-CN" altLang="en-US" sz="1100" dirty="0" smtClean="0">
              <a:latin typeface="Arial" charset="0"/>
              <a:ea typeface="宋体" charset="-122"/>
            </a:endParaRPr>
          </a:p>
        </p:txBody>
      </p:sp>
      <p:sp>
        <p:nvSpPr>
          <p:cNvPr id="86" name="矩形 15"/>
          <p:cNvSpPr/>
          <p:nvPr/>
        </p:nvSpPr>
        <p:spPr bwMode="auto">
          <a:xfrm>
            <a:off x="1059367" y="4806176"/>
            <a:ext cx="3490332" cy="311253"/>
          </a:xfrm>
          <a:prstGeom prst="rect">
            <a:avLst/>
          </a:prstGeom>
          <a:noFill/>
          <a:ln w="952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buClr>
                <a:srgbClr val="CC9900"/>
              </a:buClr>
            </a:pPr>
            <a:r>
              <a:rPr lang="en-US" altLang="zh-CN" sz="1200" dirty="0" smtClean="0">
                <a:latin typeface="Arial" charset="0"/>
                <a:ea typeface="宋体" charset="-122"/>
              </a:rPr>
              <a:t>Virtualization Layer</a:t>
            </a:r>
            <a:endParaRPr lang="zh-CN" altLang="en-US" sz="1200" dirty="0" smtClean="0">
              <a:latin typeface="Arial" charset="0"/>
              <a:ea typeface="宋体" charset="-122"/>
            </a:endParaRPr>
          </a:p>
        </p:txBody>
      </p:sp>
      <p:cxnSp>
        <p:nvCxnSpPr>
          <p:cNvPr id="43" name="直接连接符 287"/>
          <p:cNvCxnSpPr/>
          <p:nvPr/>
        </p:nvCxnSpPr>
        <p:spPr bwMode="auto">
          <a:xfrm flipH="1">
            <a:off x="3093298" y="2073834"/>
            <a:ext cx="2238" cy="418902"/>
          </a:xfrm>
          <a:prstGeom prst="line">
            <a:avLst/>
          </a:prstGeom>
          <a:noFill/>
          <a:ln w="28575">
            <a:solidFill>
              <a:schemeClr val="tx1"/>
            </a:solidFill>
            <a:prstDash val="dash"/>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4" name="直接箭头连接符 358"/>
          <p:cNvCxnSpPr/>
          <p:nvPr/>
        </p:nvCxnSpPr>
        <p:spPr bwMode="auto">
          <a:xfrm>
            <a:off x="2305407" y="3236771"/>
            <a:ext cx="2895" cy="744212"/>
          </a:xfrm>
          <a:prstGeom prst="straightConnector1">
            <a:avLst/>
          </a:prstGeom>
          <a:noFill/>
          <a:ln w="28575">
            <a:solidFill>
              <a:schemeClr val="tx1"/>
            </a:solidFill>
            <a:headEnd type="none" w="med" len="med"/>
            <a:tailEnd type="none" w="med" len="med"/>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5" name="直接箭头连接符 359"/>
          <p:cNvCxnSpPr>
            <a:stCxn id="16" idx="2"/>
          </p:cNvCxnSpPr>
          <p:nvPr/>
        </p:nvCxnSpPr>
        <p:spPr bwMode="auto">
          <a:xfrm>
            <a:off x="3094847" y="3236768"/>
            <a:ext cx="5192" cy="766520"/>
          </a:xfrm>
          <a:prstGeom prst="straightConnector1">
            <a:avLst/>
          </a:prstGeom>
          <a:noFill/>
          <a:ln w="28575">
            <a:solidFill>
              <a:schemeClr val="tx1"/>
            </a:solidFill>
            <a:headEnd type="none" w="med" len="med"/>
            <a:tailEnd type="none" w="med" len="med"/>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61" name="直接连接符 398"/>
          <p:cNvCxnSpPr/>
          <p:nvPr/>
        </p:nvCxnSpPr>
        <p:spPr bwMode="auto">
          <a:xfrm flipH="1">
            <a:off x="6813395" y="2318872"/>
            <a:ext cx="24072" cy="2632267"/>
          </a:xfrm>
          <a:prstGeom prst="line">
            <a:avLst/>
          </a:prstGeom>
          <a:noFill/>
          <a:ln w="28575">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62" name="圆角矩形 82"/>
          <p:cNvSpPr/>
          <p:nvPr/>
        </p:nvSpPr>
        <p:spPr bwMode="gray">
          <a:xfrm>
            <a:off x="5352247" y="1107796"/>
            <a:ext cx="1762230" cy="4749420"/>
          </a:xfrm>
          <a:prstGeom prst="roundRect">
            <a:avLst/>
          </a:prstGeom>
          <a:solidFill>
            <a:srgbClr val="B0D7FA">
              <a:alpha val="39000"/>
            </a:srgbClr>
          </a:solidFill>
          <a:ln w="19050">
            <a:solidFill>
              <a:srgbClr val="002060"/>
            </a:solidFill>
            <a:prstDash val="solid"/>
          </a:ln>
        </p:spPr>
        <p:txBody>
          <a:bodyPr spcFirstLastPara="1" wrap="none" rtlCol="0" fromWordArt="1" anchor="ctr" anchorCtr="1">
            <a:prstTxWarp prst="textArchUp">
              <a:avLst>
                <a:gd name="adj" fmla="val 9112876"/>
              </a:avLst>
            </a:prstTxWarp>
          </a:bodyPr>
          <a:lstStyle/>
          <a:p>
            <a:pPr algn="ctr"/>
            <a:endParaRPr lang="zh-CN" altLang="en-US" sz="1400" b="0" kern="10" dirty="0" smtClean="0">
              <a:ln w="9525">
                <a:solidFill>
                  <a:srgbClr val="D4D2C6"/>
                </a:solidFill>
                <a:round/>
                <a:headEnd/>
                <a:tailEnd/>
              </a:ln>
              <a:latin typeface="Arial" pitchFamily="34" charset="0"/>
              <a:ea typeface="微软雅黑"/>
              <a:cs typeface="Arial" pitchFamily="34" charset="0"/>
            </a:endParaRPr>
          </a:p>
        </p:txBody>
      </p:sp>
      <p:cxnSp>
        <p:nvCxnSpPr>
          <p:cNvPr id="89" name="直接连接符 287"/>
          <p:cNvCxnSpPr/>
          <p:nvPr/>
        </p:nvCxnSpPr>
        <p:spPr bwMode="auto">
          <a:xfrm flipH="1">
            <a:off x="2297845" y="2081268"/>
            <a:ext cx="2238" cy="418902"/>
          </a:xfrm>
          <a:prstGeom prst="line">
            <a:avLst/>
          </a:prstGeom>
          <a:noFill/>
          <a:ln w="28575">
            <a:solidFill>
              <a:schemeClr val="tx1"/>
            </a:solidFill>
            <a:prstDash val="dash"/>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99" name="圆角矩形 403"/>
          <p:cNvSpPr/>
          <p:nvPr/>
        </p:nvSpPr>
        <p:spPr bwMode="auto">
          <a:xfrm>
            <a:off x="5765180" y="4942443"/>
            <a:ext cx="1204332" cy="746689"/>
          </a:xfrm>
          <a:prstGeom prst="round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altLang="zh-CN" sz="1000" b="0" i="0" u="none" strike="noStrike" cap="none" normalizeH="0" baseline="0" dirty="0" smtClean="0">
                <a:ln>
                  <a:noFill/>
                </a:ln>
                <a:solidFill>
                  <a:schemeClr val="tx1"/>
                </a:solidFill>
                <a:effectLst/>
                <a:latin typeface="Arial" charset="0"/>
                <a:ea typeface="宋体" charset="-122"/>
              </a:rPr>
              <a:t>VIM</a:t>
            </a:r>
            <a:endParaRPr kumimoji="0" lang="zh-CN" altLang="en-US" sz="1000" b="0" i="0" u="none" strike="noStrike" cap="none" normalizeH="0" baseline="0" dirty="0" smtClean="0">
              <a:ln>
                <a:noFill/>
              </a:ln>
              <a:solidFill>
                <a:schemeClr val="tx1"/>
              </a:solidFill>
              <a:effectLst/>
              <a:latin typeface="Arial" charset="0"/>
              <a:ea typeface="宋体" charset="-122"/>
            </a:endParaRPr>
          </a:p>
        </p:txBody>
      </p:sp>
      <p:sp>
        <p:nvSpPr>
          <p:cNvPr id="109" name="矩形 40"/>
          <p:cNvSpPr/>
          <p:nvPr/>
        </p:nvSpPr>
        <p:spPr bwMode="auto">
          <a:xfrm>
            <a:off x="936703" y="1259876"/>
            <a:ext cx="3379386" cy="297280"/>
          </a:xfrm>
          <a:prstGeom prst="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altLang="zh-CN" sz="1200" b="0" i="0" u="none" strike="noStrike" cap="none" normalizeH="0" baseline="0" dirty="0" smtClean="0">
                <a:ln>
                  <a:noFill/>
                </a:ln>
                <a:effectLst/>
                <a:latin typeface="Arial" charset="0"/>
                <a:ea typeface="宋体" charset="-122"/>
              </a:rPr>
              <a:t>OSS/BSS</a:t>
            </a:r>
            <a:endParaRPr kumimoji="0" lang="zh-CN" altLang="en-US" sz="1200" b="0" i="0" u="none" strike="noStrike" cap="none" normalizeH="0" baseline="0" dirty="0" smtClean="0">
              <a:ln>
                <a:noFill/>
              </a:ln>
              <a:effectLst/>
              <a:latin typeface="Arial" charset="0"/>
              <a:ea typeface="宋体" charset="-122"/>
            </a:endParaRPr>
          </a:p>
        </p:txBody>
      </p:sp>
      <p:cxnSp>
        <p:nvCxnSpPr>
          <p:cNvPr id="119" name="Straight Connector 118"/>
          <p:cNvCxnSpPr/>
          <p:nvPr/>
        </p:nvCxnSpPr>
        <p:spPr bwMode="auto">
          <a:xfrm>
            <a:off x="3936380" y="3311910"/>
            <a:ext cx="1996069" cy="0"/>
          </a:xfrm>
          <a:prstGeom prst="line">
            <a:avLst/>
          </a:prstGeom>
          <a:noFill/>
          <a:ln w="31750" cap="flat" cmpd="sng" algn="ctr">
            <a:solidFill>
              <a:srgbClr val="C00000"/>
            </a:solidFill>
            <a:prstDash val="solid"/>
            <a:round/>
            <a:headEnd type="none" w="med" len="med"/>
            <a:tailEnd type="none" w="med" len="med"/>
          </a:ln>
          <a:effectLst/>
        </p:spPr>
      </p:cxnSp>
      <p:cxnSp>
        <p:nvCxnSpPr>
          <p:cNvPr id="121" name="Straight Connector 120"/>
          <p:cNvCxnSpPr>
            <a:stCxn id="109" idx="3"/>
          </p:cNvCxnSpPr>
          <p:nvPr/>
        </p:nvCxnSpPr>
        <p:spPr bwMode="auto">
          <a:xfrm>
            <a:off x="4316089" y="1408516"/>
            <a:ext cx="1069950" cy="7686"/>
          </a:xfrm>
          <a:prstGeom prst="line">
            <a:avLst/>
          </a:prstGeom>
          <a:noFill/>
          <a:ln w="31750" cap="flat" cmpd="sng" algn="ctr">
            <a:solidFill>
              <a:srgbClr val="C00000"/>
            </a:solidFill>
            <a:prstDash val="solid"/>
            <a:round/>
            <a:headEnd type="none" w="med" len="med"/>
            <a:tailEnd type="none" w="med" len="med"/>
          </a:ln>
          <a:effectLst/>
        </p:spPr>
      </p:cxnSp>
      <p:cxnSp>
        <p:nvCxnSpPr>
          <p:cNvPr id="123" name="Straight Connector 122"/>
          <p:cNvCxnSpPr/>
          <p:nvPr/>
        </p:nvCxnSpPr>
        <p:spPr bwMode="auto">
          <a:xfrm>
            <a:off x="4705815" y="5397190"/>
            <a:ext cx="1092819" cy="11149"/>
          </a:xfrm>
          <a:prstGeom prst="line">
            <a:avLst/>
          </a:prstGeom>
          <a:noFill/>
          <a:ln w="31750" cap="flat" cmpd="sng" algn="ctr">
            <a:solidFill>
              <a:srgbClr val="C00000"/>
            </a:solidFill>
            <a:prstDash val="solid"/>
            <a:round/>
            <a:headEnd type="none" w="med" len="med"/>
            <a:tailEnd type="none" w="med" len="med"/>
          </a:ln>
          <a:effectLst/>
        </p:spPr>
      </p:cxnSp>
      <p:cxnSp>
        <p:nvCxnSpPr>
          <p:cNvPr id="129" name="直接连接符 45"/>
          <p:cNvCxnSpPr/>
          <p:nvPr/>
        </p:nvCxnSpPr>
        <p:spPr bwMode="auto">
          <a:xfrm>
            <a:off x="6229815" y="2293433"/>
            <a:ext cx="14868" cy="851208"/>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39" name="Straight Connector 138"/>
          <p:cNvCxnSpPr/>
          <p:nvPr/>
        </p:nvCxnSpPr>
        <p:spPr bwMode="auto">
          <a:xfrm>
            <a:off x="2765502" y="1561168"/>
            <a:ext cx="0" cy="178420"/>
          </a:xfrm>
          <a:prstGeom prst="line">
            <a:avLst/>
          </a:prstGeom>
          <a:noFill/>
          <a:ln w="19050" cap="flat" cmpd="sng" algn="ctr">
            <a:solidFill>
              <a:schemeClr val="tx1"/>
            </a:solidFill>
            <a:prstDash val="dash"/>
            <a:round/>
            <a:headEnd type="none" w="med" len="med"/>
            <a:tailEnd type="none" w="med" len="med"/>
          </a:ln>
          <a:effectLst/>
        </p:spPr>
      </p:cxnSp>
      <p:cxnSp>
        <p:nvCxnSpPr>
          <p:cNvPr id="141" name="Straight Connector 140"/>
          <p:cNvCxnSpPr/>
          <p:nvPr/>
        </p:nvCxnSpPr>
        <p:spPr bwMode="auto">
          <a:xfrm>
            <a:off x="1103971" y="1572320"/>
            <a:ext cx="0" cy="2386361"/>
          </a:xfrm>
          <a:prstGeom prst="line">
            <a:avLst/>
          </a:prstGeom>
          <a:noFill/>
          <a:ln w="19050" cap="flat" cmpd="sng" algn="ctr">
            <a:solidFill>
              <a:schemeClr val="tx1"/>
            </a:solidFill>
            <a:prstDash val="dash"/>
            <a:round/>
            <a:headEnd type="none" w="med" len="med"/>
            <a:tailEnd type="none" w="med" len="med"/>
          </a:ln>
          <a:effectLst/>
        </p:spPr>
      </p:cxnSp>
      <p:sp>
        <p:nvSpPr>
          <p:cNvPr id="15" name="矩形 22"/>
          <p:cNvSpPr/>
          <p:nvPr/>
        </p:nvSpPr>
        <p:spPr bwMode="auto">
          <a:xfrm>
            <a:off x="2062975" y="2486720"/>
            <a:ext cx="596369" cy="750051"/>
          </a:xfrm>
          <a:prstGeom prst="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buClr>
                <a:srgbClr val="CC9900"/>
              </a:buClr>
            </a:pPr>
            <a:r>
              <a:rPr lang="en-US" altLang="zh-CN" sz="900" dirty="0" smtClean="0">
                <a:latin typeface="Arial" charset="0"/>
              </a:rPr>
              <a:t>VNF (EPC FEs e.g., MME) </a:t>
            </a:r>
            <a:endParaRPr kumimoji="0" lang="zh-CN" altLang="en-US" sz="900" b="0" i="0" u="none" strike="noStrike" cap="none" normalizeH="0" baseline="0" dirty="0" smtClean="0">
              <a:ln>
                <a:noFill/>
              </a:ln>
              <a:effectLst/>
              <a:latin typeface="Arial" charset="0"/>
              <a:ea typeface="宋体" charset="-122"/>
            </a:endParaRPr>
          </a:p>
        </p:txBody>
      </p:sp>
      <p:sp>
        <p:nvSpPr>
          <p:cNvPr id="16" name="矩形 23"/>
          <p:cNvSpPr/>
          <p:nvPr/>
        </p:nvSpPr>
        <p:spPr bwMode="auto">
          <a:xfrm>
            <a:off x="2775709" y="2470964"/>
            <a:ext cx="638276" cy="765804"/>
          </a:xfrm>
          <a:prstGeom prst="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lang="en-US" altLang="zh-CN" sz="900" dirty="0" smtClean="0">
                <a:latin typeface="Arial" charset="0"/>
              </a:rPr>
              <a:t>VNF (e.g., IMS CSCF)</a:t>
            </a:r>
            <a:endParaRPr kumimoji="0" lang="zh-CN" altLang="en-US" sz="900" b="0" i="0" u="none" strike="noStrike" cap="none" normalizeH="0" baseline="0" dirty="0" smtClean="0">
              <a:ln>
                <a:noFill/>
              </a:ln>
              <a:effectLst/>
              <a:latin typeface="Arial" charset="0"/>
              <a:ea typeface="宋体" charset="-122"/>
            </a:endParaRPr>
          </a:p>
        </p:txBody>
      </p:sp>
      <p:sp>
        <p:nvSpPr>
          <p:cNvPr id="145" name="矩形 40"/>
          <p:cNvSpPr/>
          <p:nvPr/>
        </p:nvSpPr>
        <p:spPr bwMode="auto">
          <a:xfrm>
            <a:off x="4114800" y="1691056"/>
            <a:ext cx="992459" cy="706456"/>
          </a:xfrm>
          <a:prstGeom prst="rect">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altLang="zh-CN" sz="1200" b="0" i="0" u="none" strike="noStrike" cap="none" normalizeH="0" baseline="0" dirty="0" smtClean="0">
                <a:ln>
                  <a:noFill/>
                </a:ln>
                <a:effectLst/>
                <a:latin typeface="Arial" charset="0"/>
                <a:ea typeface="宋体" charset="-122"/>
              </a:rPr>
              <a:t>Service Description</a:t>
            </a:r>
            <a:endParaRPr kumimoji="0" lang="zh-CN" altLang="en-US" sz="1200" b="0" i="0" u="none" strike="noStrike" cap="none" normalizeH="0" baseline="0" dirty="0" smtClean="0">
              <a:ln>
                <a:noFill/>
              </a:ln>
              <a:effectLst/>
              <a:latin typeface="Arial" charset="0"/>
              <a:ea typeface="宋体" charset="-122"/>
            </a:endParaRPr>
          </a:p>
        </p:txBody>
      </p:sp>
      <p:cxnSp>
        <p:nvCxnSpPr>
          <p:cNvPr id="150" name="Straight Connector 149"/>
          <p:cNvCxnSpPr/>
          <p:nvPr/>
        </p:nvCxnSpPr>
        <p:spPr bwMode="auto">
          <a:xfrm>
            <a:off x="5107259" y="2029519"/>
            <a:ext cx="245326" cy="11151"/>
          </a:xfrm>
          <a:prstGeom prst="line">
            <a:avLst/>
          </a:prstGeom>
          <a:noFill/>
          <a:ln w="31750" cap="flat" cmpd="sng" algn="ctr">
            <a:solidFill>
              <a:srgbClr val="C00000"/>
            </a:solidFill>
            <a:prstDash val="solid"/>
            <a:round/>
            <a:headEnd type="none" w="med" len="med"/>
            <a:tailEnd type="none" w="med" len="med"/>
          </a:ln>
          <a:effectLst/>
        </p:spPr>
      </p:cxnSp>
      <p:sp>
        <p:nvSpPr>
          <p:cNvPr id="35" name="TextBox 34"/>
          <p:cNvSpPr txBox="1"/>
          <p:nvPr/>
        </p:nvSpPr>
        <p:spPr>
          <a:xfrm>
            <a:off x="5355772" y="4430486"/>
            <a:ext cx="881741" cy="369332"/>
          </a:xfrm>
          <a:prstGeom prst="rect">
            <a:avLst/>
          </a:prstGeom>
          <a:noFill/>
        </p:spPr>
        <p:txBody>
          <a:bodyPr wrap="square" rtlCol="0">
            <a:spAutoFit/>
          </a:bodyPr>
          <a:lstStyle/>
          <a:p>
            <a:r>
              <a:rPr lang="en-US" dirty="0" smtClean="0">
                <a:solidFill>
                  <a:srgbClr val="000000"/>
                </a:solidFill>
              </a:rPr>
              <a:t>MANO</a:t>
            </a:r>
          </a:p>
        </p:txBody>
      </p:sp>
      <p:sp>
        <p:nvSpPr>
          <p:cNvPr id="40" name="TextBox 39"/>
          <p:cNvSpPr txBox="1"/>
          <p:nvPr/>
        </p:nvSpPr>
        <p:spPr>
          <a:xfrm>
            <a:off x="7683191" y="4828477"/>
            <a:ext cx="4003287" cy="1323439"/>
          </a:xfrm>
          <a:prstGeom prst="rect">
            <a:avLst/>
          </a:prstGeom>
          <a:noFill/>
        </p:spPr>
        <p:txBody>
          <a:bodyPr wrap="square" rtlCol="0">
            <a:spAutoFit/>
          </a:bodyPr>
          <a:lstStyle/>
          <a:p>
            <a:r>
              <a:rPr lang="en-US" sz="1600" dirty="0" smtClean="0">
                <a:solidFill>
                  <a:srgbClr val="000000"/>
                </a:solidFill>
              </a:rPr>
              <a:t>VNF- Virtualized Network Function</a:t>
            </a:r>
          </a:p>
          <a:p>
            <a:r>
              <a:rPr lang="en-US" sz="1600" dirty="0" smtClean="0">
                <a:solidFill>
                  <a:srgbClr val="000000"/>
                </a:solidFill>
              </a:rPr>
              <a:t>VNFM – VNF Manager</a:t>
            </a:r>
          </a:p>
          <a:p>
            <a:r>
              <a:rPr lang="en-US" sz="1600" dirty="0" smtClean="0">
                <a:solidFill>
                  <a:srgbClr val="000000"/>
                </a:solidFill>
              </a:rPr>
              <a:t>NFVI – NFV Infrastructure </a:t>
            </a:r>
          </a:p>
          <a:p>
            <a:r>
              <a:rPr lang="en-US" sz="1600" dirty="0" smtClean="0">
                <a:solidFill>
                  <a:srgbClr val="000000"/>
                </a:solidFill>
              </a:rPr>
              <a:t>VIM – Virtualized Infrastructure Manager</a:t>
            </a:r>
          </a:p>
          <a:p>
            <a:r>
              <a:rPr lang="en-US" sz="1600" dirty="0" smtClean="0">
                <a:solidFill>
                  <a:srgbClr val="000000"/>
                </a:solidFill>
              </a:rPr>
              <a:t>MANO – Management and Orchestration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736" y="156117"/>
            <a:ext cx="10329863" cy="871537"/>
          </a:xfrm>
        </p:spPr>
        <p:txBody>
          <a:bodyPr/>
          <a:lstStyle/>
          <a:p>
            <a:r>
              <a:rPr lang="en-US" dirty="0" smtClean="0"/>
              <a:t>Proposed 3GPP Actions Regarding NFV </a:t>
            </a:r>
            <a:endParaRPr lang="en-US" dirty="0"/>
          </a:p>
        </p:txBody>
      </p:sp>
      <p:sp>
        <p:nvSpPr>
          <p:cNvPr id="3" name="Content Placeholder 2"/>
          <p:cNvSpPr>
            <a:spLocks noGrp="1"/>
          </p:cNvSpPr>
          <p:nvPr>
            <p:ph idx="1"/>
          </p:nvPr>
        </p:nvSpPr>
        <p:spPr>
          <a:xfrm>
            <a:off x="303085" y="1070518"/>
            <a:ext cx="10921933" cy="4282067"/>
          </a:xfrm>
        </p:spPr>
        <p:txBody>
          <a:bodyPr/>
          <a:lstStyle/>
          <a:p>
            <a:r>
              <a:rPr lang="en-US" altLang="zh-CN" sz="1600" dirty="0" smtClean="0">
                <a:solidFill>
                  <a:srgbClr val="003399"/>
                </a:solidFill>
              </a:rPr>
              <a:t>3GPP should study the Management and Orchestration aspects of NFV</a:t>
            </a:r>
          </a:p>
          <a:p>
            <a:pPr lvl="1"/>
            <a:r>
              <a:rPr lang="en-US" sz="1400" dirty="0" smtClean="0"/>
              <a:t>SA5 need to identify the potential impact on management of virtualized network </a:t>
            </a:r>
          </a:p>
          <a:p>
            <a:pPr lvl="1"/>
            <a:r>
              <a:rPr lang="en-US" sz="1400" dirty="0" smtClean="0"/>
              <a:t>SA5 Study Item in alignment with ETSI NFV deliverables</a:t>
            </a:r>
          </a:p>
          <a:p>
            <a:r>
              <a:rPr lang="en-US" altLang="zh-CN" sz="1600" dirty="0" smtClean="0">
                <a:solidFill>
                  <a:srgbClr val="003399"/>
                </a:solidFill>
              </a:rPr>
              <a:t>Address the 3GPP Gaps identified by NFV Gap Analysis</a:t>
            </a:r>
          </a:p>
          <a:p>
            <a:r>
              <a:rPr lang="en-US" altLang="zh-CN" sz="1600" dirty="0" smtClean="0">
                <a:solidFill>
                  <a:srgbClr val="003399"/>
                </a:solidFill>
              </a:rPr>
              <a:t>Continue close collaboration with ETSI NFV</a:t>
            </a:r>
          </a:p>
          <a:p>
            <a:pPr lvl="1"/>
            <a:r>
              <a:rPr lang="en-US" sz="1400" dirty="0" smtClean="0"/>
              <a:t>E.g., Coordination between SA5 and ETSI NFV MANO WG</a:t>
            </a:r>
          </a:p>
          <a:p>
            <a:r>
              <a:rPr lang="en-US" altLang="zh-CN" sz="1600" dirty="0" smtClean="0">
                <a:solidFill>
                  <a:srgbClr val="003399"/>
                </a:solidFill>
              </a:rPr>
              <a:t>Additionally 3GPP could investigate the potential overall NFV impacts on Mobile Networks, for example:</a:t>
            </a:r>
          </a:p>
          <a:p>
            <a:pPr lvl="1"/>
            <a:r>
              <a:rPr lang="en-US" sz="1400" dirty="0" smtClean="0"/>
              <a:t>Identification </a:t>
            </a:r>
            <a:r>
              <a:rPr lang="en-US" sz="1400" dirty="0" smtClean="0"/>
              <a:t>of potential requirements due to NFV (support of virtualized environment, migration, etc.) </a:t>
            </a:r>
            <a:endParaRPr lang="en-US" sz="1400" dirty="0" smtClean="0"/>
          </a:p>
          <a:p>
            <a:pPr lvl="1"/>
            <a:r>
              <a:rPr lang="en-US" sz="1400" dirty="0" smtClean="0"/>
              <a:t>New </a:t>
            </a:r>
            <a:r>
              <a:rPr lang="en-US" sz="1400" dirty="0" smtClean="0"/>
              <a:t>service &amp; reliability requirements </a:t>
            </a:r>
            <a:r>
              <a:rPr lang="en-US" sz="1400" dirty="0" smtClean="0"/>
              <a:t>based </a:t>
            </a:r>
            <a:r>
              <a:rPr lang="en-US" sz="1400" dirty="0" smtClean="0"/>
              <a:t>on network </a:t>
            </a:r>
            <a:r>
              <a:rPr lang="en-US" sz="1400" dirty="0" smtClean="0"/>
              <a:t>virtualization</a:t>
            </a:r>
            <a:endParaRPr lang="en-US" sz="1400" dirty="0" smtClean="0"/>
          </a:p>
          <a:p>
            <a:pPr lvl="1"/>
            <a:r>
              <a:rPr lang="en-US" sz="1400" dirty="0" smtClean="0"/>
              <a:t>Guideline on EPC/IMS virtualization deployment, such as hybrid deployments, VNF life cycle impacts (if any)</a:t>
            </a:r>
          </a:p>
          <a:p>
            <a:pPr lvl="1"/>
            <a:r>
              <a:rPr lang="en-US" sz="1400" dirty="0" smtClean="0"/>
              <a:t>Architectural options for partially or fully virtualized networks, recommendations regarding specific network deployment options (e.g. management of VNF scaling, migration, etc.), and potential optimization options</a:t>
            </a:r>
          </a:p>
          <a:p>
            <a:pPr lvl="1"/>
            <a:r>
              <a:rPr lang="en-US" sz="1400" dirty="0" smtClean="0"/>
              <a:t>Security aspects due to virtualization (coordination with NFV SEC group) </a:t>
            </a:r>
          </a:p>
          <a:p>
            <a:pPr lvl="1"/>
            <a:endParaRPr lang="en-US" sz="1400" dirty="0" smtClean="0"/>
          </a:p>
          <a:p>
            <a:pPr lvl="1"/>
            <a:endParaRPr lang="en-GB" sz="1400" dirty="0" smtClean="0"/>
          </a:p>
        </p:txBody>
      </p:sp>
      <p:sp>
        <p:nvSpPr>
          <p:cNvPr id="4" name="Date Placeholder 3"/>
          <p:cNvSpPr>
            <a:spLocks noGrp="1"/>
          </p:cNvSpPr>
          <p:nvPr>
            <p:ph type="dt" sz="half" idx="10"/>
          </p:nvPr>
        </p:nvSpPr>
        <p:spPr/>
        <p:txBody>
          <a:bodyPr/>
          <a:lstStyle/>
          <a:p>
            <a:pPr>
              <a:defRPr/>
            </a:pPr>
            <a:r>
              <a:rPr lang="de-DE" altLang="zh-CN" dirty="0" smtClean="0"/>
              <a:t>Page </a:t>
            </a:r>
            <a:fld id="{672C30BF-BA87-4BAB-93DB-23049D41BD71}" type="slidenum">
              <a:rPr lang="de-DE" altLang="zh-CN" smtClean="0"/>
              <a:pPr>
                <a:defRPr/>
              </a:pPr>
              <a:t>4</a:t>
            </a:fld>
            <a:endParaRPr lang="en-GB" altLang="zh-CN" dirty="0"/>
          </a:p>
        </p:txBody>
      </p:sp>
      <p:sp>
        <p:nvSpPr>
          <p:cNvPr id="5" name="TextBox 4"/>
          <p:cNvSpPr txBox="1"/>
          <p:nvPr/>
        </p:nvSpPr>
        <p:spPr>
          <a:xfrm>
            <a:off x="489859" y="5489321"/>
            <a:ext cx="10761723" cy="461665"/>
          </a:xfrm>
          <a:prstGeom prst="rect">
            <a:avLst/>
          </a:prstGeom>
          <a:solidFill>
            <a:srgbClr val="B0D7FA"/>
          </a:solidFill>
          <a:effectLst>
            <a:innerShdw blurRad="63500" dist="50800" dir="13500000">
              <a:prstClr val="black">
                <a:alpha val="50000"/>
              </a:prstClr>
            </a:innerShdw>
          </a:effectLst>
        </p:spPr>
        <p:txBody>
          <a:bodyPr wrap="square" rtlCol="0">
            <a:spAutoFit/>
          </a:bodyPr>
          <a:lstStyle/>
          <a:p>
            <a:r>
              <a:rPr lang="en-US" sz="2400" b="1" dirty="0" smtClean="0">
                <a:solidFill>
                  <a:srgbClr val="003399"/>
                </a:solidFill>
              </a:rPr>
              <a:t>Initiate Studies in Rel-13. Complete 3GPP aspects in coordination with ETSI NFV ISG.</a:t>
            </a:r>
            <a:endParaRPr lang="en-US" sz="2400" dirty="0" smtClean="0">
              <a:solidFill>
                <a:srgbClr val="00339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897" y="217519"/>
            <a:ext cx="10329863" cy="871537"/>
          </a:xfrm>
        </p:spPr>
        <p:txBody>
          <a:bodyPr/>
          <a:lstStyle/>
          <a:p>
            <a:r>
              <a:rPr lang="en-US" dirty="0" smtClean="0"/>
              <a:t>Potential Objectives for SA5 Study Item</a:t>
            </a:r>
            <a:endParaRPr lang="en-US" dirty="0"/>
          </a:p>
        </p:txBody>
      </p:sp>
      <p:sp>
        <p:nvSpPr>
          <p:cNvPr id="3" name="Content Placeholder 2"/>
          <p:cNvSpPr>
            <a:spLocks noGrp="1"/>
          </p:cNvSpPr>
          <p:nvPr>
            <p:ph idx="1"/>
          </p:nvPr>
        </p:nvSpPr>
        <p:spPr>
          <a:xfrm>
            <a:off x="497146" y="1208143"/>
            <a:ext cx="11044366" cy="4307933"/>
          </a:xfrm>
        </p:spPr>
        <p:txBody>
          <a:bodyPr/>
          <a:lstStyle/>
          <a:p>
            <a:pPr lvl="0"/>
            <a:r>
              <a:rPr lang="en-GB" altLang="zh-CN" sz="1600" dirty="0" smtClean="0">
                <a:solidFill>
                  <a:srgbClr val="003399"/>
                </a:solidFill>
              </a:rPr>
              <a:t>Identify the most important scenarios and use cases for the management of virtualized network.</a:t>
            </a:r>
            <a:endParaRPr lang="en-US" altLang="zh-CN" sz="1600" dirty="0" smtClean="0">
              <a:solidFill>
                <a:srgbClr val="003399"/>
              </a:solidFill>
            </a:endParaRPr>
          </a:p>
          <a:p>
            <a:pPr lvl="0"/>
            <a:r>
              <a:rPr lang="en-GB" altLang="zh-CN" sz="1600" dirty="0" smtClean="0">
                <a:solidFill>
                  <a:srgbClr val="003399"/>
                </a:solidFill>
              </a:rPr>
              <a:t>Identify management concepts and requirements for management of virtualized network.</a:t>
            </a:r>
            <a:endParaRPr lang="en-US" altLang="zh-CN" sz="1600" dirty="0" smtClean="0">
              <a:solidFill>
                <a:srgbClr val="003399"/>
              </a:solidFill>
            </a:endParaRPr>
          </a:p>
          <a:p>
            <a:pPr lvl="0"/>
            <a:r>
              <a:rPr lang="en-GB" altLang="zh-CN" sz="1600" dirty="0" smtClean="0">
                <a:solidFill>
                  <a:srgbClr val="003399"/>
                </a:solidFill>
              </a:rPr>
              <a:t>Identify the existing management functions and models to be re-used by management of virtualized network.</a:t>
            </a:r>
            <a:endParaRPr lang="en-US" altLang="zh-CN" sz="1600" dirty="0" smtClean="0">
              <a:solidFill>
                <a:srgbClr val="003399"/>
              </a:solidFill>
            </a:endParaRPr>
          </a:p>
          <a:p>
            <a:pPr lvl="0"/>
            <a:r>
              <a:rPr lang="en-GB" altLang="zh-CN" sz="1600" dirty="0" smtClean="0">
                <a:solidFill>
                  <a:srgbClr val="003399"/>
                </a:solidFill>
              </a:rPr>
              <a:t>Identify the potential impacts on the existing management architecture.</a:t>
            </a:r>
            <a:endParaRPr lang="en-US" altLang="zh-CN" sz="1600" dirty="0" smtClean="0">
              <a:solidFill>
                <a:srgbClr val="003399"/>
              </a:solidFill>
            </a:endParaRPr>
          </a:p>
          <a:p>
            <a:pPr lvl="0"/>
            <a:r>
              <a:rPr lang="en-GB" altLang="zh-CN" sz="1600" dirty="0" smtClean="0">
                <a:solidFill>
                  <a:srgbClr val="003399"/>
                </a:solidFill>
              </a:rPr>
              <a:t>Analyse how existing IRPs can be re-used, adapted or extended to fulfil new management requirements or whether a new IRP is needed for management of virtualized network.</a:t>
            </a:r>
            <a:endParaRPr lang="en-US" altLang="zh-CN" sz="1600" dirty="0" smtClean="0">
              <a:solidFill>
                <a:srgbClr val="003399"/>
              </a:solidFill>
            </a:endParaRPr>
          </a:p>
          <a:p>
            <a:pPr lvl="0"/>
            <a:r>
              <a:rPr lang="en-GB" altLang="zh-CN" sz="1600" dirty="0" smtClean="0">
                <a:solidFill>
                  <a:srgbClr val="003399"/>
                </a:solidFill>
              </a:rPr>
              <a:t>Provide management recommendations for the migration of the network and the management of mixed network (virtualized/non-virtualized network).</a:t>
            </a:r>
            <a:endParaRPr lang="en-US" altLang="zh-CN" sz="1600" dirty="0" smtClean="0">
              <a:solidFill>
                <a:srgbClr val="003399"/>
              </a:solidFill>
            </a:endParaRPr>
          </a:p>
          <a:p>
            <a:pPr lvl="0"/>
            <a:r>
              <a:rPr lang="en-GB" altLang="zh-CN" sz="1600" dirty="0" smtClean="0">
                <a:solidFill>
                  <a:srgbClr val="003399"/>
                </a:solidFill>
              </a:rPr>
              <a:t>Provide recommendations for the standardization of management of virtualized network.</a:t>
            </a:r>
            <a:endParaRPr lang="en-US" altLang="zh-CN" sz="1600" dirty="0" smtClean="0">
              <a:solidFill>
                <a:srgbClr val="003399"/>
              </a:solidFill>
            </a:endParaRPr>
          </a:p>
          <a:p>
            <a:endParaRPr lang="en-US" altLang="zh-CN" sz="1600" dirty="0">
              <a:solidFill>
                <a:srgbClr val="003399"/>
              </a:solidFill>
            </a:endParaRPr>
          </a:p>
        </p:txBody>
      </p:sp>
      <p:sp>
        <p:nvSpPr>
          <p:cNvPr id="4" name="Date Placeholder 3"/>
          <p:cNvSpPr>
            <a:spLocks noGrp="1"/>
          </p:cNvSpPr>
          <p:nvPr>
            <p:ph type="dt" sz="half" idx="10"/>
          </p:nvPr>
        </p:nvSpPr>
        <p:spPr/>
        <p:txBody>
          <a:bodyPr/>
          <a:lstStyle/>
          <a:p>
            <a:pPr>
              <a:defRPr/>
            </a:pPr>
            <a:r>
              <a:rPr lang="de-DE" altLang="zh-CN" smtClean="0"/>
              <a:t>Page </a:t>
            </a:r>
            <a:fld id="{672C30BF-BA87-4BAB-93DB-23049D41BD71}" type="slidenum">
              <a:rPr lang="de-DE" altLang="zh-CN" smtClean="0"/>
              <a:pPr>
                <a:defRPr/>
              </a:pPr>
              <a:t>5</a:t>
            </a:fld>
            <a:endParaRPr lang="en-GB" altLang="zh-C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0"/>
            <a:ext cx="12195175" cy="6858000"/>
          </a:xfrm>
          <a:prstGeom prst="rect">
            <a:avLst/>
          </a:prstGeom>
          <a:solidFill>
            <a:srgbClr val="990000"/>
          </a:solidFill>
          <a:ln w="9525">
            <a:noFill/>
            <a:miter lim="800000"/>
            <a:headEnd/>
            <a:tailEnd/>
          </a:ln>
        </p:spPr>
        <p:txBody>
          <a:bodyPr wrap="none" anchor="ctr"/>
          <a:lstStyle/>
          <a:p>
            <a:endParaRPr lang="en-US"/>
          </a:p>
        </p:txBody>
      </p:sp>
      <p:sp>
        <p:nvSpPr>
          <p:cNvPr id="37891" name="Text Box 3"/>
          <p:cNvSpPr txBox="1">
            <a:spLocks noChangeArrowheads="1"/>
          </p:cNvSpPr>
          <p:nvPr/>
        </p:nvSpPr>
        <p:spPr bwMode="auto">
          <a:xfrm>
            <a:off x="2467522" y="1695153"/>
            <a:ext cx="5838319" cy="1440037"/>
          </a:xfrm>
          <a:prstGeom prst="rect">
            <a:avLst/>
          </a:prstGeom>
          <a:noFill/>
          <a:ln w="9525">
            <a:noFill/>
            <a:miter lim="800000"/>
            <a:headEnd/>
            <a:tailEnd/>
          </a:ln>
        </p:spPr>
        <p:txBody>
          <a:bodyPr wrap="none" lIns="84990" tIns="42495" rIns="84990" bIns="42495">
            <a:spAutoFit/>
          </a:bodyPr>
          <a:lstStyle/>
          <a:p>
            <a:pPr defTabSz="850900"/>
            <a:r>
              <a:rPr lang="en-US" altLang="zh-CN" sz="8800" b="1" dirty="0">
                <a:solidFill>
                  <a:schemeClr val="bg1"/>
                </a:solidFill>
                <a:latin typeface="FrutigerNext LT Medium" pitchFamily="34" charset="0"/>
                <a:ea typeface="MS PGothic" pitchFamily="34" charset="-128"/>
              </a:rPr>
              <a:t>Thank You</a:t>
            </a:r>
            <a:endParaRPr lang="en-US" altLang="zh-CN" sz="8800" b="1" dirty="0">
              <a:solidFill>
                <a:schemeClr val="tx1"/>
              </a:solidFill>
              <a:latin typeface="FrutigerNext LT Medium" pitchFamily="34" charset="0"/>
              <a:ea typeface="MS PGothic" pitchFamily="34" charset="-128"/>
            </a:endParaRPr>
          </a:p>
        </p:txBody>
      </p:sp>
      <p:sp>
        <p:nvSpPr>
          <p:cNvPr id="37892" name="Text Box 4"/>
          <p:cNvSpPr txBox="1">
            <a:spLocks noChangeArrowheads="1"/>
          </p:cNvSpPr>
          <p:nvPr/>
        </p:nvSpPr>
        <p:spPr bwMode="auto">
          <a:xfrm>
            <a:off x="4615535" y="3330774"/>
            <a:ext cx="2447648" cy="439763"/>
          </a:xfrm>
          <a:prstGeom prst="rect">
            <a:avLst/>
          </a:prstGeom>
          <a:noFill/>
          <a:ln w="9525">
            <a:noFill/>
            <a:miter lim="800000"/>
            <a:headEnd/>
            <a:tailEnd/>
          </a:ln>
        </p:spPr>
        <p:txBody>
          <a:bodyPr wrap="none" lIns="84990" tIns="42495" rIns="84990" bIns="42495">
            <a:spAutoFit/>
          </a:bodyPr>
          <a:lstStyle/>
          <a:p>
            <a:pPr defTabSz="850900"/>
            <a:r>
              <a:rPr lang="en-US" altLang="zh-CN" sz="2300">
                <a:solidFill>
                  <a:schemeClr val="bg1"/>
                </a:solidFill>
                <a:latin typeface="FrutigerNext LT Regular" pitchFamily="34" charset="0"/>
                <a:ea typeface="MS PGothic" pitchFamily="34" charset="-128"/>
              </a:rPr>
              <a:t>www.huawei.com</a:t>
            </a:r>
            <a:endParaRPr lang="en-US" altLang="zh-CN" sz="4500">
              <a:solidFill>
                <a:schemeClr val="tx1"/>
              </a:solidFill>
              <a:latin typeface="FrutigerNext LT Regular" pitchFamily="34" charset="0"/>
              <a:ea typeface="MS PGothic" pitchFamily="34" charset="-128"/>
            </a:endParaRPr>
          </a:p>
        </p:txBody>
      </p:sp>
      <p:pic>
        <p:nvPicPr>
          <p:cNvPr id="37893" name="Picture 5" descr="Logo"/>
          <p:cNvPicPr>
            <a:picLocks noChangeAspect="1" noChangeArrowheads="1"/>
          </p:cNvPicPr>
          <p:nvPr/>
        </p:nvPicPr>
        <p:blipFill>
          <a:blip r:embed="rId3" cstate="print"/>
          <a:srcRect/>
          <a:stretch>
            <a:fillRect/>
          </a:stretch>
        </p:blipFill>
        <p:spPr bwMode="auto">
          <a:xfrm>
            <a:off x="5166012" y="4113610"/>
            <a:ext cx="1722646" cy="12948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4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1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808080"/>
        </a:solidFill>
        <a:ln w="9525">
          <a:noFill/>
          <a:miter lim="800000"/>
          <a:headEnd/>
          <a:tailEnd/>
        </a:ln>
      </a:spPr>
      <a:bodyPr wrap="none" anchor="ctr"/>
      <a:lstStyle>
        <a:defPPr>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3_Blank">
  <a:themeElements>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5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4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宽屏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default">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a:tailEnd/>
        </a:ln>
      </a:spPr>
      <a:bodyPr wrap="square" lIns="79190" tIns="39596" rIns="79190" bIns="39596" rtlCol="0" anchor="ctr">
        <a:noAutofit/>
      </a:bodyPr>
      <a:lstStyle>
        <a:defPPr algn="ctr" defTabSz="784093">
          <a:lnSpc>
            <a:spcPct val="90000"/>
          </a:lnSpc>
          <a:defRPr sz="1000" dirty="0" smtClean="0">
            <a:solidFill>
              <a:schemeClr val="lt1"/>
            </a:solidFill>
            <a:latin typeface="+mn-ea"/>
            <a:ea typeface="+mn-ea"/>
          </a:defRPr>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0000" tIns="46800" rIns="90000" bIns="46800" numCol="1" anchor="ctr"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spPr>
      <a:bodyPr wrap="square">
        <a:spAutoFit/>
      </a:bodyPr>
      <a:lstStyle>
        <a:defPPr>
          <a:defRPr sz="900" b="1" dirty="0"/>
        </a:defPPr>
      </a:lstStyle>
    </a:tx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4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2D050">
            <a:alpha val="49000"/>
          </a:srgbClr>
        </a:solidFill>
        <a:ln w="9525" algn="ctr">
          <a:noFill/>
          <a:round/>
          <a:headEnd/>
          <a:tailEnd/>
        </a:ln>
        <a:effectLst>
          <a:outerShdw blurRad="50800" dist="38100" dir="2700000" algn="tl" rotWithShape="0">
            <a:prstClr val="black">
              <a:alpha val="40000"/>
            </a:prstClr>
          </a:outerShdw>
        </a:effectLst>
      </a:spPr>
      <a:bodyPr lIns="91343" tIns="45671" rIns="91343" bIns="45671" anchor="ctr"/>
      <a:lstStyle>
        <a:defPPr algn="ctr" defTabSz="750871" eaLnBrk="0" hangingPunct="0">
          <a:buNone/>
          <a:defRPr sz="2000" b="1" i="1" dirty="0" smtClean="0">
            <a:solidFill>
              <a:srgbClr val="FF0000"/>
            </a:solidFill>
            <a:ea typeface="Arial Unicode MS" pitchFamily="34" charset="-122"/>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sz="14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2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FrutigerNext LT Medium"/>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36241</TotalTime>
  <Words>570</Words>
  <Application>Microsoft Office PowerPoint</Application>
  <PresentationFormat>Custom</PresentationFormat>
  <Paragraphs>66</Paragraphs>
  <Slides>6</Slides>
  <Notes>3</Notes>
  <HiddenSlides>0</HiddenSlides>
  <MMClips>0</MMClips>
  <ScaleCrop>false</ScaleCrop>
  <HeadingPairs>
    <vt:vector size="4" baseType="variant">
      <vt:variant>
        <vt:lpstr>Theme</vt:lpstr>
      </vt:variant>
      <vt:variant>
        <vt:i4>29</vt:i4>
      </vt:variant>
      <vt:variant>
        <vt:lpstr>Slide Titles</vt:lpstr>
      </vt:variant>
      <vt:variant>
        <vt:i4>6</vt:i4>
      </vt:variant>
    </vt:vector>
  </HeadingPairs>
  <TitlesOfParts>
    <vt:vector size="35" baseType="lpstr">
      <vt:lpstr>1_主题1</vt:lpstr>
      <vt:lpstr>自定义设计方案</vt:lpstr>
      <vt:lpstr>2_自定义设计方案</vt:lpstr>
      <vt:lpstr>8_主题1</vt:lpstr>
      <vt:lpstr>9_主题1</vt:lpstr>
      <vt:lpstr>10_主题1</vt:lpstr>
      <vt:lpstr>11_主题1</vt:lpstr>
      <vt:lpstr>12_主题1</vt:lpstr>
      <vt:lpstr>1_Blank</vt:lpstr>
      <vt:lpstr>Blank</vt:lpstr>
      <vt:lpstr>13_主题1</vt:lpstr>
      <vt:lpstr>2_default</vt:lpstr>
      <vt:lpstr>3_default</vt:lpstr>
      <vt:lpstr>14_主题1</vt:lpstr>
      <vt:lpstr>15_主题1</vt:lpstr>
      <vt:lpstr>4_default</vt:lpstr>
      <vt:lpstr>16_主题1</vt:lpstr>
      <vt:lpstr>17_主题1</vt:lpstr>
      <vt:lpstr>18_主题1</vt:lpstr>
      <vt:lpstr>19_主题1</vt:lpstr>
      <vt:lpstr>20_主题1</vt:lpstr>
      <vt:lpstr>default</vt:lpstr>
      <vt:lpstr>3_Blank</vt:lpstr>
      <vt:lpstr>5_default</vt:lpstr>
      <vt:lpstr>4_Blank</vt:lpstr>
      <vt:lpstr>宽屏模板</vt:lpstr>
      <vt:lpstr>4_华为VI主题16x9</vt:lpstr>
      <vt:lpstr>12_default</vt:lpstr>
      <vt:lpstr>1_自定义设计方案</vt:lpstr>
      <vt:lpstr>Network Function Virtualization in  3GPP       March 2014</vt:lpstr>
      <vt:lpstr>Background - NFV introduction</vt:lpstr>
      <vt:lpstr>EPC/IMS Virtualization</vt:lpstr>
      <vt:lpstr>Proposed 3GPP Actions Regarding NFV </vt:lpstr>
      <vt:lpstr>Potential Objectives for SA5 Study Item</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s90971</cp:lastModifiedBy>
  <cp:revision>3378</cp:revision>
  <dcterms:created xsi:type="dcterms:W3CDTF">2010-09-30T06:00:50Z</dcterms:created>
  <dcterms:modified xsi:type="dcterms:W3CDTF">2014-03-02T12:52:30Z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(10)8pKWVenE8A/cBqK98mP/sdETv8TONXdyC+tZkuGtMyIDWuGzJtJiFjk/FiyTo87c8AzXKssH_x000d_ cjpT94/uv8BJeXd9xd8oH7619RKY4atOZQOn7NJ1MGmcVp42viH/VBsxd+xj4rI6TV3aU1qk_x000d_ qnLcMWgyrV5+RS5T1hhqBqvMniyGxuLFPur2atq2q9Y8+h4r3xhkBFjyKEG/fyk8j3gDxgUC_x000d_ NGUVjAaLFi9ESmejBK</vt:lpwstr>
  </property>
  <property fmtid="{D5CDD505-2E9C-101B-9397-08002B2CF9AE}" pid="3" name="_ms_pID_7253431">
    <vt:lpwstr>bG4uY6iTpM1u58OkcHpkmuMTkHQoSrJaiBh6C9qxYSQ4ZAFxy9Zll8_x000d_ KYFW8nUmcrK4VSrzvgXqKPfrm1OlhYNVxqxJDzHSluRuSN+Zt2qUMDbP/ltOt3bjO6tVudvR_x000d_ 4gU1dxXq9QV5xlaeeXIRQCJPj96gIUuQDvkpr6wWg5cCwKRw9qfYeBTHLOee+U4Uph5Zt/cP_x000d_ fpVE33SShcgTNEa7gdMyXblS6f9Er/0Vhm8K</vt:lpwstr>
  </property>
  <property fmtid="{D5CDD505-2E9C-101B-9397-08002B2CF9AE}" pid="4" name="_ms_pID_7253432">
    <vt:lpwstr>II1eL66/NPyQPB+lIYTilQTHa/rMCQIfBVTn_x000d_ QHU35HoYPpXDAv4L4IBpIydeWMWNtKQF29Acln+royLeK66+1hkSMGvIgcvd6VDL5BJJEobF_x000d_ ojrwoyxXOqQhzqY1HrReeJXE4nvxhqdFWEEFgGa9DurIgLppyK6LyYfds5RfHBIYh8sz3aly_x000d_ BanqRUZAk02ovxgqxZ2AVzWbe/dI2MqOsc5JCWhmYWFPjfF6jwdL0b</vt:lpwstr>
  </property>
  <property fmtid="{D5CDD505-2E9C-101B-9397-08002B2CF9AE}" pid="5" name="_ms_pID_7253433">
    <vt:lpwstr>lLo4NA9cBU5f+YJ8pI_x000d_ 0fH8ysowgJgI4LI47g7RjhdszBcKT+zkqeCgf4Ja7PN+06faGqOnZISeWEKw8e/ixCi3hNKn_x000d_ lL7iUDzVcgDQKLsNDgOelcrg7hoqkyy1IJISXmu6aT/L9irlNFLWziOiLcbkdFXJpyKn1/Uu_x000d_ KcPvKxMe7BUKTxZNxnciy/aQDCB6yh5Pne9bwSr/QctJ7cYQayQFl57Px8QKi3Lt975wFY2M</vt:lpwstr>
  </property>
  <property fmtid="{D5CDD505-2E9C-101B-9397-08002B2CF9AE}" pid="6" name="_ms_pID_7253434">
    <vt:lpwstr>_x000d_ n+CDTv43P+CCJbzy8WmzP9H7tSHzk/hKKBLC5Qrwey1WPXs6P+j4y4aFKNmayP8afr3YMfxF_x000d_ mfNnHyZe/5Er4bfjPnKg4i8Dz8XH3PSKtI6EqQS4xUKNoh8ktfc04JexvAtJ54IFTZwZjXG5_x000d_ e/uDOhH8N2DEuTMQW9gJ7Pfh5tivPjQF/OLTMailUCJA+NcXvqTpntzCbi9kYBbIK/qSnKZE_x000d_ ravTeGX1L7gYAmPh</vt:lpwstr>
  </property>
  <property fmtid="{D5CDD505-2E9C-101B-9397-08002B2CF9AE}" pid="7" name="_ms_pID_7253435">
    <vt:lpwstr>hS+AfJ0T3ZwvpsRwL5cpTKi1m/yQ5ORh36tPzN4vTSvAoHgqYj5twLY3_x000d_ EN5v7jm3vcHT5UxnM5RxfnlxXOlRESa05zzJc0csI4WSB+12utRIfkG0ta2EsEikFVwEiEli_x000d_ dbgqOcj8ARt9eMEKpo3LeCdaw7sLMKIpvtlSYe02FCkweozO7JeERmzdEDh1O7Iuo9YU270/_x000d_ wOEh6TJ3eyEh6rr6MpveGqXw6bF6z1SGm5</vt:lpwstr>
  </property>
  <property fmtid="{D5CDD505-2E9C-101B-9397-08002B2CF9AE}" pid="8" name="_ms_pID_7253436">
    <vt:lpwstr>5I9CPOS8uT/TY1o8RXcGXxrrBxJdigS1Sc5bV7_x000d_ 4hff/O4WUck0YC1/BzWpBCf7zpckrJJgCeCuWXK+K53+f6QdZMg9wBDa0BKNjA45etHoDugZ_x000d_ U1bm2OaCp8ufQ3B2ZOXbeHmKKxklb2Igk9eRnow+JLlSezohFOmaNHefNUlbyuRkaU2cvfWG_x000d_ B7zkSdpd36W2zx/kaQMrTbKQcZQCpzyJGU76/TBqFJlypwddafyv</vt:lpwstr>
  </property>
  <property fmtid="{D5CDD505-2E9C-101B-9397-08002B2CF9AE}" pid="9" name="_ms_pID_7253437">
    <vt:lpwstr>YGC8ukRQNoVoVJBgN9U5_x000d_ y+ADY0Q8/3t4G4AdBfCMsKpsNbS7FcrOJQs5cwl7oGd7GyOnGsYIbUpp92qIiwJEoJ72cBD1_x000d_ vhvAhT5jpjUAB0qcoGqe7i/wrs6B/q6KZbabPL2Zt2jXt7VaieQeojwSh7tnAhC9RmNqXeKA_x000d_ YRIdrxWmwrDjiJzcpnuHapginRXVZWcHgHDnKvlBC30jLcCovpLFkdh+tE3n8NsnGortRn</vt:lpwstr>
  </property>
  <property fmtid="{D5CDD505-2E9C-101B-9397-08002B2CF9AE}" pid="10" name="_ms_pID_7253438">
    <vt:lpwstr>KN_x000d_ jiyWGMJCtf1bVH92FfQRSjMkwTTNNA9hZdjbfNkkwG4pcl0rQkzT4Guv/8xq9L/cvdkANwXo_x000d_ Crxb+ySXfOxLgYM9T4t50aw6iIwrn++VXX+/x8W6KWQjIKT3qzSDfVPRtvgqny9Qal1xxp3W_x000d_ QkXTBBYxx4xNggxp98zc9ICfH/eqBglRPgHutsIiKFwPlxe2q/plHaDSAE0yUFTcxeFobXob_x000d_ MucdPXXry032DK</vt:lpwstr>
  </property>
  <property fmtid="{D5CDD505-2E9C-101B-9397-08002B2CF9AE}" pid="11" name="_ms_pID_725343_00">
    <vt:lpwstr>_ms_pID_725343</vt:lpwstr>
  </property>
  <property fmtid="{D5CDD505-2E9C-101B-9397-08002B2CF9AE}" pid="12" name="_ms_pID_7253431_00">
    <vt:lpwstr>_ms_pID_7253431</vt:lpwstr>
  </property>
  <property fmtid="{D5CDD505-2E9C-101B-9397-08002B2CF9AE}" pid="13" name="_ms_pID_7253432_00">
    <vt:lpwstr>_ms_pID_7253432</vt:lpwstr>
  </property>
  <property fmtid="{D5CDD505-2E9C-101B-9397-08002B2CF9AE}" pid="14" name="_ms_pID_7253433_00">
    <vt:lpwstr>_ms_pID_7253433</vt:lpwstr>
  </property>
  <property fmtid="{D5CDD505-2E9C-101B-9397-08002B2CF9AE}" pid="15" name="_ms_pID_7253434_00">
    <vt:lpwstr>_ms_pID_7253434</vt:lpwstr>
  </property>
  <property fmtid="{D5CDD505-2E9C-101B-9397-08002B2CF9AE}" pid="16" name="_ms_pID_7253435_00">
    <vt:lpwstr>_ms_pID_7253435</vt:lpwstr>
  </property>
  <property fmtid="{D5CDD505-2E9C-101B-9397-08002B2CF9AE}" pid="17" name="_ms_pID_7253436_00">
    <vt:lpwstr>_ms_pID_7253436</vt:lpwstr>
  </property>
  <property fmtid="{D5CDD505-2E9C-101B-9397-08002B2CF9AE}" pid="18" name="_ms_pID_7253437_00">
    <vt:lpwstr>_ms_pID_7253437</vt:lpwstr>
  </property>
  <property fmtid="{D5CDD505-2E9C-101B-9397-08002B2CF9AE}" pid="19" name="_ms_pID_7253438_00">
    <vt:lpwstr>_ms_pID_7253438</vt:lpwstr>
  </property>
  <property fmtid="{D5CDD505-2E9C-101B-9397-08002B2CF9AE}" pid="20" name="_ms_pID_7253439">
    <vt:lpwstr>IUFA63aASoC1/y2zmx4jSHjxYkrr2ZmjBKHqvxxlVcP7GOjKAz36Hctv0u_x000d_ A3SR+zGiskkWyvaga9Q9N/9q5NGx/I+/WwMnXa6DYsyQvfIB6YCIt2rNDnYxuiGxUI8buBHb_x000d_ BaEHd0DrvPxdtp4Za01JWUIgF3hRbQ==</vt:lpwstr>
  </property>
  <property fmtid="{D5CDD505-2E9C-101B-9397-08002B2CF9AE}" pid="21" name="_new_ms_pID_72543">
    <vt:lpwstr>(3)Kys/X11b+yQ+Suv/zKK78Hr8dmvDdB8Np3TwE2KqEn4HBSbx7ovKnMnoSfXC9KXRfVIMZ7Kc_x000d_
UvEiC28RbiFE+dthLQnCt9c6MsWnkW4PGVs3PCYZ6AoGprCTMu+fPIZuvdNnECHXl3nVYDoG_x000d_
5RwB3PkAZ14mBm2C5yyBMNApmSXvJtK730/pXuzLdVWgLOsgEKzKWXzR7H5xmefEQwubvFy2_x000d_
ahfQGn+LWCjqJotT/3</vt:lpwstr>
  </property>
  <property fmtid="{D5CDD505-2E9C-101B-9397-08002B2CF9AE}" pid="22" name="_new_ms_pID_725431">
    <vt:lpwstr>6lUYo2UPuyhT9kUirX7N62ndkUuHrxeplmrsBkPk+Vb2Vd/pRrxyfV_x000d_
y2wVmFEedStPES8jwFoNhpgSm4MRWXZIrRUSuRpMs3zdR7dT7R7F3rf8kQuPtFjPmAaMXA3e_x000d_
y2yLj8UDO+EXfNwAB4Imlquo6nZ19QlbcBfvXayYB0A5aV4piMHOavK696H4Znwxwn7ReOIG_x000d_
0u40ma0vuYs3TDyVDHOVCXj9XV5mx9jVa9q6</vt:lpwstr>
  </property>
  <property fmtid="{D5CDD505-2E9C-101B-9397-08002B2CF9AE}" pid="23" name="_new_ms_pID_725432">
    <vt:lpwstr>4+3t/xWtuJaOicR9uMZjY055JbfDKkK9weG3_x000d_
t+C2dDUBfzsJ1z7Gg8Xo+3bTOUNx0cY0HL/1t/Q2w9B1lbEj73wZhzRHi89vmd8QdKl89m9M_x000d_
</vt:lpwstr>
  </property>
  <property fmtid="{D5CDD505-2E9C-101B-9397-08002B2CF9AE}" pid="24" name="sflag">
    <vt:lpwstr>1393764557</vt:lpwstr>
  </property>
</Properties>
</file>