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tags/tag1.xml" ContentType="application/vnd.openxmlformats-officedocument.presentationml.tags+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commentAuthors.xml" ContentType="application/vnd.openxmlformats-officedocument.presentationml.commentAuthors+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5"/>
  </p:notesMasterIdLst>
  <p:handoutMasterIdLst>
    <p:handoutMasterId r:id="rId16"/>
  </p:handoutMasterIdLst>
  <p:sldIdLst>
    <p:sldId id="257" r:id="rId2"/>
    <p:sldId id="395" r:id="rId3"/>
    <p:sldId id="398" r:id="rId4"/>
    <p:sldId id="399" r:id="rId5"/>
    <p:sldId id="400" r:id="rId6"/>
    <p:sldId id="389" r:id="rId7"/>
    <p:sldId id="401" r:id="rId8"/>
    <p:sldId id="402" r:id="rId9"/>
    <p:sldId id="403" r:id="rId10"/>
    <p:sldId id="404" r:id="rId11"/>
    <p:sldId id="405" r:id="rId12"/>
    <p:sldId id="394" r:id="rId13"/>
    <p:sldId id="288" r:id="rId14"/>
  </p:sldIdLst>
  <p:sldSz cx="11887200" cy="6858000"/>
  <p:notesSz cx="6858000" cy="9144000"/>
  <p:defaultTextStyle>
    <a:defPPr>
      <a:defRPr lang="en-US"/>
    </a:defPPr>
    <a:lvl1pPr algn="l" rtl="0" fontAlgn="base">
      <a:spcBef>
        <a:spcPct val="50000"/>
      </a:spcBef>
      <a:spcAft>
        <a:spcPct val="0"/>
      </a:spcAft>
      <a:defRPr kern="1200">
        <a:solidFill>
          <a:schemeClr val="tx1"/>
        </a:solidFill>
        <a:latin typeface="Tahoma" pitchFamily="34" charset="0"/>
        <a:ea typeface="+mn-ea"/>
        <a:cs typeface="+mn-cs"/>
      </a:defRPr>
    </a:lvl1pPr>
    <a:lvl2pPr marL="457200" algn="l" rtl="0" fontAlgn="base">
      <a:spcBef>
        <a:spcPct val="50000"/>
      </a:spcBef>
      <a:spcAft>
        <a:spcPct val="0"/>
      </a:spcAft>
      <a:defRPr kern="1200">
        <a:solidFill>
          <a:schemeClr val="tx1"/>
        </a:solidFill>
        <a:latin typeface="Tahoma" pitchFamily="34" charset="0"/>
        <a:ea typeface="+mn-ea"/>
        <a:cs typeface="+mn-cs"/>
      </a:defRPr>
    </a:lvl2pPr>
    <a:lvl3pPr marL="914400" algn="l" rtl="0" fontAlgn="base">
      <a:spcBef>
        <a:spcPct val="50000"/>
      </a:spcBef>
      <a:spcAft>
        <a:spcPct val="0"/>
      </a:spcAft>
      <a:defRPr kern="1200">
        <a:solidFill>
          <a:schemeClr val="tx1"/>
        </a:solidFill>
        <a:latin typeface="Tahoma" pitchFamily="34" charset="0"/>
        <a:ea typeface="+mn-ea"/>
        <a:cs typeface="+mn-cs"/>
      </a:defRPr>
    </a:lvl3pPr>
    <a:lvl4pPr marL="1371600" algn="l" rtl="0" fontAlgn="base">
      <a:spcBef>
        <a:spcPct val="50000"/>
      </a:spcBef>
      <a:spcAft>
        <a:spcPct val="0"/>
      </a:spcAft>
      <a:defRPr kern="1200">
        <a:solidFill>
          <a:schemeClr val="tx1"/>
        </a:solidFill>
        <a:latin typeface="Tahoma" pitchFamily="34" charset="0"/>
        <a:ea typeface="+mn-ea"/>
        <a:cs typeface="+mn-cs"/>
      </a:defRPr>
    </a:lvl4pPr>
    <a:lvl5pPr marL="1828800" algn="l" rtl="0" fontAlgn="base">
      <a:spcBef>
        <a:spcPct val="50000"/>
      </a:spcBef>
      <a:spcAft>
        <a:spcPct val="0"/>
      </a:spcAft>
      <a:defRPr kern="1200">
        <a:solidFill>
          <a:schemeClr val="tx1"/>
        </a:solidFill>
        <a:latin typeface="Tahoma" pitchFamily="34" charset="0"/>
        <a:ea typeface="+mn-ea"/>
        <a:cs typeface="+mn-cs"/>
      </a:defRPr>
    </a:lvl5pPr>
    <a:lvl6pPr marL="2286000" algn="l" defTabSz="914400" rtl="0" eaLnBrk="1" latinLnBrk="0" hangingPunct="1">
      <a:defRPr kern="1200">
        <a:solidFill>
          <a:schemeClr val="tx1"/>
        </a:solidFill>
        <a:latin typeface="Tahoma" pitchFamily="34" charset="0"/>
        <a:ea typeface="+mn-ea"/>
        <a:cs typeface="+mn-cs"/>
      </a:defRPr>
    </a:lvl6pPr>
    <a:lvl7pPr marL="2743200" algn="l" defTabSz="914400" rtl="0" eaLnBrk="1" latinLnBrk="0" hangingPunct="1">
      <a:defRPr kern="1200">
        <a:solidFill>
          <a:schemeClr val="tx1"/>
        </a:solidFill>
        <a:latin typeface="Tahoma" pitchFamily="34" charset="0"/>
        <a:ea typeface="+mn-ea"/>
        <a:cs typeface="+mn-cs"/>
      </a:defRPr>
    </a:lvl7pPr>
    <a:lvl8pPr marL="3200400" algn="l" defTabSz="914400" rtl="0" eaLnBrk="1" latinLnBrk="0" hangingPunct="1">
      <a:defRPr kern="1200">
        <a:solidFill>
          <a:schemeClr val="tx1"/>
        </a:solidFill>
        <a:latin typeface="Tahoma" pitchFamily="34" charset="0"/>
        <a:ea typeface="+mn-ea"/>
        <a:cs typeface="+mn-cs"/>
      </a:defRPr>
    </a:lvl8pPr>
    <a:lvl9pPr marL="3657600" algn="l" defTabSz="914400" rtl="0" eaLnBrk="1" latinLnBrk="0" hangingPunct="1">
      <a:defRPr kern="1200">
        <a:solidFill>
          <a:schemeClr val="tx1"/>
        </a:solidFill>
        <a:latin typeface="Tahoma" pitchFamily="34" charset="0"/>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Danielle Claude" initials="DC" lastIdx="6"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404040"/>
    <a:srgbClr val="62448E"/>
    <a:srgbClr val="997DC1"/>
    <a:srgbClr val="714FA3"/>
    <a:srgbClr val="412D5D"/>
    <a:srgbClr val="6639B7"/>
    <a:srgbClr val="C3B3DB"/>
    <a:srgbClr val="C1B1D9"/>
    <a:srgbClr val="8261B3"/>
    <a:srgbClr val="644690"/>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9248" autoAdjust="0"/>
    <p:restoredTop sz="92294" autoAdjust="0"/>
  </p:normalViewPr>
  <p:slideViewPr>
    <p:cSldViewPr snapToGrid="0">
      <p:cViewPr>
        <p:scale>
          <a:sx n="57" d="100"/>
          <a:sy n="57" d="100"/>
        </p:scale>
        <p:origin x="-1134" y="-966"/>
      </p:cViewPr>
      <p:guideLst>
        <p:guide orient="horz" pos="2160"/>
        <p:guide pos="7291"/>
      </p:guideLst>
    </p:cSldViewPr>
  </p:slideViewPr>
  <p:outlineViewPr>
    <p:cViewPr>
      <p:scale>
        <a:sx n="33" d="100"/>
        <a:sy n="33" d="100"/>
      </p:scale>
      <p:origin x="0" y="3294"/>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68" d="100"/>
          <a:sy n="68" d="100"/>
        </p:scale>
        <p:origin x="-3354" y="-90"/>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handoutMaster" Target="handoutMasters/handout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latin typeface="Trebuchet MS" pitchFamily="34" charset="0"/>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0F4CECB6-0CE6-4FC1-BA49-67D5969F8DE6}" type="datetimeFigureOut">
              <a:rPr lang="en-US" smtClean="0">
                <a:latin typeface="Trebuchet MS" pitchFamily="34" charset="0"/>
              </a:rPr>
              <a:pPr/>
              <a:t>2/28/2014</a:t>
            </a:fld>
            <a:endParaRPr lang="en-US">
              <a:latin typeface="Trebuchet MS" pitchFamily="34" charset="0"/>
            </a:endParaRPr>
          </a:p>
        </p:txBody>
      </p:sp>
      <p:sp>
        <p:nvSpPr>
          <p:cNvPr id="6" name="Footer Placeholder 2"/>
          <p:cNvSpPr txBox="1">
            <a:spLocks/>
          </p:cNvSpPr>
          <p:nvPr/>
        </p:nvSpPr>
        <p:spPr>
          <a:xfrm>
            <a:off x="3175000" y="8512175"/>
            <a:ext cx="484187" cy="239712"/>
          </a:xfrm>
          <a:prstGeom prst="rect">
            <a:avLst/>
          </a:prstGeom>
        </p:spPr>
        <p:txBody>
          <a:bodyPr anchor="b"/>
          <a:lstStyle>
            <a:defPPr>
              <a:defRPr lang="en-GB"/>
            </a:defPPr>
            <a:lvl1pPr>
              <a:defRPr sz="800">
                <a:solidFill>
                  <a:schemeClr val="bg1">
                    <a:lumMod val="50000"/>
                  </a:schemeClr>
                </a:solidFill>
                <a:latin typeface="Tahoma" pitchFamily="34" charset="0"/>
              </a:defRPr>
            </a:lvl1pPr>
          </a:lstStyle>
          <a:p>
            <a:pPr algn="ctr">
              <a:spcBef>
                <a:spcPct val="0"/>
              </a:spcBef>
              <a:defRPr/>
            </a:pPr>
            <a:fld id="{1D43DDA3-B8F5-4355-8795-A0F7A61B9EB2}" type="slidenum">
              <a:rPr lang="en-US" sz="600" smtClean="0">
                <a:solidFill>
                  <a:schemeClr val="tx1">
                    <a:lumMod val="50000"/>
                    <a:lumOff val="50000"/>
                  </a:schemeClr>
                </a:solidFill>
                <a:latin typeface="Trebuchet MS" pitchFamily="34" charset="0"/>
                <a:cs typeface="Arial" pitchFamily="34" charset="0"/>
              </a:rPr>
              <a:pPr algn="ctr">
                <a:spcBef>
                  <a:spcPct val="0"/>
                </a:spcBef>
                <a:defRPr/>
              </a:pPr>
              <a:t>‹#›</a:t>
            </a:fld>
            <a:endParaRPr lang="en-US" sz="600" dirty="0">
              <a:solidFill>
                <a:schemeClr val="tx1">
                  <a:lumMod val="50000"/>
                  <a:lumOff val="50000"/>
                </a:schemeClr>
              </a:solidFill>
              <a:latin typeface="Trebuchet MS" pitchFamily="34" charset="0"/>
              <a:cs typeface="Arial" pitchFamily="34" charset="0"/>
            </a:endParaRPr>
          </a:p>
        </p:txBody>
      </p:sp>
      <p:sp>
        <p:nvSpPr>
          <p:cNvPr id="7" name="Rectangle 7"/>
          <p:cNvSpPr>
            <a:spLocks noChangeArrowheads="1"/>
          </p:cNvSpPr>
          <p:nvPr/>
        </p:nvSpPr>
        <p:spPr bwMode="auto">
          <a:xfrm>
            <a:off x="222250" y="8737600"/>
            <a:ext cx="6408737" cy="228600"/>
          </a:xfrm>
          <a:prstGeom prst="rect">
            <a:avLst/>
          </a:prstGeom>
          <a:noFill/>
          <a:ln w="9525">
            <a:noFill/>
            <a:miter lim="800000"/>
            <a:headEnd/>
            <a:tailEnd/>
          </a:ln>
          <a:effectLst/>
        </p:spPr>
        <p:txBody>
          <a:bodyPr lIns="91428" tIns="45714" rIns="91428" bIns="45714" anchor="b"/>
          <a:lstStyle/>
          <a:p>
            <a:pPr algn="ctr"/>
            <a:r>
              <a:rPr lang="en-US" sz="600">
                <a:solidFill>
                  <a:srgbClr val="7F7F7F"/>
                </a:solidFill>
                <a:latin typeface="Trebuchet MS" pitchFamily="34" charset="0"/>
                <a:cs typeface="Arial" pitchFamily="34" charset="0"/>
              </a:rPr>
              <a:t>COPYRIGHT © </a:t>
            </a:r>
            <a:r>
              <a:rPr lang="en-US" sz="600" smtClean="0">
                <a:solidFill>
                  <a:srgbClr val="7F7F7F"/>
                </a:solidFill>
                <a:latin typeface="Trebuchet MS" pitchFamily="34" charset="0"/>
                <a:cs typeface="Arial" pitchFamily="34" charset="0"/>
              </a:rPr>
              <a:t>2012 ALCATEL-LUCENT.</a:t>
            </a:r>
            <a:r>
              <a:rPr lang="en-US" sz="600" baseline="0" smtClean="0">
                <a:solidFill>
                  <a:srgbClr val="7F7F7F"/>
                </a:solidFill>
                <a:latin typeface="Trebuchet MS" pitchFamily="34" charset="0"/>
                <a:cs typeface="Arial" pitchFamily="34" charset="0"/>
              </a:rPr>
              <a:t> </a:t>
            </a:r>
            <a:r>
              <a:rPr lang="en-US" sz="600" smtClean="0">
                <a:solidFill>
                  <a:srgbClr val="7F7F7F"/>
                </a:solidFill>
                <a:latin typeface="Trebuchet MS" pitchFamily="34" charset="0"/>
                <a:cs typeface="Arial" pitchFamily="34" charset="0"/>
              </a:rPr>
              <a:t>ALL </a:t>
            </a:r>
            <a:r>
              <a:rPr lang="en-US" sz="600">
                <a:solidFill>
                  <a:srgbClr val="7F7F7F"/>
                </a:solidFill>
                <a:latin typeface="Trebuchet MS" pitchFamily="34" charset="0"/>
                <a:cs typeface="Arial" pitchFamily="34" charset="0"/>
              </a:rPr>
              <a:t>RIGHTS RESERVED. </a:t>
            </a:r>
            <a:r>
              <a:rPr lang="en-US" sz="500">
                <a:solidFill>
                  <a:srgbClr val="7F7F7F"/>
                </a:solidFill>
                <a:latin typeface="Trebuchet MS" pitchFamily="34" charset="0"/>
                <a:cs typeface="Arial" pitchFamily="34" charset="0"/>
              </a:rPr>
              <a:t/>
            </a:r>
            <a:br>
              <a:rPr lang="en-US" sz="500">
                <a:solidFill>
                  <a:srgbClr val="7F7F7F"/>
                </a:solidFill>
                <a:latin typeface="Trebuchet MS" pitchFamily="34" charset="0"/>
                <a:cs typeface="Arial" pitchFamily="34" charset="0"/>
              </a:rPr>
            </a:br>
            <a:r>
              <a:rPr lang="en-US" sz="600">
                <a:solidFill>
                  <a:srgbClr val="A51140"/>
                </a:solidFill>
                <a:latin typeface="Trebuchet MS" pitchFamily="34" charset="0"/>
                <a:cs typeface="Arial" pitchFamily="34" charset="0"/>
              </a:rPr>
              <a:t>ALCATEL-LUCENT — CONFIDENTIAL — SOLELY FOR AUTHORIZED PERSONS HAVING A NEED TO KNOW — PROPRIETARY — USE PURSUANT TO COMPANY INSTRUCTION</a:t>
            </a:r>
          </a:p>
        </p:txBody>
      </p:sp>
    </p:spTree>
    <p:extLst>
      <p:ext uri="{BB962C8B-B14F-4D97-AF65-F5344CB8AC3E}">
        <p14:creationId xmlns="" xmlns:p14="http://schemas.microsoft.com/office/powerpoint/2010/main" val="265536098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268" name="Rectangle 4"/>
          <p:cNvSpPr>
            <a:spLocks noGrp="1" noRot="1" noChangeAspect="1" noChangeArrowheads="1" noTextEdit="1"/>
          </p:cNvSpPr>
          <p:nvPr>
            <p:ph type="sldImg" idx="2"/>
          </p:nvPr>
        </p:nvSpPr>
        <p:spPr bwMode="auto">
          <a:xfrm>
            <a:off x="457200" y="400050"/>
            <a:ext cx="5943600" cy="3429000"/>
          </a:xfrm>
          <a:prstGeom prst="rect">
            <a:avLst/>
          </a:prstGeom>
          <a:noFill/>
          <a:ln w="9525">
            <a:solidFill>
              <a:srgbClr val="000000"/>
            </a:solidFill>
            <a:miter lim="800000"/>
            <a:headEnd/>
            <a:tailEnd/>
          </a:ln>
          <a:effectLst/>
        </p:spPr>
      </p:sp>
      <p:sp>
        <p:nvSpPr>
          <p:cNvPr id="11269" name="Rectangle 5"/>
          <p:cNvSpPr>
            <a:spLocks noGrp="1" noChangeArrowheads="1"/>
          </p:cNvSpPr>
          <p:nvPr>
            <p:ph type="body" sz="quarter" idx="3"/>
          </p:nvPr>
        </p:nvSpPr>
        <p:spPr bwMode="auto">
          <a:xfrm>
            <a:off x="457200" y="3971925"/>
            <a:ext cx="5943600" cy="44862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8" name="Footer Placeholder 2"/>
          <p:cNvSpPr txBox="1">
            <a:spLocks/>
          </p:cNvSpPr>
          <p:nvPr/>
        </p:nvSpPr>
        <p:spPr>
          <a:xfrm>
            <a:off x="3165476" y="8564563"/>
            <a:ext cx="484187" cy="239712"/>
          </a:xfrm>
          <a:prstGeom prst="rect">
            <a:avLst/>
          </a:prstGeom>
        </p:spPr>
        <p:txBody>
          <a:bodyPr anchor="b"/>
          <a:lstStyle>
            <a:defPPr>
              <a:defRPr lang="en-GB"/>
            </a:defPPr>
            <a:lvl1pPr>
              <a:defRPr sz="800">
                <a:solidFill>
                  <a:schemeClr val="bg1">
                    <a:lumMod val="50000"/>
                  </a:schemeClr>
                </a:solidFill>
                <a:latin typeface="Tahoma" pitchFamily="34" charset="0"/>
              </a:defRPr>
            </a:lvl1pPr>
          </a:lstStyle>
          <a:p>
            <a:pPr algn="ctr">
              <a:spcBef>
                <a:spcPct val="0"/>
              </a:spcBef>
              <a:defRPr/>
            </a:pPr>
            <a:fld id="{1D43DDA3-B8F5-4355-8795-A0F7A61B9EB2}" type="slidenum">
              <a:rPr lang="en-US" sz="600" smtClean="0">
                <a:solidFill>
                  <a:schemeClr val="tx1">
                    <a:lumMod val="50000"/>
                    <a:lumOff val="50000"/>
                  </a:schemeClr>
                </a:solidFill>
                <a:latin typeface="Trebuchet MS" pitchFamily="34" charset="0"/>
                <a:cs typeface="Arial" pitchFamily="34" charset="0"/>
              </a:rPr>
              <a:pPr algn="ctr">
                <a:spcBef>
                  <a:spcPct val="0"/>
                </a:spcBef>
                <a:defRPr/>
              </a:pPr>
              <a:t>‹#›</a:t>
            </a:fld>
            <a:endParaRPr lang="en-US" sz="600" dirty="0">
              <a:solidFill>
                <a:schemeClr val="tx1">
                  <a:lumMod val="50000"/>
                  <a:lumOff val="50000"/>
                </a:schemeClr>
              </a:solidFill>
              <a:latin typeface="Trebuchet MS" pitchFamily="34" charset="0"/>
              <a:cs typeface="Arial" pitchFamily="34" charset="0"/>
            </a:endParaRPr>
          </a:p>
        </p:txBody>
      </p:sp>
      <p:sp>
        <p:nvSpPr>
          <p:cNvPr id="9" name="Rectangle 7"/>
          <p:cNvSpPr>
            <a:spLocks noChangeArrowheads="1"/>
          </p:cNvSpPr>
          <p:nvPr/>
        </p:nvSpPr>
        <p:spPr bwMode="auto">
          <a:xfrm>
            <a:off x="212726" y="8789988"/>
            <a:ext cx="6408737" cy="228600"/>
          </a:xfrm>
          <a:prstGeom prst="rect">
            <a:avLst/>
          </a:prstGeom>
          <a:noFill/>
          <a:ln w="9525">
            <a:noFill/>
            <a:miter lim="800000"/>
            <a:headEnd/>
            <a:tailEnd/>
          </a:ln>
          <a:effectLst/>
        </p:spPr>
        <p:txBody>
          <a:bodyPr lIns="91428" tIns="45714" rIns="91428" bIns="45714" anchor="b"/>
          <a:lstStyle/>
          <a:p>
            <a:pPr algn="ctr"/>
            <a:r>
              <a:rPr lang="en-US" sz="600">
                <a:solidFill>
                  <a:srgbClr val="7F7F7F"/>
                </a:solidFill>
                <a:latin typeface="Trebuchet MS" pitchFamily="34" charset="0"/>
                <a:cs typeface="Arial" pitchFamily="34" charset="0"/>
              </a:rPr>
              <a:t>COPYRIGHT © </a:t>
            </a:r>
            <a:r>
              <a:rPr lang="en-US" sz="600" smtClean="0">
                <a:solidFill>
                  <a:srgbClr val="7F7F7F"/>
                </a:solidFill>
                <a:latin typeface="Trebuchet MS" pitchFamily="34" charset="0"/>
                <a:cs typeface="Arial" pitchFamily="34" charset="0"/>
              </a:rPr>
              <a:t>2012 ALCATEL-LUCENT.</a:t>
            </a:r>
            <a:r>
              <a:rPr lang="en-US" sz="600" baseline="0" smtClean="0">
                <a:solidFill>
                  <a:srgbClr val="7F7F7F"/>
                </a:solidFill>
                <a:latin typeface="Trebuchet MS" pitchFamily="34" charset="0"/>
                <a:cs typeface="Arial" pitchFamily="34" charset="0"/>
              </a:rPr>
              <a:t> </a:t>
            </a:r>
            <a:r>
              <a:rPr lang="en-US" sz="600" smtClean="0">
                <a:solidFill>
                  <a:srgbClr val="7F7F7F"/>
                </a:solidFill>
                <a:latin typeface="Trebuchet MS" pitchFamily="34" charset="0"/>
                <a:cs typeface="Arial" pitchFamily="34" charset="0"/>
              </a:rPr>
              <a:t>ALL </a:t>
            </a:r>
            <a:r>
              <a:rPr lang="en-US" sz="600">
                <a:solidFill>
                  <a:srgbClr val="7F7F7F"/>
                </a:solidFill>
                <a:latin typeface="Trebuchet MS" pitchFamily="34" charset="0"/>
                <a:cs typeface="Arial" pitchFamily="34" charset="0"/>
              </a:rPr>
              <a:t>RIGHTS RESERVED. </a:t>
            </a:r>
            <a:r>
              <a:rPr lang="en-US" sz="500">
                <a:solidFill>
                  <a:srgbClr val="7F7F7F"/>
                </a:solidFill>
                <a:latin typeface="Trebuchet MS" pitchFamily="34" charset="0"/>
                <a:cs typeface="Arial" pitchFamily="34" charset="0"/>
              </a:rPr>
              <a:t/>
            </a:r>
            <a:br>
              <a:rPr lang="en-US" sz="500">
                <a:solidFill>
                  <a:srgbClr val="7F7F7F"/>
                </a:solidFill>
                <a:latin typeface="Trebuchet MS" pitchFamily="34" charset="0"/>
                <a:cs typeface="Arial" pitchFamily="34" charset="0"/>
              </a:rPr>
            </a:br>
            <a:r>
              <a:rPr lang="en-US" sz="600">
                <a:solidFill>
                  <a:srgbClr val="A51140"/>
                </a:solidFill>
                <a:latin typeface="Trebuchet MS" pitchFamily="34" charset="0"/>
                <a:cs typeface="Arial" pitchFamily="34" charset="0"/>
              </a:rPr>
              <a:t>ALCATEL-LUCENT — CONFIDENTIAL — SOLELY FOR AUTHORIZED PERSONS HAVING A NEED TO KNOW — PROPRIETARY — USE PURSUANT TO COMPANY INSTRUCTION</a:t>
            </a:r>
          </a:p>
        </p:txBody>
      </p:sp>
    </p:spTree>
    <p:extLst>
      <p:ext uri="{BB962C8B-B14F-4D97-AF65-F5344CB8AC3E}">
        <p14:creationId xmlns="" xmlns:p14="http://schemas.microsoft.com/office/powerpoint/2010/main" val="2017138817"/>
      </p:ext>
    </p:extLst>
  </p:cSld>
  <p:clrMap bg1="lt1" tx1="dk1" bg2="lt2" tx2="dk2" accent1="accent1" accent2="accent2" accent3="accent3" accent4="accent4" accent5="accent5" accent6="accent6" hlink="hlink" folHlink="folHlink"/>
  <p:notesStyle>
    <a:lvl1pPr marL="114300" indent="-114300" algn="l" rtl="0" fontAlgn="base">
      <a:spcBef>
        <a:spcPct val="30000"/>
      </a:spcBef>
      <a:spcAft>
        <a:spcPct val="0"/>
      </a:spcAft>
      <a:buClr>
        <a:srgbClr val="404040"/>
      </a:buClr>
      <a:buFont typeface="Arial" pitchFamily="34" charset="0"/>
      <a:buChar char="•"/>
      <a:defRPr sz="1100" kern="1200">
        <a:solidFill>
          <a:schemeClr val="tx1"/>
        </a:solidFill>
        <a:latin typeface="Trebuchet MS" pitchFamily="34" charset="0"/>
        <a:ea typeface="+mn-ea"/>
        <a:cs typeface="+mn-cs"/>
      </a:defRPr>
    </a:lvl1pPr>
    <a:lvl2pPr marL="228600" indent="-114300" algn="l" rtl="0" fontAlgn="base">
      <a:spcBef>
        <a:spcPct val="30000"/>
      </a:spcBef>
      <a:spcAft>
        <a:spcPct val="0"/>
      </a:spcAft>
      <a:buClr>
        <a:srgbClr val="404040"/>
      </a:buClr>
      <a:buFont typeface="Arial" pitchFamily="34" charset="0"/>
      <a:buChar char="•"/>
      <a:defRPr sz="1100" kern="1200">
        <a:solidFill>
          <a:schemeClr val="tx1"/>
        </a:solidFill>
        <a:latin typeface="Trebuchet MS" pitchFamily="34" charset="0"/>
        <a:ea typeface="+mn-ea"/>
        <a:cs typeface="+mn-cs"/>
      </a:defRPr>
    </a:lvl2pPr>
    <a:lvl3pPr marL="342900" indent="-114300" algn="l" rtl="0" fontAlgn="base">
      <a:spcBef>
        <a:spcPct val="30000"/>
      </a:spcBef>
      <a:spcAft>
        <a:spcPct val="0"/>
      </a:spcAft>
      <a:buClr>
        <a:srgbClr val="404040"/>
      </a:buClr>
      <a:buFont typeface="Arial" pitchFamily="34" charset="0"/>
      <a:buChar char="•"/>
      <a:defRPr sz="1100" kern="1200">
        <a:solidFill>
          <a:schemeClr val="tx1"/>
        </a:solidFill>
        <a:latin typeface="Trebuchet MS" pitchFamily="34" charset="0"/>
        <a:ea typeface="+mn-ea"/>
        <a:cs typeface="+mn-cs"/>
      </a:defRPr>
    </a:lvl3pPr>
    <a:lvl4pPr marL="457200" indent="-114300" algn="l" rtl="0" fontAlgn="base">
      <a:spcBef>
        <a:spcPct val="30000"/>
      </a:spcBef>
      <a:spcAft>
        <a:spcPct val="0"/>
      </a:spcAft>
      <a:buClr>
        <a:srgbClr val="404040"/>
      </a:buClr>
      <a:buFont typeface="Arial" pitchFamily="34" charset="0"/>
      <a:buChar char="•"/>
      <a:defRPr sz="1100" kern="1200">
        <a:solidFill>
          <a:schemeClr val="tx1"/>
        </a:solidFill>
        <a:latin typeface="Trebuchet MS" pitchFamily="34" charset="0"/>
        <a:ea typeface="+mn-ea"/>
        <a:cs typeface="+mn-cs"/>
      </a:defRPr>
    </a:lvl4pPr>
    <a:lvl5pPr marL="571500" indent="-114300" algn="l" rtl="0" fontAlgn="base">
      <a:spcBef>
        <a:spcPct val="30000"/>
      </a:spcBef>
      <a:spcAft>
        <a:spcPct val="0"/>
      </a:spcAft>
      <a:buClr>
        <a:srgbClr val="404040"/>
      </a:buClr>
      <a:buFont typeface="Arial" pitchFamily="34" charset="0"/>
      <a:buChar char="•"/>
      <a:defRPr sz="1100" kern="1200">
        <a:solidFill>
          <a:schemeClr val="tx1"/>
        </a:solidFill>
        <a:latin typeface="Trebuchet MS"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Slide Image Placeholder 1"/>
          <p:cNvSpPr>
            <a:spLocks noGrp="1" noRot="1" noChangeAspect="1"/>
          </p:cNvSpPr>
          <p:nvPr>
            <p:ph type="sldImg"/>
          </p:nvPr>
        </p:nvSpPr>
        <p:spPr bwMode="auto">
          <a:noFill/>
          <a:ln>
            <a:solidFill>
              <a:srgbClr val="000000"/>
            </a:solidFill>
            <a:miter lim="800000"/>
            <a:headEnd/>
            <a:tailEnd/>
          </a:ln>
        </p:spPr>
      </p:sp>
      <p:sp>
        <p:nvSpPr>
          <p:cNvPr id="26626"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fr-FR" smtClean="0"/>
          </a:p>
        </p:txBody>
      </p:sp>
      <p:sp>
        <p:nvSpPr>
          <p:cNvPr id="26627" name="Slide Number Placeholder 3"/>
          <p:cNvSpPr>
            <a:spLocks noGrp="1"/>
          </p:cNvSpPr>
          <p:nvPr>
            <p:ph type="sldNum" sz="quarter" idx="5"/>
          </p:nvPr>
        </p:nvSpPr>
        <p:spPr bwMode="auto">
          <a:xfrm>
            <a:off x="3884613" y="8685214"/>
            <a:ext cx="2971800" cy="457200"/>
          </a:xfrm>
          <a:prstGeom prst="rect">
            <a:avLst/>
          </a:prstGeom>
          <a:noFill/>
          <a:ln>
            <a:miter lim="800000"/>
            <a:headEnd/>
            <a:tailEnd/>
          </a:ln>
        </p:spPr>
        <p:txBody>
          <a:bodyPr wrap="square" lIns="91433" tIns="45717" rIns="91433" bIns="45717" numCol="1" anchorCtr="0" compatLnSpc="1">
            <a:prstTxWarp prst="textNoShape">
              <a:avLst/>
            </a:prstTxWarp>
          </a:bodyPr>
          <a:lstStyle/>
          <a:p>
            <a:pPr fontAlgn="base">
              <a:spcBef>
                <a:spcPct val="0"/>
              </a:spcBef>
              <a:spcAft>
                <a:spcPct val="0"/>
              </a:spcAft>
            </a:pPr>
            <a:fld id="{2362AE16-D119-43F5-B4DB-D8D3D4EE7937}" type="slidenum">
              <a:rPr lang="en-GB">
                <a:ea typeface="HP Simplified"/>
              </a:rPr>
              <a:pPr fontAlgn="base">
                <a:spcBef>
                  <a:spcPct val="0"/>
                </a:spcBef>
                <a:spcAft>
                  <a:spcPct val="0"/>
                </a:spcAft>
              </a:pPr>
              <a:t>2</a:t>
            </a:fld>
            <a:endParaRPr lang="en-GB">
              <a:ea typeface="HP Simplifie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Image Placeholder 1"/>
          <p:cNvSpPr>
            <a:spLocks noGrp="1" noRot="1" noChangeAspect="1" noTextEdit="1"/>
          </p:cNvSpPr>
          <p:nvPr>
            <p:ph type="sldImg"/>
          </p:nvPr>
        </p:nvSpPr>
        <p:spPr>
          <a:ln/>
        </p:spPr>
      </p:sp>
      <p:sp>
        <p:nvSpPr>
          <p:cNvPr id="33795" name="Notes Placeholder 2"/>
          <p:cNvSpPr>
            <a:spLocks noGrp="1"/>
          </p:cNvSpPr>
          <p:nvPr>
            <p:ph type="body" idx="1"/>
          </p:nvPr>
        </p:nvSpPr>
        <p:spPr>
          <a:noFill/>
          <a:ln/>
        </p:spPr>
        <p:txBody>
          <a:bodyPr/>
          <a:lstStyle/>
          <a:p>
            <a:endParaRPr lang="en-US" smtClean="0"/>
          </a:p>
        </p:txBody>
      </p:sp>
      <p:sp>
        <p:nvSpPr>
          <p:cNvPr id="4" name="Slide Number Placeholder 3"/>
          <p:cNvSpPr>
            <a:spLocks noGrp="1"/>
          </p:cNvSpPr>
          <p:nvPr>
            <p:ph type="sldNum" sz="quarter" idx="5"/>
          </p:nvPr>
        </p:nvSpPr>
        <p:spPr>
          <a:xfrm>
            <a:off x="3885275" y="8684826"/>
            <a:ext cx="2971092" cy="457711"/>
          </a:xfrm>
          <a:prstGeom prst="rect">
            <a:avLst/>
          </a:prstGeom>
        </p:spPr>
        <p:txBody>
          <a:bodyPr/>
          <a:lstStyle/>
          <a:p>
            <a:pPr>
              <a:defRPr/>
            </a:pPr>
            <a:fld id="{BF134391-B31E-4B2E-85E2-709D413463AF}" type="slidenum">
              <a:rPr lang="en-GB" smtClean="0"/>
              <a:pPr>
                <a:defRPr/>
              </a:pPr>
              <a:t>10</a:t>
            </a:fld>
            <a:endParaRPr lang="en-GB" dirty="0"/>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AND SEGUE SLIDE">
    <p:spTree>
      <p:nvGrpSpPr>
        <p:cNvPr id="1" name=""/>
        <p:cNvGrpSpPr/>
        <p:nvPr/>
      </p:nvGrpSpPr>
      <p:grpSpPr>
        <a:xfrm>
          <a:off x="0" y="0"/>
          <a:ext cx="0" cy="0"/>
          <a:chOff x="0" y="0"/>
          <a:chExt cx="0" cy="0"/>
        </a:xfrm>
      </p:grpSpPr>
      <p:sp>
        <p:nvSpPr>
          <p:cNvPr id="4098" name="Rectangle 2"/>
          <p:cNvSpPr>
            <a:spLocks noGrp="1" noChangeArrowheads="1"/>
          </p:cNvSpPr>
          <p:nvPr>
            <p:ph type="ctrTitle"/>
          </p:nvPr>
        </p:nvSpPr>
        <p:spPr>
          <a:xfrm>
            <a:off x="227641" y="4237038"/>
            <a:ext cx="11345863" cy="1181100"/>
          </a:xfrm>
        </p:spPr>
        <p:txBody>
          <a:bodyPr anchor="b"/>
          <a:lstStyle>
            <a:lvl1pPr>
              <a:defRPr>
                <a:latin typeface="Trebuchet MS" pitchFamily="34" charset="0"/>
              </a:defRPr>
            </a:lvl1pPr>
          </a:lstStyle>
          <a:p>
            <a:r>
              <a:rPr lang="en-US" smtClean="0"/>
              <a:t>Click to edit Master title style</a:t>
            </a:r>
            <a:endParaRPr lang="en-US"/>
          </a:p>
        </p:txBody>
      </p:sp>
      <p:sp>
        <p:nvSpPr>
          <p:cNvPr id="4099" name="Rectangle 3"/>
          <p:cNvSpPr>
            <a:spLocks noGrp="1" noChangeArrowheads="1"/>
          </p:cNvSpPr>
          <p:nvPr>
            <p:ph type="subTitle" idx="1"/>
          </p:nvPr>
        </p:nvSpPr>
        <p:spPr>
          <a:xfrm>
            <a:off x="227641" y="5461000"/>
            <a:ext cx="11304588" cy="617538"/>
          </a:xfrm>
        </p:spPr>
        <p:txBody>
          <a:bodyPr lIns="91440" tIns="45720" rIns="91440" bIns="45720"/>
          <a:lstStyle>
            <a:lvl1pPr marL="0" indent="0">
              <a:buFont typeface="Arial" pitchFamily="34" charset="0"/>
              <a:buNone/>
              <a:defRPr>
                <a:solidFill>
                  <a:schemeClr val="bg1">
                    <a:lumMod val="50000"/>
                  </a:schemeClr>
                </a:solidFill>
                <a:latin typeface="Trebuchet MS" pitchFamily="34" charset="0"/>
              </a:defRPr>
            </a:lvl1pPr>
          </a:lstStyle>
          <a:p>
            <a:r>
              <a:rPr lang="en-US" dirty="0" smtClean="0"/>
              <a:t>Click to edit Master subtitle style</a:t>
            </a:r>
            <a:endParaRPr lang="en-US" dirty="0"/>
          </a:p>
        </p:txBody>
      </p:sp>
      <p:pic>
        <p:nvPicPr>
          <p:cNvPr id="7" name="Picture 209"/>
          <p:cNvPicPr>
            <a:picLocks noChangeAspect="1" noChangeArrowheads="1"/>
          </p:cNvPicPr>
          <p:nvPr userDrawn="1"/>
        </p:nvPicPr>
        <p:blipFill>
          <a:blip r:embed="rId2" cstate="print"/>
          <a:srcRect r="635" b="6912"/>
          <a:stretch>
            <a:fillRect/>
          </a:stretch>
        </p:blipFill>
        <p:spPr bwMode="auto">
          <a:xfrm>
            <a:off x="319314" y="6364514"/>
            <a:ext cx="9729561" cy="45811"/>
          </a:xfrm>
          <a:prstGeom prst="rect">
            <a:avLst/>
          </a:prstGeom>
          <a:noFill/>
          <a:ln w="9525">
            <a:noFill/>
            <a:miter lim="800000"/>
            <a:headEnd/>
            <a:tailEnd/>
          </a:ln>
          <a:effectLst/>
        </p:spPr>
      </p:pic>
      <p:pic>
        <p:nvPicPr>
          <p:cNvPr id="9" name="Picture 8" descr="al_corp_h_rgb_75mm.jpg"/>
          <p:cNvPicPr>
            <a:picLocks noChangeAspect="1"/>
          </p:cNvPicPr>
          <p:nvPr userDrawn="1"/>
        </p:nvPicPr>
        <p:blipFill rotWithShape="1">
          <a:blip r:embed="rId3" cstate="print">
            <a:extLst>
              <a:ext uri="{28A0092B-C50C-407E-A947-70E740481C1C}">
                <a14:useLocalDpi xmlns="" xmlns:a14="http://schemas.microsoft.com/office/drawing/2010/main" val="0"/>
              </a:ext>
            </a:extLst>
          </a:blip>
          <a:srcRect l="8110" t="23298" r="8112" b="24043"/>
          <a:stretch/>
        </p:blipFill>
        <p:spPr>
          <a:xfrm>
            <a:off x="10109200" y="6240975"/>
            <a:ext cx="1473200" cy="322385"/>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326248" y="1446218"/>
            <a:ext cx="5250180" cy="4525963"/>
          </a:xfrm>
        </p:spPr>
        <p:txBody>
          <a:bodyPr rtlCol="0">
            <a:normAutofit/>
          </a:bodyPr>
          <a:lstStyle>
            <a:lvl1pPr marR="0" algn="l" defTabSz="914400" rtl="0" eaLnBrk="1" fontAlgn="auto" latinLnBrk="0" hangingPunct="1">
              <a:lnSpc>
                <a:spcPct val="100000"/>
              </a:lnSpc>
              <a:spcBef>
                <a:spcPct val="20000"/>
              </a:spcBef>
              <a:spcAft>
                <a:spcPts val="0"/>
              </a:spcAft>
              <a:buSzTx/>
              <a:buFont typeface="Arial" pitchFamily="34" charset="0"/>
              <a:buChar char="•"/>
              <a:tabLst/>
              <a:defRPr kumimoji="0" lang="en-US" sz="2000" b="0" i="0" u="none" strike="noStrike" kern="1200" cap="none" spc="0" normalizeH="0" baseline="0" noProof="0" dirty="0" smtClean="0">
                <a:ln>
                  <a:noFill/>
                </a:ln>
                <a:solidFill>
                  <a:schemeClr val="tx1">
                    <a:lumMod val="75000"/>
                    <a:lumOff val="25000"/>
                  </a:schemeClr>
                </a:solidFill>
                <a:effectLst/>
                <a:uLnTx/>
                <a:uFillTx/>
                <a:latin typeface="+mn-lt"/>
                <a:ea typeface="+mn-ea"/>
                <a:cs typeface="+mn-cs"/>
              </a:defRPr>
            </a:lvl1pPr>
            <a:lvl2pPr marR="0" algn="l" defTabSz="914400" rtl="0" eaLnBrk="1" fontAlgn="auto" latinLnBrk="0" hangingPunct="1">
              <a:lnSpc>
                <a:spcPct val="100000"/>
              </a:lnSpc>
              <a:spcBef>
                <a:spcPct val="20000"/>
              </a:spcBef>
              <a:spcAft>
                <a:spcPts val="600"/>
              </a:spcAft>
              <a:buClr>
                <a:srgbClr val="6639B7"/>
              </a:buClr>
              <a:buSzTx/>
              <a:buFont typeface="Tahoma" pitchFamily="34" charset="0"/>
              <a:buChar char="­"/>
              <a:tabLst/>
              <a:defRPr kumimoji="0" lang="en-US" sz="1800" b="0" i="0" u="none" strike="noStrike" kern="1200" cap="none" spc="0" normalizeH="0" baseline="0" noProof="0" dirty="0" smtClean="0">
                <a:ln>
                  <a:noFill/>
                </a:ln>
                <a:solidFill>
                  <a:schemeClr val="tx1">
                    <a:lumMod val="75000"/>
                    <a:lumOff val="25000"/>
                  </a:schemeClr>
                </a:solidFill>
                <a:effectLst/>
                <a:uLnTx/>
                <a:uFillTx/>
                <a:latin typeface="+mn-lt"/>
                <a:ea typeface="+mn-ea"/>
                <a:cs typeface="+mn-cs"/>
              </a:defRPr>
            </a:lvl2pPr>
            <a:lvl3pPr marR="0" algn="l" defTabSz="914400" rtl="0" eaLnBrk="1" fontAlgn="auto" latinLnBrk="0" hangingPunct="1">
              <a:lnSpc>
                <a:spcPct val="100000"/>
              </a:lnSpc>
              <a:spcBef>
                <a:spcPct val="20000"/>
              </a:spcBef>
              <a:spcAft>
                <a:spcPts val="600"/>
              </a:spcAft>
              <a:buClr>
                <a:srgbClr val="6639B7"/>
              </a:buClr>
              <a:buSzTx/>
              <a:buFont typeface="Tahoma" pitchFamily="34" charset="0"/>
              <a:buChar char="­"/>
              <a:tabLst/>
              <a:defRPr kumimoji="0" lang="en-US" sz="1600" b="0" i="0" u="none" strike="noStrike" kern="1200" cap="none" spc="0" normalizeH="0" baseline="0" noProof="0" dirty="0" smtClean="0">
                <a:ln>
                  <a:noFill/>
                </a:ln>
                <a:solidFill>
                  <a:schemeClr val="tx1">
                    <a:lumMod val="75000"/>
                    <a:lumOff val="25000"/>
                  </a:schemeClr>
                </a:solidFill>
                <a:effectLst/>
                <a:uLnTx/>
                <a:uFillTx/>
                <a:latin typeface="+mn-lt"/>
                <a:ea typeface="+mn-ea"/>
                <a:cs typeface="+mn-cs"/>
              </a:defRPr>
            </a:lvl3pPr>
            <a:lvl4pPr marR="0" algn="l" defTabSz="914400" rtl="0" eaLnBrk="1" fontAlgn="auto" latinLnBrk="0" hangingPunct="1">
              <a:lnSpc>
                <a:spcPct val="100000"/>
              </a:lnSpc>
              <a:spcBef>
                <a:spcPct val="20000"/>
              </a:spcBef>
              <a:spcAft>
                <a:spcPts val="600"/>
              </a:spcAft>
              <a:buClr>
                <a:srgbClr val="6639B7"/>
              </a:buClr>
              <a:buSzTx/>
              <a:buFont typeface="Tahoma" pitchFamily="34" charset="0"/>
              <a:buChar char="­"/>
              <a:tabLst/>
              <a:defRPr kumimoji="0" lang="en-US" sz="1400" b="0" i="0" u="none" strike="noStrike" kern="1200" cap="none" spc="0" normalizeH="0" baseline="0" noProof="0" dirty="0" smtClean="0">
                <a:ln>
                  <a:noFill/>
                </a:ln>
                <a:solidFill>
                  <a:schemeClr val="tx1">
                    <a:lumMod val="75000"/>
                    <a:lumOff val="25000"/>
                  </a:schemeClr>
                </a:solidFill>
                <a:effectLst/>
                <a:uLnTx/>
                <a:uFillTx/>
                <a:latin typeface="+mn-lt"/>
                <a:ea typeface="+mn-ea"/>
                <a:cs typeface="+mn-cs"/>
              </a:defRPr>
            </a:lvl4pPr>
            <a:lvl5pPr marR="0" algn="l" defTabSz="914400" rtl="0" eaLnBrk="1" fontAlgn="auto" latinLnBrk="0" hangingPunct="1">
              <a:lnSpc>
                <a:spcPct val="100000"/>
              </a:lnSpc>
              <a:spcBef>
                <a:spcPct val="20000"/>
              </a:spcBef>
              <a:spcAft>
                <a:spcPts val="600"/>
              </a:spcAft>
              <a:buClr>
                <a:srgbClr val="6639B7"/>
              </a:buClr>
              <a:buSzTx/>
              <a:buFont typeface="Tahoma" pitchFamily="34" charset="0"/>
              <a:buChar char="­"/>
              <a:tabLst/>
              <a:defRPr kumimoji="0" lang="en-US" sz="1200" b="0" i="0" u="none" strike="noStrike" kern="1200" cap="none" spc="0" normalizeH="0" baseline="0" noProof="0" dirty="0" smtClean="0">
                <a:ln>
                  <a:noFill/>
                </a:ln>
                <a:solidFill>
                  <a:schemeClr val="tx1">
                    <a:lumMod val="75000"/>
                    <a:lumOff val="25000"/>
                  </a:schemeClr>
                </a:solidFill>
                <a:effectLst/>
                <a:uLnTx/>
                <a:uFillTx/>
                <a:latin typeface="+mn-lt"/>
                <a:ea typeface="+mn-ea"/>
                <a:cs typeface="+mn-cs"/>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4" name="Content Placeholder 3"/>
          <p:cNvSpPr>
            <a:spLocks noGrp="1"/>
          </p:cNvSpPr>
          <p:nvPr>
            <p:ph sz="half" idx="2"/>
          </p:nvPr>
        </p:nvSpPr>
        <p:spPr>
          <a:xfrm>
            <a:off x="6042660" y="1446218"/>
            <a:ext cx="5250180" cy="4525963"/>
          </a:xfrm>
        </p:spPr>
        <p:txBody>
          <a:bodyPr rtlCol="0">
            <a:normAutofit/>
          </a:bodyPr>
          <a:lstStyle>
            <a:lvl1pPr algn="l" defTabSz="914400" rtl="0" eaLnBrk="1" latinLnBrk="0" hangingPunct="1">
              <a:spcBef>
                <a:spcPct val="20000"/>
              </a:spcBef>
              <a:buFont typeface="Arial" pitchFamily="34" charset="0"/>
              <a:buChar char="•"/>
              <a:defRPr lang="en-US" sz="2000" kern="1200" smtClean="0">
                <a:solidFill>
                  <a:schemeClr val="tx1">
                    <a:lumMod val="75000"/>
                    <a:lumOff val="25000"/>
                  </a:schemeClr>
                </a:solidFill>
                <a:latin typeface="+mn-lt"/>
                <a:ea typeface="+mn-ea"/>
                <a:cs typeface="+mn-cs"/>
              </a:defRPr>
            </a:lvl1pPr>
            <a:lvl2pPr algn="l" defTabSz="914400" rtl="0" eaLnBrk="1" latinLnBrk="0" hangingPunct="1">
              <a:spcBef>
                <a:spcPct val="20000"/>
              </a:spcBef>
              <a:buFont typeface="Tahoma" pitchFamily="34" charset="0"/>
              <a:buChar char="­"/>
              <a:defRPr kumimoji="0" lang="en-US" sz="1800" b="0" i="0" u="none" strike="noStrike" kern="1200" cap="none" spc="0" normalizeH="0" baseline="0" noProof="0" dirty="0" smtClean="0">
                <a:ln>
                  <a:noFill/>
                </a:ln>
                <a:solidFill>
                  <a:schemeClr val="tx1">
                    <a:lumMod val="75000"/>
                    <a:lumOff val="25000"/>
                  </a:schemeClr>
                </a:solidFill>
                <a:effectLst/>
                <a:uLnTx/>
                <a:uFillTx/>
                <a:latin typeface="+mn-lt"/>
                <a:ea typeface="+mn-ea"/>
                <a:cs typeface="+mn-cs"/>
              </a:defRPr>
            </a:lvl2pPr>
            <a:lvl3pPr algn="l" defTabSz="914400" rtl="0" eaLnBrk="1" latinLnBrk="0" hangingPunct="1">
              <a:spcBef>
                <a:spcPct val="20000"/>
              </a:spcBef>
              <a:buFont typeface="Tahoma" pitchFamily="34" charset="0"/>
              <a:buChar char="­"/>
              <a:defRPr kumimoji="0" lang="en-US" sz="1600" b="0" i="0" u="none" strike="noStrike" kern="1200" cap="none" spc="0" normalizeH="0" baseline="0" noProof="0" dirty="0" smtClean="0">
                <a:ln>
                  <a:noFill/>
                </a:ln>
                <a:solidFill>
                  <a:schemeClr val="tx1">
                    <a:lumMod val="75000"/>
                    <a:lumOff val="25000"/>
                  </a:schemeClr>
                </a:solidFill>
                <a:effectLst/>
                <a:uLnTx/>
                <a:uFillTx/>
                <a:latin typeface="+mn-lt"/>
                <a:ea typeface="+mn-ea"/>
                <a:cs typeface="+mn-cs"/>
              </a:defRPr>
            </a:lvl3pPr>
            <a:lvl4pPr algn="l" defTabSz="914400" rtl="0" eaLnBrk="1" latinLnBrk="0" hangingPunct="1">
              <a:spcBef>
                <a:spcPct val="20000"/>
              </a:spcBef>
              <a:buFont typeface="Tahoma" pitchFamily="34" charset="0"/>
              <a:buChar char="­"/>
              <a:defRPr kumimoji="0" lang="en-US" sz="1400" b="0" i="0" u="none" strike="noStrike" kern="1200" cap="none" spc="0" normalizeH="0" baseline="0" noProof="0" dirty="0" smtClean="0">
                <a:ln>
                  <a:noFill/>
                </a:ln>
                <a:solidFill>
                  <a:schemeClr val="tx1">
                    <a:lumMod val="75000"/>
                    <a:lumOff val="25000"/>
                  </a:schemeClr>
                </a:solidFill>
                <a:effectLst/>
                <a:uLnTx/>
                <a:uFillTx/>
                <a:latin typeface="+mn-lt"/>
                <a:ea typeface="+mn-ea"/>
                <a:cs typeface="+mn-cs"/>
              </a:defRPr>
            </a:lvl4pPr>
            <a:lvl5pPr algn="l" defTabSz="914400" rtl="0" eaLnBrk="1" latinLnBrk="0" hangingPunct="1">
              <a:spcBef>
                <a:spcPct val="20000"/>
              </a:spcBef>
              <a:buFont typeface="Tahoma" pitchFamily="34" charset="0"/>
              <a:buChar char="­"/>
              <a:defRPr kumimoji="0" lang="en-US" sz="1400" b="0" i="0" u="none" strike="noStrike" kern="1200" cap="none" spc="0" normalizeH="0" baseline="0" noProof="0" dirty="0">
                <a:ln>
                  <a:noFill/>
                </a:ln>
                <a:solidFill>
                  <a:schemeClr val="tx1">
                    <a:lumMod val="75000"/>
                    <a:lumOff val="25000"/>
                  </a:schemeClr>
                </a:solidFill>
                <a:effectLst/>
                <a:uLnTx/>
                <a:uFillTx/>
                <a:latin typeface="+mn-lt"/>
                <a:ea typeface="+mn-ea"/>
                <a:cs typeface="+mn-cs"/>
              </a:defRPr>
            </a:lvl5pPr>
            <a:lvl6pPr>
              <a:defRPr sz="1800"/>
            </a:lvl6pPr>
            <a:lvl7pPr>
              <a:defRPr sz="1800"/>
            </a:lvl7pPr>
            <a:lvl8pPr>
              <a:defRPr sz="1800"/>
            </a:lvl8pPr>
            <a:lvl9pPr>
              <a:defRPr sz="1800"/>
            </a:lvl9pPr>
          </a:lstStyle>
          <a:p>
            <a:pPr lvl="0"/>
            <a:r>
              <a:rPr lang="en-US" dirty="0" smtClean="0"/>
              <a:t>Click to edit Master text style</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3"/>
            <a:endParaRPr lang="en-US" dirty="0" smtClean="0"/>
          </a:p>
        </p:txBody>
      </p:sp>
      <p:sp>
        <p:nvSpPr>
          <p:cNvPr id="8" name="Title 7"/>
          <p:cNvSpPr>
            <a:spLocks noGrp="1"/>
          </p:cNvSpPr>
          <p:nvPr>
            <p:ph type="title"/>
          </p:nvPr>
        </p:nvSpPr>
        <p:spPr>
          <a:xfrm>
            <a:off x="250092" y="241451"/>
            <a:ext cx="11238808" cy="1143000"/>
          </a:xfrm>
        </p:spPr>
        <p:txBody>
          <a:bodyPr rtlCol="0">
            <a:normAutofit/>
          </a:bodyPr>
          <a:lstStyle>
            <a:lvl1pPr algn="l" defTabSz="914400" rtl="0" eaLnBrk="1" latinLnBrk="0" hangingPunct="1">
              <a:lnSpc>
                <a:spcPct val="100000"/>
              </a:lnSpc>
              <a:spcBef>
                <a:spcPct val="0"/>
              </a:spcBef>
              <a:buNone/>
              <a:defRPr kumimoji="0" lang="en-US" sz="2600" b="1" i="0" u="none" strike="noStrike" kern="1200" cap="none" spc="0" normalizeH="0" baseline="0" noProof="0" dirty="0">
                <a:ln>
                  <a:noFill/>
                </a:ln>
                <a:solidFill>
                  <a:schemeClr val="tx1">
                    <a:lumMod val="75000"/>
                    <a:lumOff val="25000"/>
                  </a:schemeClr>
                </a:solidFill>
                <a:effectLst/>
                <a:uLnTx/>
                <a:uFillTx/>
                <a:latin typeface="+mj-lt"/>
                <a:ea typeface="+mj-ea"/>
                <a:cs typeface="+mj-cs"/>
              </a:defRPr>
            </a:lvl1pPr>
          </a:lstStyle>
          <a:p>
            <a:r>
              <a:rPr lang="en-US" dirty="0" smtClean="0"/>
              <a:t>Click to edit Master title style</a:t>
            </a:r>
            <a:endParaRPr lang="en-US" dirty="0"/>
          </a:p>
        </p:txBody>
      </p:sp>
      <p:pic>
        <p:nvPicPr>
          <p:cNvPr id="12" name="Picture 209"/>
          <p:cNvPicPr>
            <a:picLocks noChangeAspect="1" noChangeArrowheads="1"/>
          </p:cNvPicPr>
          <p:nvPr userDrawn="1"/>
        </p:nvPicPr>
        <p:blipFill>
          <a:blip r:embed="rId2" cstate="print"/>
          <a:srcRect r="635" b="6912"/>
          <a:stretch>
            <a:fillRect/>
          </a:stretch>
        </p:blipFill>
        <p:spPr bwMode="auto">
          <a:xfrm>
            <a:off x="319314" y="6364514"/>
            <a:ext cx="9729561" cy="45811"/>
          </a:xfrm>
          <a:prstGeom prst="rect">
            <a:avLst/>
          </a:prstGeom>
          <a:noFill/>
          <a:ln w="9525">
            <a:noFill/>
            <a:miter lim="800000"/>
            <a:headEnd/>
            <a:tailEnd/>
          </a:ln>
          <a:effectLst/>
        </p:spPr>
      </p:pic>
      <p:pic>
        <p:nvPicPr>
          <p:cNvPr id="13" name="Picture 12" descr="al_corp_h_rgb_75mm.jpg"/>
          <p:cNvPicPr>
            <a:picLocks noChangeAspect="1"/>
          </p:cNvPicPr>
          <p:nvPr userDrawn="1"/>
        </p:nvPicPr>
        <p:blipFill rotWithShape="1">
          <a:blip r:embed="rId3" cstate="print">
            <a:extLst>
              <a:ext uri="{28A0092B-C50C-407E-A947-70E740481C1C}">
                <a14:useLocalDpi xmlns="" xmlns:a14="http://schemas.microsoft.com/office/drawing/2010/main" val="0"/>
              </a:ext>
            </a:extLst>
          </a:blip>
          <a:srcRect l="8110" t="23298" r="8112" b="24043"/>
          <a:stretch/>
        </p:blipFill>
        <p:spPr>
          <a:xfrm>
            <a:off x="10109200" y="6240975"/>
            <a:ext cx="1473200" cy="322385"/>
          </a:xfrm>
          <a:prstGeom prst="rect">
            <a:avLst/>
          </a:prstGeom>
        </p:spPr>
      </p:pic>
    </p:spTree>
    <p:extLst>
      <p:ext uri="{BB962C8B-B14F-4D97-AF65-F5344CB8AC3E}">
        <p14:creationId xmlns:p14="http://schemas.microsoft.com/office/powerpoint/2010/main" xmlns="" val="765569837"/>
      </p:ext>
    </p:extLst>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Title with content">
    <p:bg>
      <p:bgPr>
        <a:solidFill>
          <a:schemeClr val="bg1"/>
        </a:solidFill>
        <a:effectLst/>
      </p:bgPr>
    </p:bg>
    <p:spTree>
      <p:nvGrpSpPr>
        <p:cNvPr id="1" name=""/>
        <p:cNvGrpSpPr/>
        <p:nvPr/>
      </p:nvGrpSpPr>
      <p:grpSpPr>
        <a:xfrm>
          <a:off x="0" y="0"/>
          <a:ext cx="0" cy="0"/>
          <a:chOff x="0" y="0"/>
          <a:chExt cx="0" cy="0"/>
        </a:xfrm>
      </p:grpSpPr>
      <p:sp>
        <p:nvSpPr>
          <p:cNvPr id="7" name="Title 6"/>
          <p:cNvSpPr>
            <a:spLocks noGrp="1"/>
          </p:cNvSpPr>
          <p:nvPr>
            <p:ph type="title"/>
          </p:nvPr>
        </p:nvSpPr>
        <p:spPr bwMode="black">
          <a:xfrm>
            <a:off x="430911" y="313419"/>
            <a:ext cx="10552368" cy="574516"/>
          </a:xfrm>
        </p:spPr>
        <p:txBody>
          <a:bodyPr>
            <a:noAutofit/>
          </a:bodyPr>
          <a:lstStyle>
            <a:lvl1pPr>
              <a:defRPr b="1" i="0">
                <a:solidFill>
                  <a:srgbClr val="000000"/>
                </a:solidFill>
                <a:latin typeface="HP Simplified" pitchFamily="34" charset="0"/>
                <a:cs typeface="HP Simplified" pitchFamily="34" charset="0"/>
              </a:defRPr>
            </a:lvl1pPr>
          </a:lstStyle>
          <a:p>
            <a:r>
              <a:rPr lang="en-US" noProof="0" dirty="0" smtClean="0"/>
              <a:t>Click to edit Master title style</a:t>
            </a:r>
            <a:endParaRPr lang="en-US" noProof="0" dirty="0"/>
          </a:p>
        </p:txBody>
      </p:sp>
      <p:sp>
        <p:nvSpPr>
          <p:cNvPr id="6" name="Content Placeholder 5"/>
          <p:cNvSpPr>
            <a:spLocks noGrp="1"/>
          </p:cNvSpPr>
          <p:nvPr>
            <p:ph sz="quarter" idx="10"/>
          </p:nvPr>
        </p:nvSpPr>
        <p:spPr>
          <a:xfrm>
            <a:off x="427939" y="1584960"/>
            <a:ext cx="10553275" cy="4293024"/>
          </a:xfrm>
        </p:spPr>
        <p:txBody>
          <a:bodyPr>
            <a:noAutofit/>
          </a:bodyPr>
          <a:lstStyle>
            <a:lvl2pPr>
              <a:defRPr>
                <a:solidFill>
                  <a:srgbClr val="000000"/>
                </a:solidFill>
              </a:defRPr>
            </a:lvl2pPr>
            <a:lvl3pPr>
              <a:defRPr>
                <a:solidFill>
                  <a:srgbClr val="000000"/>
                </a:solidFill>
              </a:defRPr>
            </a:lvl3pPr>
            <a:lvl4pPr>
              <a:defRPr>
                <a:solidFill>
                  <a:srgbClr val="000000"/>
                </a:solidFill>
              </a:defRPr>
            </a:lvl4pPr>
            <a:lvl5pPr>
              <a:defRPr>
                <a:solidFill>
                  <a:srgbClr val="000000"/>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4" name="Picture 209"/>
          <p:cNvPicPr>
            <a:picLocks noChangeAspect="1" noChangeArrowheads="1"/>
          </p:cNvPicPr>
          <p:nvPr userDrawn="1"/>
        </p:nvPicPr>
        <p:blipFill>
          <a:blip r:embed="rId2" cstate="print"/>
          <a:srcRect r="635" b="6912"/>
          <a:stretch>
            <a:fillRect/>
          </a:stretch>
        </p:blipFill>
        <p:spPr bwMode="auto">
          <a:xfrm>
            <a:off x="319314" y="6364514"/>
            <a:ext cx="9729561" cy="45811"/>
          </a:xfrm>
          <a:prstGeom prst="rect">
            <a:avLst/>
          </a:prstGeom>
          <a:noFill/>
          <a:ln w="9525">
            <a:noFill/>
            <a:miter lim="800000"/>
            <a:headEnd/>
            <a:tailEnd/>
          </a:ln>
          <a:effectLst/>
        </p:spPr>
      </p:pic>
      <p:pic>
        <p:nvPicPr>
          <p:cNvPr id="5" name="Picture 4" descr="al_corp_h_rgb_75mm.jpg"/>
          <p:cNvPicPr>
            <a:picLocks noChangeAspect="1"/>
          </p:cNvPicPr>
          <p:nvPr userDrawn="1"/>
        </p:nvPicPr>
        <p:blipFill rotWithShape="1">
          <a:blip r:embed="rId3" cstate="print">
            <a:extLst>
              <a:ext uri="{28A0092B-C50C-407E-A947-70E740481C1C}">
                <a14:useLocalDpi xmlns="" xmlns:a14="http://schemas.microsoft.com/office/drawing/2010/main" val="0"/>
              </a:ext>
            </a:extLst>
          </a:blip>
          <a:srcRect l="8110" t="23298" r="8112" b="24043"/>
          <a:stretch/>
        </p:blipFill>
        <p:spPr>
          <a:xfrm>
            <a:off x="10109200" y="6240975"/>
            <a:ext cx="1473200" cy="322385"/>
          </a:xfrm>
          <a:prstGeom prst="rect">
            <a:avLst/>
          </a:prstGeom>
        </p:spPr>
      </p:pic>
    </p:spTree>
    <p:extLst>
      <p:ext uri="{BB962C8B-B14F-4D97-AF65-F5344CB8AC3E}">
        <p14:creationId xmlns:p14="http://schemas.microsoft.com/office/powerpoint/2010/main" xmlns="" val="321274387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24466" y="227013"/>
            <a:ext cx="11331575" cy="1057275"/>
          </a:xfrm>
        </p:spPr>
        <p:txBody>
          <a:bodyPr/>
          <a:lstStyle>
            <a:lvl1pPr>
              <a:defRPr>
                <a:latin typeface="Trebuchet MS" pitchFamily="34" charset="0"/>
              </a:defRPr>
            </a:lvl1pPr>
          </a:lstStyle>
          <a:p>
            <a:r>
              <a:rPr lang="en-US" smtClean="0"/>
              <a:t>CLICK TO EDIT MASTER TITLE STYLE</a:t>
            </a:r>
            <a:endParaRPr lang="en-US"/>
          </a:p>
        </p:txBody>
      </p:sp>
      <p:sp>
        <p:nvSpPr>
          <p:cNvPr id="3" name="Content Placeholder 2"/>
          <p:cNvSpPr>
            <a:spLocks noGrp="1"/>
          </p:cNvSpPr>
          <p:nvPr>
            <p:ph idx="1"/>
          </p:nvPr>
        </p:nvSpPr>
        <p:spPr>
          <a:xfrm>
            <a:off x="272091" y="1362075"/>
            <a:ext cx="11291888" cy="4525963"/>
          </a:xfrm>
        </p:spPr>
        <p:txBody>
          <a:bodyPr/>
          <a:lstStyle>
            <a:lvl1pPr>
              <a:defRPr>
                <a:latin typeface="Trebuchet MS" pitchFamily="34" charset="0"/>
              </a:defRPr>
            </a:lvl1pPr>
            <a:lvl2pPr>
              <a:spcAft>
                <a:spcPts val="0"/>
              </a:spcAft>
              <a:defRPr>
                <a:latin typeface="Trebuchet MS" pitchFamily="34" charset="0"/>
              </a:defRPr>
            </a:lvl2pPr>
            <a:lvl3pPr>
              <a:spcAft>
                <a:spcPts val="0"/>
              </a:spcAft>
              <a:defRPr>
                <a:latin typeface="Trebuchet MS" pitchFamily="34" charset="0"/>
              </a:defRPr>
            </a:lvl3pPr>
            <a:lvl4pPr>
              <a:spcAft>
                <a:spcPts val="0"/>
              </a:spcAft>
              <a:defRPr>
                <a:latin typeface="Trebuchet MS" pitchFamily="34" charset="0"/>
              </a:defRPr>
            </a:lvl4pPr>
            <a:lvl5pPr>
              <a:spcAft>
                <a:spcPts val="0"/>
              </a:spcAft>
              <a:defRPr>
                <a:latin typeface="Trebuchet MS"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Footer Placeholder 2"/>
          <p:cNvSpPr txBox="1">
            <a:spLocks/>
          </p:cNvSpPr>
          <p:nvPr userDrawn="1"/>
        </p:nvSpPr>
        <p:spPr>
          <a:xfrm>
            <a:off x="5732463" y="6354763"/>
            <a:ext cx="484187" cy="239712"/>
          </a:xfrm>
          <a:prstGeom prst="rect">
            <a:avLst/>
          </a:prstGeom>
        </p:spPr>
        <p:txBody>
          <a:bodyPr anchor="b"/>
          <a:lstStyle>
            <a:defPPr>
              <a:defRPr lang="en-GB"/>
            </a:defPPr>
            <a:lvl1pPr>
              <a:defRPr sz="800">
                <a:solidFill>
                  <a:schemeClr val="bg1">
                    <a:lumMod val="50000"/>
                  </a:schemeClr>
                </a:solidFill>
                <a:latin typeface="Tahoma" pitchFamily="34" charset="0"/>
              </a:defRPr>
            </a:lvl1pPr>
          </a:lstStyle>
          <a:p>
            <a:pPr algn="ctr">
              <a:spcBef>
                <a:spcPct val="0"/>
              </a:spcBef>
              <a:defRPr/>
            </a:pPr>
            <a:fld id="{1D43DDA3-B8F5-4355-8795-A0F7A61B9EB2}" type="slidenum">
              <a:rPr lang="en-US" sz="600" smtClean="0">
                <a:solidFill>
                  <a:schemeClr val="tx1">
                    <a:lumMod val="50000"/>
                    <a:lumOff val="50000"/>
                  </a:schemeClr>
                </a:solidFill>
                <a:latin typeface="Trebuchet MS" pitchFamily="34" charset="0"/>
                <a:cs typeface="Arial" pitchFamily="34" charset="0"/>
              </a:rPr>
              <a:pPr algn="ctr">
                <a:spcBef>
                  <a:spcPct val="0"/>
                </a:spcBef>
                <a:defRPr/>
              </a:pPr>
              <a:t>‹#›</a:t>
            </a:fld>
            <a:endParaRPr lang="en-US" sz="600" dirty="0">
              <a:solidFill>
                <a:schemeClr val="tx1">
                  <a:lumMod val="50000"/>
                  <a:lumOff val="50000"/>
                </a:schemeClr>
              </a:solidFill>
              <a:latin typeface="Trebuchet MS" pitchFamily="34" charset="0"/>
              <a:cs typeface="Arial" pitchFamily="34" charset="0"/>
            </a:endParaRPr>
          </a:p>
        </p:txBody>
      </p:sp>
      <p:pic>
        <p:nvPicPr>
          <p:cNvPr id="9" name="Picture 209"/>
          <p:cNvPicPr>
            <a:picLocks noChangeAspect="1" noChangeArrowheads="1"/>
          </p:cNvPicPr>
          <p:nvPr userDrawn="1"/>
        </p:nvPicPr>
        <p:blipFill>
          <a:blip r:embed="rId2" cstate="print"/>
          <a:srcRect r="635" b="6912"/>
          <a:stretch>
            <a:fillRect/>
          </a:stretch>
        </p:blipFill>
        <p:spPr bwMode="auto">
          <a:xfrm>
            <a:off x="319314" y="6364514"/>
            <a:ext cx="9729561" cy="45811"/>
          </a:xfrm>
          <a:prstGeom prst="rect">
            <a:avLst/>
          </a:prstGeom>
          <a:noFill/>
          <a:ln w="9525">
            <a:noFill/>
            <a:miter lim="800000"/>
            <a:headEnd/>
            <a:tailEnd/>
          </a:ln>
          <a:effectLst/>
        </p:spPr>
      </p:pic>
      <p:pic>
        <p:nvPicPr>
          <p:cNvPr id="10" name="Picture 9" descr="al_corp_h_rgb_75mm.jpg"/>
          <p:cNvPicPr>
            <a:picLocks noChangeAspect="1"/>
          </p:cNvPicPr>
          <p:nvPr userDrawn="1"/>
        </p:nvPicPr>
        <p:blipFill rotWithShape="1">
          <a:blip r:embed="rId3" cstate="print">
            <a:extLst>
              <a:ext uri="{28A0092B-C50C-407E-A947-70E740481C1C}">
                <a14:useLocalDpi xmlns="" xmlns:a14="http://schemas.microsoft.com/office/drawing/2010/main" val="0"/>
              </a:ext>
            </a:extLst>
          </a:blip>
          <a:srcRect l="8110" t="23298" r="8112" b="24043"/>
          <a:stretch/>
        </p:blipFill>
        <p:spPr>
          <a:xfrm>
            <a:off x="10109200" y="6240975"/>
            <a:ext cx="1473200" cy="322385"/>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ITLE AND TWO COLUMN">
    <p:spTree>
      <p:nvGrpSpPr>
        <p:cNvPr id="1" name=""/>
        <p:cNvGrpSpPr/>
        <p:nvPr/>
      </p:nvGrpSpPr>
      <p:grpSpPr>
        <a:xfrm>
          <a:off x="0" y="0"/>
          <a:ext cx="0" cy="0"/>
          <a:chOff x="0" y="0"/>
          <a:chExt cx="0" cy="0"/>
        </a:xfrm>
      </p:grpSpPr>
      <p:pic>
        <p:nvPicPr>
          <p:cNvPr id="11" name="Picture 10" descr="al_corp_h_rgb_75mm.jpg"/>
          <p:cNvPicPr>
            <a:picLocks noChangeAspect="1"/>
          </p:cNvPicPr>
          <p:nvPr userDrawn="1"/>
        </p:nvPicPr>
        <p:blipFill rotWithShape="1">
          <a:blip r:embed="rId2" cstate="print">
            <a:extLst>
              <a:ext uri="{28A0092B-C50C-407E-A947-70E740481C1C}">
                <a14:useLocalDpi xmlns="" xmlns:a14="http://schemas.microsoft.com/office/drawing/2010/main" val="0"/>
              </a:ext>
            </a:extLst>
          </a:blip>
          <a:srcRect l="8110" t="23298" r="8112" b="24043"/>
          <a:stretch/>
        </p:blipFill>
        <p:spPr>
          <a:xfrm>
            <a:off x="10109200" y="6240975"/>
            <a:ext cx="1473200" cy="322385"/>
          </a:xfrm>
          <a:prstGeom prst="rect">
            <a:avLst/>
          </a:prstGeom>
        </p:spPr>
      </p:pic>
      <p:pic>
        <p:nvPicPr>
          <p:cNvPr id="10" name="Picture 209"/>
          <p:cNvPicPr>
            <a:picLocks noChangeAspect="1" noChangeArrowheads="1"/>
          </p:cNvPicPr>
          <p:nvPr userDrawn="1"/>
        </p:nvPicPr>
        <p:blipFill>
          <a:blip r:embed="rId3" cstate="print"/>
          <a:srcRect r="635" b="6912"/>
          <a:stretch>
            <a:fillRect/>
          </a:stretch>
        </p:blipFill>
        <p:spPr bwMode="auto">
          <a:xfrm>
            <a:off x="319314" y="6364514"/>
            <a:ext cx="9729561" cy="45811"/>
          </a:xfrm>
          <a:prstGeom prst="rect">
            <a:avLst/>
          </a:prstGeom>
          <a:noFill/>
          <a:ln w="9525">
            <a:noFill/>
            <a:miter lim="800000"/>
            <a:headEnd/>
            <a:tailEnd/>
          </a:ln>
          <a:effectLst/>
        </p:spPr>
      </p:pic>
      <p:sp>
        <p:nvSpPr>
          <p:cNvPr id="2" name="Title 1"/>
          <p:cNvSpPr>
            <a:spLocks noGrp="1"/>
          </p:cNvSpPr>
          <p:nvPr>
            <p:ph type="title" hasCustomPrompt="1"/>
          </p:nvPr>
        </p:nvSpPr>
        <p:spPr/>
        <p:txBody>
          <a:bodyPr/>
          <a:lstStyle>
            <a:lvl1pPr>
              <a:defRPr>
                <a:latin typeface="Trebuchet MS" pitchFamily="34" charset="0"/>
              </a:defRPr>
            </a:lvl1pPr>
          </a:lstStyle>
          <a:p>
            <a:r>
              <a:rPr lang="en-US" smtClean="0"/>
              <a:t>CLICK TO EDIT MASTER TITLE STYLE</a:t>
            </a:r>
            <a:endParaRPr lang="en-US"/>
          </a:p>
        </p:txBody>
      </p:sp>
      <p:sp>
        <p:nvSpPr>
          <p:cNvPr id="3" name="Content Placeholder 2"/>
          <p:cNvSpPr>
            <a:spLocks noGrp="1"/>
          </p:cNvSpPr>
          <p:nvPr>
            <p:ph sz="half" idx="1"/>
          </p:nvPr>
        </p:nvSpPr>
        <p:spPr>
          <a:xfrm>
            <a:off x="272091" y="1362075"/>
            <a:ext cx="5568950" cy="4525963"/>
          </a:xfrm>
        </p:spPr>
        <p:txBody>
          <a:bodyPr/>
          <a:lstStyle>
            <a:lvl1pPr>
              <a:defRPr sz="2000">
                <a:latin typeface="Trebuchet MS" pitchFamily="34" charset="0"/>
              </a:defRPr>
            </a:lvl1pPr>
            <a:lvl2pPr>
              <a:spcAft>
                <a:spcPts val="0"/>
              </a:spcAft>
              <a:defRPr sz="1800">
                <a:latin typeface="Trebuchet MS" pitchFamily="34" charset="0"/>
              </a:defRPr>
            </a:lvl2pPr>
            <a:lvl3pPr>
              <a:spcAft>
                <a:spcPts val="0"/>
              </a:spcAft>
              <a:defRPr sz="1600">
                <a:latin typeface="Trebuchet MS" pitchFamily="34" charset="0"/>
              </a:defRPr>
            </a:lvl3pPr>
            <a:lvl4pPr>
              <a:spcAft>
                <a:spcPts val="0"/>
              </a:spcAft>
              <a:defRPr sz="1400">
                <a:latin typeface="Trebuchet MS" pitchFamily="34" charset="0"/>
              </a:defRPr>
            </a:lvl4pPr>
            <a:lvl5pPr>
              <a:spcAft>
                <a:spcPts val="0"/>
              </a:spcAft>
              <a:defRPr sz="1400">
                <a:latin typeface="Trebuchet MS" pitchFamily="34" charset="0"/>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5972175" y="1362075"/>
            <a:ext cx="5570538" cy="4525963"/>
          </a:xfrm>
        </p:spPr>
        <p:txBody>
          <a:bodyPr/>
          <a:lstStyle>
            <a:lvl1pPr>
              <a:defRPr sz="2000">
                <a:latin typeface="Trebuchet MS" pitchFamily="34" charset="0"/>
              </a:defRPr>
            </a:lvl1pPr>
            <a:lvl2pPr>
              <a:spcAft>
                <a:spcPts val="0"/>
              </a:spcAft>
              <a:defRPr sz="1800">
                <a:latin typeface="Trebuchet MS" pitchFamily="34" charset="0"/>
              </a:defRPr>
            </a:lvl2pPr>
            <a:lvl3pPr>
              <a:spcAft>
                <a:spcPts val="0"/>
              </a:spcAft>
              <a:defRPr sz="1600">
                <a:latin typeface="Trebuchet MS" pitchFamily="34" charset="0"/>
              </a:defRPr>
            </a:lvl3pPr>
            <a:lvl4pPr>
              <a:spcAft>
                <a:spcPts val="0"/>
              </a:spcAft>
              <a:defRPr sz="1400">
                <a:latin typeface="Trebuchet MS" pitchFamily="34" charset="0"/>
              </a:defRPr>
            </a:lvl4pPr>
            <a:lvl5pPr>
              <a:spcAft>
                <a:spcPts val="0"/>
              </a:spcAft>
              <a:defRPr sz="1400">
                <a:latin typeface="Trebuchet MS" pitchFamily="34" charset="0"/>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Footer Placeholder 2"/>
          <p:cNvSpPr txBox="1">
            <a:spLocks/>
          </p:cNvSpPr>
          <p:nvPr userDrawn="1"/>
        </p:nvSpPr>
        <p:spPr>
          <a:xfrm>
            <a:off x="5732463" y="6354763"/>
            <a:ext cx="484187" cy="239712"/>
          </a:xfrm>
          <a:prstGeom prst="rect">
            <a:avLst/>
          </a:prstGeom>
        </p:spPr>
        <p:txBody>
          <a:bodyPr anchor="b"/>
          <a:lstStyle>
            <a:defPPr>
              <a:defRPr lang="en-GB"/>
            </a:defPPr>
            <a:lvl1pPr>
              <a:defRPr sz="800">
                <a:solidFill>
                  <a:schemeClr val="bg1">
                    <a:lumMod val="50000"/>
                  </a:schemeClr>
                </a:solidFill>
                <a:latin typeface="Tahoma" pitchFamily="34" charset="0"/>
              </a:defRPr>
            </a:lvl1pPr>
          </a:lstStyle>
          <a:p>
            <a:pPr algn="ctr">
              <a:spcBef>
                <a:spcPct val="0"/>
              </a:spcBef>
              <a:defRPr/>
            </a:pPr>
            <a:fld id="{1D43DDA3-B8F5-4355-8795-A0F7A61B9EB2}" type="slidenum">
              <a:rPr lang="en-US" sz="600" smtClean="0">
                <a:solidFill>
                  <a:schemeClr val="tx1">
                    <a:lumMod val="50000"/>
                    <a:lumOff val="50000"/>
                  </a:schemeClr>
                </a:solidFill>
                <a:latin typeface="Trebuchet MS" pitchFamily="34" charset="0"/>
                <a:cs typeface="Arial" pitchFamily="34" charset="0"/>
              </a:rPr>
              <a:pPr algn="ctr">
                <a:spcBef>
                  <a:spcPct val="0"/>
                </a:spcBef>
                <a:defRPr/>
              </a:pPr>
              <a:t>‹#›</a:t>
            </a:fld>
            <a:endParaRPr lang="en-US" sz="600" dirty="0">
              <a:solidFill>
                <a:schemeClr val="tx1">
                  <a:lumMod val="50000"/>
                  <a:lumOff val="50000"/>
                </a:schemeClr>
              </a:solidFill>
              <a:latin typeface="Trebuchet MS" pitchFamily="34" charset="0"/>
              <a:cs typeface="Arial"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atin typeface="Trebuchet MS" pitchFamily="34" charset="0"/>
              </a:defRPr>
            </a:lvl1pPr>
          </a:lstStyle>
          <a:p>
            <a:r>
              <a:rPr lang="en-US" smtClean="0"/>
              <a:t>CLICK TO EDIT MASTER TITLE STYLE</a:t>
            </a:r>
            <a:endParaRPr lang="en-US"/>
          </a:p>
        </p:txBody>
      </p:sp>
      <p:sp>
        <p:nvSpPr>
          <p:cNvPr id="3" name="Footer Placeholder 2"/>
          <p:cNvSpPr txBox="1">
            <a:spLocks/>
          </p:cNvSpPr>
          <p:nvPr userDrawn="1"/>
        </p:nvSpPr>
        <p:spPr>
          <a:xfrm>
            <a:off x="5732463" y="6354763"/>
            <a:ext cx="484187" cy="239712"/>
          </a:xfrm>
          <a:prstGeom prst="rect">
            <a:avLst/>
          </a:prstGeom>
        </p:spPr>
        <p:txBody>
          <a:bodyPr anchor="b"/>
          <a:lstStyle>
            <a:defPPr>
              <a:defRPr lang="en-GB"/>
            </a:defPPr>
            <a:lvl1pPr>
              <a:defRPr sz="800">
                <a:solidFill>
                  <a:schemeClr val="bg1">
                    <a:lumMod val="50000"/>
                  </a:schemeClr>
                </a:solidFill>
                <a:latin typeface="Tahoma" pitchFamily="34" charset="0"/>
              </a:defRPr>
            </a:lvl1pPr>
          </a:lstStyle>
          <a:p>
            <a:pPr algn="ctr">
              <a:spcBef>
                <a:spcPct val="0"/>
              </a:spcBef>
              <a:defRPr/>
            </a:pPr>
            <a:fld id="{1D43DDA3-B8F5-4355-8795-A0F7A61B9EB2}" type="slidenum">
              <a:rPr lang="en-US" sz="600" smtClean="0">
                <a:solidFill>
                  <a:schemeClr val="tx1">
                    <a:lumMod val="50000"/>
                    <a:lumOff val="50000"/>
                  </a:schemeClr>
                </a:solidFill>
                <a:latin typeface="Trebuchet MS" pitchFamily="34" charset="0"/>
                <a:cs typeface="Arial" pitchFamily="34" charset="0"/>
              </a:rPr>
              <a:pPr algn="ctr">
                <a:spcBef>
                  <a:spcPct val="0"/>
                </a:spcBef>
                <a:defRPr/>
              </a:pPr>
              <a:t>‹#›</a:t>
            </a:fld>
            <a:endParaRPr lang="en-US" sz="600" dirty="0">
              <a:solidFill>
                <a:schemeClr val="tx1">
                  <a:lumMod val="50000"/>
                  <a:lumOff val="50000"/>
                </a:schemeClr>
              </a:solidFill>
              <a:latin typeface="Trebuchet MS" pitchFamily="34" charset="0"/>
              <a:cs typeface="Arial" pitchFamily="34" charset="0"/>
            </a:endParaRPr>
          </a:p>
        </p:txBody>
      </p:sp>
      <p:sp>
        <p:nvSpPr>
          <p:cNvPr id="1027" name="AutoShape 3"/>
          <p:cNvSpPr>
            <a:spLocks noChangeAspect="1" noChangeArrowheads="1" noTextEdit="1"/>
          </p:cNvSpPr>
          <p:nvPr userDrawn="1"/>
        </p:nvSpPr>
        <p:spPr bwMode="auto">
          <a:xfrm>
            <a:off x="327025" y="6294438"/>
            <a:ext cx="11887200" cy="3968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pic>
        <p:nvPicPr>
          <p:cNvPr id="1233" name="Picture 209"/>
          <p:cNvPicPr>
            <a:picLocks noChangeAspect="1" noChangeArrowheads="1"/>
          </p:cNvPicPr>
          <p:nvPr userDrawn="1"/>
        </p:nvPicPr>
        <p:blipFill>
          <a:blip r:embed="rId2" cstate="print"/>
          <a:srcRect r="635" b="6912"/>
          <a:stretch>
            <a:fillRect/>
          </a:stretch>
        </p:blipFill>
        <p:spPr bwMode="auto">
          <a:xfrm>
            <a:off x="319314" y="6364514"/>
            <a:ext cx="9729561" cy="45811"/>
          </a:xfrm>
          <a:prstGeom prst="rect">
            <a:avLst/>
          </a:prstGeom>
          <a:noFill/>
          <a:ln w="9525">
            <a:noFill/>
            <a:miter lim="800000"/>
            <a:headEnd/>
            <a:tailEnd/>
          </a:ln>
          <a:effectLst/>
        </p:spPr>
      </p:pic>
      <p:pic>
        <p:nvPicPr>
          <p:cNvPr id="9" name="Picture 8" descr="al_corp_h_rgb_75mm.jpg"/>
          <p:cNvPicPr>
            <a:picLocks noChangeAspect="1"/>
          </p:cNvPicPr>
          <p:nvPr userDrawn="1"/>
        </p:nvPicPr>
        <p:blipFill rotWithShape="1">
          <a:blip r:embed="rId3" cstate="print">
            <a:extLst>
              <a:ext uri="{28A0092B-C50C-407E-A947-70E740481C1C}">
                <a14:useLocalDpi xmlns="" xmlns:a14="http://schemas.microsoft.com/office/drawing/2010/main" val="0"/>
              </a:ext>
            </a:extLst>
          </a:blip>
          <a:srcRect l="8110" t="23298" r="8112" b="24043"/>
          <a:stretch/>
        </p:blipFill>
        <p:spPr>
          <a:xfrm>
            <a:off x="10109200" y="6240975"/>
            <a:ext cx="1473200" cy="322385"/>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PRINTED TITL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atin typeface="Trebuchet MS" pitchFamily="34" charset="0"/>
              </a:defRPr>
            </a:lvl1pPr>
          </a:lstStyle>
          <a:p>
            <a:r>
              <a:rPr lang="en-US" smtClean="0"/>
              <a:t>CLICK TO EDIT MASTER TITLE STYLE</a:t>
            </a:r>
            <a:endParaRPr lang="en-US"/>
          </a:p>
        </p:txBody>
      </p:sp>
      <p:sp>
        <p:nvSpPr>
          <p:cNvPr id="4" name="Content Placeholder 3"/>
          <p:cNvSpPr>
            <a:spLocks noGrp="1"/>
          </p:cNvSpPr>
          <p:nvPr>
            <p:ph sz="quarter" idx="10"/>
          </p:nvPr>
        </p:nvSpPr>
        <p:spPr>
          <a:xfrm>
            <a:off x="178530" y="1303338"/>
            <a:ext cx="11329987" cy="4141787"/>
          </a:xfrm>
        </p:spPr>
        <p:txBody>
          <a:bodyPr lIns="0"/>
          <a:lstStyle>
            <a:lvl1pPr marL="114300" indent="-114300">
              <a:defRPr kumimoji="0" lang="en-US" sz="2000" b="0" i="0" u="none" strike="noStrike" kern="1200" cap="none" spc="0" normalizeH="0" baseline="0" noProof="0" dirty="0" smtClean="0">
                <a:ln>
                  <a:noFill/>
                </a:ln>
                <a:solidFill>
                  <a:schemeClr val="bg1">
                    <a:lumMod val="50000"/>
                  </a:schemeClr>
                </a:solidFill>
                <a:effectLst/>
                <a:uLnTx/>
                <a:uFillTx/>
                <a:latin typeface="Trebuchet MS" pitchFamily="34" charset="0"/>
                <a:ea typeface="+mn-ea"/>
                <a:cs typeface="+mn-cs"/>
              </a:defRPr>
            </a:lvl1pPr>
          </a:lstStyle>
          <a:p>
            <a:pPr marL="114300" lvl="0" indent="-1588" algn="l" rtl="0" fontAlgn="base">
              <a:spcBef>
                <a:spcPct val="20000"/>
              </a:spcBef>
              <a:spcAft>
                <a:spcPts val="600"/>
              </a:spcAft>
              <a:buClr>
                <a:srgbClr val="6639B7"/>
              </a:buClr>
              <a:buFont typeface="Arial" charset="0"/>
              <a:buNone/>
            </a:pPr>
            <a:r>
              <a:rPr lang="en-US" smtClean="0"/>
              <a:t>Click to edit Master text styles</a:t>
            </a:r>
          </a:p>
        </p:txBody>
      </p:sp>
      <p:sp>
        <p:nvSpPr>
          <p:cNvPr id="5" name="Footer Placeholder 2"/>
          <p:cNvSpPr txBox="1">
            <a:spLocks/>
          </p:cNvSpPr>
          <p:nvPr userDrawn="1"/>
        </p:nvSpPr>
        <p:spPr>
          <a:xfrm>
            <a:off x="5732463" y="6354763"/>
            <a:ext cx="484187" cy="239712"/>
          </a:xfrm>
          <a:prstGeom prst="rect">
            <a:avLst/>
          </a:prstGeom>
        </p:spPr>
        <p:txBody>
          <a:bodyPr anchor="b"/>
          <a:lstStyle>
            <a:defPPr>
              <a:defRPr lang="en-GB"/>
            </a:defPPr>
            <a:lvl1pPr>
              <a:defRPr sz="800">
                <a:solidFill>
                  <a:schemeClr val="bg1">
                    <a:lumMod val="50000"/>
                  </a:schemeClr>
                </a:solidFill>
                <a:latin typeface="Tahoma" pitchFamily="34" charset="0"/>
              </a:defRPr>
            </a:lvl1pPr>
          </a:lstStyle>
          <a:p>
            <a:pPr algn="ctr">
              <a:spcBef>
                <a:spcPct val="0"/>
              </a:spcBef>
              <a:defRPr/>
            </a:pPr>
            <a:fld id="{1D43DDA3-B8F5-4355-8795-A0F7A61B9EB2}" type="slidenum">
              <a:rPr lang="en-US" sz="600" smtClean="0">
                <a:solidFill>
                  <a:schemeClr val="tx1">
                    <a:lumMod val="50000"/>
                    <a:lumOff val="50000"/>
                  </a:schemeClr>
                </a:solidFill>
                <a:latin typeface="Trebuchet MS" pitchFamily="34" charset="0"/>
                <a:cs typeface="Arial" pitchFamily="34" charset="0"/>
              </a:rPr>
              <a:pPr algn="ctr">
                <a:spcBef>
                  <a:spcPct val="0"/>
                </a:spcBef>
                <a:defRPr/>
              </a:pPr>
              <a:t>‹#›</a:t>
            </a:fld>
            <a:endParaRPr lang="en-US" sz="600" dirty="0">
              <a:solidFill>
                <a:schemeClr val="tx1">
                  <a:lumMod val="50000"/>
                  <a:lumOff val="50000"/>
                </a:schemeClr>
              </a:solidFill>
              <a:latin typeface="Trebuchet MS" pitchFamily="34" charset="0"/>
              <a:cs typeface="Arial" pitchFamily="34" charset="0"/>
            </a:endParaRPr>
          </a:p>
        </p:txBody>
      </p:sp>
      <p:pic>
        <p:nvPicPr>
          <p:cNvPr id="9" name="Picture 209"/>
          <p:cNvPicPr>
            <a:picLocks noChangeAspect="1" noChangeArrowheads="1"/>
          </p:cNvPicPr>
          <p:nvPr userDrawn="1"/>
        </p:nvPicPr>
        <p:blipFill>
          <a:blip r:embed="rId2" cstate="print"/>
          <a:srcRect r="635" b="6912"/>
          <a:stretch>
            <a:fillRect/>
          </a:stretch>
        </p:blipFill>
        <p:spPr bwMode="auto">
          <a:xfrm>
            <a:off x="319314" y="6364514"/>
            <a:ext cx="9729561" cy="45811"/>
          </a:xfrm>
          <a:prstGeom prst="rect">
            <a:avLst/>
          </a:prstGeom>
          <a:noFill/>
          <a:ln w="9525">
            <a:noFill/>
            <a:miter lim="800000"/>
            <a:headEnd/>
            <a:tailEnd/>
          </a:ln>
          <a:effectLst/>
        </p:spPr>
      </p:pic>
      <p:pic>
        <p:nvPicPr>
          <p:cNvPr id="8" name="Picture 7" descr="al_corp_h_rgb_75mm.jpg"/>
          <p:cNvPicPr>
            <a:picLocks noChangeAspect="1"/>
          </p:cNvPicPr>
          <p:nvPr userDrawn="1"/>
        </p:nvPicPr>
        <p:blipFill rotWithShape="1">
          <a:blip r:embed="rId3" cstate="print">
            <a:extLst>
              <a:ext uri="{28A0092B-C50C-407E-A947-70E740481C1C}">
                <a14:useLocalDpi xmlns="" xmlns:a14="http://schemas.microsoft.com/office/drawing/2010/main" val="0"/>
              </a:ext>
            </a:extLst>
          </a:blip>
          <a:srcRect l="8110" t="23298" r="8112" b="24043"/>
          <a:stretch/>
        </p:blipFill>
        <p:spPr>
          <a:xfrm>
            <a:off x="10109200" y="6240975"/>
            <a:ext cx="1473200" cy="322385"/>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atin typeface="Trebuchet MS" pitchFamily="34" charset="0"/>
              </a:defRPr>
            </a:lvl1pPr>
          </a:lstStyle>
          <a:p>
            <a:r>
              <a:rPr lang="en-US" smtClean="0"/>
              <a:t>CLICK TO EDIT MASTER TITLE STYLE</a:t>
            </a:r>
            <a:endParaRPr lang="en-US"/>
          </a:p>
        </p:txBody>
      </p:sp>
      <p:sp>
        <p:nvSpPr>
          <p:cNvPr id="4" name="Content Placeholder 3"/>
          <p:cNvSpPr>
            <a:spLocks noGrp="1"/>
          </p:cNvSpPr>
          <p:nvPr>
            <p:ph sz="quarter" idx="10"/>
          </p:nvPr>
        </p:nvSpPr>
        <p:spPr>
          <a:xfrm>
            <a:off x="242557" y="1303338"/>
            <a:ext cx="11298238" cy="3878262"/>
          </a:xfrm>
          <a:noFill/>
          <a:ln w="9525">
            <a:noFill/>
            <a:miter lim="800000"/>
            <a:headEnd/>
            <a:tailEnd/>
          </a:ln>
        </p:spPr>
        <p:txBody>
          <a:bodyPr vert="horz" wrap="square" lIns="45720" tIns="0" rIns="0" bIns="0" numCol="1" rtlCol="0" anchor="t" anchorCtr="0" compatLnSpc="1">
            <a:prstTxWarp prst="textNoShape">
              <a:avLst/>
            </a:prstTxWarp>
            <a:normAutofit/>
          </a:bodyPr>
          <a:lstStyle>
            <a:lvl1pPr marL="514350" indent="-514350" algn="l" defTabSz="914400" rtl="0" eaLnBrk="1" fontAlgn="base" latinLnBrk="0" hangingPunct="1">
              <a:spcAft>
                <a:spcPts val="600"/>
              </a:spcAft>
              <a:buClr>
                <a:srgbClr val="404040"/>
              </a:buClr>
              <a:buFont typeface="+mj-lt"/>
              <a:buAutoNum type="arabicPeriod"/>
              <a:defRPr lang="en-US" sz="2800" kern="1200" smtClean="0">
                <a:solidFill>
                  <a:schemeClr val="bg1">
                    <a:lumMod val="50000"/>
                  </a:schemeClr>
                </a:solidFill>
                <a:latin typeface="Trebuchet MS" pitchFamily="34" charset="0"/>
                <a:ea typeface="+mn-ea"/>
                <a:cs typeface="+mn-cs"/>
              </a:defRPr>
            </a:lvl1pPr>
            <a:lvl2pPr marL="627063" indent="-169863" algn="l" defTabSz="914400" rtl="0" eaLnBrk="1" fontAlgn="base" latinLnBrk="0" hangingPunct="1">
              <a:spcAft>
                <a:spcPts val="600"/>
              </a:spcAft>
              <a:buFont typeface="+mj-lt"/>
              <a:buNone/>
              <a:defRPr lang="en-US" sz="2000" kern="1200" dirty="0" smtClean="0">
                <a:solidFill>
                  <a:schemeClr val="bg1">
                    <a:lumMod val="50000"/>
                  </a:schemeClr>
                </a:solidFill>
                <a:latin typeface="Trebuchet MS" pitchFamily="34" charset="0"/>
                <a:ea typeface="+mn-ea"/>
                <a:cs typeface="+mn-cs"/>
              </a:defRPr>
            </a:lvl2pPr>
            <a:lvl3pPr marL="457200" algn="l" defTabSz="914400" rtl="0" eaLnBrk="1" fontAlgn="base" latinLnBrk="0" hangingPunct="1">
              <a:spcAft>
                <a:spcPts val="600"/>
              </a:spcAft>
              <a:defRPr lang="en-US" sz="2800" kern="1200" smtClean="0">
                <a:solidFill>
                  <a:schemeClr val="bg1">
                    <a:lumMod val="50000"/>
                  </a:schemeClr>
                </a:solidFill>
                <a:latin typeface="+mn-lt"/>
                <a:ea typeface="+mn-ea"/>
                <a:cs typeface="+mn-cs"/>
              </a:defRPr>
            </a:lvl3pPr>
            <a:lvl4pPr marL="457200" algn="l" defTabSz="914400" rtl="0" eaLnBrk="1" fontAlgn="base" latinLnBrk="0" hangingPunct="1">
              <a:spcAft>
                <a:spcPts val="600"/>
              </a:spcAft>
              <a:defRPr lang="en-US" sz="2800" kern="1200" smtClean="0">
                <a:solidFill>
                  <a:schemeClr val="bg1">
                    <a:lumMod val="50000"/>
                  </a:schemeClr>
                </a:solidFill>
                <a:latin typeface="+mn-lt"/>
                <a:ea typeface="+mn-ea"/>
                <a:cs typeface="+mn-cs"/>
              </a:defRPr>
            </a:lvl4pPr>
            <a:lvl5pPr marL="457200" algn="l" defTabSz="914400" rtl="0" eaLnBrk="1" fontAlgn="base" latinLnBrk="0" hangingPunct="1">
              <a:spcAft>
                <a:spcPts val="600"/>
              </a:spcAft>
              <a:defRPr lang="en-US" sz="2800" kern="1200" dirty="0" smtClean="0">
                <a:solidFill>
                  <a:schemeClr val="bg1">
                    <a:lumMod val="50000"/>
                  </a:schemeClr>
                </a:solidFill>
                <a:latin typeface="+mn-lt"/>
                <a:ea typeface="+mn-ea"/>
                <a:cs typeface="+mn-cs"/>
              </a:defRPr>
            </a:lvl5pPr>
          </a:lstStyle>
          <a:p>
            <a:pPr marL="457200" lvl="0" indent="-457200" algn="l" defTabSz="914400" rtl="0" eaLnBrk="1" fontAlgn="base" latinLnBrk="0" hangingPunct="1">
              <a:spcBef>
                <a:spcPts val="1200"/>
              </a:spcBef>
              <a:spcAft>
                <a:spcPts val="600"/>
              </a:spcAft>
              <a:buClr>
                <a:schemeClr val="tx1">
                  <a:lumMod val="75000"/>
                  <a:lumOff val="25000"/>
                </a:schemeClr>
              </a:buClr>
              <a:buFont typeface="+mj-lt"/>
              <a:buAutoNum type="arabicPeriod"/>
            </a:pPr>
            <a:r>
              <a:rPr lang="en-US" smtClean="0"/>
              <a:t>Click to edit Master text styles</a:t>
            </a:r>
          </a:p>
        </p:txBody>
      </p:sp>
      <p:sp>
        <p:nvSpPr>
          <p:cNvPr id="5" name="Footer Placeholder 2"/>
          <p:cNvSpPr txBox="1">
            <a:spLocks/>
          </p:cNvSpPr>
          <p:nvPr userDrawn="1"/>
        </p:nvSpPr>
        <p:spPr>
          <a:xfrm>
            <a:off x="5732463" y="6354763"/>
            <a:ext cx="484187" cy="239712"/>
          </a:xfrm>
          <a:prstGeom prst="rect">
            <a:avLst/>
          </a:prstGeom>
        </p:spPr>
        <p:txBody>
          <a:bodyPr anchor="b"/>
          <a:lstStyle>
            <a:defPPr>
              <a:defRPr lang="en-GB"/>
            </a:defPPr>
            <a:lvl1pPr>
              <a:defRPr sz="800">
                <a:solidFill>
                  <a:schemeClr val="bg1">
                    <a:lumMod val="50000"/>
                  </a:schemeClr>
                </a:solidFill>
                <a:latin typeface="Tahoma" pitchFamily="34" charset="0"/>
              </a:defRPr>
            </a:lvl1pPr>
          </a:lstStyle>
          <a:p>
            <a:pPr algn="ctr">
              <a:spcBef>
                <a:spcPct val="0"/>
              </a:spcBef>
              <a:defRPr/>
            </a:pPr>
            <a:fld id="{1D43DDA3-B8F5-4355-8795-A0F7A61B9EB2}" type="slidenum">
              <a:rPr lang="en-US" sz="600" smtClean="0">
                <a:solidFill>
                  <a:schemeClr val="tx1">
                    <a:lumMod val="50000"/>
                    <a:lumOff val="50000"/>
                  </a:schemeClr>
                </a:solidFill>
                <a:latin typeface="Trebuchet MS" pitchFamily="34" charset="0"/>
                <a:cs typeface="Arial" pitchFamily="34" charset="0"/>
              </a:rPr>
              <a:pPr algn="ctr">
                <a:spcBef>
                  <a:spcPct val="0"/>
                </a:spcBef>
                <a:defRPr/>
              </a:pPr>
              <a:t>‹#›</a:t>
            </a:fld>
            <a:endParaRPr lang="en-US" sz="600" dirty="0">
              <a:solidFill>
                <a:schemeClr val="tx1">
                  <a:lumMod val="50000"/>
                  <a:lumOff val="50000"/>
                </a:schemeClr>
              </a:solidFill>
              <a:latin typeface="Trebuchet MS" pitchFamily="34" charset="0"/>
              <a:cs typeface="Arial" pitchFamily="34" charset="0"/>
            </a:endParaRPr>
          </a:p>
        </p:txBody>
      </p:sp>
      <p:pic>
        <p:nvPicPr>
          <p:cNvPr id="11" name="Picture 209"/>
          <p:cNvPicPr>
            <a:picLocks noChangeAspect="1" noChangeArrowheads="1"/>
          </p:cNvPicPr>
          <p:nvPr userDrawn="1"/>
        </p:nvPicPr>
        <p:blipFill>
          <a:blip r:embed="rId2" cstate="print"/>
          <a:srcRect r="635" b="6912"/>
          <a:stretch>
            <a:fillRect/>
          </a:stretch>
        </p:blipFill>
        <p:spPr bwMode="auto">
          <a:xfrm>
            <a:off x="319314" y="6364514"/>
            <a:ext cx="9729561" cy="45811"/>
          </a:xfrm>
          <a:prstGeom prst="rect">
            <a:avLst/>
          </a:prstGeom>
          <a:noFill/>
          <a:ln w="9525">
            <a:noFill/>
            <a:miter lim="800000"/>
            <a:headEnd/>
            <a:tailEnd/>
          </a:ln>
          <a:effectLst/>
        </p:spPr>
      </p:pic>
      <p:pic>
        <p:nvPicPr>
          <p:cNvPr id="9" name="Picture 8" descr="al_corp_h_rgb_75mm.jpg"/>
          <p:cNvPicPr>
            <a:picLocks noChangeAspect="1"/>
          </p:cNvPicPr>
          <p:nvPr userDrawn="1"/>
        </p:nvPicPr>
        <p:blipFill rotWithShape="1">
          <a:blip r:embed="rId3" cstate="print">
            <a:extLst>
              <a:ext uri="{28A0092B-C50C-407E-A947-70E740481C1C}">
                <a14:useLocalDpi xmlns="" xmlns:a14="http://schemas.microsoft.com/office/drawing/2010/main" val="0"/>
              </a:ext>
            </a:extLst>
          </a:blip>
          <a:srcRect l="8110" t="23298" r="8112" b="24043"/>
          <a:stretch/>
        </p:blipFill>
        <p:spPr>
          <a:xfrm>
            <a:off x="10109200" y="6240975"/>
            <a:ext cx="1473200" cy="322385"/>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LOGO SLIDE">
    <p:spTree>
      <p:nvGrpSpPr>
        <p:cNvPr id="1" name=""/>
        <p:cNvGrpSpPr/>
        <p:nvPr/>
      </p:nvGrpSpPr>
      <p:grpSpPr>
        <a:xfrm>
          <a:off x="0" y="0"/>
          <a:ext cx="0" cy="0"/>
          <a:chOff x="0" y="0"/>
          <a:chExt cx="0" cy="0"/>
        </a:xfrm>
      </p:grpSpPr>
      <p:pic>
        <p:nvPicPr>
          <p:cNvPr id="5" name="Picture 209"/>
          <p:cNvPicPr>
            <a:picLocks noChangeAspect="1" noChangeArrowheads="1"/>
          </p:cNvPicPr>
          <p:nvPr userDrawn="1"/>
        </p:nvPicPr>
        <p:blipFill>
          <a:blip r:embed="rId2" cstate="print"/>
          <a:srcRect r="635" b="6912"/>
          <a:stretch>
            <a:fillRect/>
          </a:stretch>
        </p:blipFill>
        <p:spPr bwMode="auto">
          <a:xfrm>
            <a:off x="319314" y="6364514"/>
            <a:ext cx="9729561" cy="45811"/>
          </a:xfrm>
          <a:prstGeom prst="rect">
            <a:avLst/>
          </a:prstGeom>
          <a:noFill/>
          <a:ln w="9525">
            <a:noFill/>
            <a:miter lim="800000"/>
            <a:headEnd/>
            <a:tailEnd/>
          </a:ln>
          <a:effectLst/>
        </p:spPr>
      </p:pic>
      <p:pic>
        <p:nvPicPr>
          <p:cNvPr id="4" name="Picture 3" descr="al_corp_h_rgb_75mm.jpg"/>
          <p:cNvPicPr>
            <a:picLocks noChangeAspect="1"/>
          </p:cNvPicPr>
          <p:nvPr userDrawn="1"/>
        </p:nvPicPr>
        <p:blipFill rotWithShape="1">
          <a:blip r:embed="rId3" cstate="print">
            <a:extLst>
              <a:ext uri="{28A0092B-C50C-407E-A947-70E740481C1C}">
                <a14:useLocalDpi xmlns="" xmlns:a14="http://schemas.microsoft.com/office/drawing/2010/main" val="0"/>
              </a:ext>
            </a:extLst>
          </a:blip>
          <a:srcRect l="8110" t="23298" r="8112" b="24043"/>
          <a:stretch/>
        </p:blipFill>
        <p:spPr>
          <a:xfrm>
            <a:off x="10109200" y="6240975"/>
            <a:ext cx="1473200" cy="322385"/>
          </a:xfrm>
          <a:prstGeom prst="rect">
            <a:avLst/>
          </a:prstGeom>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1_Half page, sub title with image">
    <p:bg>
      <p:bgPr>
        <a:solidFill>
          <a:schemeClr val="bg1"/>
        </a:solidFill>
        <a:effectLst/>
      </p:bgPr>
    </p:bg>
    <p:spTree>
      <p:nvGrpSpPr>
        <p:cNvPr id="1" name=""/>
        <p:cNvGrpSpPr/>
        <p:nvPr/>
      </p:nvGrpSpPr>
      <p:grpSpPr>
        <a:xfrm>
          <a:off x="0" y="0"/>
          <a:ext cx="0" cy="0"/>
          <a:chOff x="0" y="0"/>
          <a:chExt cx="0" cy="0"/>
        </a:xfrm>
      </p:grpSpPr>
      <p:sp>
        <p:nvSpPr>
          <p:cNvPr id="4" name="Picture Placeholder 3"/>
          <p:cNvSpPr>
            <a:spLocks noGrp="1"/>
          </p:cNvSpPr>
          <p:nvPr>
            <p:ph type="pic" sz="quarter" idx="11"/>
          </p:nvPr>
        </p:nvSpPr>
        <p:spPr>
          <a:xfrm>
            <a:off x="5939477" y="1581397"/>
            <a:ext cx="5041742" cy="4296588"/>
          </a:xfrm>
        </p:spPr>
        <p:txBody>
          <a:bodyPr rtlCol="0" anchor="ctr">
            <a:noAutofit/>
          </a:bodyPr>
          <a:lstStyle>
            <a:lvl1pPr algn="ctr">
              <a:defRPr b="0">
                <a:solidFill>
                  <a:schemeClr val="tx1"/>
                </a:solidFill>
              </a:defRPr>
            </a:lvl1pPr>
          </a:lstStyle>
          <a:p>
            <a:pPr lvl="0"/>
            <a:r>
              <a:rPr lang="en-US" noProof="0" dirty="0" smtClean="0"/>
              <a:t>Click icon to add picture</a:t>
            </a:r>
            <a:endParaRPr lang="en-US" noProof="0" dirty="0"/>
          </a:p>
        </p:txBody>
      </p:sp>
      <p:sp>
        <p:nvSpPr>
          <p:cNvPr id="7" name="Title 6"/>
          <p:cNvSpPr>
            <a:spLocks noGrp="1"/>
          </p:cNvSpPr>
          <p:nvPr>
            <p:ph type="title"/>
          </p:nvPr>
        </p:nvSpPr>
        <p:spPr bwMode="black">
          <a:xfrm>
            <a:off x="430910" y="313417"/>
            <a:ext cx="10995660" cy="573024"/>
          </a:xfrm>
        </p:spPr>
        <p:txBody>
          <a:bodyPr/>
          <a:lstStyle>
            <a:lvl1pPr>
              <a:defRPr b="1" i="0">
                <a:solidFill>
                  <a:srgbClr val="000000"/>
                </a:solidFill>
                <a:latin typeface="HP Simplified" pitchFamily="34" charset="0"/>
                <a:cs typeface="HP Simplified" pitchFamily="34" charset="0"/>
              </a:defRPr>
            </a:lvl1pPr>
          </a:lstStyle>
          <a:p>
            <a:r>
              <a:rPr lang="en-US" noProof="0" dirty="0" smtClean="0"/>
              <a:t>Click to edit Master title style</a:t>
            </a:r>
            <a:endParaRPr lang="en-US" noProof="0" dirty="0"/>
          </a:p>
        </p:txBody>
      </p:sp>
      <p:sp>
        <p:nvSpPr>
          <p:cNvPr id="6" name="Content Placeholder 5"/>
          <p:cNvSpPr>
            <a:spLocks noGrp="1"/>
          </p:cNvSpPr>
          <p:nvPr>
            <p:ph sz="quarter" idx="10"/>
          </p:nvPr>
        </p:nvSpPr>
        <p:spPr>
          <a:xfrm>
            <a:off x="427939" y="1584960"/>
            <a:ext cx="5215096" cy="4293024"/>
          </a:xfrm>
        </p:spPr>
        <p:txBody>
          <a:bodyPr/>
          <a:lstStyle>
            <a:lvl2pPr>
              <a:defRPr>
                <a:solidFill>
                  <a:srgbClr val="000000"/>
                </a:solidFill>
              </a:defRPr>
            </a:lvl2pPr>
            <a:lvl3pPr>
              <a:defRPr>
                <a:solidFill>
                  <a:srgbClr val="000000"/>
                </a:solidFill>
              </a:defRPr>
            </a:lvl3pPr>
            <a:lvl4pPr>
              <a:defRPr>
                <a:solidFill>
                  <a:srgbClr val="000000"/>
                </a:solidFill>
              </a:defRPr>
            </a:lvl4pPr>
            <a:lvl5pPr>
              <a:defRPr>
                <a:solidFill>
                  <a:srgbClr val="000000"/>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Subtitle 2"/>
          <p:cNvSpPr>
            <a:spLocks noGrp="1"/>
          </p:cNvSpPr>
          <p:nvPr>
            <p:ph type="subTitle" idx="1"/>
          </p:nvPr>
        </p:nvSpPr>
        <p:spPr bwMode="black">
          <a:xfrm>
            <a:off x="430914" y="1001854"/>
            <a:ext cx="10998137" cy="369332"/>
          </a:xfrm>
          <a:prstGeom prst="rect">
            <a:avLst/>
          </a:prstGeom>
        </p:spPr>
        <p:txBody>
          <a:bodyPr>
            <a:noAutofit/>
          </a:bodyPr>
          <a:lstStyle>
            <a:lvl1pPr marL="0" indent="0" algn="l">
              <a:lnSpc>
                <a:spcPct val="100000"/>
              </a:lnSpc>
              <a:buNone/>
              <a:defRPr sz="1800" b="0" i="0">
                <a:solidFill>
                  <a:srgbClr val="000000"/>
                </a:solidFill>
                <a:latin typeface="HP Simplified" pitchFamily="34" charset="0"/>
                <a:cs typeface="HP Simplified"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noProof="0" dirty="0" smtClean="0"/>
              <a:t>Click to edit Master subtitle style</a:t>
            </a:r>
            <a:endParaRPr lang="en-US" noProof="0" dirty="0"/>
          </a:p>
        </p:txBody>
      </p:sp>
      <p:pic>
        <p:nvPicPr>
          <p:cNvPr id="8" name="Picture 209"/>
          <p:cNvPicPr>
            <a:picLocks noChangeAspect="1" noChangeArrowheads="1"/>
          </p:cNvPicPr>
          <p:nvPr userDrawn="1"/>
        </p:nvPicPr>
        <p:blipFill>
          <a:blip r:embed="rId2" cstate="print"/>
          <a:srcRect r="635" b="6912"/>
          <a:stretch>
            <a:fillRect/>
          </a:stretch>
        </p:blipFill>
        <p:spPr bwMode="auto">
          <a:xfrm>
            <a:off x="319314" y="6364514"/>
            <a:ext cx="9729561" cy="45811"/>
          </a:xfrm>
          <a:prstGeom prst="rect">
            <a:avLst/>
          </a:prstGeom>
          <a:noFill/>
          <a:ln w="9525">
            <a:noFill/>
            <a:miter lim="800000"/>
            <a:headEnd/>
            <a:tailEnd/>
          </a:ln>
          <a:effectLst/>
        </p:spPr>
      </p:pic>
      <p:pic>
        <p:nvPicPr>
          <p:cNvPr id="9" name="Picture 8" descr="al_corp_h_rgb_75mm.jpg"/>
          <p:cNvPicPr>
            <a:picLocks noChangeAspect="1"/>
          </p:cNvPicPr>
          <p:nvPr userDrawn="1"/>
        </p:nvPicPr>
        <p:blipFill rotWithShape="1">
          <a:blip r:embed="rId3" cstate="print">
            <a:extLst>
              <a:ext uri="{28A0092B-C50C-407E-A947-70E740481C1C}">
                <a14:useLocalDpi xmlns="" xmlns:a14="http://schemas.microsoft.com/office/drawing/2010/main" val="0"/>
              </a:ext>
            </a:extLst>
          </a:blip>
          <a:srcRect l="8110" t="23298" r="8112" b="24043"/>
          <a:stretch/>
        </p:blipFill>
        <p:spPr>
          <a:xfrm>
            <a:off x="10109200" y="6240975"/>
            <a:ext cx="1473200" cy="322385"/>
          </a:xfrm>
          <a:prstGeom prst="rect">
            <a:avLst/>
          </a:prstGeom>
        </p:spPr>
      </p:pic>
    </p:spTree>
    <p:extLst>
      <p:ext uri="{BB962C8B-B14F-4D97-AF65-F5344CB8AC3E}">
        <p14:creationId xmlns:p14="http://schemas.microsoft.com/office/powerpoint/2010/main" xmlns="" val="102304864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224466" y="227013"/>
            <a:ext cx="11331575" cy="1057275"/>
          </a:xfrm>
          <a:prstGeom prst="rect">
            <a:avLst/>
          </a:prstGeom>
          <a:noFill/>
          <a:ln w="9525" algn="ctr">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272091" y="1362075"/>
            <a:ext cx="11291888" cy="4525963"/>
          </a:xfrm>
          <a:prstGeom prst="rect">
            <a:avLst/>
          </a:prstGeom>
          <a:noFill/>
          <a:ln w="9525" algn="ctr">
            <a:noFill/>
            <a:miter lim="800000"/>
            <a:headEnd/>
            <a:tailEnd/>
          </a:ln>
          <a:effectLst/>
        </p:spPr>
        <p:txBody>
          <a:bodyPr vert="horz" wrap="square" lIns="45720" tIns="0" rIns="0" bIns="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Rectangle 7"/>
          <p:cNvSpPr>
            <a:spLocks noChangeArrowheads="1"/>
          </p:cNvSpPr>
          <p:nvPr userDrawn="1"/>
        </p:nvSpPr>
        <p:spPr bwMode="auto">
          <a:xfrm>
            <a:off x="0" y="6619375"/>
            <a:ext cx="10933611" cy="238625"/>
          </a:xfrm>
          <a:prstGeom prst="rect">
            <a:avLst/>
          </a:prstGeom>
          <a:noFill/>
          <a:ln w="9525">
            <a:noFill/>
            <a:miter lim="800000"/>
            <a:headEnd/>
            <a:tailEnd/>
          </a:ln>
          <a:effectLst/>
        </p:spPr>
        <p:txBody>
          <a:bodyPr lIns="91428" tIns="45714" rIns="91428" bIns="45714" anchor="b"/>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smtClean="0">
                <a:ln>
                  <a:noFill/>
                </a:ln>
                <a:solidFill>
                  <a:srgbClr val="7F7F7F"/>
                </a:solidFill>
                <a:effectLst/>
                <a:latin typeface="Trebuchet MS" pitchFamily="34" charset="0"/>
              </a:rPr>
              <a:t>	3GPP TSG SA meeting#63, March 5-7 2014, Fukuoka, Japan					SP-140123 </a:t>
            </a:r>
            <a:endParaRPr kumimoji="0" lang="en-US" sz="1200" b="0" i="0" u="none" strike="noStrike" cap="none" normalizeH="0" baseline="0" dirty="0" smtClean="0">
              <a:ln>
                <a:noFill/>
              </a:ln>
              <a:solidFill>
                <a:schemeClr val="tx1"/>
              </a:solidFill>
              <a:effectLst/>
              <a:latin typeface="Trebuchet MS"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2" r:id="rId3"/>
    <p:sldLayoutId id="2147483654" r:id="rId4"/>
    <p:sldLayoutId id="2147483658" r:id="rId5"/>
    <p:sldLayoutId id="2147483657" r:id="rId6"/>
    <p:sldLayoutId id="2147483655" r:id="rId7"/>
    <p:sldLayoutId id="2147483656" r:id="rId8"/>
    <p:sldLayoutId id="2147483659" r:id="rId9"/>
    <p:sldLayoutId id="2147483660" r:id="rId10"/>
    <p:sldLayoutId id="2147483661" r:id="rId11"/>
  </p:sldLayoutIdLst>
  <p:txStyles>
    <p:titleStyle>
      <a:lvl1pPr algn="l" rtl="0" eaLnBrk="1" fontAlgn="base" hangingPunct="1">
        <a:spcBef>
          <a:spcPct val="0"/>
        </a:spcBef>
        <a:spcAft>
          <a:spcPct val="0"/>
        </a:spcAft>
        <a:defRPr sz="2600" b="1" cap="all">
          <a:solidFill>
            <a:srgbClr val="404040"/>
          </a:solidFill>
          <a:latin typeface="Trebuchet MS" pitchFamily="34" charset="0"/>
          <a:ea typeface="+mj-ea"/>
          <a:cs typeface="+mj-cs"/>
        </a:defRPr>
      </a:lvl1pPr>
      <a:lvl2pPr algn="l" rtl="0" eaLnBrk="1" fontAlgn="base" hangingPunct="1">
        <a:spcBef>
          <a:spcPct val="0"/>
        </a:spcBef>
        <a:spcAft>
          <a:spcPct val="0"/>
        </a:spcAft>
        <a:defRPr sz="2600" b="1">
          <a:solidFill>
            <a:srgbClr val="404040"/>
          </a:solidFill>
          <a:latin typeface="Tahoma" pitchFamily="34" charset="0"/>
        </a:defRPr>
      </a:lvl2pPr>
      <a:lvl3pPr algn="l" rtl="0" eaLnBrk="1" fontAlgn="base" hangingPunct="1">
        <a:spcBef>
          <a:spcPct val="0"/>
        </a:spcBef>
        <a:spcAft>
          <a:spcPct val="0"/>
        </a:spcAft>
        <a:defRPr sz="2600" b="1">
          <a:solidFill>
            <a:srgbClr val="404040"/>
          </a:solidFill>
          <a:latin typeface="Tahoma" pitchFamily="34" charset="0"/>
        </a:defRPr>
      </a:lvl3pPr>
      <a:lvl4pPr algn="l" rtl="0" eaLnBrk="1" fontAlgn="base" hangingPunct="1">
        <a:spcBef>
          <a:spcPct val="0"/>
        </a:spcBef>
        <a:spcAft>
          <a:spcPct val="0"/>
        </a:spcAft>
        <a:defRPr sz="2600" b="1">
          <a:solidFill>
            <a:srgbClr val="404040"/>
          </a:solidFill>
          <a:latin typeface="Tahoma" pitchFamily="34" charset="0"/>
        </a:defRPr>
      </a:lvl4pPr>
      <a:lvl5pPr algn="l" rtl="0" eaLnBrk="1" fontAlgn="base" hangingPunct="1">
        <a:spcBef>
          <a:spcPct val="0"/>
        </a:spcBef>
        <a:spcAft>
          <a:spcPct val="0"/>
        </a:spcAft>
        <a:defRPr sz="2600" b="1">
          <a:solidFill>
            <a:srgbClr val="404040"/>
          </a:solidFill>
          <a:latin typeface="Tahoma" pitchFamily="34" charset="0"/>
        </a:defRPr>
      </a:lvl5pPr>
      <a:lvl6pPr marL="457200" algn="l" rtl="0" eaLnBrk="1" fontAlgn="base" hangingPunct="1">
        <a:spcBef>
          <a:spcPct val="0"/>
        </a:spcBef>
        <a:spcAft>
          <a:spcPct val="0"/>
        </a:spcAft>
        <a:defRPr sz="2600" b="1">
          <a:solidFill>
            <a:srgbClr val="404040"/>
          </a:solidFill>
          <a:latin typeface="Tahoma" pitchFamily="34" charset="0"/>
        </a:defRPr>
      </a:lvl6pPr>
      <a:lvl7pPr marL="914400" algn="l" rtl="0" eaLnBrk="1" fontAlgn="base" hangingPunct="1">
        <a:spcBef>
          <a:spcPct val="0"/>
        </a:spcBef>
        <a:spcAft>
          <a:spcPct val="0"/>
        </a:spcAft>
        <a:defRPr sz="2600" b="1">
          <a:solidFill>
            <a:srgbClr val="404040"/>
          </a:solidFill>
          <a:latin typeface="Tahoma" pitchFamily="34" charset="0"/>
        </a:defRPr>
      </a:lvl7pPr>
      <a:lvl8pPr marL="1371600" algn="l" rtl="0" eaLnBrk="1" fontAlgn="base" hangingPunct="1">
        <a:spcBef>
          <a:spcPct val="0"/>
        </a:spcBef>
        <a:spcAft>
          <a:spcPct val="0"/>
        </a:spcAft>
        <a:defRPr sz="2600" b="1">
          <a:solidFill>
            <a:srgbClr val="404040"/>
          </a:solidFill>
          <a:latin typeface="Tahoma" pitchFamily="34" charset="0"/>
        </a:defRPr>
      </a:lvl8pPr>
      <a:lvl9pPr marL="1828800" algn="l" rtl="0" eaLnBrk="1" fontAlgn="base" hangingPunct="1">
        <a:spcBef>
          <a:spcPct val="0"/>
        </a:spcBef>
        <a:spcAft>
          <a:spcPct val="0"/>
        </a:spcAft>
        <a:defRPr sz="2600" b="1">
          <a:solidFill>
            <a:srgbClr val="404040"/>
          </a:solidFill>
          <a:latin typeface="Tahoma" pitchFamily="34" charset="0"/>
        </a:defRPr>
      </a:lvl9pPr>
    </p:titleStyle>
    <p:bodyStyle>
      <a:lvl1pPr marL="171450" indent="-171450" algn="l" rtl="0" eaLnBrk="1" fontAlgn="base" hangingPunct="1">
        <a:spcBef>
          <a:spcPct val="20000"/>
        </a:spcBef>
        <a:spcAft>
          <a:spcPct val="30000"/>
        </a:spcAft>
        <a:buClr>
          <a:srgbClr val="404040"/>
        </a:buClr>
        <a:buFont typeface="Arial" pitchFamily="34" charset="0"/>
        <a:buChar char="•"/>
        <a:defRPr sz="2000">
          <a:solidFill>
            <a:srgbClr val="404040"/>
          </a:solidFill>
          <a:latin typeface="Trebuchet MS" pitchFamily="34" charset="0"/>
          <a:ea typeface="+mn-ea"/>
          <a:cs typeface="+mn-cs"/>
        </a:defRPr>
      </a:lvl1pPr>
      <a:lvl2pPr marL="292100" indent="-177800" algn="l" rtl="0" eaLnBrk="1" fontAlgn="base" hangingPunct="1">
        <a:spcBef>
          <a:spcPct val="20000"/>
        </a:spcBef>
        <a:spcAft>
          <a:spcPct val="30000"/>
        </a:spcAft>
        <a:buClr>
          <a:srgbClr val="404040"/>
        </a:buClr>
        <a:buFont typeface="Arial" pitchFamily="34" charset="0"/>
        <a:buChar char="­"/>
        <a:defRPr>
          <a:solidFill>
            <a:srgbClr val="404040"/>
          </a:solidFill>
          <a:latin typeface="Trebuchet MS" pitchFamily="34" charset="0"/>
        </a:defRPr>
      </a:lvl2pPr>
      <a:lvl3pPr marL="520700" indent="-228600" algn="l" rtl="0" eaLnBrk="1" fontAlgn="base" hangingPunct="1">
        <a:spcBef>
          <a:spcPct val="20000"/>
        </a:spcBef>
        <a:spcAft>
          <a:spcPct val="30000"/>
        </a:spcAft>
        <a:buClr>
          <a:srgbClr val="404040"/>
        </a:buClr>
        <a:buFont typeface="Arial" pitchFamily="34" charset="0"/>
        <a:buChar char="­"/>
        <a:defRPr sz="1600">
          <a:solidFill>
            <a:srgbClr val="404040"/>
          </a:solidFill>
          <a:latin typeface="Trebuchet MS" pitchFamily="34" charset="0"/>
        </a:defRPr>
      </a:lvl3pPr>
      <a:lvl4pPr marL="744538" indent="-228600" algn="l" rtl="0" eaLnBrk="1" fontAlgn="base" hangingPunct="1">
        <a:spcBef>
          <a:spcPct val="20000"/>
        </a:spcBef>
        <a:spcAft>
          <a:spcPct val="30000"/>
        </a:spcAft>
        <a:buClr>
          <a:srgbClr val="404040"/>
        </a:buClr>
        <a:buFont typeface="Arial" pitchFamily="34" charset="0"/>
        <a:buChar char="­"/>
        <a:defRPr sz="1400">
          <a:solidFill>
            <a:srgbClr val="404040"/>
          </a:solidFill>
          <a:latin typeface="Trebuchet MS" pitchFamily="34" charset="0"/>
        </a:defRPr>
      </a:lvl4pPr>
      <a:lvl5pPr marL="977900" indent="-228600" algn="l" rtl="0" eaLnBrk="1" fontAlgn="base" hangingPunct="1">
        <a:spcBef>
          <a:spcPct val="20000"/>
        </a:spcBef>
        <a:spcAft>
          <a:spcPct val="30000"/>
        </a:spcAft>
        <a:buClr>
          <a:srgbClr val="404040"/>
        </a:buClr>
        <a:buFont typeface="Arial" pitchFamily="34" charset="0"/>
        <a:buChar char="­"/>
        <a:defRPr sz="1400">
          <a:solidFill>
            <a:srgbClr val="404040"/>
          </a:solidFill>
          <a:latin typeface="Trebuchet MS" pitchFamily="34" charset="0"/>
        </a:defRPr>
      </a:lvl5pPr>
      <a:lvl6pPr marL="1435100" indent="-228600" algn="l" rtl="0" eaLnBrk="1" fontAlgn="base" hangingPunct="1">
        <a:spcBef>
          <a:spcPct val="20000"/>
        </a:spcBef>
        <a:spcAft>
          <a:spcPct val="30000"/>
        </a:spcAft>
        <a:buClr>
          <a:srgbClr val="6639B7"/>
        </a:buClr>
        <a:buFont typeface="Arial" pitchFamily="34" charset="0"/>
        <a:buChar char="­"/>
        <a:defRPr sz="1400">
          <a:solidFill>
            <a:schemeClr val="tx1"/>
          </a:solidFill>
          <a:latin typeface="+mn-lt"/>
        </a:defRPr>
      </a:lvl6pPr>
      <a:lvl7pPr marL="1892300" indent="-228600" algn="l" rtl="0" eaLnBrk="1" fontAlgn="base" hangingPunct="1">
        <a:spcBef>
          <a:spcPct val="20000"/>
        </a:spcBef>
        <a:spcAft>
          <a:spcPct val="30000"/>
        </a:spcAft>
        <a:buClr>
          <a:srgbClr val="6639B7"/>
        </a:buClr>
        <a:buFont typeface="Arial" pitchFamily="34" charset="0"/>
        <a:buChar char="­"/>
        <a:defRPr sz="1400">
          <a:solidFill>
            <a:schemeClr val="tx1"/>
          </a:solidFill>
          <a:latin typeface="+mn-lt"/>
        </a:defRPr>
      </a:lvl7pPr>
      <a:lvl8pPr marL="2349500" indent="-228600" algn="l" rtl="0" eaLnBrk="1" fontAlgn="base" hangingPunct="1">
        <a:spcBef>
          <a:spcPct val="20000"/>
        </a:spcBef>
        <a:spcAft>
          <a:spcPct val="30000"/>
        </a:spcAft>
        <a:buClr>
          <a:srgbClr val="6639B7"/>
        </a:buClr>
        <a:buFont typeface="Arial" pitchFamily="34" charset="0"/>
        <a:buChar char="­"/>
        <a:defRPr sz="1400">
          <a:solidFill>
            <a:schemeClr val="tx1"/>
          </a:solidFill>
          <a:latin typeface="+mn-lt"/>
        </a:defRPr>
      </a:lvl8pPr>
      <a:lvl9pPr marL="2806700" indent="-228600" algn="l" rtl="0" eaLnBrk="1" fontAlgn="base" hangingPunct="1">
        <a:spcBef>
          <a:spcPct val="20000"/>
        </a:spcBef>
        <a:spcAft>
          <a:spcPct val="30000"/>
        </a:spcAft>
        <a:buClr>
          <a:srgbClr val="6639B7"/>
        </a:buClr>
        <a:buFont typeface="Arial" pitchFamily="34" charset="0"/>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0.xml"/><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slideLayout" Target="../slideLayouts/slideLayout1.xml"/><Relationship Id="rId1" Type="http://schemas.openxmlformats.org/officeDocument/2006/relationships/tags" Target="../tags/tag1.xml"/><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3" descr="PPT_12.31x4.21_h.jpg"/>
          <p:cNvPicPr>
            <a:picLocks noChangeAspect="1"/>
          </p:cNvPicPr>
          <p:nvPr/>
        </p:nvPicPr>
        <p:blipFill>
          <a:blip r:embed="rId2" cstate="print"/>
          <a:srcRect/>
          <a:stretch>
            <a:fillRect/>
          </a:stretch>
        </p:blipFill>
        <p:spPr bwMode="auto">
          <a:xfrm>
            <a:off x="315913" y="306388"/>
            <a:ext cx="11255375" cy="3849687"/>
          </a:xfrm>
          <a:prstGeom prst="rect">
            <a:avLst/>
          </a:prstGeom>
          <a:noFill/>
          <a:ln w="9525">
            <a:noFill/>
            <a:miter lim="800000"/>
            <a:headEnd/>
            <a:tailEnd/>
          </a:ln>
        </p:spPr>
      </p:pic>
      <p:sp>
        <p:nvSpPr>
          <p:cNvPr id="2050" name="Rectangle 2"/>
          <p:cNvSpPr>
            <a:spLocks noGrp="1" noChangeArrowheads="1"/>
          </p:cNvSpPr>
          <p:nvPr>
            <p:ph type="ctrTitle"/>
          </p:nvPr>
        </p:nvSpPr>
        <p:spPr>
          <a:xfrm>
            <a:off x="244266" y="5104013"/>
            <a:ext cx="11345863" cy="763011"/>
          </a:xfrm>
        </p:spPr>
        <p:txBody>
          <a:bodyPr/>
          <a:lstStyle/>
          <a:p>
            <a:r>
              <a:rPr lang="en-US" dirty="0" smtClean="0"/>
              <a:t>NFV impacts on </a:t>
            </a:r>
            <a:r>
              <a:rPr lang="en-US" dirty="0" smtClean="0"/>
              <a:t>3GPP</a:t>
            </a:r>
            <a:br>
              <a:rPr lang="en-US" dirty="0" smtClean="0"/>
            </a:br>
            <a:r>
              <a:rPr lang="en-US" dirty="0" smtClean="0"/>
              <a:t>Agenda Item 5.2</a:t>
            </a:r>
            <a:r>
              <a:rPr lang="en-US" dirty="0"/>
              <a:t/>
            </a:r>
            <a:br>
              <a:rPr lang="en-US" dirty="0"/>
            </a:br>
            <a:endParaRPr lang="en-US" b="0" dirty="0"/>
          </a:p>
        </p:txBody>
      </p:sp>
      <p:sp>
        <p:nvSpPr>
          <p:cNvPr id="2051" name="Rectangle 3"/>
          <p:cNvSpPr>
            <a:spLocks noGrp="1" noChangeArrowheads="1"/>
          </p:cNvSpPr>
          <p:nvPr>
            <p:ph type="subTitle" idx="1"/>
          </p:nvPr>
        </p:nvSpPr>
        <p:spPr/>
        <p:txBody>
          <a:bodyPr/>
          <a:lstStyle/>
          <a:p>
            <a:r>
              <a:rPr lang="en-US" dirty="0" smtClean="0">
                <a:solidFill>
                  <a:schemeClr val="bg1">
                    <a:lumMod val="50000"/>
                  </a:schemeClr>
                </a:solidFill>
              </a:rPr>
              <a:t>Alcatel-lucent</a:t>
            </a:r>
            <a:r>
              <a:rPr lang="en-US" dirty="0">
                <a:solidFill>
                  <a:schemeClr val="bg1">
                    <a:lumMod val="50000"/>
                  </a:schemeClr>
                </a:solidFill>
              </a:rPr>
              <a:t/>
            </a:r>
            <a:br>
              <a:rPr lang="en-US" dirty="0">
                <a:solidFill>
                  <a:schemeClr val="bg1">
                    <a:lumMod val="50000"/>
                  </a:schemeClr>
                </a:solidFill>
              </a:rPr>
            </a:br>
            <a:r>
              <a:rPr lang="en-US" dirty="0" smtClean="0">
                <a:solidFill>
                  <a:schemeClr val="bg1">
                    <a:lumMod val="50000"/>
                  </a:schemeClr>
                </a:solidFill>
              </a:rPr>
              <a:t>5</a:t>
            </a:r>
            <a:r>
              <a:rPr lang="en-US" baseline="30000" dirty="0" smtClean="0">
                <a:solidFill>
                  <a:schemeClr val="bg1">
                    <a:lumMod val="50000"/>
                  </a:schemeClr>
                </a:solidFill>
              </a:rPr>
              <a:t>th</a:t>
            </a:r>
            <a:r>
              <a:rPr lang="en-US" dirty="0" smtClean="0">
                <a:solidFill>
                  <a:schemeClr val="bg1">
                    <a:lumMod val="50000"/>
                  </a:schemeClr>
                </a:solidFill>
              </a:rPr>
              <a:t> </a:t>
            </a:r>
            <a:r>
              <a:rPr lang="en-US" sz="1400" dirty="0" smtClean="0">
                <a:solidFill>
                  <a:schemeClr val="bg1">
                    <a:lumMod val="50000"/>
                  </a:schemeClr>
                </a:solidFill>
              </a:rPr>
              <a:t>MARCH 2014</a:t>
            </a:r>
            <a:endParaRPr lang="en-US" sz="1400" dirty="0">
              <a:solidFill>
                <a:schemeClr val="bg1">
                  <a:lumMod val="50000"/>
                </a:schemeClr>
              </a:solidFill>
            </a:endParaRPr>
          </a:p>
        </p:txBody>
      </p:sp>
      <p:sp>
        <p:nvSpPr>
          <p:cNvPr id="5" name="Rectangle 4"/>
          <p:cNvSpPr/>
          <p:nvPr/>
        </p:nvSpPr>
        <p:spPr>
          <a:xfrm>
            <a:off x="293914" y="4216178"/>
            <a:ext cx="11227525" cy="369332"/>
          </a:xfrm>
          <a:prstGeom prst="rect">
            <a:avLst/>
          </a:prstGeom>
        </p:spPr>
        <p:txBody>
          <a:bodyPr wrap="square">
            <a:spAutoFit/>
          </a:bodyPr>
          <a:lstStyle/>
          <a:p>
            <a:r>
              <a:rPr lang="en-US" sz="1600" dirty="0" smtClean="0">
                <a:solidFill>
                  <a:srgbClr val="7F7F7F"/>
                </a:solidFill>
                <a:latin typeface="Trebuchet MS" pitchFamily="34" charset="0"/>
              </a:rPr>
              <a:t>3GPP TSG SA meeting#63, March 5-7 2014, Fukuoka, Japan</a:t>
            </a:r>
            <a:r>
              <a:rPr lang="en-US" dirty="0" smtClean="0">
                <a:solidFill>
                  <a:srgbClr val="7F7F7F"/>
                </a:solidFill>
                <a:latin typeface="Trebuchet MS" pitchFamily="34" charset="0"/>
              </a:rPr>
              <a:t>					SP-140123 </a:t>
            </a:r>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pPr eaLnBrk="1" hangingPunct="1"/>
            <a:r>
              <a:rPr lang="en-US" smtClean="0"/>
              <a:t>3GPP Management </a:t>
            </a:r>
            <a:br>
              <a:rPr lang="en-US" smtClean="0"/>
            </a:br>
            <a:r>
              <a:rPr lang="en-US" smtClean="0"/>
              <a:t>Reference Model (TS 32.101)</a:t>
            </a:r>
            <a:endParaRPr lang="en-GB" smtClean="0"/>
          </a:p>
        </p:txBody>
      </p:sp>
      <p:grpSp>
        <p:nvGrpSpPr>
          <p:cNvPr id="2" name="Group 7"/>
          <p:cNvGrpSpPr/>
          <p:nvPr/>
        </p:nvGrpSpPr>
        <p:grpSpPr>
          <a:xfrm>
            <a:off x="215567" y="1058780"/>
            <a:ext cx="11523042" cy="4913396"/>
            <a:chOff x="215567" y="1058780"/>
            <a:chExt cx="11523042" cy="4913396"/>
          </a:xfrm>
        </p:grpSpPr>
        <p:sp>
          <p:nvSpPr>
            <p:cNvPr id="4" name="Rectangle 3"/>
            <p:cNvSpPr>
              <a:spLocks noChangeArrowheads="1"/>
            </p:cNvSpPr>
            <p:nvPr/>
          </p:nvSpPr>
          <p:spPr bwMode="auto">
            <a:xfrm>
              <a:off x="215567" y="1208757"/>
              <a:ext cx="4307047" cy="4535487"/>
            </a:xfrm>
            <a:prstGeom prst="rect">
              <a:avLst/>
            </a:prstGeom>
            <a:noFill/>
            <a:ln w="9525">
              <a:noFill/>
              <a:miter lim="800000"/>
              <a:headEnd/>
              <a:tailEnd/>
            </a:ln>
          </p:spPr>
          <p:txBody>
            <a:bodyPr lIns="0" tIns="0" rIns="0" bIns="0"/>
            <a:lstStyle/>
            <a:p>
              <a:pPr marL="533400" indent="-533400">
                <a:defRPr/>
              </a:pPr>
              <a:r>
                <a:rPr lang="en-US" sz="1400" dirty="0">
                  <a:latin typeface="+mn-lt"/>
                  <a:cs typeface="Arial" charset="0"/>
                </a:rPr>
                <a:t>1: Between the Network Elements (NEs) and the Element Manager (EM) of a single broadband wireless network</a:t>
              </a:r>
            </a:p>
            <a:p>
              <a:pPr marL="533400" indent="-533400">
                <a:defRPr/>
              </a:pPr>
              <a:r>
                <a:rPr lang="en-US" sz="1400" b="1" dirty="0">
                  <a:latin typeface="+mn-lt"/>
                  <a:cs typeface="Arial" charset="0"/>
                </a:rPr>
                <a:t>2: Between the Element Manager (EM) and the Network Manager (NM) of a single broadband wireless network </a:t>
              </a:r>
            </a:p>
            <a:p>
              <a:pPr marL="533400" indent="-533400">
                <a:defRPr/>
              </a:pPr>
              <a:r>
                <a:rPr lang="en-US" sz="1400" dirty="0">
                  <a:latin typeface="+mn-lt"/>
                  <a:cs typeface="Arial" charset="0"/>
                </a:rPr>
                <a:t>3: Between the Network Managers and the Enterprise Systems of a single broadband wireless network</a:t>
              </a:r>
            </a:p>
            <a:p>
              <a:pPr marL="533400" indent="-533400">
                <a:defRPr/>
              </a:pPr>
              <a:r>
                <a:rPr lang="en-US" sz="1400" b="1" dirty="0">
                  <a:latin typeface="+mn-lt"/>
                  <a:cs typeface="Arial" charset="0"/>
                </a:rPr>
                <a:t>4: Between the Network Managers (NMs) of a single broadband wireless network</a:t>
              </a:r>
            </a:p>
            <a:p>
              <a:pPr marL="533400" indent="-533400">
                <a:defRPr/>
              </a:pPr>
              <a:r>
                <a:rPr lang="en-US" sz="1400" dirty="0">
                  <a:latin typeface="+mn-lt"/>
                  <a:cs typeface="Arial" charset="0"/>
                </a:rPr>
                <a:t>4a: Between the Domain Managers (DMs) of a single broadband wireless network</a:t>
              </a:r>
            </a:p>
            <a:p>
              <a:pPr marL="533400" indent="-533400">
                <a:defRPr/>
              </a:pPr>
              <a:r>
                <a:rPr lang="en-US" sz="1400" dirty="0">
                  <a:latin typeface="+mn-lt"/>
                  <a:cs typeface="Arial" charset="0"/>
                </a:rPr>
                <a:t>5: Between Enterprise Systems &amp; Network Managers of different broadband wireless networks</a:t>
              </a:r>
            </a:p>
            <a:p>
              <a:pPr marL="533400" indent="-533400">
                <a:defRPr/>
              </a:pPr>
              <a:r>
                <a:rPr lang="en-US" sz="1400" dirty="0">
                  <a:latin typeface="+mn-lt"/>
                  <a:cs typeface="Arial" charset="0"/>
                </a:rPr>
                <a:t>5a: Between the Domain Managers (DMs) of different broadband wireless networks</a:t>
              </a:r>
            </a:p>
            <a:p>
              <a:pPr marL="533400" indent="-533400">
                <a:defRPr/>
              </a:pPr>
              <a:r>
                <a:rPr lang="en-US" sz="1400" dirty="0">
                  <a:latin typeface="+mn-lt"/>
                  <a:cs typeface="Arial" charset="0"/>
                </a:rPr>
                <a:t>6: Between Network Elements (NEs)</a:t>
              </a:r>
              <a:endParaRPr lang="en-GB" sz="1400" dirty="0">
                <a:latin typeface="+mn-lt"/>
                <a:cs typeface="Arial" charset="0"/>
              </a:endParaRPr>
            </a:p>
          </p:txBody>
        </p:sp>
        <p:pic>
          <p:nvPicPr>
            <p:cNvPr id="9220" name="Picture 10"/>
            <p:cNvPicPr>
              <a:picLocks noChangeAspect="1" noChangeArrowheads="1"/>
            </p:cNvPicPr>
            <p:nvPr/>
          </p:nvPicPr>
          <p:blipFill>
            <a:blip r:embed="rId3" cstate="print"/>
            <a:srcRect/>
            <a:stretch>
              <a:fillRect/>
            </a:stretch>
          </p:blipFill>
          <p:spPr bwMode="auto">
            <a:xfrm>
              <a:off x="5005136" y="1058780"/>
              <a:ext cx="6733473" cy="4110122"/>
            </a:xfrm>
            <a:prstGeom prst="rect">
              <a:avLst/>
            </a:prstGeom>
            <a:noFill/>
            <a:ln w="9525">
              <a:noFill/>
              <a:miter lim="800000"/>
              <a:headEnd/>
              <a:tailEnd/>
            </a:ln>
          </p:spPr>
        </p:pic>
        <p:sp>
          <p:nvSpPr>
            <p:cNvPr id="9221" name="Oval 7"/>
            <p:cNvSpPr>
              <a:spLocks noChangeArrowheads="1"/>
            </p:cNvSpPr>
            <p:nvPr/>
          </p:nvSpPr>
          <p:spPr bwMode="auto">
            <a:xfrm>
              <a:off x="4986020" y="2778125"/>
              <a:ext cx="4408170" cy="1435100"/>
            </a:xfrm>
            <a:prstGeom prst="ellipse">
              <a:avLst/>
            </a:prstGeom>
            <a:noFill/>
            <a:ln w="19050">
              <a:solidFill>
                <a:srgbClr val="FF0000"/>
              </a:solidFill>
              <a:round/>
              <a:headEnd type="none" w="sm" len="sm"/>
              <a:tailEnd type="none" w="sm" len="sm"/>
            </a:ln>
          </p:spPr>
          <p:txBody>
            <a:bodyPr wrap="none" anchor="ctr"/>
            <a:lstStyle/>
            <a:p>
              <a:pPr eaLnBrk="0" hangingPunct="0">
                <a:spcBef>
                  <a:spcPct val="15000"/>
                </a:spcBef>
                <a:spcAft>
                  <a:spcPct val="15000"/>
                </a:spcAft>
                <a:buClr>
                  <a:schemeClr val="accent1"/>
                </a:buClr>
              </a:pPr>
              <a:endParaRPr lang="en-US" sz="1800">
                <a:ea typeface="MS PGothic" pitchFamily="34" charset="-128"/>
              </a:endParaRPr>
            </a:p>
          </p:txBody>
        </p:sp>
        <p:sp>
          <p:nvSpPr>
            <p:cNvPr id="7" name="AutoShape 9"/>
            <p:cNvSpPr>
              <a:spLocks noChangeArrowheads="1"/>
            </p:cNvSpPr>
            <p:nvPr/>
          </p:nvSpPr>
          <p:spPr bwMode="auto">
            <a:xfrm>
              <a:off x="5167630" y="5538789"/>
              <a:ext cx="5687695" cy="433387"/>
            </a:xfrm>
            <a:prstGeom prst="wedgeEllipseCallout">
              <a:avLst>
                <a:gd name="adj1" fmla="val -15495"/>
                <a:gd name="adj2" fmla="val -316560"/>
              </a:avLst>
            </a:prstGeom>
            <a:noFill/>
            <a:ln w="12700">
              <a:solidFill>
                <a:srgbClr val="FF3300"/>
              </a:solidFill>
              <a:miter lim="800000"/>
              <a:headEnd type="none" w="sm" len="sm"/>
              <a:tailEnd type="none" w="sm" len="sm"/>
            </a:ln>
          </p:spPr>
          <p:txBody>
            <a:bodyPr>
              <a:spAutoFit/>
            </a:bodyPr>
            <a:lstStyle/>
            <a:p>
              <a:pPr eaLnBrk="0" hangingPunct="0">
                <a:spcBef>
                  <a:spcPct val="50000"/>
                </a:spcBef>
                <a:defRPr/>
              </a:pPr>
              <a:r>
                <a:rPr lang="en-US" sz="1400" b="1" dirty="0">
                  <a:solidFill>
                    <a:srgbClr val="FF0000"/>
                  </a:solidFill>
                  <a:latin typeface="+mn-lt"/>
                  <a:ea typeface="ＭＳ Ｐゴシック" pitchFamily="34" charset="-128"/>
                  <a:cs typeface="Arial" charset="0"/>
                </a:rPr>
                <a:t>3GPP  Management Standards Focus</a:t>
              </a:r>
            </a:p>
          </p:txBody>
        </p:sp>
      </p:grpSp>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9226" y="91440"/>
            <a:ext cx="11331575" cy="733107"/>
          </a:xfrm>
        </p:spPr>
        <p:txBody>
          <a:bodyPr/>
          <a:lstStyle/>
          <a:p>
            <a:r>
              <a:rPr lang="en-US" dirty="0" smtClean="0"/>
              <a:t>NFV and SA5 Work: proposed focus of study</a:t>
            </a:r>
            <a:endParaRPr lang="en-US" dirty="0"/>
          </a:p>
        </p:txBody>
      </p:sp>
      <p:sp>
        <p:nvSpPr>
          <p:cNvPr id="3" name="Content Placeholder 2"/>
          <p:cNvSpPr>
            <a:spLocks noGrp="1"/>
          </p:cNvSpPr>
          <p:nvPr>
            <p:ph idx="1"/>
          </p:nvPr>
        </p:nvSpPr>
        <p:spPr>
          <a:xfrm>
            <a:off x="272091" y="508470"/>
            <a:ext cx="11203629" cy="5501640"/>
          </a:xfrm>
        </p:spPr>
        <p:txBody>
          <a:bodyPr/>
          <a:lstStyle/>
          <a:p>
            <a:pPr hangingPunct="0">
              <a:lnSpc>
                <a:spcPct val="150000"/>
              </a:lnSpc>
            </a:pPr>
            <a:r>
              <a:rPr lang="en-GB" sz="1600" dirty="0" smtClean="0"/>
              <a:t>Detailed use case study is necessary to understand the impact of </a:t>
            </a:r>
            <a:r>
              <a:rPr lang="en-US" sz="1600" dirty="0" smtClean="0"/>
              <a:t>supporting management of NFV while supporting legacy (non NFV) systems.</a:t>
            </a:r>
          </a:p>
          <a:p>
            <a:pPr lvl="1" hangingPunct="0">
              <a:lnSpc>
                <a:spcPct val="150000"/>
              </a:lnSpc>
            </a:pPr>
            <a:r>
              <a:rPr lang="en-US" sz="1400" dirty="0" smtClean="0"/>
              <a:t>Operators require a smooth transition from existing style of management into managing Virtualized functions.</a:t>
            </a:r>
          </a:p>
          <a:p>
            <a:pPr hangingPunct="0"/>
            <a:r>
              <a:rPr lang="en-US" sz="1600" dirty="0" smtClean="0"/>
              <a:t>The study should focus on the following </a:t>
            </a:r>
          </a:p>
          <a:p>
            <a:pPr lvl="2" hangingPunct="0"/>
            <a:r>
              <a:rPr lang="en-GB" dirty="0" smtClean="0"/>
              <a:t>Identify  </a:t>
            </a:r>
            <a:r>
              <a:rPr lang="en-US" dirty="0" smtClean="0"/>
              <a:t>use cases for management of virtualized network functions in </a:t>
            </a:r>
            <a:r>
              <a:rPr lang="en-GB" dirty="0" smtClean="0"/>
              <a:t>3GPP</a:t>
            </a:r>
          </a:p>
          <a:p>
            <a:pPr lvl="2" hangingPunct="0"/>
            <a:r>
              <a:rPr lang="en-US" dirty="0" smtClean="0"/>
              <a:t>Study operational impacts as a result of virtualizing 3GPP network functions and changes in operational models.</a:t>
            </a:r>
          </a:p>
          <a:p>
            <a:pPr lvl="2" hangingPunct="0"/>
            <a:r>
              <a:rPr lang="en-US" dirty="0" smtClean="0"/>
              <a:t>Study the impact on </a:t>
            </a:r>
            <a:r>
              <a:rPr lang="en-GB" dirty="0" smtClean="0"/>
              <a:t>existing 3GPP specifications and identify enhancement needed (if any)</a:t>
            </a:r>
            <a:endParaRPr lang="en-US" dirty="0" smtClean="0"/>
          </a:p>
          <a:p>
            <a:pPr lvl="2" hangingPunct="0"/>
            <a:r>
              <a:rPr lang="en-US" dirty="0" smtClean="0"/>
              <a:t>Identify use cases that impact call trace, MDT, SON, performance collection as a result of 3GPP network functions virtualization</a:t>
            </a:r>
          </a:p>
          <a:p>
            <a:pPr lvl="2" hangingPunct="0"/>
            <a:r>
              <a:rPr lang="en-GB" dirty="0" smtClean="0"/>
              <a:t>Determine if there are additional enhancements to areas like MDT, Call Trace, Performance Measurements needed to accommodate 3GPP </a:t>
            </a:r>
            <a:r>
              <a:rPr lang="en-US" dirty="0" smtClean="0"/>
              <a:t>network functions virtualization</a:t>
            </a:r>
          </a:p>
          <a:p>
            <a:pPr lvl="2" hangingPunct="0"/>
            <a:r>
              <a:rPr lang="en-GB" dirty="0" smtClean="0"/>
              <a:t>Provide recommendations for the standardization of management of virtualized 3GPP network functions.</a:t>
            </a:r>
          </a:p>
          <a:p>
            <a:pPr lvl="0" hangingPunct="0">
              <a:lnSpc>
                <a:spcPct val="150000"/>
              </a:lnSpc>
            </a:pPr>
            <a:r>
              <a:rPr lang="en-US" sz="1600" dirty="0" smtClean="0"/>
              <a:t>We strongly suggests that SA5 member companies take into account all the use cases and requirements provided by ETSI-NFV and study those in the context of the scope and mandate of SA5.</a:t>
            </a:r>
          </a:p>
          <a:p>
            <a:pPr lvl="0" hangingPunct="0">
              <a:lnSpc>
                <a:spcPct val="150000"/>
              </a:lnSpc>
            </a:pPr>
            <a:r>
              <a:rPr lang="en-US" sz="1600" dirty="0" smtClean="0"/>
              <a:t>We would also like to see close co-operation with the ETSI-NFV MANO group</a:t>
            </a:r>
            <a:r>
              <a:rPr lang="en-US" sz="1800" dirty="0" smtClean="0"/>
              <a:t>.</a:t>
            </a:r>
          </a:p>
          <a:p>
            <a:pPr lvl="2" hangingPunct="0"/>
            <a:endParaRPr lang="en-US" dirty="0" smtClean="0"/>
          </a:p>
          <a:p>
            <a:pPr lvl="1">
              <a:buNone/>
            </a:pPr>
            <a:endParaRPr lang="en-US"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Wrap up</a:t>
            </a:r>
            <a:endParaRPr lang="en-US" dirty="0"/>
          </a:p>
        </p:txBody>
      </p:sp>
      <p:sp>
        <p:nvSpPr>
          <p:cNvPr id="3" name="Content Placeholder 2"/>
          <p:cNvSpPr>
            <a:spLocks noGrp="1"/>
          </p:cNvSpPr>
          <p:nvPr>
            <p:ph idx="1"/>
          </p:nvPr>
        </p:nvSpPr>
        <p:spPr/>
        <p:txBody>
          <a:bodyPr/>
          <a:lstStyle/>
          <a:p>
            <a:r>
              <a:rPr lang="en-GB" dirty="0" smtClean="0"/>
              <a:t>Virtualization of 3GPP Network functions is an important market requirement and this is being met.</a:t>
            </a:r>
          </a:p>
          <a:p>
            <a:r>
              <a:rPr lang="en-GB" dirty="0" smtClean="0"/>
              <a:t>3GPP can start with the study of the OAM impacts of introduction of NFV in 3GPP networks</a:t>
            </a:r>
          </a:p>
          <a:p>
            <a:r>
              <a:rPr lang="en-GB" dirty="0" smtClean="0"/>
              <a:t>It may be necessary to identify any protocol impacts</a:t>
            </a:r>
          </a:p>
          <a:p>
            <a:r>
              <a:rPr lang="en-GB" dirty="0" smtClean="0"/>
              <a:t>There seems to be no short-medium term need to change the current 3GPP architecture or functions allocations to logical entities. </a:t>
            </a:r>
          </a:p>
          <a:p>
            <a:pPr lvl="1"/>
            <a:r>
              <a:rPr lang="en-GB" dirty="0" smtClean="0"/>
              <a:t>Any longer term evolution of the architecture may be part of experience gathered by NFV field deployments</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4"/>
          <p:cNvGrpSpPr>
            <a:grpSpLocks/>
          </p:cNvGrpSpPr>
          <p:nvPr/>
        </p:nvGrpSpPr>
        <p:grpSpPr bwMode="auto">
          <a:xfrm>
            <a:off x="3727450" y="2825750"/>
            <a:ext cx="4473575" cy="315913"/>
            <a:chOff x="2684463" y="3297238"/>
            <a:chExt cx="3776662" cy="266701"/>
          </a:xfrm>
        </p:grpSpPr>
        <p:sp>
          <p:nvSpPr>
            <p:cNvPr id="2054" name="Freeform 6"/>
            <p:cNvSpPr>
              <a:spLocks/>
            </p:cNvSpPr>
            <p:nvPr/>
          </p:nvSpPr>
          <p:spPr bwMode="auto">
            <a:xfrm>
              <a:off x="2684463" y="3365589"/>
              <a:ext cx="243915" cy="195670"/>
            </a:xfrm>
            <a:custGeom>
              <a:avLst/>
              <a:gdLst/>
              <a:ahLst/>
              <a:cxnLst>
                <a:cxn ang="0">
                  <a:pos x="85" y="0"/>
                </a:cxn>
                <a:cxn ang="0">
                  <a:pos x="111" y="97"/>
                </a:cxn>
                <a:cxn ang="0">
                  <a:pos x="116" y="113"/>
                </a:cxn>
                <a:cxn ang="0">
                  <a:pos x="116" y="113"/>
                </a:cxn>
                <a:cxn ang="0">
                  <a:pos x="118" y="97"/>
                </a:cxn>
                <a:cxn ang="0">
                  <a:pos x="142" y="0"/>
                </a:cxn>
                <a:cxn ang="0">
                  <a:pos x="154" y="0"/>
                </a:cxn>
                <a:cxn ang="0">
                  <a:pos x="123" y="123"/>
                </a:cxn>
                <a:cxn ang="0">
                  <a:pos x="109" y="123"/>
                </a:cxn>
                <a:cxn ang="0">
                  <a:pos x="83" y="30"/>
                </a:cxn>
                <a:cxn ang="0">
                  <a:pos x="78" y="14"/>
                </a:cxn>
                <a:cxn ang="0">
                  <a:pos x="78" y="14"/>
                </a:cxn>
                <a:cxn ang="0">
                  <a:pos x="74" y="30"/>
                </a:cxn>
                <a:cxn ang="0">
                  <a:pos x="50" y="123"/>
                </a:cxn>
                <a:cxn ang="0">
                  <a:pos x="33" y="123"/>
                </a:cxn>
                <a:cxn ang="0">
                  <a:pos x="0" y="0"/>
                </a:cxn>
                <a:cxn ang="0">
                  <a:pos x="15" y="0"/>
                </a:cxn>
                <a:cxn ang="0">
                  <a:pos x="38" y="97"/>
                </a:cxn>
                <a:cxn ang="0">
                  <a:pos x="41" y="113"/>
                </a:cxn>
                <a:cxn ang="0">
                  <a:pos x="43" y="113"/>
                </a:cxn>
                <a:cxn ang="0">
                  <a:pos x="45" y="97"/>
                </a:cxn>
                <a:cxn ang="0">
                  <a:pos x="71" y="0"/>
                </a:cxn>
                <a:cxn ang="0">
                  <a:pos x="85" y="0"/>
                </a:cxn>
              </a:cxnLst>
              <a:rect l="0" t="0" r="r" b="b"/>
              <a:pathLst>
                <a:path w="154" h="123">
                  <a:moveTo>
                    <a:pt x="85" y="0"/>
                  </a:moveTo>
                  <a:lnTo>
                    <a:pt x="111" y="97"/>
                  </a:lnTo>
                  <a:lnTo>
                    <a:pt x="116" y="113"/>
                  </a:lnTo>
                  <a:lnTo>
                    <a:pt x="116" y="113"/>
                  </a:lnTo>
                  <a:lnTo>
                    <a:pt x="118" y="97"/>
                  </a:lnTo>
                  <a:lnTo>
                    <a:pt x="142" y="0"/>
                  </a:lnTo>
                  <a:lnTo>
                    <a:pt x="154" y="0"/>
                  </a:lnTo>
                  <a:lnTo>
                    <a:pt x="123" y="123"/>
                  </a:lnTo>
                  <a:lnTo>
                    <a:pt x="109" y="123"/>
                  </a:lnTo>
                  <a:lnTo>
                    <a:pt x="83" y="30"/>
                  </a:lnTo>
                  <a:lnTo>
                    <a:pt x="78" y="14"/>
                  </a:lnTo>
                  <a:lnTo>
                    <a:pt x="78" y="14"/>
                  </a:lnTo>
                  <a:lnTo>
                    <a:pt x="74" y="30"/>
                  </a:lnTo>
                  <a:lnTo>
                    <a:pt x="50" y="123"/>
                  </a:lnTo>
                  <a:lnTo>
                    <a:pt x="33" y="123"/>
                  </a:lnTo>
                  <a:lnTo>
                    <a:pt x="0" y="0"/>
                  </a:lnTo>
                  <a:lnTo>
                    <a:pt x="15" y="0"/>
                  </a:lnTo>
                  <a:lnTo>
                    <a:pt x="38" y="97"/>
                  </a:lnTo>
                  <a:lnTo>
                    <a:pt x="41" y="113"/>
                  </a:lnTo>
                  <a:lnTo>
                    <a:pt x="43" y="113"/>
                  </a:lnTo>
                  <a:lnTo>
                    <a:pt x="45" y="97"/>
                  </a:lnTo>
                  <a:lnTo>
                    <a:pt x="71" y="0"/>
                  </a:lnTo>
                  <a:lnTo>
                    <a:pt x="85" y="0"/>
                  </a:lnTo>
                  <a:close/>
                </a:path>
              </a:pathLst>
            </a:custGeom>
            <a:solidFill>
              <a:schemeClr val="tx1">
                <a:lumMod val="75000"/>
                <a:lumOff val="25000"/>
              </a:schemeClr>
            </a:solidFill>
            <a:ln w="9525">
              <a:noFill/>
              <a:round/>
              <a:headEnd/>
              <a:tailEnd/>
            </a:ln>
          </p:spPr>
          <p:txBody>
            <a:bodyPr/>
            <a:lstStyle/>
            <a:p>
              <a:pPr fontAlgn="auto">
                <a:spcBef>
                  <a:spcPts val="0"/>
                </a:spcBef>
                <a:spcAft>
                  <a:spcPts val="0"/>
                </a:spcAft>
                <a:defRPr/>
              </a:pPr>
              <a:endParaRPr lang="en-US">
                <a:latin typeface="+mn-lt"/>
              </a:endParaRPr>
            </a:p>
          </p:txBody>
        </p:sp>
        <p:sp>
          <p:nvSpPr>
            <p:cNvPr id="2055" name="Freeform 7"/>
            <p:cNvSpPr>
              <a:spLocks/>
            </p:cNvSpPr>
            <p:nvPr/>
          </p:nvSpPr>
          <p:spPr bwMode="auto">
            <a:xfrm>
              <a:off x="2969924" y="3365589"/>
              <a:ext cx="242574" cy="195670"/>
            </a:xfrm>
            <a:custGeom>
              <a:avLst/>
              <a:gdLst/>
              <a:ahLst/>
              <a:cxnLst>
                <a:cxn ang="0">
                  <a:pos x="83" y="0"/>
                </a:cxn>
                <a:cxn ang="0">
                  <a:pos x="109" y="97"/>
                </a:cxn>
                <a:cxn ang="0">
                  <a:pos x="113" y="113"/>
                </a:cxn>
                <a:cxn ang="0">
                  <a:pos x="113" y="113"/>
                </a:cxn>
                <a:cxn ang="0">
                  <a:pos x="118" y="97"/>
                </a:cxn>
                <a:cxn ang="0">
                  <a:pos x="139" y="0"/>
                </a:cxn>
                <a:cxn ang="0">
                  <a:pos x="153" y="0"/>
                </a:cxn>
                <a:cxn ang="0">
                  <a:pos x="123" y="123"/>
                </a:cxn>
                <a:cxn ang="0">
                  <a:pos x="106" y="123"/>
                </a:cxn>
                <a:cxn ang="0">
                  <a:pos x="80" y="30"/>
                </a:cxn>
                <a:cxn ang="0">
                  <a:pos x="78" y="14"/>
                </a:cxn>
                <a:cxn ang="0">
                  <a:pos x="75" y="14"/>
                </a:cxn>
                <a:cxn ang="0">
                  <a:pos x="73" y="30"/>
                </a:cxn>
                <a:cxn ang="0">
                  <a:pos x="47" y="123"/>
                </a:cxn>
                <a:cxn ang="0">
                  <a:pos x="31" y="123"/>
                </a:cxn>
                <a:cxn ang="0">
                  <a:pos x="0" y="0"/>
                </a:cxn>
                <a:cxn ang="0">
                  <a:pos x="12" y="0"/>
                </a:cxn>
                <a:cxn ang="0">
                  <a:pos x="35" y="97"/>
                </a:cxn>
                <a:cxn ang="0">
                  <a:pos x="40" y="113"/>
                </a:cxn>
                <a:cxn ang="0">
                  <a:pos x="40" y="113"/>
                </a:cxn>
                <a:cxn ang="0">
                  <a:pos x="45" y="97"/>
                </a:cxn>
                <a:cxn ang="0">
                  <a:pos x="71" y="0"/>
                </a:cxn>
                <a:cxn ang="0">
                  <a:pos x="83" y="0"/>
                </a:cxn>
              </a:cxnLst>
              <a:rect l="0" t="0" r="r" b="b"/>
              <a:pathLst>
                <a:path w="153" h="123">
                  <a:moveTo>
                    <a:pt x="83" y="0"/>
                  </a:moveTo>
                  <a:lnTo>
                    <a:pt x="109" y="97"/>
                  </a:lnTo>
                  <a:lnTo>
                    <a:pt x="113" y="113"/>
                  </a:lnTo>
                  <a:lnTo>
                    <a:pt x="113" y="113"/>
                  </a:lnTo>
                  <a:lnTo>
                    <a:pt x="118" y="97"/>
                  </a:lnTo>
                  <a:lnTo>
                    <a:pt x="139" y="0"/>
                  </a:lnTo>
                  <a:lnTo>
                    <a:pt x="153" y="0"/>
                  </a:lnTo>
                  <a:lnTo>
                    <a:pt x="123" y="123"/>
                  </a:lnTo>
                  <a:lnTo>
                    <a:pt x="106" y="123"/>
                  </a:lnTo>
                  <a:lnTo>
                    <a:pt x="80" y="30"/>
                  </a:lnTo>
                  <a:lnTo>
                    <a:pt x="78" y="14"/>
                  </a:lnTo>
                  <a:lnTo>
                    <a:pt x="75" y="14"/>
                  </a:lnTo>
                  <a:lnTo>
                    <a:pt x="73" y="30"/>
                  </a:lnTo>
                  <a:lnTo>
                    <a:pt x="47" y="123"/>
                  </a:lnTo>
                  <a:lnTo>
                    <a:pt x="31" y="123"/>
                  </a:lnTo>
                  <a:lnTo>
                    <a:pt x="0" y="0"/>
                  </a:lnTo>
                  <a:lnTo>
                    <a:pt x="12" y="0"/>
                  </a:lnTo>
                  <a:lnTo>
                    <a:pt x="35" y="97"/>
                  </a:lnTo>
                  <a:lnTo>
                    <a:pt x="40" y="113"/>
                  </a:lnTo>
                  <a:lnTo>
                    <a:pt x="40" y="113"/>
                  </a:lnTo>
                  <a:lnTo>
                    <a:pt x="45" y="97"/>
                  </a:lnTo>
                  <a:lnTo>
                    <a:pt x="71" y="0"/>
                  </a:lnTo>
                  <a:lnTo>
                    <a:pt x="83" y="0"/>
                  </a:lnTo>
                  <a:close/>
                </a:path>
              </a:pathLst>
            </a:custGeom>
            <a:solidFill>
              <a:schemeClr val="tx1">
                <a:lumMod val="75000"/>
                <a:lumOff val="25000"/>
              </a:schemeClr>
            </a:solidFill>
            <a:ln w="9525">
              <a:noFill/>
              <a:round/>
              <a:headEnd/>
              <a:tailEnd/>
            </a:ln>
          </p:spPr>
          <p:txBody>
            <a:bodyPr/>
            <a:lstStyle/>
            <a:p>
              <a:pPr fontAlgn="auto">
                <a:spcBef>
                  <a:spcPts val="0"/>
                </a:spcBef>
                <a:spcAft>
                  <a:spcPts val="0"/>
                </a:spcAft>
                <a:defRPr/>
              </a:pPr>
              <a:endParaRPr lang="en-US">
                <a:latin typeface="+mn-lt"/>
              </a:endParaRPr>
            </a:p>
          </p:txBody>
        </p:sp>
        <p:sp>
          <p:nvSpPr>
            <p:cNvPr id="2056" name="Freeform 8"/>
            <p:cNvSpPr>
              <a:spLocks/>
            </p:cNvSpPr>
            <p:nvPr/>
          </p:nvSpPr>
          <p:spPr bwMode="auto">
            <a:xfrm>
              <a:off x="3251365" y="3365589"/>
              <a:ext cx="243915" cy="195670"/>
            </a:xfrm>
            <a:custGeom>
              <a:avLst/>
              <a:gdLst/>
              <a:ahLst/>
              <a:cxnLst>
                <a:cxn ang="0">
                  <a:pos x="85" y="0"/>
                </a:cxn>
                <a:cxn ang="0">
                  <a:pos x="111" y="97"/>
                </a:cxn>
                <a:cxn ang="0">
                  <a:pos x="113" y="113"/>
                </a:cxn>
                <a:cxn ang="0">
                  <a:pos x="116" y="113"/>
                </a:cxn>
                <a:cxn ang="0">
                  <a:pos x="118" y="97"/>
                </a:cxn>
                <a:cxn ang="0">
                  <a:pos x="142" y="0"/>
                </a:cxn>
                <a:cxn ang="0">
                  <a:pos x="154" y="0"/>
                </a:cxn>
                <a:cxn ang="0">
                  <a:pos x="123" y="123"/>
                </a:cxn>
                <a:cxn ang="0">
                  <a:pos x="106" y="123"/>
                </a:cxn>
                <a:cxn ang="0">
                  <a:pos x="83" y="30"/>
                </a:cxn>
                <a:cxn ang="0">
                  <a:pos x="78" y="14"/>
                </a:cxn>
                <a:cxn ang="0">
                  <a:pos x="78" y="14"/>
                </a:cxn>
                <a:cxn ang="0">
                  <a:pos x="73" y="30"/>
                </a:cxn>
                <a:cxn ang="0">
                  <a:pos x="47" y="123"/>
                </a:cxn>
                <a:cxn ang="0">
                  <a:pos x="33" y="123"/>
                </a:cxn>
                <a:cxn ang="0">
                  <a:pos x="0" y="0"/>
                </a:cxn>
                <a:cxn ang="0">
                  <a:pos x="14" y="0"/>
                </a:cxn>
                <a:cxn ang="0">
                  <a:pos x="35" y="97"/>
                </a:cxn>
                <a:cxn ang="0">
                  <a:pos x="40" y="113"/>
                </a:cxn>
                <a:cxn ang="0">
                  <a:pos x="40" y="113"/>
                </a:cxn>
                <a:cxn ang="0">
                  <a:pos x="45" y="97"/>
                </a:cxn>
                <a:cxn ang="0">
                  <a:pos x="71" y="0"/>
                </a:cxn>
                <a:cxn ang="0">
                  <a:pos x="85" y="0"/>
                </a:cxn>
              </a:cxnLst>
              <a:rect l="0" t="0" r="r" b="b"/>
              <a:pathLst>
                <a:path w="154" h="123">
                  <a:moveTo>
                    <a:pt x="85" y="0"/>
                  </a:moveTo>
                  <a:lnTo>
                    <a:pt x="111" y="97"/>
                  </a:lnTo>
                  <a:lnTo>
                    <a:pt x="113" y="113"/>
                  </a:lnTo>
                  <a:lnTo>
                    <a:pt x="116" y="113"/>
                  </a:lnTo>
                  <a:lnTo>
                    <a:pt x="118" y="97"/>
                  </a:lnTo>
                  <a:lnTo>
                    <a:pt x="142" y="0"/>
                  </a:lnTo>
                  <a:lnTo>
                    <a:pt x="154" y="0"/>
                  </a:lnTo>
                  <a:lnTo>
                    <a:pt x="123" y="123"/>
                  </a:lnTo>
                  <a:lnTo>
                    <a:pt x="106" y="123"/>
                  </a:lnTo>
                  <a:lnTo>
                    <a:pt x="83" y="30"/>
                  </a:lnTo>
                  <a:lnTo>
                    <a:pt x="78" y="14"/>
                  </a:lnTo>
                  <a:lnTo>
                    <a:pt x="78" y="14"/>
                  </a:lnTo>
                  <a:lnTo>
                    <a:pt x="73" y="30"/>
                  </a:lnTo>
                  <a:lnTo>
                    <a:pt x="47" y="123"/>
                  </a:lnTo>
                  <a:lnTo>
                    <a:pt x="33" y="123"/>
                  </a:lnTo>
                  <a:lnTo>
                    <a:pt x="0" y="0"/>
                  </a:lnTo>
                  <a:lnTo>
                    <a:pt x="14" y="0"/>
                  </a:lnTo>
                  <a:lnTo>
                    <a:pt x="35" y="97"/>
                  </a:lnTo>
                  <a:lnTo>
                    <a:pt x="40" y="113"/>
                  </a:lnTo>
                  <a:lnTo>
                    <a:pt x="40" y="113"/>
                  </a:lnTo>
                  <a:lnTo>
                    <a:pt x="45" y="97"/>
                  </a:lnTo>
                  <a:lnTo>
                    <a:pt x="71" y="0"/>
                  </a:lnTo>
                  <a:lnTo>
                    <a:pt x="85" y="0"/>
                  </a:lnTo>
                  <a:close/>
                </a:path>
              </a:pathLst>
            </a:custGeom>
            <a:solidFill>
              <a:schemeClr val="tx1">
                <a:lumMod val="75000"/>
                <a:lumOff val="25000"/>
              </a:schemeClr>
            </a:solidFill>
            <a:ln w="9525">
              <a:noFill/>
              <a:round/>
              <a:headEnd/>
              <a:tailEnd/>
            </a:ln>
          </p:spPr>
          <p:txBody>
            <a:bodyPr/>
            <a:lstStyle/>
            <a:p>
              <a:pPr fontAlgn="auto">
                <a:spcBef>
                  <a:spcPts val="0"/>
                </a:spcBef>
                <a:spcAft>
                  <a:spcPts val="0"/>
                </a:spcAft>
                <a:defRPr/>
              </a:pPr>
              <a:endParaRPr lang="en-US">
                <a:latin typeface="+mn-lt"/>
              </a:endParaRPr>
            </a:p>
          </p:txBody>
        </p:sp>
        <p:sp>
          <p:nvSpPr>
            <p:cNvPr id="2057" name="Freeform 9"/>
            <p:cNvSpPr>
              <a:spLocks/>
            </p:cNvSpPr>
            <p:nvPr/>
          </p:nvSpPr>
          <p:spPr bwMode="auto">
            <a:xfrm>
              <a:off x="3528784" y="3533114"/>
              <a:ext cx="33505" cy="30825"/>
            </a:xfrm>
            <a:custGeom>
              <a:avLst/>
              <a:gdLst/>
              <a:ahLst/>
              <a:cxnLst>
                <a:cxn ang="0">
                  <a:pos x="5" y="8"/>
                </a:cxn>
                <a:cxn ang="0">
                  <a:pos x="0" y="4"/>
                </a:cxn>
                <a:cxn ang="0">
                  <a:pos x="5" y="0"/>
                </a:cxn>
                <a:cxn ang="0">
                  <a:pos x="9" y="4"/>
                </a:cxn>
                <a:cxn ang="0">
                  <a:pos x="5" y="8"/>
                </a:cxn>
              </a:cxnLst>
              <a:rect l="0" t="0" r="r" b="b"/>
              <a:pathLst>
                <a:path w="9" h="8">
                  <a:moveTo>
                    <a:pt x="5" y="8"/>
                  </a:moveTo>
                  <a:cubicBezTo>
                    <a:pt x="2" y="8"/>
                    <a:pt x="0" y="7"/>
                    <a:pt x="0" y="4"/>
                  </a:cubicBezTo>
                  <a:cubicBezTo>
                    <a:pt x="0" y="1"/>
                    <a:pt x="2" y="0"/>
                    <a:pt x="5" y="0"/>
                  </a:cubicBezTo>
                  <a:cubicBezTo>
                    <a:pt x="7" y="0"/>
                    <a:pt x="9" y="1"/>
                    <a:pt x="9" y="4"/>
                  </a:cubicBezTo>
                  <a:cubicBezTo>
                    <a:pt x="9" y="6"/>
                    <a:pt x="7" y="8"/>
                    <a:pt x="5" y="8"/>
                  </a:cubicBezTo>
                  <a:close/>
                </a:path>
              </a:pathLst>
            </a:custGeom>
            <a:solidFill>
              <a:schemeClr val="tx1">
                <a:lumMod val="75000"/>
                <a:lumOff val="25000"/>
              </a:schemeClr>
            </a:solidFill>
            <a:ln w="9525">
              <a:noFill/>
              <a:round/>
              <a:headEnd/>
              <a:tailEnd/>
            </a:ln>
          </p:spPr>
          <p:txBody>
            <a:bodyPr/>
            <a:lstStyle/>
            <a:p>
              <a:pPr fontAlgn="auto">
                <a:spcBef>
                  <a:spcPts val="0"/>
                </a:spcBef>
                <a:spcAft>
                  <a:spcPts val="0"/>
                </a:spcAft>
                <a:defRPr/>
              </a:pPr>
              <a:endParaRPr lang="en-US">
                <a:latin typeface="+mn-lt"/>
              </a:endParaRPr>
            </a:p>
          </p:txBody>
        </p:sp>
        <p:sp>
          <p:nvSpPr>
            <p:cNvPr id="2058" name="Freeform 10"/>
            <p:cNvSpPr>
              <a:spLocks noEditPoints="1"/>
            </p:cNvSpPr>
            <p:nvPr/>
          </p:nvSpPr>
          <p:spPr bwMode="auto">
            <a:xfrm>
              <a:off x="3606515" y="3360228"/>
              <a:ext cx="139380" cy="203711"/>
            </a:xfrm>
            <a:custGeom>
              <a:avLst/>
              <a:gdLst/>
              <a:ahLst/>
              <a:cxnLst>
                <a:cxn ang="0">
                  <a:pos x="32" y="46"/>
                </a:cxn>
                <a:cxn ang="0">
                  <a:pos x="32" y="46"/>
                </a:cxn>
                <a:cxn ang="0">
                  <a:pos x="16" y="54"/>
                </a:cxn>
                <a:cxn ang="0">
                  <a:pos x="0" y="38"/>
                </a:cxn>
                <a:cxn ang="0">
                  <a:pos x="18" y="22"/>
                </a:cxn>
                <a:cxn ang="0">
                  <a:pos x="31" y="24"/>
                </a:cxn>
                <a:cxn ang="0">
                  <a:pos x="31" y="18"/>
                </a:cxn>
                <a:cxn ang="0">
                  <a:pos x="18" y="5"/>
                </a:cxn>
                <a:cxn ang="0">
                  <a:pos x="3" y="8"/>
                </a:cxn>
                <a:cxn ang="0">
                  <a:pos x="3" y="3"/>
                </a:cxn>
                <a:cxn ang="0">
                  <a:pos x="19" y="0"/>
                </a:cxn>
                <a:cxn ang="0">
                  <a:pos x="37" y="19"/>
                </a:cxn>
                <a:cxn ang="0">
                  <a:pos x="37" y="53"/>
                </a:cxn>
                <a:cxn ang="0">
                  <a:pos x="33" y="53"/>
                </a:cxn>
                <a:cxn ang="0">
                  <a:pos x="32" y="46"/>
                </a:cxn>
                <a:cxn ang="0">
                  <a:pos x="31" y="29"/>
                </a:cxn>
                <a:cxn ang="0">
                  <a:pos x="19" y="26"/>
                </a:cxn>
                <a:cxn ang="0">
                  <a:pos x="5" y="37"/>
                </a:cxn>
                <a:cxn ang="0">
                  <a:pos x="17" y="49"/>
                </a:cxn>
                <a:cxn ang="0">
                  <a:pos x="31" y="39"/>
                </a:cxn>
                <a:cxn ang="0">
                  <a:pos x="31" y="29"/>
                </a:cxn>
              </a:cxnLst>
              <a:rect l="0" t="0" r="r" b="b"/>
              <a:pathLst>
                <a:path w="37" h="54">
                  <a:moveTo>
                    <a:pt x="32" y="46"/>
                  </a:moveTo>
                  <a:cubicBezTo>
                    <a:pt x="32" y="46"/>
                    <a:pt x="32" y="46"/>
                    <a:pt x="32" y="46"/>
                  </a:cubicBezTo>
                  <a:cubicBezTo>
                    <a:pt x="29" y="51"/>
                    <a:pt x="23" y="54"/>
                    <a:pt x="16" y="54"/>
                  </a:cubicBezTo>
                  <a:cubicBezTo>
                    <a:pt x="6" y="54"/>
                    <a:pt x="0" y="49"/>
                    <a:pt x="0" y="38"/>
                  </a:cubicBezTo>
                  <a:cubicBezTo>
                    <a:pt x="0" y="28"/>
                    <a:pt x="6" y="22"/>
                    <a:pt x="18" y="22"/>
                  </a:cubicBezTo>
                  <a:cubicBezTo>
                    <a:pt x="23" y="22"/>
                    <a:pt x="28" y="23"/>
                    <a:pt x="31" y="24"/>
                  </a:cubicBezTo>
                  <a:cubicBezTo>
                    <a:pt x="31" y="18"/>
                    <a:pt x="31" y="18"/>
                    <a:pt x="31" y="18"/>
                  </a:cubicBezTo>
                  <a:cubicBezTo>
                    <a:pt x="31" y="8"/>
                    <a:pt x="27" y="5"/>
                    <a:pt x="18" y="5"/>
                  </a:cubicBezTo>
                  <a:cubicBezTo>
                    <a:pt x="13" y="5"/>
                    <a:pt x="8" y="6"/>
                    <a:pt x="3" y="8"/>
                  </a:cubicBezTo>
                  <a:cubicBezTo>
                    <a:pt x="3" y="3"/>
                    <a:pt x="3" y="3"/>
                    <a:pt x="3" y="3"/>
                  </a:cubicBezTo>
                  <a:cubicBezTo>
                    <a:pt x="8" y="1"/>
                    <a:pt x="13" y="0"/>
                    <a:pt x="19" y="0"/>
                  </a:cubicBezTo>
                  <a:cubicBezTo>
                    <a:pt x="32" y="0"/>
                    <a:pt x="37" y="5"/>
                    <a:pt x="37" y="19"/>
                  </a:cubicBezTo>
                  <a:cubicBezTo>
                    <a:pt x="37" y="53"/>
                    <a:pt x="37" y="53"/>
                    <a:pt x="37" y="53"/>
                  </a:cubicBezTo>
                  <a:cubicBezTo>
                    <a:pt x="33" y="53"/>
                    <a:pt x="33" y="53"/>
                    <a:pt x="33" y="53"/>
                  </a:cubicBezTo>
                  <a:lnTo>
                    <a:pt x="32" y="46"/>
                  </a:lnTo>
                  <a:close/>
                  <a:moveTo>
                    <a:pt x="31" y="29"/>
                  </a:moveTo>
                  <a:cubicBezTo>
                    <a:pt x="30" y="28"/>
                    <a:pt x="26" y="26"/>
                    <a:pt x="19" y="26"/>
                  </a:cubicBezTo>
                  <a:cubicBezTo>
                    <a:pt x="9" y="26"/>
                    <a:pt x="5" y="30"/>
                    <a:pt x="5" y="37"/>
                  </a:cubicBezTo>
                  <a:cubicBezTo>
                    <a:pt x="5" y="46"/>
                    <a:pt x="10" y="49"/>
                    <a:pt x="17" y="49"/>
                  </a:cubicBezTo>
                  <a:cubicBezTo>
                    <a:pt x="25" y="49"/>
                    <a:pt x="31" y="44"/>
                    <a:pt x="31" y="39"/>
                  </a:cubicBezTo>
                  <a:lnTo>
                    <a:pt x="31" y="29"/>
                  </a:lnTo>
                  <a:close/>
                </a:path>
              </a:pathLst>
            </a:custGeom>
            <a:solidFill>
              <a:schemeClr val="tx1">
                <a:lumMod val="75000"/>
                <a:lumOff val="25000"/>
              </a:schemeClr>
            </a:solidFill>
            <a:ln w="9525">
              <a:noFill/>
              <a:round/>
              <a:headEnd/>
              <a:tailEnd/>
            </a:ln>
          </p:spPr>
          <p:txBody>
            <a:bodyPr/>
            <a:lstStyle/>
            <a:p>
              <a:pPr fontAlgn="auto">
                <a:spcBef>
                  <a:spcPts val="0"/>
                </a:spcBef>
                <a:spcAft>
                  <a:spcPts val="0"/>
                </a:spcAft>
                <a:defRPr/>
              </a:pPr>
              <a:endParaRPr lang="en-US">
                <a:latin typeface="+mn-lt"/>
              </a:endParaRPr>
            </a:p>
          </p:txBody>
        </p:sp>
        <p:sp>
          <p:nvSpPr>
            <p:cNvPr id="2059" name="Rectangle 11"/>
            <p:cNvSpPr>
              <a:spLocks noChangeArrowheads="1"/>
            </p:cNvSpPr>
            <p:nvPr/>
          </p:nvSpPr>
          <p:spPr bwMode="auto">
            <a:xfrm>
              <a:off x="3810225" y="3297238"/>
              <a:ext cx="21443" cy="264021"/>
            </a:xfrm>
            <a:prstGeom prst="rect">
              <a:avLst/>
            </a:prstGeom>
            <a:solidFill>
              <a:schemeClr val="tx1">
                <a:lumMod val="75000"/>
                <a:lumOff val="25000"/>
              </a:schemeClr>
            </a:solidFill>
            <a:ln w="9525">
              <a:noFill/>
              <a:miter lim="800000"/>
              <a:headEnd/>
              <a:tailEnd/>
            </a:ln>
          </p:spPr>
          <p:txBody>
            <a:bodyPr/>
            <a:lstStyle/>
            <a:p>
              <a:pPr fontAlgn="auto">
                <a:spcBef>
                  <a:spcPts val="0"/>
                </a:spcBef>
                <a:spcAft>
                  <a:spcPts val="0"/>
                </a:spcAft>
                <a:defRPr/>
              </a:pPr>
              <a:endParaRPr lang="en-US">
                <a:latin typeface="+mn-lt"/>
              </a:endParaRPr>
            </a:p>
          </p:txBody>
        </p:sp>
        <p:sp>
          <p:nvSpPr>
            <p:cNvPr id="2060" name="Freeform 12"/>
            <p:cNvSpPr>
              <a:spLocks/>
            </p:cNvSpPr>
            <p:nvPr/>
          </p:nvSpPr>
          <p:spPr bwMode="auto">
            <a:xfrm>
              <a:off x="3889296" y="3360228"/>
              <a:ext cx="129998" cy="203711"/>
            </a:xfrm>
            <a:custGeom>
              <a:avLst/>
              <a:gdLst/>
              <a:ahLst/>
              <a:cxnLst>
                <a:cxn ang="0">
                  <a:pos x="34" y="8"/>
                </a:cxn>
                <a:cxn ang="0">
                  <a:pos x="23" y="5"/>
                </a:cxn>
                <a:cxn ang="0">
                  <a:pos x="6" y="26"/>
                </a:cxn>
                <a:cxn ang="0">
                  <a:pos x="22" y="49"/>
                </a:cxn>
                <a:cxn ang="0">
                  <a:pos x="34" y="46"/>
                </a:cxn>
                <a:cxn ang="0">
                  <a:pos x="35" y="50"/>
                </a:cxn>
                <a:cxn ang="0">
                  <a:pos x="21" y="54"/>
                </a:cxn>
                <a:cxn ang="0">
                  <a:pos x="0" y="26"/>
                </a:cxn>
                <a:cxn ang="0">
                  <a:pos x="22" y="0"/>
                </a:cxn>
                <a:cxn ang="0">
                  <a:pos x="34" y="3"/>
                </a:cxn>
                <a:cxn ang="0">
                  <a:pos x="34" y="8"/>
                </a:cxn>
              </a:cxnLst>
              <a:rect l="0" t="0" r="r" b="b"/>
              <a:pathLst>
                <a:path w="35" h="54">
                  <a:moveTo>
                    <a:pt x="34" y="8"/>
                  </a:moveTo>
                  <a:cubicBezTo>
                    <a:pt x="31" y="6"/>
                    <a:pt x="27" y="5"/>
                    <a:pt x="23" y="5"/>
                  </a:cubicBezTo>
                  <a:cubicBezTo>
                    <a:pt x="10" y="5"/>
                    <a:pt x="6" y="12"/>
                    <a:pt x="6" y="26"/>
                  </a:cubicBezTo>
                  <a:cubicBezTo>
                    <a:pt x="6" y="43"/>
                    <a:pt x="11" y="49"/>
                    <a:pt x="22" y="49"/>
                  </a:cubicBezTo>
                  <a:cubicBezTo>
                    <a:pt x="27" y="49"/>
                    <a:pt x="31" y="48"/>
                    <a:pt x="34" y="46"/>
                  </a:cubicBezTo>
                  <a:cubicBezTo>
                    <a:pt x="35" y="50"/>
                    <a:pt x="35" y="50"/>
                    <a:pt x="35" y="50"/>
                  </a:cubicBezTo>
                  <a:cubicBezTo>
                    <a:pt x="32" y="53"/>
                    <a:pt x="27" y="54"/>
                    <a:pt x="21" y="54"/>
                  </a:cubicBezTo>
                  <a:cubicBezTo>
                    <a:pt x="7" y="54"/>
                    <a:pt x="0" y="46"/>
                    <a:pt x="0" y="26"/>
                  </a:cubicBezTo>
                  <a:cubicBezTo>
                    <a:pt x="0" y="9"/>
                    <a:pt x="7" y="0"/>
                    <a:pt x="22" y="0"/>
                  </a:cubicBezTo>
                  <a:cubicBezTo>
                    <a:pt x="26" y="0"/>
                    <a:pt x="31" y="1"/>
                    <a:pt x="34" y="3"/>
                  </a:cubicBezTo>
                  <a:lnTo>
                    <a:pt x="34" y="8"/>
                  </a:lnTo>
                  <a:close/>
                </a:path>
              </a:pathLst>
            </a:custGeom>
            <a:solidFill>
              <a:schemeClr val="tx1">
                <a:lumMod val="75000"/>
                <a:lumOff val="25000"/>
              </a:schemeClr>
            </a:solidFill>
            <a:ln w="9525">
              <a:noFill/>
              <a:round/>
              <a:headEnd/>
              <a:tailEnd/>
            </a:ln>
          </p:spPr>
          <p:txBody>
            <a:bodyPr/>
            <a:lstStyle/>
            <a:p>
              <a:pPr fontAlgn="auto">
                <a:spcBef>
                  <a:spcPts val="0"/>
                </a:spcBef>
                <a:spcAft>
                  <a:spcPts val="0"/>
                </a:spcAft>
                <a:defRPr/>
              </a:pPr>
              <a:endParaRPr lang="en-US">
                <a:latin typeface="+mn-lt"/>
              </a:endParaRPr>
            </a:p>
          </p:txBody>
        </p:sp>
        <p:sp>
          <p:nvSpPr>
            <p:cNvPr id="2061" name="Freeform 13"/>
            <p:cNvSpPr>
              <a:spLocks noEditPoints="1"/>
            </p:cNvSpPr>
            <p:nvPr/>
          </p:nvSpPr>
          <p:spPr bwMode="auto">
            <a:xfrm>
              <a:off x="4054140" y="3360228"/>
              <a:ext cx="138040" cy="203711"/>
            </a:xfrm>
            <a:custGeom>
              <a:avLst/>
              <a:gdLst/>
              <a:ahLst/>
              <a:cxnLst>
                <a:cxn ang="0">
                  <a:pos x="33" y="46"/>
                </a:cxn>
                <a:cxn ang="0">
                  <a:pos x="33" y="46"/>
                </a:cxn>
                <a:cxn ang="0">
                  <a:pos x="16" y="54"/>
                </a:cxn>
                <a:cxn ang="0">
                  <a:pos x="0" y="38"/>
                </a:cxn>
                <a:cxn ang="0">
                  <a:pos x="19" y="22"/>
                </a:cxn>
                <a:cxn ang="0">
                  <a:pos x="32" y="24"/>
                </a:cxn>
                <a:cxn ang="0">
                  <a:pos x="32" y="18"/>
                </a:cxn>
                <a:cxn ang="0">
                  <a:pos x="19" y="5"/>
                </a:cxn>
                <a:cxn ang="0">
                  <a:pos x="4" y="8"/>
                </a:cxn>
                <a:cxn ang="0">
                  <a:pos x="3" y="3"/>
                </a:cxn>
                <a:cxn ang="0">
                  <a:pos x="20" y="0"/>
                </a:cxn>
                <a:cxn ang="0">
                  <a:pos x="37" y="19"/>
                </a:cxn>
                <a:cxn ang="0">
                  <a:pos x="37" y="53"/>
                </a:cxn>
                <a:cxn ang="0">
                  <a:pos x="33" y="53"/>
                </a:cxn>
                <a:cxn ang="0">
                  <a:pos x="33" y="46"/>
                </a:cxn>
                <a:cxn ang="0">
                  <a:pos x="32" y="29"/>
                </a:cxn>
                <a:cxn ang="0">
                  <a:pos x="20" y="26"/>
                </a:cxn>
                <a:cxn ang="0">
                  <a:pos x="5" y="37"/>
                </a:cxn>
                <a:cxn ang="0">
                  <a:pos x="18" y="49"/>
                </a:cxn>
                <a:cxn ang="0">
                  <a:pos x="32" y="39"/>
                </a:cxn>
                <a:cxn ang="0">
                  <a:pos x="32" y="29"/>
                </a:cxn>
              </a:cxnLst>
              <a:rect l="0" t="0" r="r" b="b"/>
              <a:pathLst>
                <a:path w="37" h="54">
                  <a:moveTo>
                    <a:pt x="33" y="46"/>
                  </a:moveTo>
                  <a:cubicBezTo>
                    <a:pt x="33" y="46"/>
                    <a:pt x="33" y="46"/>
                    <a:pt x="33" y="46"/>
                  </a:cubicBezTo>
                  <a:cubicBezTo>
                    <a:pt x="30" y="51"/>
                    <a:pt x="24" y="54"/>
                    <a:pt x="16" y="54"/>
                  </a:cubicBezTo>
                  <a:cubicBezTo>
                    <a:pt x="7" y="54"/>
                    <a:pt x="0" y="49"/>
                    <a:pt x="0" y="38"/>
                  </a:cubicBezTo>
                  <a:cubicBezTo>
                    <a:pt x="0" y="28"/>
                    <a:pt x="6" y="22"/>
                    <a:pt x="19" y="22"/>
                  </a:cubicBezTo>
                  <a:cubicBezTo>
                    <a:pt x="24" y="22"/>
                    <a:pt x="29" y="23"/>
                    <a:pt x="32" y="24"/>
                  </a:cubicBezTo>
                  <a:cubicBezTo>
                    <a:pt x="32" y="18"/>
                    <a:pt x="32" y="18"/>
                    <a:pt x="32" y="18"/>
                  </a:cubicBezTo>
                  <a:cubicBezTo>
                    <a:pt x="32" y="8"/>
                    <a:pt x="28" y="5"/>
                    <a:pt x="19" y="5"/>
                  </a:cubicBezTo>
                  <a:cubicBezTo>
                    <a:pt x="13" y="5"/>
                    <a:pt x="9" y="6"/>
                    <a:pt x="4" y="8"/>
                  </a:cubicBezTo>
                  <a:cubicBezTo>
                    <a:pt x="3" y="3"/>
                    <a:pt x="3" y="3"/>
                    <a:pt x="3" y="3"/>
                  </a:cubicBezTo>
                  <a:cubicBezTo>
                    <a:pt x="8" y="1"/>
                    <a:pt x="14" y="0"/>
                    <a:pt x="20" y="0"/>
                  </a:cubicBezTo>
                  <a:cubicBezTo>
                    <a:pt x="32" y="0"/>
                    <a:pt x="37" y="5"/>
                    <a:pt x="37" y="19"/>
                  </a:cubicBezTo>
                  <a:cubicBezTo>
                    <a:pt x="37" y="53"/>
                    <a:pt x="37" y="53"/>
                    <a:pt x="37" y="53"/>
                  </a:cubicBezTo>
                  <a:cubicBezTo>
                    <a:pt x="33" y="53"/>
                    <a:pt x="33" y="53"/>
                    <a:pt x="33" y="53"/>
                  </a:cubicBezTo>
                  <a:lnTo>
                    <a:pt x="33" y="46"/>
                  </a:lnTo>
                  <a:close/>
                  <a:moveTo>
                    <a:pt x="32" y="29"/>
                  </a:moveTo>
                  <a:cubicBezTo>
                    <a:pt x="31" y="28"/>
                    <a:pt x="26" y="26"/>
                    <a:pt x="20" y="26"/>
                  </a:cubicBezTo>
                  <a:cubicBezTo>
                    <a:pt x="10" y="26"/>
                    <a:pt x="5" y="30"/>
                    <a:pt x="5" y="37"/>
                  </a:cubicBezTo>
                  <a:cubicBezTo>
                    <a:pt x="5" y="46"/>
                    <a:pt x="11" y="49"/>
                    <a:pt x="18" y="49"/>
                  </a:cubicBezTo>
                  <a:cubicBezTo>
                    <a:pt x="25" y="49"/>
                    <a:pt x="32" y="44"/>
                    <a:pt x="32" y="39"/>
                  </a:cubicBezTo>
                  <a:lnTo>
                    <a:pt x="32" y="29"/>
                  </a:lnTo>
                  <a:close/>
                </a:path>
              </a:pathLst>
            </a:custGeom>
            <a:solidFill>
              <a:schemeClr val="tx1">
                <a:lumMod val="75000"/>
                <a:lumOff val="25000"/>
              </a:schemeClr>
            </a:solidFill>
            <a:ln w="9525">
              <a:noFill/>
              <a:round/>
              <a:headEnd/>
              <a:tailEnd/>
            </a:ln>
          </p:spPr>
          <p:txBody>
            <a:bodyPr/>
            <a:lstStyle/>
            <a:p>
              <a:pPr fontAlgn="auto">
                <a:spcBef>
                  <a:spcPts val="0"/>
                </a:spcBef>
                <a:spcAft>
                  <a:spcPts val="0"/>
                </a:spcAft>
                <a:defRPr/>
              </a:pPr>
              <a:endParaRPr lang="en-US">
                <a:latin typeface="+mn-lt"/>
              </a:endParaRPr>
            </a:p>
          </p:txBody>
        </p:sp>
        <p:sp>
          <p:nvSpPr>
            <p:cNvPr id="2062" name="Freeform 14"/>
            <p:cNvSpPr>
              <a:spLocks/>
            </p:cNvSpPr>
            <p:nvPr/>
          </p:nvSpPr>
          <p:spPr bwMode="auto">
            <a:xfrm>
              <a:off x="4233725" y="3313320"/>
              <a:ext cx="101855" cy="250619"/>
            </a:xfrm>
            <a:custGeom>
              <a:avLst/>
              <a:gdLst/>
              <a:ahLst/>
              <a:cxnLst>
                <a:cxn ang="0">
                  <a:pos x="14" y="18"/>
                </a:cxn>
                <a:cxn ang="0">
                  <a:pos x="14" y="54"/>
                </a:cxn>
                <a:cxn ang="0">
                  <a:pos x="22" y="62"/>
                </a:cxn>
                <a:cxn ang="0">
                  <a:pos x="26" y="62"/>
                </a:cxn>
                <a:cxn ang="0">
                  <a:pos x="27" y="66"/>
                </a:cxn>
                <a:cxn ang="0">
                  <a:pos x="21" y="67"/>
                </a:cxn>
                <a:cxn ang="0">
                  <a:pos x="8" y="54"/>
                </a:cxn>
                <a:cxn ang="0">
                  <a:pos x="8" y="18"/>
                </a:cxn>
                <a:cxn ang="0">
                  <a:pos x="0" y="18"/>
                </a:cxn>
                <a:cxn ang="0">
                  <a:pos x="0" y="14"/>
                </a:cxn>
                <a:cxn ang="0">
                  <a:pos x="8" y="14"/>
                </a:cxn>
                <a:cxn ang="0">
                  <a:pos x="9" y="0"/>
                </a:cxn>
                <a:cxn ang="0">
                  <a:pos x="14" y="0"/>
                </a:cxn>
                <a:cxn ang="0">
                  <a:pos x="14" y="14"/>
                </a:cxn>
                <a:cxn ang="0">
                  <a:pos x="27" y="14"/>
                </a:cxn>
                <a:cxn ang="0">
                  <a:pos x="27" y="18"/>
                </a:cxn>
                <a:cxn ang="0">
                  <a:pos x="14" y="18"/>
                </a:cxn>
              </a:cxnLst>
              <a:rect l="0" t="0" r="r" b="b"/>
              <a:pathLst>
                <a:path w="27" h="67">
                  <a:moveTo>
                    <a:pt x="14" y="18"/>
                  </a:moveTo>
                  <a:cubicBezTo>
                    <a:pt x="14" y="54"/>
                    <a:pt x="14" y="54"/>
                    <a:pt x="14" y="54"/>
                  </a:cubicBezTo>
                  <a:cubicBezTo>
                    <a:pt x="14" y="60"/>
                    <a:pt x="17" y="62"/>
                    <a:pt x="22" y="62"/>
                  </a:cubicBezTo>
                  <a:cubicBezTo>
                    <a:pt x="24" y="62"/>
                    <a:pt x="25" y="62"/>
                    <a:pt x="26" y="62"/>
                  </a:cubicBezTo>
                  <a:cubicBezTo>
                    <a:pt x="27" y="66"/>
                    <a:pt x="27" y="66"/>
                    <a:pt x="27" y="66"/>
                  </a:cubicBezTo>
                  <a:cubicBezTo>
                    <a:pt x="26" y="66"/>
                    <a:pt x="23" y="67"/>
                    <a:pt x="21" y="67"/>
                  </a:cubicBezTo>
                  <a:cubicBezTo>
                    <a:pt x="13" y="67"/>
                    <a:pt x="8" y="63"/>
                    <a:pt x="8" y="54"/>
                  </a:cubicBezTo>
                  <a:cubicBezTo>
                    <a:pt x="8" y="18"/>
                    <a:pt x="8" y="18"/>
                    <a:pt x="8" y="18"/>
                  </a:cubicBezTo>
                  <a:cubicBezTo>
                    <a:pt x="0" y="18"/>
                    <a:pt x="0" y="18"/>
                    <a:pt x="0" y="18"/>
                  </a:cubicBezTo>
                  <a:cubicBezTo>
                    <a:pt x="0" y="14"/>
                    <a:pt x="0" y="14"/>
                    <a:pt x="0" y="14"/>
                  </a:cubicBezTo>
                  <a:cubicBezTo>
                    <a:pt x="8" y="14"/>
                    <a:pt x="8" y="14"/>
                    <a:pt x="8" y="14"/>
                  </a:cubicBezTo>
                  <a:cubicBezTo>
                    <a:pt x="9" y="0"/>
                    <a:pt x="9" y="0"/>
                    <a:pt x="9" y="0"/>
                  </a:cubicBezTo>
                  <a:cubicBezTo>
                    <a:pt x="14" y="0"/>
                    <a:pt x="14" y="0"/>
                    <a:pt x="14" y="0"/>
                  </a:cubicBezTo>
                  <a:cubicBezTo>
                    <a:pt x="14" y="14"/>
                    <a:pt x="14" y="14"/>
                    <a:pt x="14" y="14"/>
                  </a:cubicBezTo>
                  <a:cubicBezTo>
                    <a:pt x="27" y="14"/>
                    <a:pt x="27" y="14"/>
                    <a:pt x="27" y="14"/>
                  </a:cubicBezTo>
                  <a:cubicBezTo>
                    <a:pt x="27" y="18"/>
                    <a:pt x="27" y="18"/>
                    <a:pt x="27" y="18"/>
                  </a:cubicBezTo>
                  <a:lnTo>
                    <a:pt x="14" y="18"/>
                  </a:lnTo>
                  <a:close/>
                </a:path>
              </a:pathLst>
            </a:custGeom>
            <a:solidFill>
              <a:schemeClr val="tx1">
                <a:lumMod val="75000"/>
                <a:lumOff val="25000"/>
              </a:schemeClr>
            </a:solidFill>
            <a:ln w="9525">
              <a:noFill/>
              <a:round/>
              <a:headEnd/>
              <a:tailEnd/>
            </a:ln>
          </p:spPr>
          <p:txBody>
            <a:bodyPr/>
            <a:lstStyle/>
            <a:p>
              <a:pPr fontAlgn="auto">
                <a:spcBef>
                  <a:spcPts val="0"/>
                </a:spcBef>
                <a:spcAft>
                  <a:spcPts val="0"/>
                </a:spcAft>
                <a:defRPr/>
              </a:pPr>
              <a:endParaRPr lang="en-US">
                <a:latin typeface="+mn-lt"/>
              </a:endParaRPr>
            </a:p>
          </p:txBody>
        </p:sp>
        <p:sp>
          <p:nvSpPr>
            <p:cNvPr id="2063" name="Freeform 15"/>
            <p:cNvSpPr>
              <a:spLocks noEditPoints="1"/>
            </p:cNvSpPr>
            <p:nvPr/>
          </p:nvSpPr>
          <p:spPr bwMode="auto">
            <a:xfrm>
              <a:off x="4365064" y="3360228"/>
              <a:ext cx="152782" cy="203711"/>
            </a:xfrm>
            <a:custGeom>
              <a:avLst/>
              <a:gdLst/>
              <a:ahLst/>
              <a:cxnLst>
                <a:cxn ang="0">
                  <a:pos x="0" y="25"/>
                </a:cxn>
                <a:cxn ang="0">
                  <a:pos x="21" y="0"/>
                </a:cxn>
                <a:cxn ang="0">
                  <a:pos x="41" y="24"/>
                </a:cxn>
                <a:cxn ang="0">
                  <a:pos x="40" y="27"/>
                </a:cxn>
                <a:cxn ang="0">
                  <a:pos x="5" y="27"/>
                </a:cxn>
                <a:cxn ang="0">
                  <a:pos x="24" y="49"/>
                </a:cxn>
                <a:cxn ang="0">
                  <a:pos x="38" y="45"/>
                </a:cxn>
                <a:cxn ang="0">
                  <a:pos x="39" y="50"/>
                </a:cxn>
                <a:cxn ang="0">
                  <a:pos x="23" y="54"/>
                </a:cxn>
                <a:cxn ang="0">
                  <a:pos x="0" y="25"/>
                </a:cxn>
                <a:cxn ang="0">
                  <a:pos x="36" y="23"/>
                </a:cxn>
                <a:cxn ang="0">
                  <a:pos x="21" y="5"/>
                </a:cxn>
                <a:cxn ang="0">
                  <a:pos x="5" y="23"/>
                </a:cxn>
                <a:cxn ang="0">
                  <a:pos x="36" y="23"/>
                </a:cxn>
              </a:cxnLst>
              <a:rect l="0" t="0" r="r" b="b"/>
              <a:pathLst>
                <a:path w="41" h="54">
                  <a:moveTo>
                    <a:pt x="0" y="25"/>
                  </a:moveTo>
                  <a:cubicBezTo>
                    <a:pt x="0" y="9"/>
                    <a:pt x="7" y="0"/>
                    <a:pt x="21" y="0"/>
                  </a:cubicBezTo>
                  <a:cubicBezTo>
                    <a:pt x="32" y="0"/>
                    <a:pt x="41" y="7"/>
                    <a:pt x="41" y="24"/>
                  </a:cubicBezTo>
                  <a:cubicBezTo>
                    <a:pt x="41" y="25"/>
                    <a:pt x="41" y="26"/>
                    <a:pt x="40" y="27"/>
                  </a:cubicBezTo>
                  <a:cubicBezTo>
                    <a:pt x="5" y="27"/>
                    <a:pt x="5" y="27"/>
                    <a:pt x="5" y="27"/>
                  </a:cubicBezTo>
                  <a:cubicBezTo>
                    <a:pt x="6" y="43"/>
                    <a:pt x="11" y="49"/>
                    <a:pt x="24" y="49"/>
                  </a:cubicBezTo>
                  <a:cubicBezTo>
                    <a:pt x="29" y="49"/>
                    <a:pt x="34" y="48"/>
                    <a:pt x="38" y="45"/>
                  </a:cubicBezTo>
                  <a:cubicBezTo>
                    <a:pt x="39" y="50"/>
                    <a:pt x="39" y="50"/>
                    <a:pt x="39" y="50"/>
                  </a:cubicBezTo>
                  <a:cubicBezTo>
                    <a:pt x="34" y="53"/>
                    <a:pt x="29" y="54"/>
                    <a:pt x="23" y="54"/>
                  </a:cubicBezTo>
                  <a:cubicBezTo>
                    <a:pt x="7" y="54"/>
                    <a:pt x="0" y="45"/>
                    <a:pt x="0" y="25"/>
                  </a:cubicBezTo>
                  <a:close/>
                  <a:moveTo>
                    <a:pt x="36" y="23"/>
                  </a:moveTo>
                  <a:cubicBezTo>
                    <a:pt x="35" y="10"/>
                    <a:pt x="29" y="5"/>
                    <a:pt x="21" y="5"/>
                  </a:cubicBezTo>
                  <a:cubicBezTo>
                    <a:pt x="11" y="5"/>
                    <a:pt x="6" y="11"/>
                    <a:pt x="5" y="23"/>
                  </a:cubicBezTo>
                  <a:lnTo>
                    <a:pt x="36" y="23"/>
                  </a:lnTo>
                  <a:close/>
                </a:path>
              </a:pathLst>
            </a:custGeom>
            <a:solidFill>
              <a:schemeClr val="tx1">
                <a:lumMod val="75000"/>
                <a:lumOff val="25000"/>
              </a:schemeClr>
            </a:solidFill>
            <a:ln w="9525">
              <a:noFill/>
              <a:round/>
              <a:headEnd/>
              <a:tailEnd/>
            </a:ln>
          </p:spPr>
          <p:txBody>
            <a:bodyPr/>
            <a:lstStyle/>
            <a:p>
              <a:pPr fontAlgn="auto">
                <a:spcBef>
                  <a:spcPts val="0"/>
                </a:spcBef>
                <a:spcAft>
                  <a:spcPts val="0"/>
                </a:spcAft>
                <a:defRPr/>
              </a:pPr>
              <a:endParaRPr lang="en-US">
                <a:latin typeface="+mn-lt"/>
              </a:endParaRPr>
            </a:p>
          </p:txBody>
        </p:sp>
        <p:sp>
          <p:nvSpPr>
            <p:cNvPr id="2064" name="Rectangle 16"/>
            <p:cNvSpPr>
              <a:spLocks noChangeArrowheads="1"/>
            </p:cNvSpPr>
            <p:nvPr/>
          </p:nvSpPr>
          <p:spPr bwMode="auto">
            <a:xfrm>
              <a:off x="4575475" y="3297238"/>
              <a:ext cx="18763" cy="264021"/>
            </a:xfrm>
            <a:prstGeom prst="rect">
              <a:avLst/>
            </a:prstGeom>
            <a:solidFill>
              <a:schemeClr val="tx1">
                <a:lumMod val="75000"/>
                <a:lumOff val="25000"/>
              </a:schemeClr>
            </a:solidFill>
            <a:ln w="9525">
              <a:noFill/>
              <a:miter lim="800000"/>
              <a:headEnd/>
              <a:tailEnd/>
            </a:ln>
          </p:spPr>
          <p:txBody>
            <a:bodyPr/>
            <a:lstStyle/>
            <a:p>
              <a:pPr fontAlgn="auto">
                <a:spcBef>
                  <a:spcPts val="0"/>
                </a:spcBef>
                <a:spcAft>
                  <a:spcPts val="0"/>
                </a:spcAft>
                <a:defRPr/>
              </a:pPr>
              <a:endParaRPr lang="en-US">
                <a:latin typeface="+mn-lt"/>
              </a:endParaRPr>
            </a:p>
          </p:txBody>
        </p:sp>
        <p:sp>
          <p:nvSpPr>
            <p:cNvPr id="2065" name="Rectangle 17"/>
            <p:cNvSpPr>
              <a:spLocks noChangeArrowheads="1"/>
            </p:cNvSpPr>
            <p:nvPr/>
          </p:nvSpPr>
          <p:spPr bwMode="auto">
            <a:xfrm>
              <a:off x="4661247" y="3440640"/>
              <a:ext cx="81751" cy="13402"/>
            </a:xfrm>
            <a:prstGeom prst="rect">
              <a:avLst/>
            </a:prstGeom>
            <a:solidFill>
              <a:schemeClr val="tx1">
                <a:lumMod val="75000"/>
                <a:lumOff val="25000"/>
              </a:schemeClr>
            </a:solidFill>
            <a:ln w="9525">
              <a:noFill/>
              <a:miter lim="800000"/>
              <a:headEnd/>
              <a:tailEnd/>
            </a:ln>
          </p:spPr>
          <p:txBody>
            <a:bodyPr/>
            <a:lstStyle/>
            <a:p>
              <a:pPr fontAlgn="auto">
                <a:spcBef>
                  <a:spcPts val="0"/>
                </a:spcBef>
                <a:spcAft>
                  <a:spcPts val="0"/>
                </a:spcAft>
                <a:defRPr/>
              </a:pPr>
              <a:endParaRPr lang="en-US">
                <a:latin typeface="+mn-lt"/>
              </a:endParaRPr>
            </a:p>
          </p:txBody>
        </p:sp>
        <p:sp>
          <p:nvSpPr>
            <p:cNvPr id="2066" name="Rectangle 18"/>
            <p:cNvSpPr>
              <a:spLocks noChangeArrowheads="1"/>
            </p:cNvSpPr>
            <p:nvPr/>
          </p:nvSpPr>
          <p:spPr bwMode="auto">
            <a:xfrm>
              <a:off x="4807328" y="3297238"/>
              <a:ext cx="21443" cy="264021"/>
            </a:xfrm>
            <a:prstGeom prst="rect">
              <a:avLst/>
            </a:prstGeom>
            <a:solidFill>
              <a:schemeClr val="tx1">
                <a:lumMod val="75000"/>
                <a:lumOff val="25000"/>
              </a:schemeClr>
            </a:solidFill>
            <a:ln w="9525">
              <a:noFill/>
              <a:miter lim="800000"/>
              <a:headEnd/>
              <a:tailEnd/>
            </a:ln>
          </p:spPr>
          <p:txBody>
            <a:bodyPr/>
            <a:lstStyle/>
            <a:p>
              <a:pPr fontAlgn="auto">
                <a:spcBef>
                  <a:spcPts val="0"/>
                </a:spcBef>
                <a:spcAft>
                  <a:spcPts val="0"/>
                </a:spcAft>
                <a:defRPr/>
              </a:pPr>
              <a:endParaRPr lang="en-US">
                <a:latin typeface="+mn-lt"/>
              </a:endParaRPr>
            </a:p>
          </p:txBody>
        </p:sp>
        <p:sp>
          <p:nvSpPr>
            <p:cNvPr id="2067" name="Freeform 19"/>
            <p:cNvSpPr>
              <a:spLocks/>
            </p:cNvSpPr>
            <p:nvPr/>
          </p:nvSpPr>
          <p:spPr bwMode="auto">
            <a:xfrm>
              <a:off x="4894441" y="3365589"/>
              <a:ext cx="146081" cy="198350"/>
            </a:xfrm>
            <a:custGeom>
              <a:avLst/>
              <a:gdLst/>
              <a:ahLst/>
              <a:cxnLst>
                <a:cxn ang="0">
                  <a:pos x="39" y="36"/>
                </a:cxn>
                <a:cxn ang="0">
                  <a:pos x="20" y="53"/>
                </a:cxn>
                <a:cxn ang="0">
                  <a:pos x="0" y="36"/>
                </a:cxn>
                <a:cxn ang="0">
                  <a:pos x="0" y="0"/>
                </a:cxn>
                <a:cxn ang="0">
                  <a:pos x="6" y="0"/>
                </a:cxn>
                <a:cxn ang="0">
                  <a:pos x="6" y="35"/>
                </a:cxn>
                <a:cxn ang="0">
                  <a:pos x="20" y="48"/>
                </a:cxn>
                <a:cxn ang="0">
                  <a:pos x="34" y="35"/>
                </a:cxn>
                <a:cxn ang="0">
                  <a:pos x="34" y="0"/>
                </a:cxn>
                <a:cxn ang="0">
                  <a:pos x="39" y="0"/>
                </a:cxn>
                <a:cxn ang="0">
                  <a:pos x="39" y="36"/>
                </a:cxn>
              </a:cxnLst>
              <a:rect l="0" t="0" r="r" b="b"/>
              <a:pathLst>
                <a:path w="39" h="53">
                  <a:moveTo>
                    <a:pt x="39" y="36"/>
                  </a:moveTo>
                  <a:cubicBezTo>
                    <a:pt x="39" y="47"/>
                    <a:pt x="33" y="53"/>
                    <a:pt x="20" y="53"/>
                  </a:cubicBezTo>
                  <a:cubicBezTo>
                    <a:pt x="7" y="53"/>
                    <a:pt x="0" y="46"/>
                    <a:pt x="0" y="36"/>
                  </a:cubicBezTo>
                  <a:cubicBezTo>
                    <a:pt x="0" y="0"/>
                    <a:pt x="0" y="0"/>
                    <a:pt x="0" y="0"/>
                  </a:cubicBezTo>
                  <a:cubicBezTo>
                    <a:pt x="6" y="0"/>
                    <a:pt x="6" y="0"/>
                    <a:pt x="6" y="0"/>
                  </a:cubicBezTo>
                  <a:cubicBezTo>
                    <a:pt x="6" y="35"/>
                    <a:pt x="6" y="35"/>
                    <a:pt x="6" y="35"/>
                  </a:cubicBezTo>
                  <a:cubicBezTo>
                    <a:pt x="6" y="44"/>
                    <a:pt x="10" y="48"/>
                    <a:pt x="20" y="48"/>
                  </a:cubicBezTo>
                  <a:cubicBezTo>
                    <a:pt x="29" y="48"/>
                    <a:pt x="34" y="44"/>
                    <a:pt x="34" y="35"/>
                  </a:cubicBezTo>
                  <a:cubicBezTo>
                    <a:pt x="34" y="0"/>
                    <a:pt x="34" y="0"/>
                    <a:pt x="34" y="0"/>
                  </a:cubicBezTo>
                  <a:cubicBezTo>
                    <a:pt x="39" y="0"/>
                    <a:pt x="39" y="0"/>
                    <a:pt x="39" y="0"/>
                  </a:cubicBezTo>
                  <a:lnTo>
                    <a:pt x="39" y="36"/>
                  </a:lnTo>
                  <a:close/>
                </a:path>
              </a:pathLst>
            </a:custGeom>
            <a:solidFill>
              <a:schemeClr val="tx1">
                <a:lumMod val="75000"/>
                <a:lumOff val="25000"/>
              </a:schemeClr>
            </a:solidFill>
            <a:ln w="9525">
              <a:noFill/>
              <a:round/>
              <a:headEnd/>
              <a:tailEnd/>
            </a:ln>
          </p:spPr>
          <p:txBody>
            <a:bodyPr/>
            <a:lstStyle/>
            <a:p>
              <a:pPr fontAlgn="auto">
                <a:spcBef>
                  <a:spcPts val="0"/>
                </a:spcBef>
                <a:spcAft>
                  <a:spcPts val="0"/>
                </a:spcAft>
                <a:defRPr/>
              </a:pPr>
              <a:endParaRPr lang="en-US">
                <a:latin typeface="+mn-lt"/>
              </a:endParaRPr>
            </a:p>
          </p:txBody>
        </p:sp>
        <p:sp>
          <p:nvSpPr>
            <p:cNvPr id="2068" name="Freeform 20"/>
            <p:cNvSpPr>
              <a:spLocks/>
            </p:cNvSpPr>
            <p:nvPr/>
          </p:nvSpPr>
          <p:spPr bwMode="auto">
            <a:xfrm>
              <a:off x="5084748" y="3360228"/>
              <a:ext cx="131339" cy="203711"/>
            </a:xfrm>
            <a:custGeom>
              <a:avLst/>
              <a:gdLst/>
              <a:ahLst/>
              <a:cxnLst>
                <a:cxn ang="0">
                  <a:pos x="34" y="8"/>
                </a:cxn>
                <a:cxn ang="0">
                  <a:pos x="23" y="5"/>
                </a:cxn>
                <a:cxn ang="0">
                  <a:pos x="6" y="26"/>
                </a:cxn>
                <a:cxn ang="0">
                  <a:pos x="22" y="49"/>
                </a:cxn>
                <a:cxn ang="0">
                  <a:pos x="34" y="46"/>
                </a:cxn>
                <a:cxn ang="0">
                  <a:pos x="35" y="50"/>
                </a:cxn>
                <a:cxn ang="0">
                  <a:pos x="22" y="54"/>
                </a:cxn>
                <a:cxn ang="0">
                  <a:pos x="0" y="26"/>
                </a:cxn>
                <a:cxn ang="0">
                  <a:pos x="22" y="0"/>
                </a:cxn>
                <a:cxn ang="0">
                  <a:pos x="35" y="3"/>
                </a:cxn>
                <a:cxn ang="0">
                  <a:pos x="34" y="8"/>
                </a:cxn>
              </a:cxnLst>
              <a:rect l="0" t="0" r="r" b="b"/>
              <a:pathLst>
                <a:path w="35" h="54">
                  <a:moveTo>
                    <a:pt x="34" y="8"/>
                  </a:moveTo>
                  <a:cubicBezTo>
                    <a:pt x="31" y="6"/>
                    <a:pt x="27" y="5"/>
                    <a:pt x="23" y="5"/>
                  </a:cubicBezTo>
                  <a:cubicBezTo>
                    <a:pt x="11" y="5"/>
                    <a:pt x="6" y="12"/>
                    <a:pt x="6" y="26"/>
                  </a:cubicBezTo>
                  <a:cubicBezTo>
                    <a:pt x="6" y="43"/>
                    <a:pt x="11" y="49"/>
                    <a:pt x="22" y="49"/>
                  </a:cubicBezTo>
                  <a:cubicBezTo>
                    <a:pt x="27" y="49"/>
                    <a:pt x="31" y="48"/>
                    <a:pt x="34" y="46"/>
                  </a:cubicBezTo>
                  <a:cubicBezTo>
                    <a:pt x="35" y="50"/>
                    <a:pt x="35" y="50"/>
                    <a:pt x="35" y="50"/>
                  </a:cubicBezTo>
                  <a:cubicBezTo>
                    <a:pt x="32" y="53"/>
                    <a:pt x="27" y="54"/>
                    <a:pt x="22" y="54"/>
                  </a:cubicBezTo>
                  <a:cubicBezTo>
                    <a:pt x="7" y="54"/>
                    <a:pt x="0" y="46"/>
                    <a:pt x="0" y="26"/>
                  </a:cubicBezTo>
                  <a:cubicBezTo>
                    <a:pt x="0" y="9"/>
                    <a:pt x="7" y="0"/>
                    <a:pt x="22" y="0"/>
                  </a:cubicBezTo>
                  <a:cubicBezTo>
                    <a:pt x="26" y="0"/>
                    <a:pt x="31" y="1"/>
                    <a:pt x="35" y="3"/>
                  </a:cubicBezTo>
                  <a:lnTo>
                    <a:pt x="34" y="8"/>
                  </a:lnTo>
                  <a:close/>
                </a:path>
              </a:pathLst>
            </a:custGeom>
            <a:solidFill>
              <a:schemeClr val="tx1">
                <a:lumMod val="75000"/>
                <a:lumOff val="25000"/>
              </a:schemeClr>
            </a:solidFill>
            <a:ln w="9525">
              <a:noFill/>
              <a:round/>
              <a:headEnd/>
              <a:tailEnd/>
            </a:ln>
          </p:spPr>
          <p:txBody>
            <a:bodyPr/>
            <a:lstStyle/>
            <a:p>
              <a:pPr fontAlgn="auto">
                <a:spcBef>
                  <a:spcPts val="0"/>
                </a:spcBef>
                <a:spcAft>
                  <a:spcPts val="0"/>
                </a:spcAft>
                <a:defRPr/>
              </a:pPr>
              <a:endParaRPr lang="en-US">
                <a:latin typeface="+mn-lt"/>
              </a:endParaRPr>
            </a:p>
          </p:txBody>
        </p:sp>
        <p:sp>
          <p:nvSpPr>
            <p:cNvPr id="2069" name="Freeform 21"/>
            <p:cNvSpPr>
              <a:spLocks noEditPoints="1"/>
            </p:cNvSpPr>
            <p:nvPr/>
          </p:nvSpPr>
          <p:spPr bwMode="auto">
            <a:xfrm>
              <a:off x="5246911" y="3360228"/>
              <a:ext cx="154123" cy="203711"/>
            </a:xfrm>
            <a:custGeom>
              <a:avLst/>
              <a:gdLst/>
              <a:ahLst/>
              <a:cxnLst>
                <a:cxn ang="0">
                  <a:pos x="0" y="25"/>
                </a:cxn>
                <a:cxn ang="0">
                  <a:pos x="21" y="0"/>
                </a:cxn>
                <a:cxn ang="0">
                  <a:pos x="41" y="24"/>
                </a:cxn>
                <a:cxn ang="0">
                  <a:pos x="40" y="27"/>
                </a:cxn>
                <a:cxn ang="0">
                  <a:pos x="5" y="27"/>
                </a:cxn>
                <a:cxn ang="0">
                  <a:pos x="24" y="49"/>
                </a:cxn>
                <a:cxn ang="0">
                  <a:pos x="38" y="45"/>
                </a:cxn>
                <a:cxn ang="0">
                  <a:pos x="39" y="50"/>
                </a:cxn>
                <a:cxn ang="0">
                  <a:pos x="23" y="54"/>
                </a:cxn>
                <a:cxn ang="0">
                  <a:pos x="0" y="25"/>
                </a:cxn>
                <a:cxn ang="0">
                  <a:pos x="36" y="23"/>
                </a:cxn>
                <a:cxn ang="0">
                  <a:pos x="21" y="5"/>
                </a:cxn>
                <a:cxn ang="0">
                  <a:pos x="5" y="23"/>
                </a:cxn>
                <a:cxn ang="0">
                  <a:pos x="36" y="23"/>
                </a:cxn>
              </a:cxnLst>
              <a:rect l="0" t="0" r="r" b="b"/>
              <a:pathLst>
                <a:path w="41" h="54">
                  <a:moveTo>
                    <a:pt x="0" y="25"/>
                  </a:moveTo>
                  <a:cubicBezTo>
                    <a:pt x="0" y="9"/>
                    <a:pt x="7" y="0"/>
                    <a:pt x="21" y="0"/>
                  </a:cubicBezTo>
                  <a:cubicBezTo>
                    <a:pt x="32" y="0"/>
                    <a:pt x="41" y="7"/>
                    <a:pt x="41" y="24"/>
                  </a:cubicBezTo>
                  <a:cubicBezTo>
                    <a:pt x="41" y="25"/>
                    <a:pt x="40" y="26"/>
                    <a:pt x="40" y="27"/>
                  </a:cubicBezTo>
                  <a:cubicBezTo>
                    <a:pt x="5" y="27"/>
                    <a:pt x="5" y="27"/>
                    <a:pt x="5" y="27"/>
                  </a:cubicBezTo>
                  <a:cubicBezTo>
                    <a:pt x="6" y="43"/>
                    <a:pt x="11" y="49"/>
                    <a:pt x="24" y="49"/>
                  </a:cubicBezTo>
                  <a:cubicBezTo>
                    <a:pt x="29" y="49"/>
                    <a:pt x="34" y="48"/>
                    <a:pt x="38" y="45"/>
                  </a:cubicBezTo>
                  <a:cubicBezTo>
                    <a:pt x="39" y="50"/>
                    <a:pt x="39" y="50"/>
                    <a:pt x="39" y="50"/>
                  </a:cubicBezTo>
                  <a:cubicBezTo>
                    <a:pt x="34" y="53"/>
                    <a:pt x="29" y="54"/>
                    <a:pt x="23" y="54"/>
                  </a:cubicBezTo>
                  <a:cubicBezTo>
                    <a:pt x="7" y="54"/>
                    <a:pt x="0" y="45"/>
                    <a:pt x="0" y="25"/>
                  </a:cubicBezTo>
                  <a:close/>
                  <a:moveTo>
                    <a:pt x="36" y="23"/>
                  </a:moveTo>
                  <a:cubicBezTo>
                    <a:pt x="35" y="10"/>
                    <a:pt x="29" y="5"/>
                    <a:pt x="21" y="5"/>
                  </a:cubicBezTo>
                  <a:cubicBezTo>
                    <a:pt x="10" y="5"/>
                    <a:pt x="6" y="11"/>
                    <a:pt x="5" y="23"/>
                  </a:cubicBezTo>
                  <a:lnTo>
                    <a:pt x="36" y="23"/>
                  </a:lnTo>
                  <a:close/>
                </a:path>
              </a:pathLst>
            </a:custGeom>
            <a:solidFill>
              <a:schemeClr val="tx1">
                <a:lumMod val="75000"/>
                <a:lumOff val="25000"/>
              </a:schemeClr>
            </a:solidFill>
            <a:ln w="9525">
              <a:noFill/>
              <a:round/>
              <a:headEnd/>
              <a:tailEnd/>
            </a:ln>
          </p:spPr>
          <p:txBody>
            <a:bodyPr/>
            <a:lstStyle/>
            <a:p>
              <a:pPr fontAlgn="auto">
                <a:spcBef>
                  <a:spcPts val="0"/>
                </a:spcBef>
                <a:spcAft>
                  <a:spcPts val="0"/>
                </a:spcAft>
                <a:defRPr/>
              </a:pPr>
              <a:endParaRPr lang="en-US">
                <a:latin typeface="+mn-lt"/>
              </a:endParaRPr>
            </a:p>
          </p:txBody>
        </p:sp>
        <p:sp>
          <p:nvSpPr>
            <p:cNvPr id="2070" name="Freeform 22"/>
            <p:cNvSpPr>
              <a:spLocks/>
            </p:cNvSpPr>
            <p:nvPr/>
          </p:nvSpPr>
          <p:spPr bwMode="auto">
            <a:xfrm>
              <a:off x="5447940" y="3360228"/>
              <a:ext cx="143401" cy="201031"/>
            </a:xfrm>
            <a:custGeom>
              <a:avLst/>
              <a:gdLst/>
              <a:ahLst/>
              <a:cxnLst>
                <a:cxn ang="0">
                  <a:pos x="33" y="53"/>
                </a:cxn>
                <a:cxn ang="0">
                  <a:pos x="33" y="18"/>
                </a:cxn>
                <a:cxn ang="0">
                  <a:pos x="19" y="5"/>
                </a:cxn>
                <a:cxn ang="0">
                  <a:pos x="5" y="12"/>
                </a:cxn>
                <a:cxn ang="0">
                  <a:pos x="5" y="53"/>
                </a:cxn>
                <a:cxn ang="0">
                  <a:pos x="0" y="53"/>
                </a:cxn>
                <a:cxn ang="0">
                  <a:pos x="0" y="1"/>
                </a:cxn>
                <a:cxn ang="0">
                  <a:pos x="4" y="1"/>
                </a:cxn>
                <a:cxn ang="0">
                  <a:pos x="5" y="7"/>
                </a:cxn>
                <a:cxn ang="0">
                  <a:pos x="5" y="7"/>
                </a:cxn>
                <a:cxn ang="0">
                  <a:pos x="21" y="0"/>
                </a:cxn>
                <a:cxn ang="0">
                  <a:pos x="38" y="18"/>
                </a:cxn>
                <a:cxn ang="0">
                  <a:pos x="38" y="53"/>
                </a:cxn>
                <a:cxn ang="0">
                  <a:pos x="33" y="53"/>
                </a:cxn>
              </a:cxnLst>
              <a:rect l="0" t="0" r="r" b="b"/>
              <a:pathLst>
                <a:path w="38" h="53">
                  <a:moveTo>
                    <a:pt x="33" y="53"/>
                  </a:moveTo>
                  <a:cubicBezTo>
                    <a:pt x="33" y="18"/>
                    <a:pt x="33" y="18"/>
                    <a:pt x="33" y="18"/>
                  </a:cubicBezTo>
                  <a:cubicBezTo>
                    <a:pt x="33" y="9"/>
                    <a:pt x="28" y="5"/>
                    <a:pt x="19" y="5"/>
                  </a:cubicBezTo>
                  <a:cubicBezTo>
                    <a:pt x="14" y="5"/>
                    <a:pt x="8" y="8"/>
                    <a:pt x="5" y="12"/>
                  </a:cubicBezTo>
                  <a:cubicBezTo>
                    <a:pt x="5" y="53"/>
                    <a:pt x="5" y="53"/>
                    <a:pt x="5" y="53"/>
                  </a:cubicBezTo>
                  <a:cubicBezTo>
                    <a:pt x="0" y="53"/>
                    <a:pt x="0" y="53"/>
                    <a:pt x="0" y="53"/>
                  </a:cubicBezTo>
                  <a:cubicBezTo>
                    <a:pt x="0" y="1"/>
                    <a:pt x="0" y="1"/>
                    <a:pt x="0" y="1"/>
                  </a:cubicBezTo>
                  <a:cubicBezTo>
                    <a:pt x="4" y="1"/>
                    <a:pt x="4" y="1"/>
                    <a:pt x="4" y="1"/>
                  </a:cubicBezTo>
                  <a:cubicBezTo>
                    <a:pt x="5" y="7"/>
                    <a:pt x="5" y="7"/>
                    <a:pt x="5" y="7"/>
                  </a:cubicBezTo>
                  <a:cubicBezTo>
                    <a:pt x="5" y="7"/>
                    <a:pt x="5" y="7"/>
                    <a:pt x="5" y="7"/>
                  </a:cubicBezTo>
                  <a:cubicBezTo>
                    <a:pt x="8" y="3"/>
                    <a:pt x="14" y="0"/>
                    <a:pt x="21" y="0"/>
                  </a:cubicBezTo>
                  <a:cubicBezTo>
                    <a:pt x="32" y="0"/>
                    <a:pt x="38" y="6"/>
                    <a:pt x="38" y="18"/>
                  </a:cubicBezTo>
                  <a:cubicBezTo>
                    <a:pt x="38" y="53"/>
                    <a:pt x="38" y="53"/>
                    <a:pt x="38" y="53"/>
                  </a:cubicBezTo>
                  <a:lnTo>
                    <a:pt x="33" y="53"/>
                  </a:lnTo>
                  <a:close/>
                </a:path>
              </a:pathLst>
            </a:custGeom>
            <a:solidFill>
              <a:schemeClr val="tx1">
                <a:lumMod val="75000"/>
                <a:lumOff val="25000"/>
              </a:schemeClr>
            </a:solidFill>
            <a:ln w="9525">
              <a:noFill/>
              <a:round/>
              <a:headEnd/>
              <a:tailEnd/>
            </a:ln>
          </p:spPr>
          <p:txBody>
            <a:bodyPr/>
            <a:lstStyle/>
            <a:p>
              <a:pPr fontAlgn="auto">
                <a:spcBef>
                  <a:spcPts val="0"/>
                </a:spcBef>
                <a:spcAft>
                  <a:spcPts val="0"/>
                </a:spcAft>
                <a:defRPr/>
              </a:pPr>
              <a:endParaRPr lang="en-US">
                <a:latin typeface="+mn-lt"/>
              </a:endParaRPr>
            </a:p>
          </p:txBody>
        </p:sp>
        <p:sp>
          <p:nvSpPr>
            <p:cNvPr id="2071" name="Freeform 23"/>
            <p:cNvSpPr>
              <a:spLocks/>
            </p:cNvSpPr>
            <p:nvPr/>
          </p:nvSpPr>
          <p:spPr bwMode="auto">
            <a:xfrm>
              <a:off x="5632886" y="3313320"/>
              <a:ext cx="100515" cy="250619"/>
            </a:xfrm>
            <a:custGeom>
              <a:avLst/>
              <a:gdLst/>
              <a:ahLst/>
              <a:cxnLst>
                <a:cxn ang="0">
                  <a:pos x="13" y="18"/>
                </a:cxn>
                <a:cxn ang="0">
                  <a:pos x="13" y="54"/>
                </a:cxn>
                <a:cxn ang="0">
                  <a:pos x="22" y="62"/>
                </a:cxn>
                <a:cxn ang="0">
                  <a:pos x="26" y="62"/>
                </a:cxn>
                <a:cxn ang="0">
                  <a:pos x="27" y="66"/>
                </a:cxn>
                <a:cxn ang="0">
                  <a:pos x="21" y="67"/>
                </a:cxn>
                <a:cxn ang="0">
                  <a:pos x="8" y="54"/>
                </a:cxn>
                <a:cxn ang="0">
                  <a:pos x="8" y="18"/>
                </a:cxn>
                <a:cxn ang="0">
                  <a:pos x="0" y="18"/>
                </a:cxn>
                <a:cxn ang="0">
                  <a:pos x="0" y="14"/>
                </a:cxn>
                <a:cxn ang="0">
                  <a:pos x="8" y="14"/>
                </a:cxn>
                <a:cxn ang="0">
                  <a:pos x="9" y="0"/>
                </a:cxn>
                <a:cxn ang="0">
                  <a:pos x="13" y="0"/>
                </a:cxn>
                <a:cxn ang="0">
                  <a:pos x="13" y="14"/>
                </a:cxn>
                <a:cxn ang="0">
                  <a:pos x="27" y="14"/>
                </a:cxn>
                <a:cxn ang="0">
                  <a:pos x="27" y="18"/>
                </a:cxn>
                <a:cxn ang="0">
                  <a:pos x="13" y="18"/>
                </a:cxn>
              </a:cxnLst>
              <a:rect l="0" t="0" r="r" b="b"/>
              <a:pathLst>
                <a:path w="27" h="67">
                  <a:moveTo>
                    <a:pt x="13" y="18"/>
                  </a:moveTo>
                  <a:cubicBezTo>
                    <a:pt x="13" y="54"/>
                    <a:pt x="13" y="54"/>
                    <a:pt x="13" y="54"/>
                  </a:cubicBezTo>
                  <a:cubicBezTo>
                    <a:pt x="13" y="60"/>
                    <a:pt x="17" y="62"/>
                    <a:pt x="22" y="62"/>
                  </a:cubicBezTo>
                  <a:cubicBezTo>
                    <a:pt x="23" y="62"/>
                    <a:pt x="25" y="62"/>
                    <a:pt x="26" y="62"/>
                  </a:cubicBezTo>
                  <a:cubicBezTo>
                    <a:pt x="27" y="66"/>
                    <a:pt x="27" y="66"/>
                    <a:pt x="27" y="66"/>
                  </a:cubicBezTo>
                  <a:cubicBezTo>
                    <a:pt x="25" y="66"/>
                    <a:pt x="23" y="67"/>
                    <a:pt x="21" y="67"/>
                  </a:cubicBezTo>
                  <a:cubicBezTo>
                    <a:pt x="12" y="67"/>
                    <a:pt x="8" y="63"/>
                    <a:pt x="8" y="54"/>
                  </a:cubicBezTo>
                  <a:cubicBezTo>
                    <a:pt x="8" y="18"/>
                    <a:pt x="8" y="18"/>
                    <a:pt x="8" y="18"/>
                  </a:cubicBezTo>
                  <a:cubicBezTo>
                    <a:pt x="0" y="18"/>
                    <a:pt x="0" y="18"/>
                    <a:pt x="0" y="18"/>
                  </a:cubicBezTo>
                  <a:cubicBezTo>
                    <a:pt x="0" y="14"/>
                    <a:pt x="0" y="14"/>
                    <a:pt x="0" y="14"/>
                  </a:cubicBezTo>
                  <a:cubicBezTo>
                    <a:pt x="8" y="14"/>
                    <a:pt x="8" y="14"/>
                    <a:pt x="8" y="14"/>
                  </a:cubicBezTo>
                  <a:cubicBezTo>
                    <a:pt x="9" y="0"/>
                    <a:pt x="9" y="0"/>
                    <a:pt x="9" y="0"/>
                  </a:cubicBezTo>
                  <a:cubicBezTo>
                    <a:pt x="13" y="0"/>
                    <a:pt x="13" y="0"/>
                    <a:pt x="13" y="0"/>
                  </a:cubicBezTo>
                  <a:cubicBezTo>
                    <a:pt x="13" y="14"/>
                    <a:pt x="13" y="14"/>
                    <a:pt x="13" y="14"/>
                  </a:cubicBezTo>
                  <a:cubicBezTo>
                    <a:pt x="27" y="14"/>
                    <a:pt x="27" y="14"/>
                    <a:pt x="27" y="14"/>
                  </a:cubicBezTo>
                  <a:cubicBezTo>
                    <a:pt x="27" y="18"/>
                    <a:pt x="27" y="18"/>
                    <a:pt x="27" y="18"/>
                  </a:cubicBezTo>
                  <a:lnTo>
                    <a:pt x="13" y="18"/>
                  </a:lnTo>
                  <a:close/>
                </a:path>
              </a:pathLst>
            </a:custGeom>
            <a:solidFill>
              <a:schemeClr val="tx1">
                <a:lumMod val="75000"/>
                <a:lumOff val="25000"/>
              </a:schemeClr>
            </a:solidFill>
            <a:ln w="9525">
              <a:noFill/>
              <a:round/>
              <a:headEnd/>
              <a:tailEnd/>
            </a:ln>
          </p:spPr>
          <p:txBody>
            <a:bodyPr/>
            <a:lstStyle/>
            <a:p>
              <a:pPr fontAlgn="auto">
                <a:spcBef>
                  <a:spcPts val="0"/>
                </a:spcBef>
                <a:spcAft>
                  <a:spcPts val="0"/>
                </a:spcAft>
                <a:defRPr/>
              </a:pPr>
              <a:endParaRPr lang="en-US">
                <a:latin typeface="+mn-lt"/>
              </a:endParaRPr>
            </a:p>
          </p:txBody>
        </p:sp>
        <p:sp>
          <p:nvSpPr>
            <p:cNvPr id="2072" name="Freeform 24"/>
            <p:cNvSpPr>
              <a:spLocks/>
            </p:cNvSpPr>
            <p:nvPr/>
          </p:nvSpPr>
          <p:spPr bwMode="auto">
            <a:xfrm>
              <a:off x="5770926" y="3533114"/>
              <a:ext cx="29484" cy="30825"/>
            </a:xfrm>
            <a:custGeom>
              <a:avLst/>
              <a:gdLst/>
              <a:ahLst/>
              <a:cxnLst>
                <a:cxn ang="0">
                  <a:pos x="4" y="8"/>
                </a:cxn>
                <a:cxn ang="0">
                  <a:pos x="0" y="4"/>
                </a:cxn>
                <a:cxn ang="0">
                  <a:pos x="4" y="0"/>
                </a:cxn>
                <a:cxn ang="0">
                  <a:pos x="8" y="4"/>
                </a:cxn>
                <a:cxn ang="0">
                  <a:pos x="4" y="8"/>
                </a:cxn>
              </a:cxnLst>
              <a:rect l="0" t="0" r="r" b="b"/>
              <a:pathLst>
                <a:path w="8" h="8">
                  <a:moveTo>
                    <a:pt x="4" y="8"/>
                  </a:moveTo>
                  <a:cubicBezTo>
                    <a:pt x="2" y="8"/>
                    <a:pt x="0" y="7"/>
                    <a:pt x="0" y="4"/>
                  </a:cubicBezTo>
                  <a:cubicBezTo>
                    <a:pt x="0" y="1"/>
                    <a:pt x="2" y="0"/>
                    <a:pt x="4" y="0"/>
                  </a:cubicBezTo>
                  <a:cubicBezTo>
                    <a:pt x="7" y="0"/>
                    <a:pt x="8" y="1"/>
                    <a:pt x="8" y="4"/>
                  </a:cubicBezTo>
                  <a:cubicBezTo>
                    <a:pt x="8" y="6"/>
                    <a:pt x="7" y="8"/>
                    <a:pt x="4" y="8"/>
                  </a:cubicBezTo>
                  <a:close/>
                </a:path>
              </a:pathLst>
            </a:custGeom>
            <a:solidFill>
              <a:schemeClr val="tx1">
                <a:lumMod val="75000"/>
                <a:lumOff val="25000"/>
              </a:schemeClr>
            </a:solidFill>
            <a:ln w="9525">
              <a:noFill/>
              <a:round/>
              <a:headEnd/>
              <a:tailEnd/>
            </a:ln>
          </p:spPr>
          <p:txBody>
            <a:bodyPr/>
            <a:lstStyle/>
            <a:p>
              <a:pPr fontAlgn="auto">
                <a:spcBef>
                  <a:spcPts val="0"/>
                </a:spcBef>
                <a:spcAft>
                  <a:spcPts val="0"/>
                </a:spcAft>
                <a:defRPr/>
              </a:pPr>
              <a:endParaRPr lang="en-US">
                <a:latin typeface="+mn-lt"/>
              </a:endParaRPr>
            </a:p>
          </p:txBody>
        </p:sp>
        <p:sp>
          <p:nvSpPr>
            <p:cNvPr id="2073" name="Freeform 25"/>
            <p:cNvSpPr>
              <a:spLocks/>
            </p:cNvSpPr>
            <p:nvPr/>
          </p:nvSpPr>
          <p:spPr bwMode="auto">
            <a:xfrm>
              <a:off x="5847317" y="3360228"/>
              <a:ext cx="129999" cy="203711"/>
            </a:xfrm>
            <a:custGeom>
              <a:avLst/>
              <a:gdLst/>
              <a:ahLst/>
              <a:cxnLst>
                <a:cxn ang="0">
                  <a:pos x="34" y="8"/>
                </a:cxn>
                <a:cxn ang="0">
                  <a:pos x="22" y="5"/>
                </a:cxn>
                <a:cxn ang="0">
                  <a:pos x="6" y="26"/>
                </a:cxn>
                <a:cxn ang="0">
                  <a:pos x="22" y="49"/>
                </a:cxn>
                <a:cxn ang="0">
                  <a:pos x="34" y="46"/>
                </a:cxn>
                <a:cxn ang="0">
                  <a:pos x="35" y="50"/>
                </a:cxn>
                <a:cxn ang="0">
                  <a:pos x="21" y="54"/>
                </a:cxn>
                <a:cxn ang="0">
                  <a:pos x="0" y="26"/>
                </a:cxn>
                <a:cxn ang="0">
                  <a:pos x="21" y="0"/>
                </a:cxn>
                <a:cxn ang="0">
                  <a:pos x="34" y="3"/>
                </a:cxn>
                <a:cxn ang="0">
                  <a:pos x="34" y="8"/>
                </a:cxn>
              </a:cxnLst>
              <a:rect l="0" t="0" r="r" b="b"/>
              <a:pathLst>
                <a:path w="35" h="54">
                  <a:moveTo>
                    <a:pt x="34" y="8"/>
                  </a:moveTo>
                  <a:cubicBezTo>
                    <a:pt x="31" y="6"/>
                    <a:pt x="27" y="5"/>
                    <a:pt x="22" y="5"/>
                  </a:cubicBezTo>
                  <a:cubicBezTo>
                    <a:pt x="10" y="5"/>
                    <a:pt x="6" y="12"/>
                    <a:pt x="6" y="26"/>
                  </a:cubicBezTo>
                  <a:cubicBezTo>
                    <a:pt x="6" y="43"/>
                    <a:pt x="11" y="49"/>
                    <a:pt x="22" y="49"/>
                  </a:cubicBezTo>
                  <a:cubicBezTo>
                    <a:pt x="27" y="49"/>
                    <a:pt x="31" y="48"/>
                    <a:pt x="34" y="46"/>
                  </a:cubicBezTo>
                  <a:cubicBezTo>
                    <a:pt x="35" y="50"/>
                    <a:pt x="35" y="50"/>
                    <a:pt x="35" y="50"/>
                  </a:cubicBezTo>
                  <a:cubicBezTo>
                    <a:pt x="32" y="53"/>
                    <a:pt x="27" y="54"/>
                    <a:pt x="21" y="54"/>
                  </a:cubicBezTo>
                  <a:cubicBezTo>
                    <a:pt x="7" y="54"/>
                    <a:pt x="0" y="46"/>
                    <a:pt x="0" y="26"/>
                  </a:cubicBezTo>
                  <a:cubicBezTo>
                    <a:pt x="0" y="9"/>
                    <a:pt x="6" y="0"/>
                    <a:pt x="21" y="0"/>
                  </a:cubicBezTo>
                  <a:cubicBezTo>
                    <a:pt x="26" y="0"/>
                    <a:pt x="31" y="1"/>
                    <a:pt x="34" y="3"/>
                  </a:cubicBezTo>
                  <a:lnTo>
                    <a:pt x="34" y="8"/>
                  </a:lnTo>
                  <a:close/>
                </a:path>
              </a:pathLst>
            </a:custGeom>
            <a:solidFill>
              <a:schemeClr val="tx1">
                <a:lumMod val="75000"/>
                <a:lumOff val="25000"/>
              </a:schemeClr>
            </a:solidFill>
            <a:ln w="9525">
              <a:noFill/>
              <a:round/>
              <a:headEnd/>
              <a:tailEnd/>
            </a:ln>
          </p:spPr>
          <p:txBody>
            <a:bodyPr/>
            <a:lstStyle/>
            <a:p>
              <a:pPr fontAlgn="auto">
                <a:spcBef>
                  <a:spcPts val="0"/>
                </a:spcBef>
                <a:spcAft>
                  <a:spcPts val="0"/>
                </a:spcAft>
                <a:defRPr/>
              </a:pPr>
              <a:endParaRPr lang="en-US">
                <a:latin typeface="+mn-lt"/>
              </a:endParaRPr>
            </a:p>
          </p:txBody>
        </p:sp>
        <p:sp>
          <p:nvSpPr>
            <p:cNvPr id="2074" name="Freeform 26"/>
            <p:cNvSpPr>
              <a:spLocks noEditPoints="1"/>
            </p:cNvSpPr>
            <p:nvPr/>
          </p:nvSpPr>
          <p:spPr bwMode="auto">
            <a:xfrm>
              <a:off x="6006800" y="3360228"/>
              <a:ext cx="162163" cy="203711"/>
            </a:xfrm>
            <a:custGeom>
              <a:avLst/>
              <a:gdLst/>
              <a:ahLst/>
              <a:cxnLst>
                <a:cxn ang="0">
                  <a:pos x="22" y="54"/>
                </a:cxn>
                <a:cxn ang="0">
                  <a:pos x="0" y="27"/>
                </a:cxn>
                <a:cxn ang="0">
                  <a:pos x="22" y="0"/>
                </a:cxn>
                <a:cxn ang="0">
                  <a:pos x="43" y="27"/>
                </a:cxn>
                <a:cxn ang="0">
                  <a:pos x="22" y="54"/>
                </a:cxn>
                <a:cxn ang="0">
                  <a:pos x="22" y="49"/>
                </a:cxn>
                <a:cxn ang="0">
                  <a:pos x="38" y="27"/>
                </a:cxn>
                <a:cxn ang="0">
                  <a:pos x="22" y="5"/>
                </a:cxn>
                <a:cxn ang="0">
                  <a:pos x="5" y="27"/>
                </a:cxn>
                <a:cxn ang="0">
                  <a:pos x="22" y="49"/>
                </a:cxn>
              </a:cxnLst>
              <a:rect l="0" t="0" r="r" b="b"/>
              <a:pathLst>
                <a:path w="43" h="54">
                  <a:moveTo>
                    <a:pt x="22" y="54"/>
                  </a:moveTo>
                  <a:cubicBezTo>
                    <a:pt x="7" y="54"/>
                    <a:pt x="0" y="47"/>
                    <a:pt x="0" y="27"/>
                  </a:cubicBezTo>
                  <a:cubicBezTo>
                    <a:pt x="0" y="8"/>
                    <a:pt x="7" y="0"/>
                    <a:pt x="22" y="0"/>
                  </a:cubicBezTo>
                  <a:cubicBezTo>
                    <a:pt x="37" y="0"/>
                    <a:pt x="43" y="8"/>
                    <a:pt x="43" y="27"/>
                  </a:cubicBezTo>
                  <a:cubicBezTo>
                    <a:pt x="43" y="47"/>
                    <a:pt x="37" y="54"/>
                    <a:pt x="22" y="54"/>
                  </a:cubicBezTo>
                  <a:close/>
                  <a:moveTo>
                    <a:pt x="22" y="49"/>
                  </a:moveTo>
                  <a:cubicBezTo>
                    <a:pt x="33" y="49"/>
                    <a:pt x="38" y="43"/>
                    <a:pt x="38" y="27"/>
                  </a:cubicBezTo>
                  <a:cubicBezTo>
                    <a:pt x="38" y="11"/>
                    <a:pt x="33" y="5"/>
                    <a:pt x="22" y="5"/>
                  </a:cubicBezTo>
                  <a:cubicBezTo>
                    <a:pt x="10" y="5"/>
                    <a:pt x="5" y="11"/>
                    <a:pt x="5" y="27"/>
                  </a:cubicBezTo>
                  <a:cubicBezTo>
                    <a:pt x="5" y="43"/>
                    <a:pt x="10" y="49"/>
                    <a:pt x="22" y="49"/>
                  </a:cubicBezTo>
                  <a:close/>
                </a:path>
              </a:pathLst>
            </a:custGeom>
            <a:solidFill>
              <a:schemeClr val="tx1">
                <a:lumMod val="75000"/>
                <a:lumOff val="25000"/>
              </a:schemeClr>
            </a:solidFill>
            <a:ln w="9525">
              <a:noFill/>
              <a:round/>
              <a:headEnd/>
              <a:tailEnd/>
            </a:ln>
          </p:spPr>
          <p:txBody>
            <a:bodyPr/>
            <a:lstStyle/>
            <a:p>
              <a:pPr fontAlgn="auto">
                <a:spcBef>
                  <a:spcPts val="0"/>
                </a:spcBef>
                <a:spcAft>
                  <a:spcPts val="0"/>
                </a:spcAft>
                <a:defRPr/>
              </a:pPr>
              <a:endParaRPr lang="en-US">
                <a:latin typeface="+mn-lt"/>
              </a:endParaRPr>
            </a:p>
          </p:txBody>
        </p:sp>
        <p:sp>
          <p:nvSpPr>
            <p:cNvPr id="2075" name="Freeform 27"/>
            <p:cNvSpPr>
              <a:spLocks/>
            </p:cNvSpPr>
            <p:nvPr/>
          </p:nvSpPr>
          <p:spPr bwMode="auto">
            <a:xfrm>
              <a:off x="6221231" y="3360228"/>
              <a:ext cx="239894" cy="201031"/>
            </a:xfrm>
            <a:custGeom>
              <a:avLst/>
              <a:gdLst/>
              <a:ahLst/>
              <a:cxnLst>
                <a:cxn ang="0">
                  <a:pos x="59" y="53"/>
                </a:cxn>
                <a:cxn ang="0">
                  <a:pos x="59" y="18"/>
                </a:cxn>
                <a:cxn ang="0">
                  <a:pos x="46" y="5"/>
                </a:cxn>
                <a:cxn ang="0">
                  <a:pos x="35" y="17"/>
                </a:cxn>
                <a:cxn ang="0">
                  <a:pos x="35" y="53"/>
                </a:cxn>
                <a:cxn ang="0">
                  <a:pos x="29" y="53"/>
                </a:cxn>
                <a:cxn ang="0">
                  <a:pos x="29" y="17"/>
                </a:cxn>
                <a:cxn ang="0">
                  <a:pos x="18" y="5"/>
                </a:cxn>
                <a:cxn ang="0">
                  <a:pos x="5" y="12"/>
                </a:cxn>
                <a:cxn ang="0">
                  <a:pos x="5" y="53"/>
                </a:cxn>
                <a:cxn ang="0">
                  <a:pos x="0" y="53"/>
                </a:cxn>
                <a:cxn ang="0">
                  <a:pos x="0" y="1"/>
                </a:cxn>
                <a:cxn ang="0">
                  <a:pos x="3" y="1"/>
                </a:cxn>
                <a:cxn ang="0">
                  <a:pos x="5" y="7"/>
                </a:cxn>
                <a:cxn ang="0">
                  <a:pos x="5" y="7"/>
                </a:cxn>
                <a:cxn ang="0">
                  <a:pos x="19" y="0"/>
                </a:cxn>
                <a:cxn ang="0">
                  <a:pos x="33" y="9"/>
                </a:cxn>
                <a:cxn ang="0">
                  <a:pos x="33" y="9"/>
                </a:cxn>
                <a:cxn ang="0">
                  <a:pos x="48" y="0"/>
                </a:cxn>
                <a:cxn ang="0">
                  <a:pos x="64" y="18"/>
                </a:cxn>
                <a:cxn ang="0">
                  <a:pos x="64" y="53"/>
                </a:cxn>
                <a:cxn ang="0">
                  <a:pos x="59" y="53"/>
                </a:cxn>
              </a:cxnLst>
              <a:rect l="0" t="0" r="r" b="b"/>
              <a:pathLst>
                <a:path w="64" h="53">
                  <a:moveTo>
                    <a:pt x="59" y="53"/>
                  </a:moveTo>
                  <a:cubicBezTo>
                    <a:pt x="59" y="18"/>
                    <a:pt x="59" y="18"/>
                    <a:pt x="59" y="18"/>
                  </a:cubicBezTo>
                  <a:cubicBezTo>
                    <a:pt x="59" y="9"/>
                    <a:pt x="54" y="5"/>
                    <a:pt x="46" y="5"/>
                  </a:cubicBezTo>
                  <a:cubicBezTo>
                    <a:pt x="40" y="5"/>
                    <a:pt x="35" y="9"/>
                    <a:pt x="35" y="17"/>
                  </a:cubicBezTo>
                  <a:cubicBezTo>
                    <a:pt x="35" y="53"/>
                    <a:pt x="35" y="53"/>
                    <a:pt x="35" y="53"/>
                  </a:cubicBezTo>
                  <a:cubicBezTo>
                    <a:pt x="29" y="53"/>
                    <a:pt x="29" y="53"/>
                    <a:pt x="29" y="53"/>
                  </a:cubicBezTo>
                  <a:cubicBezTo>
                    <a:pt x="29" y="17"/>
                    <a:pt x="29" y="17"/>
                    <a:pt x="29" y="17"/>
                  </a:cubicBezTo>
                  <a:cubicBezTo>
                    <a:pt x="29" y="8"/>
                    <a:pt x="24" y="5"/>
                    <a:pt x="18" y="5"/>
                  </a:cubicBezTo>
                  <a:cubicBezTo>
                    <a:pt x="13" y="5"/>
                    <a:pt x="7" y="8"/>
                    <a:pt x="5" y="12"/>
                  </a:cubicBezTo>
                  <a:cubicBezTo>
                    <a:pt x="5" y="53"/>
                    <a:pt x="5" y="53"/>
                    <a:pt x="5" y="53"/>
                  </a:cubicBezTo>
                  <a:cubicBezTo>
                    <a:pt x="0" y="53"/>
                    <a:pt x="0" y="53"/>
                    <a:pt x="0" y="53"/>
                  </a:cubicBezTo>
                  <a:cubicBezTo>
                    <a:pt x="0" y="1"/>
                    <a:pt x="0" y="1"/>
                    <a:pt x="0" y="1"/>
                  </a:cubicBezTo>
                  <a:cubicBezTo>
                    <a:pt x="3" y="1"/>
                    <a:pt x="3" y="1"/>
                    <a:pt x="3" y="1"/>
                  </a:cubicBezTo>
                  <a:cubicBezTo>
                    <a:pt x="5" y="7"/>
                    <a:pt x="5" y="7"/>
                    <a:pt x="5" y="7"/>
                  </a:cubicBezTo>
                  <a:cubicBezTo>
                    <a:pt x="5" y="7"/>
                    <a:pt x="5" y="7"/>
                    <a:pt x="5" y="7"/>
                  </a:cubicBezTo>
                  <a:cubicBezTo>
                    <a:pt x="8" y="3"/>
                    <a:pt x="13" y="0"/>
                    <a:pt x="19" y="0"/>
                  </a:cubicBezTo>
                  <a:cubicBezTo>
                    <a:pt x="26" y="0"/>
                    <a:pt x="31" y="3"/>
                    <a:pt x="33" y="9"/>
                  </a:cubicBezTo>
                  <a:cubicBezTo>
                    <a:pt x="33" y="9"/>
                    <a:pt x="33" y="9"/>
                    <a:pt x="33" y="9"/>
                  </a:cubicBezTo>
                  <a:cubicBezTo>
                    <a:pt x="35" y="3"/>
                    <a:pt x="41" y="0"/>
                    <a:pt x="48" y="0"/>
                  </a:cubicBezTo>
                  <a:cubicBezTo>
                    <a:pt x="58" y="0"/>
                    <a:pt x="64" y="6"/>
                    <a:pt x="64" y="18"/>
                  </a:cubicBezTo>
                  <a:cubicBezTo>
                    <a:pt x="64" y="53"/>
                    <a:pt x="64" y="53"/>
                    <a:pt x="64" y="53"/>
                  </a:cubicBezTo>
                  <a:lnTo>
                    <a:pt x="59" y="53"/>
                  </a:lnTo>
                  <a:close/>
                </a:path>
              </a:pathLst>
            </a:custGeom>
            <a:solidFill>
              <a:schemeClr val="tx1">
                <a:lumMod val="75000"/>
                <a:lumOff val="25000"/>
              </a:schemeClr>
            </a:solidFill>
            <a:ln w="9525">
              <a:noFill/>
              <a:round/>
              <a:headEnd/>
              <a:tailEnd/>
            </a:ln>
          </p:spPr>
          <p:txBody>
            <a:bodyPr/>
            <a:lstStyle/>
            <a:p>
              <a:pPr fontAlgn="auto">
                <a:spcBef>
                  <a:spcPts val="0"/>
                </a:spcBef>
                <a:spcAft>
                  <a:spcPts val="0"/>
                </a:spcAft>
                <a:defRPr/>
              </a:pPr>
              <a:endParaRPr lang="en-US">
                <a:latin typeface="+mn-lt"/>
              </a:endParaRPr>
            </a:p>
          </p:txBody>
        </p:sp>
      </p:gr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Title 2"/>
          <p:cNvSpPr>
            <a:spLocks noGrp="1"/>
          </p:cNvSpPr>
          <p:nvPr>
            <p:ph type="title"/>
          </p:nvPr>
        </p:nvSpPr>
        <p:spPr>
          <a:xfrm>
            <a:off x="418261" y="221829"/>
            <a:ext cx="10995660" cy="573617"/>
          </a:xfrm>
        </p:spPr>
        <p:txBody>
          <a:bodyPr/>
          <a:lstStyle/>
          <a:p>
            <a:r>
              <a:rPr lang="en-US" dirty="0" smtClean="0">
                <a:latin typeface="HP Simplified"/>
                <a:cs typeface="HP Simplified"/>
              </a:rPr>
              <a:t>What is Network Function Virtualization</a:t>
            </a:r>
          </a:p>
        </p:txBody>
      </p:sp>
      <p:sp>
        <p:nvSpPr>
          <p:cNvPr id="6" name="Content Placeholder 5"/>
          <p:cNvSpPr>
            <a:spLocks noGrp="1"/>
          </p:cNvSpPr>
          <p:nvPr>
            <p:ph sz="quarter" idx="10"/>
          </p:nvPr>
        </p:nvSpPr>
        <p:spPr>
          <a:xfrm>
            <a:off x="427196" y="1585384"/>
            <a:ext cx="11081181" cy="4292600"/>
          </a:xfrm>
        </p:spPr>
        <p:txBody>
          <a:bodyPr rtlCol="0">
            <a:normAutofit/>
          </a:bodyPr>
          <a:lstStyle/>
          <a:p>
            <a:pPr fontAlgn="auto">
              <a:spcBef>
                <a:spcPts val="0"/>
              </a:spcBef>
              <a:buNone/>
              <a:defRPr/>
            </a:pPr>
            <a:r>
              <a:rPr lang="en-US" dirty="0" smtClean="0">
                <a:solidFill>
                  <a:srgbClr val="34B4E4"/>
                </a:solidFill>
                <a:ea typeface="+mn-ea"/>
              </a:rPr>
              <a:t>Evolution of network functions implementation to leverage IT virtualization techniques</a:t>
            </a:r>
          </a:p>
          <a:p>
            <a:pPr lvl="1" fontAlgn="auto">
              <a:spcBef>
                <a:spcPts val="0"/>
              </a:spcBef>
              <a:defRPr/>
            </a:pPr>
            <a:r>
              <a:rPr lang="en-US" dirty="0" smtClean="0">
                <a:ea typeface="+mn-ea"/>
              </a:rPr>
              <a:t>Today’s approach to network function delivery is monolithic</a:t>
            </a:r>
          </a:p>
          <a:p>
            <a:pPr lvl="2" fontAlgn="auto">
              <a:spcBef>
                <a:spcPts val="0"/>
              </a:spcBef>
              <a:buFont typeface="HP Simplified" pitchFamily="34" charset="0"/>
              <a:buChar char="•"/>
              <a:defRPr/>
            </a:pPr>
            <a:r>
              <a:rPr lang="en-US" dirty="0" smtClean="0">
                <a:ea typeface="+mn-ea"/>
              </a:rPr>
              <a:t>Closed, proprietary with a tightly-integrated vertical stack</a:t>
            </a:r>
          </a:p>
          <a:p>
            <a:pPr fontAlgn="auto">
              <a:spcBef>
                <a:spcPts val="0"/>
              </a:spcBef>
              <a:buNone/>
              <a:defRPr/>
            </a:pPr>
            <a:r>
              <a:rPr lang="en-US" dirty="0" smtClean="0">
                <a:solidFill>
                  <a:srgbClr val="34B4E4"/>
                </a:solidFill>
                <a:ea typeface="+mn-ea"/>
              </a:rPr>
              <a:t>Network functions are implemented as </a:t>
            </a:r>
            <a:r>
              <a:rPr lang="en-US" dirty="0">
                <a:solidFill>
                  <a:srgbClr val="34B4E4"/>
                </a:solidFill>
                <a:ea typeface="+mn-ea"/>
              </a:rPr>
              <a:t>software running on </a:t>
            </a:r>
            <a:r>
              <a:rPr lang="en-US" dirty="0" smtClean="0">
                <a:solidFill>
                  <a:srgbClr val="34B4E4"/>
                </a:solidFill>
                <a:ea typeface="+mn-ea"/>
              </a:rPr>
              <a:t>industry-standard IT </a:t>
            </a:r>
            <a:r>
              <a:rPr lang="en-US" dirty="0">
                <a:solidFill>
                  <a:srgbClr val="34B4E4"/>
                </a:solidFill>
                <a:ea typeface="+mn-ea"/>
              </a:rPr>
              <a:t>infrastructure</a:t>
            </a:r>
          </a:p>
          <a:p>
            <a:pPr lvl="1" fontAlgn="auto">
              <a:spcBef>
                <a:spcPts val="0"/>
              </a:spcBef>
              <a:defRPr/>
            </a:pPr>
            <a:r>
              <a:rPr lang="en-US" dirty="0">
                <a:ea typeface="+mn-ea"/>
              </a:rPr>
              <a:t>Using a shared </a:t>
            </a:r>
            <a:r>
              <a:rPr lang="en-US" dirty="0" smtClean="0">
                <a:ea typeface="+mn-ea"/>
              </a:rPr>
              <a:t>common and programmable computing, switching and storage infrastructure</a:t>
            </a:r>
            <a:endParaRPr lang="en-US" dirty="0">
              <a:ea typeface="+mn-ea"/>
            </a:endParaRPr>
          </a:p>
          <a:p>
            <a:pPr lvl="1" fontAlgn="auto">
              <a:spcBef>
                <a:spcPts val="0"/>
              </a:spcBef>
              <a:defRPr/>
            </a:pPr>
            <a:r>
              <a:rPr lang="en-US" dirty="0" smtClean="0">
                <a:ea typeface="+mn-ea"/>
              </a:rPr>
              <a:t>Functions can </a:t>
            </a:r>
            <a:r>
              <a:rPr lang="en-US" dirty="0">
                <a:ea typeface="+mn-ea"/>
              </a:rPr>
              <a:t>be moved to, or instantiated in, various locations in the network as required, without the need </a:t>
            </a:r>
            <a:r>
              <a:rPr lang="en-US" dirty="0" smtClean="0">
                <a:ea typeface="+mn-ea"/>
              </a:rPr>
              <a:t>to physically move or </a:t>
            </a:r>
            <a:r>
              <a:rPr lang="en-US" dirty="0">
                <a:ea typeface="+mn-ea"/>
              </a:rPr>
              <a:t>install </a:t>
            </a:r>
            <a:r>
              <a:rPr lang="en-US" dirty="0" smtClean="0">
                <a:ea typeface="+mn-ea"/>
              </a:rPr>
              <a:t>new hardware equipment</a:t>
            </a:r>
          </a:p>
          <a:p>
            <a:pPr lvl="1" fontAlgn="auto">
              <a:spcBef>
                <a:spcPts val="0"/>
              </a:spcBef>
              <a:defRPr/>
            </a:pPr>
            <a:r>
              <a:rPr lang="en-GB" dirty="0" smtClean="0">
                <a:ea typeface="+mn-ea"/>
              </a:rPr>
              <a:t>Function layer and platform layer can scale and  evolve more independently</a:t>
            </a:r>
            <a:endParaRPr lang="en-US" dirty="0">
              <a:ea typeface="+mn-ea"/>
            </a:endParaRPr>
          </a:p>
          <a:p>
            <a:pPr fontAlgn="auto">
              <a:spcBef>
                <a:spcPts val="0"/>
              </a:spcBef>
              <a:buNone/>
              <a:defRPr/>
            </a:pPr>
            <a:endParaRPr lang="en-US" dirty="0">
              <a:solidFill>
                <a:srgbClr val="34B4E4"/>
              </a:solidFill>
              <a:ea typeface="+mn-ea"/>
            </a:endParaRPr>
          </a:p>
        </p:txBody>
      </p:sp>
      <p:sp>
        <p:nvSpPr>
          <p:cNvPr id="25603" name="Subtitle 3"/>
          <p:cNvSpPr>
            <a:spLocks noGrp="1"/>
          </p:cNvSpPr>
          <p:nvPr>
            <p:ph type="subTitle" idx="1"/>
          </p:nvPr>
        </p:nvSpPr>
        <p:spPr>
          <a:xfrm>
            <a:off x="431326" y="1001184"/>
            <a:ext cx="10997723" cy="370416"/>
          </a:xfrm>
        </p:spPr>
        <p:txBody>
          <a:bodyPr/>
          <a:lstStyle/>
          <a:p>
            <a:r>
              <a:rPr lang="en-US" dirty="0" smtClean="0">
                <a:latin typeface="HP Simplified"/>
                <a:cs typeface="HP Simplified"/>
              </a:rPr>
              <a:t>The new Virtualized-functions –based Network scenario</a:t>
            </a:r>
          </a:p>
        </p:txBody>
      </p:sp>
    </p:spTree>
    <p:extLst>
      <p:ext uri="{BB962C8B-B14F-4D97-AF65-F5344CB8AC3E}">
        <p14:creationId xmlns:p14="http://schemas.microsoft.com/office/powerpoint/2010/main" xmlns="" val="2668995810"/>
      </p:ext>
    </p:extLst>
  </p:cSld>
  <p:clrMapOvr>
    <a:masterClrMapping/>
  </p:clrMapOvr>
  <p:transition advClick="0">
    <p:cut/>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8" name="Freeform 5"/>
          <p:cNvSpPr>
            <a:spLocks/>
          </p:cNvSpPr>
          <p:nvPr/>
        </p:nvSpPr>
        <p:spPr bwMode="auto">
          <a:xfrm>
            <a:off x="7128194" y="1492252"/>
            <a:ext cx="2850039" cy="1470025"/>
          </a:xfrm>
          <a:custGeom>
            <a:avLst/>
            <a:gdLst/>
            <a:ahLst/>
            <a:cxnLst>
              <a:cxn ang="0">
                <a:pos x="868" y="243"/>
              </a:cxn>
              <a:cxn ang="0">
                <a:pos x="736" y="147"/>
              </a:cxn>
              <a:cxn ang="0">
                <a:pos x="588" y="0"/>
              </a:cxn>
              <a:cxn ang="0">
                <a:pos x="453" y="87"/>
              </a:cxn>
              <a:cxn ang="0">
                <a:pos x="169" y="277"/>
              </a:cxn>
              <a:cxn ang="0">
                <a:pos x="0" y="424"/>
              </a:cxn>
              <a:cxn ang="0">
                <a:pos x="263" y="581"/>
              </a:cxn>
              <a:cxn ang="0">
                <a:pos x="430" y="545"/>
              </a:cxn>
              <a:cxn ang="0">
                <a:pos x="591" y="635"/>
              </a:cxn>
              <a:cxn ang="0">
                <a:pos x="758" y="534"/>
              </a:cxn>
              <a:cxn ang="0">
                <a:pos x="776" y="535"/>
              </a:cxn>
              <a:cxn ang="0">
                <a:pos x="810" y="533"/>
              </a:cxn>
              <a:cxn ang="0">
                <a:pos x="844" y="535"/>
              </a:cxn>
              <a:cxn ang="0">
                <a:pos x="1088" y="388"/>
              </a:cxn>
              <a:cxn ang="0">
                <a:pos x="868" y="243"/>
              </a:cxn>
            </a:cxnLst>
            <a:rect l="0" t="0" r="r" b="b"/>
            <a:pathLst>
              <a:path w="1088" h="635">
                <a:moveTo>
                  <a:pt x="868" y="243"/>
                </a:moveTo>
                <a:cubicBezTo>
                  <a:pt x="848" y="189"/>
                  <a:pt x="797" y="150"/>
                  <a:pt x="736" y="147"/>
                </a:cubicBezTo>
                <a:cubicBezTo>
                  <a:pt x="735" y="66"/>
                  <a:pt x="669" y="0"/>
                  <a:pt x="588" y="0"/>
                </a:cubicBezTo>
                <a:cubicBezTo>
                  <a:pt x="528" y="0"/>
                  <a:pt x="476" y="36"/>
                  <a:pt x="453" y="87"/>
                </a:cubicBezTo>
                <a:cubicBezTo>
                  <a:pt x="420" y="61"/>
                  <a:pt x="177" y="0"/>
                  <a:pt x="169" y="277"/>
                </a:cubicBezTo>
                <a:cubicBezTo>
                  <a:pt x="70" y="299"/>
                  <a:pt x="0" y="356"/>
                  <a:pt x="0" y="424"/>
                </a:cubicBezTo>
                <a:cubicBezTo>
                  <a:pt x="0" y="510"/>
                  <a:pt x="118" y="581"/>
                  <a:pt x="263" y="581"/>
                </a:cubicBezTo>
                <a:cubicBezTo>
                  <a:pt x="327" y="581"/>
                  <a:pt x="385" y="567"/>
                  <a:pt x="430" y="545"/>
                </a:cubicBezTo>
                <a:cubicBezTo>
                  <a:pt x="460" y="598"/>
                  <a:pt x="521" y="635"/>
                  <a:pt x="591" y="635"/>
                </a:cubicBezTo>
                <a:cubicBezTo>
                  <a:pt x="667" y="635"/>
                  <a:pt x="731" y="593"/>
                  <a:pt x="758" y="534"/>
                </a:cubicBezTo>
                <a:cubicBezTo>
                  <a:pt x="764" y="534"/>
                  <a:pt x="770" y="535"/>
                  <a:pt x="776" y="535"/>
                </a:cubicBezTo>
                <a:cubicBezTo>
                  <a:pt x="787" y="535"/>
                  <a:pt x="799" y="534"/>
                  <a:pt x="810" y="533"/>
                </a:cubicBezTo>
                <a:cubicBezTo>
                  <a:pt x="821" y="534"/>
                  <a:pt x="833" y="535"/>
                  <a:pt x="844" y="535"/>
                </a:cubicBezTo>
                <a:cubicBezTo>
                  <a:pt x="979" y="535"/>
                  <a:pt x="1088" y="469"/>
                  <a:pt x="1088" y="388"/>
                </a:cubicBezTo>
                <a:cubicBezTo>
                  <a:pt x="1088" y="312"/>
                  <a:pt x="991" y="250"/>
                  <a:pt x="868" y="243"/>
                </a:cubicBezTo>
                <a:close/>
              </a:path>
            </a:pathLst>
          </a:custGeom>
          <a:solidFill>
            <a:schemeClr val="accent1">
              <a:lumMod val="40000"/>
              <a:lumOff val="60000"/>
            </a:schemeClr>
          </a:solidFill>
          <a:ln w="9525">
            <a:noFill/>
            <a:round/>
            <a:headEnd/>
            <a:tailEnd/>
          </a:ln>
        </p:spPr>
        <p:txBody>
          <a:bodyPr/>
          <a:lstStyle/>
          <a:p>
            <a:pPr>
              <a:spcBef>
                <a:spcPct val="50000"/>
              </a:spcBef>
              <a:defRPr/>
            </a:pPr>
            <a:endParaRPr lang="en-US">
              <a:solidFill>
                <a:srgbClr val="000000"/>
              </a:solidFill>
              <a:latin typeface="Tahoma" pitchFamily="34" charset="0"/>
            </a:endParaRPr>
          </a:p>
        </p:txBody>
      </p:sp>
      <p:sp>
        <p:nvSpPr>
          <p:cNvPr id="18435" name="Content Placeholder 181"/>
          <p:cNvSpPr>
            <a:spLocks noGrp="1"/>
          </p:cNvSpPr>
          <p:nvPr>
            <p:ph sz="half" idx="1"/>
          </p:nvPr>
        </p:nvSpPr>
        <p:spPr>
          <a:xfrm>
            <a:off x="1194912" y="4416425"/>
            <a:ext cx="4247198" cy="2114550"/>
          </a:xfrm>
        </p:spPr>
        <p:txBody>
          <a:bodyPr>
            <a:normAutofit/>
          </a:bodyPr>
          <a:lstStyle/>
          <a:p>
            <a:pPr>
              <a:spcBef>
                <a:spcPct val="0"/>
              </a:spcBef>
              <a:spcAft>
                <a:spcPts val="600"/>
              </a:spcAft>
              <a:defRPr/>
            </a:pPr>
            <a:r>
              <a:rPr sz="1600" dirty="0" smtClean="0"/>
              <a:t>Static, fixed systems</a:t>
            </a:r>
          </a:p>
          <a:p>
            <a:pPr>
              <a:spcBef>
                <a:spcPct val="0"/>
              </a:spcBef>
              <a:spcAft>
                <a:spcPts val="600"/>
              </a:spcAft>
              <a:defRPr/>
            </a:pPr>
            <a:r>
              <a:rPr sz="1600" dirty="0" smtClean="0"/>
              <a:t>Dedicated HW platforms per service</a:t>
            </a:r>
          </a:p>
          <a:p>
            <a:pPr>
              <a:spcBef>
                <a:spcPct val="0"/>
              </a:spcBef>
              <a:spcAft>
                <a:spcPts val="600"/>
              </a:spcAft>
              <a:defRPr/>
            </a:pPr>
            <a:r>
              <a:rPr sz="1600" dirty="0" err="1" smtClean="0"/>
              <a:t>Siloed</a:t>
            </a:r>
            <a:r>
              <a:rPr sz="1600" dirty="0" smtClean="0"/>
              <a:t>, large, operational teams</a:t>
            </a:r>
          </a:p>
          <a:p>
            <a:pPr>
              <a:spcBef>
                <a:spcPct val="0"/>
              </a:spcBef>
              <a:spcAft>
                <a:spcPts val="600"/>
              </a:spcAft>
              <a:defRPr/>
            </a:pPr>
            <a:r>
              <a:rPr sz="1600" dirty="0" smtClean="0"/>
              <a:t>OPEX-heavy</a:t>
            </a:r>
            <a:r>
              <a:rPr sz="1600" b="1" dirty="0" smtClean="0"/>
              <a:t> </a:t>
            </a:r>
          </a:p>
          <a:p>
            <a:pPr>
              <a:spcBef>
                <a:spcPct val="0"/>
              </a:spcBef>
              <a:spcAft>
                <a:spcPts val="600"/>
              </a:spcAft>
              <a:defRPr/>
            </a:pPr>
            <a:r>
              <a:rPr sz="1600" dirty="0" smtClean="0"/>
              <a:t>More Complex capacity planning/scaling</a:t>
            </a:r>
          </a:p>
          <a:p>
            <a:pPr>
              <a:spcBef>
                <a:spcPct val="0"/>
              </a:spcBef>
              <a:spcAft>
                <a:spcPts val="600"/>
              </a:spcAft>
              <a:defRPr/>
            </a:pPr>
            <a:r>
              <a:rPr sz="1600" dirty="0" smtClean="0"/>
              <a:t>Slower time-to-market</a:t>
            </a:r>
          </a:p>
          <a:p>
            <a:pPr>
              <a:spcBef>
                <a:spcPct val="0"/>
              </a:spcBef>
              <a:spcAft>
                <a:spcPts val="600"/>
              </a:spcAft>
              <a:defRPr/>
            </a:pPr>
            <a:endParaRPr sz="1600" dirty="0" smtClean="0"/>
          </a:p>
          <a:p>
            <a:pPr>
              <a:spcBef>
                <a:spcPct val="0"/>
              </a:spcBef>
              <a:spcAft>
                <a:spcPts val="600"/>
              </a:spcAft>
              <a:defRPr/>
            </a:pPr>
            <a:endParaRPr sz="1600" dirty="0"/>
          </a:p>
        </p:txBody>
      </p:sp>
      <p:sp>
        <p:nvSpPr>
          <p:cNvPr id="18436" name="Content Placeholder 182"/>
          <p:cNvSpPr>
            <a:spLocks noGrp="1"/>
          </p:cNvSpPr>
          <p:nvPr>
            <p:ph sz="half" idx="2"/>
          </p:nvPr>
        </p:nvSpPr>
        <p:spPr>
          <a:xfrm>
            <a:off x="6913563" y="4275138"/>
            <a:ext cx="4011930" cy="2114550"/>
          </a:xfrm>
        </p:spPr>
        <p:txBody>
          <a:bodyPr>
            <a:normAutofit/>
          </a:bodyPr>
          <a:lstStyle/>
          <a:p>
            <a:pPr>
              <a:spcBef>
                <a:spcPct val="0"/>
              </a:spcBef>
              <a:defRPr/>
            </a:pPr>
            <a:r>
              <a:rPr sz="1600" dirty="0" smtClean="0"/>
              <a:t>Dynamic, elastic, software-like</a:t>
            </a:r>
          </a:p>
          <a:p>
            <a:pPr>
              <a:spcBef>
                <a:spcPct val="0"/>
              </a:spcBef>
              <a:defRPr/>
            </a:pPr>
            <a:r>
              <a:rPr sz="1600" dirty="0" smtClean="0"/>
              <a:t>Single platform for </a:t>
            </a:r>
            <a:r>
              <a:rPr lang="en-US" sz="1600" dirty="0" smtClean="0"/>
              <a:t>compute focused </a:t>
            </a:r>
            <a:r>
              <a:rPr sz="1600" dirty="0" smtClean="0"/>
              <a:t>services</a:t>
            </a:r>
          </a:p>
          <a:p>
            <a:pPr>
              <a:spcBef>
                <a:spcPct val="0"/>
              </a:spcBef>
              <a:defRPr/>
            </a:pPr>
            <a:r>
              <a:rPr sz="1600" dirty="0" smtClean="0"/>
              <a:t>Unified, lighter operations teams</a:t>
            </a:r>
          </a:p>
          <a:p>
            <a:pPr>
              <a:spcBef>
                <a:spcPct val="0"/>
              </a:spcBef>
              <a:defRPr/>
            </a:pPr>
            <a:r>
              <a:rPr sz="1600" dirty="0" smtClean="0"/>
              <a:t>OPEX-light</a:t>
            </a:r>
          </a:p>
          <a:p>
            <a:pPr>
              <a:spcBef>
                <a:spcPct val="0"/>
              </a:spcBef>
              <a:defRPr/>
            </a:pPr>
            <a:r>
              <a:rPr sz="1600" dirty="0" smtClean="0"/>
              <a:t>Simpler planning and scaling</a:t>
            </a:r>
          </a:p>
          <a:p>
            <a:pPr>
              <a:spcBef>
                <a:spcPct val="0"/>
              </a:spcBef>
              <a:defRPr/>
            </a:pPr>
            <a:r>
              <a:rPr sz="1600" dirty="0" smtClean="0"/>
              <a:t>Agile, faster time-to-market</a:t>
            </a:r>
            <a:endParaRPr sz="1600" dirty="0"/>
          </a:p>
        </p:txBody>
      </p:sp>
      <p:sp>
        <p:nvSpPr>
          <p:cNvPr id="32772" name="TextBox 3"/>
          <p:cNvSpPr txBox="1">
            <a:spLocks noChangeArrowheads="1"/>
          </p:cNvSpPr>
          <p:nvPr/>
        </p:nvSpPr>
        <p:spPr bwMode="auto">
          <a:xfrm>
            <a:off x="2152492" y="3475039"/>
            <a:ext cx="2410460" cy="263525"/>
          </a:xfrm>
          <a:prstGeom prst="rect">
            <a:avLst/>
          </a:prstGeom>
          <a:noFill/>
          <a:ln w="9525">
            <a:noFill/>
            <a:miter lim="800000"/>
            <a:headEnd/>
            <a:tailEnd/>
          </a:ln>
        </p:spPr>
        <p:txBody>
          <a:bodyPr lIns="0" tIns="53547" rIns="0" bIns="53547">
            <a:spAutoFit/>
          </a:bodyPr>
          <a:lstStyle/>
          <a:p>
            <a:pPr algn="ctr" defTabSz="1069975">
              <a:lnSpc>
                <a:spcPct val="90000"/>
              </a:lnSpc>
            </a:pPr>
            <a:r>
              <a:rPr lang="en-US" sz="1100">
                <a:solidFill>
                  <a:srgbClr val="404040"/>
                </a:solidFill>
                <a:latin typeface="Trebuchet MS" pitchFamily="34" charset="0"/>
              </a:rPr>
              <a:t>Operational resource</a:t>
            </a:r>
          </a:p>
        </p:txBody>
      </p:sp>
      <p:pic>
        <p:nvPicPr>
          <p:cNvPr id="32773" name="Picture 69" descr="Optical ring 2"/>
          <p:cNvPicPr>
            <a:picLocks noChangeAspect="1" noChangeArrowheads="1"/>
          </p:cNvPicPr>
          <p:nvPr/>
        </p:nvPicPr>
        <p:blipFill>
          <a:blip r:embed="rId2" cstate="print"/>
          <a:srcRect/>
          <a:stretch>
            <a:fillRect/>
          </a:stretch>
        </p:blipFill>
        <p:spPr bwMode="auto">
          <a:xfrm>
            <a:off x="1611789" y="2216159"/>
            <a:ext cx="922496" cy="346075"/>
          </a:xfrm>
          <a:prstGeom prst="rect">
            <a:avLst/>
          </a:prstGeom>
          <a:noFill/>
          <a:ln w="9525">
            <a:noFill/>
            <a:miter lim="800000"/>
            <a:headEnd/>
            <a:tailEnd/>
          </a:ln>
        </p:spPr>
      </p:pic>
      <p:sp>
        <p:nvSpPr>
          <p:cNvPr id="6" name="Freeform 69"/>
          <p:cNvSpPr>
            <a:spLocks noEditPoints="1"/>
          </p:cNvSpPr>
          <p:nvPr/>
        </p:nvSpPr>
        <p:spPr bwMode="auto">
          <a:xfrm>
            <a:off x="1520990" y="2232025"/>
            <a:ext cx="266223" cy="280988"/>
          </a:xfrm>
          <a:custGeom>
            <a:avLst/>
            <a:gdLst/>
            <a:ahLst/>
            <a:cxnLst>
              <a:cxn ang="0">
                <a:pos x="252" y="0"/>
              </a:cxn>
              <a:cxn ang="0">
                <a:pos x="188" y="8"/>
              </a:cxn>
              <a:cxn ang="0">
                <a:pos x="197" y="44"/>
              </a:cxn>
              <a:cxn ang="0">
                <a:pos x="125" y="116"/>
              </a:cxn>
              <a:cxn ang="0">
                <a:pos x="64" y="84"/>
              </a:cxn>
              <a:cxn ang="0">
                <a:pos x="0" y="252"/>
              </a:cxn>
              <a:cxn ang="0">
                <a:pos x="252" y="504"/>
              </a:cxn>
              <a:cxn ang="0">
                <a:pos x="504" y="252"/>
              </a:cxn>
              <a:cxn ang="0">
                <a:pos x="252" y="0"/>
              </a:cxn>
              <a:cxn ang="0">
                <a:pos x="129" y="76"/>
              </a:cxn>
              <a:cxn ang="0">
                <a:pos x="156" y="49"/>
              </a:cxn>
              <a:cxn ang="0">
                <a:pos x="129" y="21"/>
              </a:cxn>
              <a:cxn ang="0">
                <a:pos x="101" y="49"/>
              </a:cxn>
              <a:cxn ang="0">
                <a:pos x="129" y="76"/>
              </a:cxn>
              <a:cxn ang="0">
                <a:pos x="356" y="334"/>
              </a:cxn>
              <a:cxn ang="0">
                <a:pos x="410" y="365"/>
              </a:cxn>
              <a:cxn ang="0">
                <a:pos x="356" y="395"/>
              </a:cxn>
              <a:cxn ang="0">
                <a:pos x="356" y="375"/>
              </a:cxn>
              <a:cxn ang="0">
                <a:pos x="286" y="375"/>
              </a:cxn>
              <a:cxn ang="0">
                <a:pos x="250" y="297"/>
              </a:cxn>
              <a:cxn ang="0">
                <a:pos x="213" y="375"/>
              </a:cxn>
              <a:cxn ang="0">
                <a:pos x="143" y="375"/>
              </a:cxn>
              <a:cxn ang="0">
                <a:pos x="143" y="395"/>
              </a:cxn>
              <a:cxn ang="0">
                <a:pos x="88" y="365"/>
              </a:cxn>
              <a:cxn ang="0">
                <a:pos x="143" y="334"/>
              </a:cxn>
              <a:cxn ang="0">
                <a:pos x="143" y="355"/>
              </a:cxn>
              <a:cxn ang="0">
                <a:pos x="201" y="355"/>
              </a:cxn>
              <a:cxn ang="0">
                <a:pos x="239" y="273"/>
              </a:cxn>
              <a:cxn ang="0">
                <a:pos x="193" y="176"/>
              </a:cxn>
              <a:cxn ang="0">
                <a:pos x="143" y="176"/>
              </a:cxn>
              <a:cxn ang="0">
                <a:pos x="143" y="196"/>
              </a:cxn>
              <a:cxn ang="0">
                <a:pos x="88" y="166"/>
              </a:cxn>
              <a:cxn ang="0">
                <a:pos x="143" y="134"/>
              </a:cxn>
              <a:cxn ang="0">
                <a:pos x="143" y="156"/>
              </a:cxn>
              <a:cxn ang="0">
                <a:pos x="206" y="156"/>
              </a:cxn>
              <a:cxn ang="0">
                <a:pos x="250" y="249"/>
              </a:cxn>
              <a:cxn ang="0">
                <a:pos x="293" y="156"/>
              </a:cxn>
              <a:cxn ang="0">
                <a:pos x="356" y="156"/>
              </a:cxn>
              <a:cxn ang="0">
                <a:pos x="356" y="134"/>
              </a:cxn>
              <a:cxn ang="0">
                <a:pos x="410" y="166"/>
              </a:cxn>
              <a:cxn ang="0">
                <a:pos x="356" y="196"/>
              </a:cxn>
              <a:cxn ang="0">
                <a:pos x="356" y="176"/>
              </a:cxn>
              <a:cxn ang="0">
                <a:pos x="306" y="176"/>
              </a:cxn>
              <a:cxn ang="0">
                <a:pos x="261" y="273"/>
              </a:cxn>
              <a:cxn ang="0">
                <a:pos x="299" y="355"/>
              </a:cxn>
              <a:cxn ang="0">
                <a:pos x="356" y="355"/>
              </a:cxn>
              <a:cxn ang="0">
                <a:pos x="356" y="334"/>
              </a:cxn>
            </a:cxnLst>
            <a:rect l="0" t="0" r="r" b="b"/>
            <a:pathLst>
              <a:path w="504" h="504">
                <a:moveTo>
                  <a:pt x="252" y="0"/>
                </a:moveTo>
                <a:cubicBezTo>
                  <a:pt x="230" y="0"/>
                  <a:pt x="208" y="3"/>
                  <a:pt x="188" y="8"/>
                </a:cubicBezTo>
                <a:cubicBezTo>
                  <a:pt x="194" y="19"/>
                  <a:pt x="197" y="31"/>
                  <a:pt x="197" y="44"/>
                </a:cubicBezTo>
                <a:cubicBezTo>
                  <a:pt x="197" y="84"/>
                  <a:pt x="165" y="116"/>
                  <a:pt x="125" y="116"/>
                </a:cubicBezTo>
                <a:cubicBezTo>
                  <a:pt x="99" y="116"/>
                  <a:pt x="77" y="103"/>
                  <a:pt x="64" y="84"/>
                </a:cubicBezTo>
                <a:cubicBezTo>
                  <a:pt x="24" y="128"/>
                  <a:pt x="0" y="187"/>
                  <a:pt x="0" y="252"/>
                </a:cubicBezTo>
                <a:cubicBezTo>
                  <a:pt x="0" y="391"/>
                  <a:pt x="113" y="504"/>
                  <a:pt x="252" y="504"/>
                </a:cubicBezTo>
                <a:cubicBezTo>
                  <a:pt x="391" y="504"/>
                  <a:pt x="504" y="391"/>
                  <a:pt x="504" y="252"/>
                </a:cubicBezTo>
                <a:cubicBezTo>
                  <a:pt x="504" y="112"/>
                  <a:pt x="391" y="0"/>
                  <a:pt x="252" y="0"/>
                </a:cubicBezTo>
                <a:close/>
                <a:moveTo>
                  <a:pt x="129" y="76"/>
                </a:moveTo>
                <a:cubicBezTo>
                  <a:pt x="144" y="76"/>
                  <a:pt x="156" y="64"/>
                  <a:pt x="156" y="49"/>
                </a:cubicBezTo>
                <a:cubicBezTo>
                  <a:pt x="156" y="34"/>
                  <a:pt x="144" y="21"/>
                  <a:pt x="129" y="21"/>
                </a:cubicBezTo>
                <a:cubicBezTo>
                  <a:pt x="114" y="21"/>
                  <a:pt x="101" y="34"/>
                  <a:pt x="101" y="49"/>
                </a:cubicBezTo>
                <a:cubicBezTo>
                  <a:pt x="101" y="64"/>
                  <a:pt x="114" y="76"/>
                  <a:pt x="129" y="76"/>
                </a:cubicBezTo>
                <a:close/>
                <a:moveTo>
                  <a:pt x="356" y="334"/>
                </a:moveTo>
                <a:cubicBezTo>
                  <a:pt x="410" y="365"/>
                  <a:pt x="410" y="365"/>
                  <a:pt x="410" y="365"/>
                </a:cubicBezTo>
                <a:cubicBezTo>
                  <a:pt x="356" y="395"/>
                  <a:pt x="356" y="395"/>
                  <a:pt x="356" y="395"/>
                </a:cubicBezTo>
                <a:cubicBezTo>
                  <a:pt x="356" y="375"/>
                  <a:pt x="356" y="375"/>
                  <a:pt x="356" y="375"/>
                </a:cubicBezTo>
                <a:cubicBezTo>
                  <a:pt x="286" y="375"/>
                  <a:pt x="286" y="375"/>
                  <a:pt x="286" y="375"/>
                </a:cubicBezTo>
                <a:cubicBezTo>
                  <a:pt x="250" y="297"/>
                  <a:pt x="250" y="297"/>
                  <a:pt x="250" y="297"/>
                </a:cubicBezTo>
                <a:cubicBezTo>
                  <a:pt x="213" y="375"/>
                  <a:pt x="213" y="375"/>
                  <a:pt x="213" y="375"/>
                </a:cubicBezTo>
                <a:cubicBezTo>
                  <a:pt x="143" y="375"/>
                  <a:pt x="143" y="375"/>
                  <a:pt x="143" y="375"/>
                </a:cubicBezTo>
                <a:cubicBezTo>
                  <a:pt x="143" y="395"/>
                  <a:pt x="143" y="395"/>
                  <a:pt x="143" y="395"/>
                </a:cubicBezTo>
                <a:cubicBezTo>
                  <a:pt x="88" y="365"/>
                  <a:pt x="88" y="365"/>
                  <a:pt x="88" y="365"/>
                </a:cubicBezTo>
                <a:cubicBezTo>
                  <a:pt x="143" y="334"/>
                  <a:pt x="143" y="334"/>
                  <a:pt x="143" y="334"/>
                </a:cubicBezTo>
                <a:cubicBezTo>
                  <a:pt x="143" y="355"/>
                  <a:pt x="143" y="355"/>
                  <a:pt x="143" y="355"/>
                </a:cubicBezTo>
                <a:cubicBezTo>
                  <a:pt x="201" y="355"/>
                  <a:pt x="201" y="355"/>
                  <a:pt x="201" y="355"/>
                </a:cubicBezTo>
                <a:cubicBezTo>
                  <a:pt x="239" y="273"/>
                  <a:pt x="239" y="273"/>
                  <a:pt x="239" y="273"/>
                </a:cubicBezTo>
                <a:cubicBezTo>
                  <a:pt x="193" y="176"/>
                  <a:pt x="193" y="176"/>
                  <a:pt x="193" y="176"/>
                </a:cubicBezTo>
                <a:cubicBezTo>
                  <a:pt x="143" y="176"/>
                  <a:pt x="143" y="176"/>
                  <a:pt x="143" y="176"/>
                </a:cubicBezTo>
                <a:cubicBezTo>
                  <a:pt x="143" y="196"/>
                  <a:pt x="143" y="196"/>
                  <a:pt x="143" y="196"/>
                </a:cubicBezTo>
                <a:cubicBezTo>
                  <a:pt x="88" y="166"/>
                  <a:pt x="88" y="166"/>
                  <a:pt x="88" y="166"/>
                </a:cubicBezTo>
                <a:cubicBezTo>
                  <a:pt x="143" y="134"/>
                  <a:pt x="143" y="134"/>
                  <a:pt x="143" y="134"/>
                </a:cubicBezTo>
                <a:cubicBezTo>
                  <a:pt x="143" y="156"/>
                  <a:pt x="143" y="156"/>
                  <a:pt x="143" y="156"/>
                </a:cubicBezTo>
                <a:cubicBezTo>
                  <a:pt x="206" y="156"/>
                  <a:pt x="206" y="156"/>
                  <a:pt x="206" y="156"/>
                </a:cubicBezTo>
                <a:cubicBezTo>
                  <a:pt x="250" y="249"/>
                  <a:pt x="250" y="249"/>
                  <a:pt x="250" y="249"/>
                </a:cubicBezTo>
                <a:cubicBezTo>
                  <a:pt x="293" y="156"/>
                  <a:pt x="293" y="156"/>
                  <a:pt x="293" y="156"/>
                </a:cubicBezTo>
                <a:cubicBezTo>
                  <a:pt x="356" y="156"/>
                  <a:pt x="356" y="156"/>
                  <a:pt x="356" y="156"/>
                </a:cubicBezTo>
                <a:cubicBezTo>
                  <a:pt x="356" y="134"/>
                  <a:pt x="356" y="134"/>
                  <a:pt x="356" y="134"/>
                </a:cubicBezTo>
                <a:cubicBezTo>
                  <a:pt x="410" y="166"/>
                  <a:pt x="410" y="166"/>
                  <a:pt x="410" y="166"/>
                </a:cubicBezTo>
                <a:cubicBezTo>
                  <a:pt x="356" y="196"/>
                  <a:pt x="356" y="196"/>
                  <a:pt x="356" y="196"/>
                </a:cubicBezTo>
                <a:cubicBezTo>
                  <a:pt x="356" y="176"/>
                  <a:pt x="356" y="176"/>
                  <a:pt x="356" y="176"/>
                </a:cubicBezTo>
                <a:cubicBezTo>
                  <a:pt x="306" y="176"/>
                  <a:pt x="306" y="176"/>
                  <a:pt x="306" y="176"/>
                </a:cubicBezTo>
                <a:cubicBezTo>
                  <a:pt x="261" y="273"/>
                  <a:pt x="261" y="273"/>
                  <a:pt x="261" y="273"/>
                </a:cubicBezTo>
                <a:cubicBezTo>
                  <a:pt x="299" y="355"/>
                  <a:pt x="299" y="355"/>
                  <a:pt x="299" y="355"/>
                </a:cubicBezTo>
                <a:cubicBezTo>
                  <a:pt x="356" y="355"/>
                  <a:pt x="356" y="355"/>
                  <a:pt x="356" y="355"/>
                </a:cubicBezTo>
                <a:lnTo>
                  <a:pt x="356" y="334"/>
                </a:lnTo>
                <a:close/>
              </a:path>
            </a:pathLst>
          </a:custGeom>
          <a:solidFill>
            <a:schemeClr val="accent4">
              <a:lumMod val="75000"/>
            </a:schemeClr>
          </a:solidFill>
          <a:ln w="9525">
            <a:noFill/>
            <a:round/>
            <a:headEnd/>
            <a:tailEnd/>
          </a:ln>
        </p:spPr>
        <p:txBody>
          <a:bodyPr lIns="0" tIns="53547" rIns="0" bIns="53547"/>
          <a:lstStyle/>
          <a:p>
            <a:pPr algn="ctr" defTabSz="1070920" eaLnBrk="0" hangingPunct="0">
              <a:lnSpc>
                <a:spcPct val="90000"/>
              </a:lnSpc>
              <a:spcAft>
                <a:spcPts val="1406"/>
              </a:spcAft>
              <a:buClr>
                <a:srgbClr val="FFFFFF"/>
              </a:buClr>
              <a:defRPr/>
            </a:pPr>
            <a:endParaRPr lang="en-US" sz="1100">
              <a:solidFill>
                <a:srgbClr val="404040"/>
              </a:solidFill>
              <a:latin typeface="Trebuchet MS" pitchFamily="34" charset="0"/>
              <a:cs typeface="MS PGothic" charset="0"/>
            </a:endParaRPr>
          </a:p>
        </p:txBody>
      </p:sp>
      <p:sp>
        <p:nvSpPr>
          <p:cNvPr id="7" name="Freeform 6"/>
          <p:cNvSpPr>
            <a:spLocks noChangeAspect="1"/>
          </p:cNvSpPr>
          <p:nvPr/>
        </p:nvSpPr>
        <p:spPr bwMode="auto">
          <a:xfrm>
            <a:off x="1310482" y="2085978"/>
            <a:ext cx="103188" cy="779463"/>
          </a:xfrm>
          <a:custGeom>
            <a:avLst/>
            <a:gdLst/>
            <a:ahLst/>
            <a:cxnLst>
              <a:cxn ang="0">
                <a:pos x="159" y="307"/>
              </a:cxn>
              <a:cxn ang="0">
                <a:pos x="132" y="290"/>
              </a:cxn>
              <a:cxn ang="0">
                <a:pos x="142" y="121"/>
              </a:cxn>
              <a:cxn ang="0">
                <a:pos x="142" y="79"/>
              </a:cxn>
              <a:cxn ang="0">
                <a:pos x="132" y="62"/>
              </a:cxn>
              <a:cxn ang="0">
                <a:pos x="119" y="62"/>
              </a:cxn>
              <a:cxn ang="0">
                <a:pos x="115" y="290"/>
              </a:cxn>
              <a:cxn ang="0">
                <a:pos x="107" y="118"/>
              </a:cxn>
              <a:cxn ang="0">
                <a:pos x="101" y="0"/>
              </a:cxn>
              <a:cxn ang="0">
                <a:pos x="94" y="112"/>
              </a:cxn>
              <a:cxn ang="0">
                <a:pos x="65" y="137"/>
              </a:cxn>
              <a:cxn ang="0">
                <a:pos x="43" y="147"/>
              </a:cxn>
              <a:cxn ang="0">
                <a:pos x="43" y="288"/>
              </a:cxn>
              <a:cxn ang="0">
                <a:pos x="65" y="812"/>
              </a:cxn>
              <a:cxn ang="0">
                <a:pos x="43" y="771"/>
              </a:cxn>
              <a:cxn ang="0">
                <a:pos x="30" y="771"/>
              </a:cxn>
              <a:cxn ang="0">
                <a:pos x="22" y="812"/>
              </a:cxn>
              <a:cxn ang="0">
                <a:pos x="13" y="881"/>
              </a:cxn>
              <a:cxn ang="0">
                <a:pos x="30" y="891"/>
              </a:cxn>
              <a:cxn ang="0">
                <a:pos x="36" y="938"/>
              </a:cxn>
              <a:cxn ang="0">
                <a:pos x="43" y="891"/>
              </a:cxn>
              <a:cxn ang="0">
                <a:pos x="65" y="1113"/>
              </a:cxn>
              <a:cxn ang="0">
                <a:pos x="115" y="1113"/>
              </a:cxn>
              <a:cxn ang="0">
                <a:pos x="140" y="891"/>
              </a:cxn>
              <a:cxn ang="0">
                <a:pos x="146" y="937"/>
              </a:cxn>
              <a:cxn ang="0">
                <a:pos x="153" y="891"/>
              </a:cxn>
              <a:cxn ang="0">
                <a:pos x="168" y="881"/>
              </a:cxn>
              <a:cxn ang="0">
                <a:pos x="160" y="812"/>
              </a:cxn>
              <a:cxn ang="0">
                <a:pos x="153" y="771"/>
              </a:cxn>
              <a:cxn ang="0">
                <a:pos x="140" y="771"/>
              </a:cxn>
              <a:cxn ang="0">
                <a:pos x="115" y="812"/>
              </a:cxn>
              <a:cxn ang="0">
                <a:pos x="143" y="400"/>
              </a:cxn>
            </a:cxnLst>
            <a:rect l="0" t="0" r="r" b="b"/>
            <a:pathLst>
              <a:path w="168" h="1139">
                <a:moveTo>
                  <a:pt x="159" y="383"/>
                </a:moveTo>
                <a:cubicBezTo>
                  <a:pt x="159" y="307"/>
                  <a:pt x="159" y="307"/>
                  <a:pt x="159" y="307"/>
                </a:cubicBezTo>
                <a:cubicBezTo>
                  <a:pt x="159" y="294"/>
                  <a:pt x="144" y="290"/>
                  <a:pt x="144" y="290"/>
                </a:cubicBezTo>
                <a:cubicBezTo>
                  <a:pt x="132" y="290"/>
                  <a:pt x="132" y="290"/>
                  <a:pt x="132" y="290"/>
                </a:cubicBezTo>
                <a:cubicBezTo>
                  <a:pt x="132" y="115"/>
                  <a:pt x="132" y="115"/>
                  <a:pt x="132" y="115"/>
                </a:cubicBezTo>
                <a:cubicBezTo>
                  <a:pt x="135" y="119"/>
                  <a:pt x="138" y="121"/>
                  <a:pt x="142" y="121"/>
                </a:cubicBezTo>
                <a:cubicBezTo>
                  <a:pt x="150" y="121"/>
                  <a:pt x="157" y="112"/>
                  <a:pt x="157" y="100"/>
                </a:cubicBezTo>
                <a:cubicBezTo>
                  <a:pt x="157" y="88"/>
                  <a:pt x="150" y="79"/>
                  <a:pt x="142" y="79"/>
                </a:cubicBezTo>
                <a:cubicBezTo>
                  <a:pt x="138" y="79"/>
                  <a:pt x="135" y="81"/>
                  <a:pt x="132" y="84"/>
                </a:cubicBezTo>
                <a:cubicBezTo>
                  <a:pt x="132" y="62"/>
                  <a:pt x="132" y="62"/>
                  <a:pt x="132" y="62"/>
                </a:cubicBezTo>
                <a:cubicBezTo>
                  <a:pt x="132" y="56"/>
                  <a:pt x="126" y="56"/>
                  <a:pt x="126" y="56"/>
                </a:cubicBezTo>
                <a:cubicBezTo>
                  <a:pt x="119" y="56"/>
                  <a:pt x="119" y="62"/>
                  <a:pt x="119" y="62"/>
                </a:cubicBezTo>
                <a:cubicBezTo>
                  <a:pt x="119" y="290"/>
                  <a:pt x="119" y="290"/>
                  <a:pt x="119" y="290"/>
                </a:cubicBezTo>
                <a:cubicBezTo>
                  <a:pt x="115" y="290"/>
                  <a:pt x="115" y="290"/>
                  <a:pt x="115" y="290"/>
                </a:cubicBezTo>
                <a:cubicBezTo>
                  <a:pt x="115" y="137"/>
                  <a:pt x="115" y="137"/>
                  <a:pt x="115" y="137"/>
                </a:cubicBezTo>
                <a:cubicBezTo>
                  <a:pt x="115" y="130"/>
                  <a:pt x="112" y="123"/>
                  <a:pt x="107" y="118"/>
                </a:cubicBezTo>
                <a:cubicBezTo>
                  <a:pt x="107" y="7"/>
                  <a:pt x="107" y="7"/>
                  <a:pt x="107" y="7"/>
                </a:cubicBezTo>
                <a:cubicBezTo>
                  <a:pt x="107" y="2"/>
                  <a:pt x="101" y="0"/>
                  <a:pt x="101" y="0"/>
                </a:cubicBezTo>
                <a:cubicBezTo>
                  <a:pt x="95" y="0"/>
                  <a:pt x="94" y="7"/>
                  <a:pt x="94" y="7"/>
                </a:cubicBezTo>
                <a:cubicBezTo>
                  <a:pt x="94" y="112"/>
                  <a:pt x="94" y="112"/>
                  <a:pt x="94" y="112"/>
                </a:cubicBezTo>
                <a:cubicBezTo>
                  <a:pt x="93" y="112"/>
                  <a:pt x="92" y="111"/>
                  <a:pt x="90" y="111"/>
                </a:cubicBezTo>
                <a:cubicBezTo>
                  <a:pt x="76" y="111"/>
                  <a:pt x="65" y="123"/>
                  <a:pt x="65" y="137"/>
                </a:cubicBezTo>
                <a:cubicBezTo>
                  <a:pt x="65" y="156"/>
                  <a:pt x="65" y="156"/>
                  <a:pt x="65" y="156"/>
                </a:cubicBezTo>
                <a:cubicBezTo>
                  <a:pt x="59" y="150"/>
                  <a:pt x="51" y="147"/>
                  <a:pt x="43" y="147"/>
                </a:cubicBezTo>
                <a:cubicBezTo>
                  <a:pt x="19" y="147"/>
                  <a:pt x="0" y="178"/>
                  <a:pt x="0" y="217"/>
                </a:cubicBezTo>
                <a:cubicBezTo>
                  <a:pt x="0" y="256"/>
                  <a:pt x="19" y="288"/>
                  <a:pt x="43" y="288"/>
                </a:cubicBezTo>
                <a:cubicBezTo>
                  <a:pt x="51" y="288"/>
                  <a:pt x="59" y="284"/>
                  <a:pt x="65" y="278"/>
                </a:cubicBezTo>
                <a:cubicBezTo>
                  <a:pt x="65" y="812"/>
                  <a:pt x="65" y="812"/>
                  <a:pt x="65" y="812"/>
                </a:cubicBezTo>
                <a:cubicBezTo>
                  <a:pt x="43" y="812"/>
                  <a:pt x="43" y="812"/>
                  <a:pt x="43" y="812"/>
                </a:cubicBezTo>
                <a:cubicBezTo>
                  <a:pt x="43" y="771"/>
                  <a:pt x="43" y="771"/>
                  <a:pt x="43" y="771"/>
                </a:cubicBezTo>
                <a:cubicBezTo>
                  <a:pt x="42" y="765"/>
                  <a:pt x="36" y="765"/>
                  <a:pt x="36" y="765"/>
                </a:cubicBezTo>
                <a:cubicBezTo>
                  <a:pt x="31" y="765"/>
                  <a:pt x="30" y="771"/>
                  <a:pt x="30" y="771"/>
                </a:cubicBezTo>
                <a:cubicBezTo>
                  <a:pt x="30" y="812"/>
                  <a:pt x="30" y="812"/>
                  <a:pt x="30" y="812"/>
                </a:cubicBezTo>
                <a:cubicBezTo>
                  <a:pt x="22" y="812"/>
                  <a:pt x="22" y="812"/>
                  <a:pt x="22" y="812"/>
                </a:cubicBezTo>
                <a:cubicBezTo>
                  <a:pt x="22" y="812"/>
                  <a:pt x="13" y="811"/>
                  <a:pt x="13" y="819"/>
                </a:cubicBezTo>
                <a:cubicBezTo>
                  <a:pt x="13" y="881"/>
                  <a:pt x="13" y="881"/>
                  <a:pt x="13" y="881"/>
                </a:cubicBezTo>
                <a:cubicBezTo>
                  <a:pt x="13" y="881"/>
                  <a:pt x="12" y="891"/>
                  <a:pt x="20" y="891"/>
                </a:cubicBezTo>
                <a:cubicBezTo>
                  <a:pt x="30" y="891"/>
                  <a:pt x="30" y="891"/>
                  <a:pt x="30" y="891"/>
                </a:cubicBezTo>
                <a:cubicBezTo>
                  <a:pt x="30" y="933"/>
                  <a:pt x="30" y="933"/>
                  <a:pt x="30" y="933"/>
                </a:cubicBezTo>
                <a:cubicBezTo>
                  <a:pt x="30" y="933"/>
                  <a:pt x="32" y="938"/>
                  <a:pt x="36" y="938"/>
                </a:cubicBezTo>
                <a:cubicBezTo>
                  <a:pt x="36" y="938"/>
                  <a:pt x="42" y="938"/>
                  <a:pt x="43" y="933"/>
                </a:cubicBezTo>
                <a:cubicBezTo>
                  <a:pt x="43" y="891"/>
                  <a:pt x="43" y="891"/>
                  <a:pt x="43" y="891"/>
                </a:cubicBezTo>
                <a:cubicBezTo>
                  <a:pt x="65" y="891"/>
                  <a:pt x="65" y="891"/>
                  <a:pt x="65" y="891"/>
                </a:cubicBezTo>
                <a:cubicBezTo>
                  <a:pt x="65" y="1113"/>
                  <a:pt x="65" y="1113"/>
                  <a:pt x="65" y="1113"/>
                </a:cubicBezTo>
                <a:cubicBezTo>
                  <a:pt x="65" y="1127"/>
                  <a:pt x="76" y="1139"/>
                  <a:pt x="90" y="1139"/>
                </a:cubicBezTo>
                <a:cubicBezTo>
                  <a:pt x="104" y="1139"/>
                  <a:pt x="115" y="1127"/>
                  <a:pt x="115" y="1113"/>
                </a:cubicBezTo>
                <a:cubicBezTo>
                  <a:pt x="115" y="891"/>
                  <a:pt x="115" y="891"/>
                  <a:pt x="115" y="891"/>
                </a:cubicBezTo>
                <a:cubicBezTo>
                  <a:pt x="140" y="891"/>
                  <a:pt x="140" y="891"/>
                  <a:pt x="140" y="891"/>
                </a:cubicBezTo>
                <a:cubicBezTo>
                  <a:pt x="140" y="933"/>
                  <a:pt x="140" y="933"/>
                  <a:pt x="140" y="933"/>
                </a:cubicBezTo>
                <a:cubicBezTo>
                  <a:pt x="140" y="933"/>
                  <a:pt x="141" y="937"/>
                  <a:pt x="146" y="937"/>
                </a:cubicBezTo>
                <a:cubicBezTo>
                  <a:pt x="146" y="937"/>
                  <a:pt x="153" y="936"/>
                  <a:pt x="153" y="933"/>
                </a:cubicBezTo>
                <a:cubicBezTo>
                  <a:pt x="153" y="891"/>
                  <a:pt x="153" y="891"/>
                  <a:pt x="153" y="891"/>
                </a:cubicBezTo>
                <a:cubicBezTo>
                  <a:pt x="160" y="891"/>
                  <a:pt x="160" y="891"/>
                  <a:pt x="160" y="891"/>
                </a:cubicBezTo>
                <a:cubicBezTo>
                  <a:pt x="160" y="891"/>
                  <a:pt x="168" y="892"/>
                  <a:pt x="168" y="881"/>
                </a:cubicBezTo>
                <a:cubicBezTo>
                  <a:pt x="168" y="820"/>
                  <a:pt x="168" y="820"/>
                  <a:pt x="168" y="820"/>
                </a:cubicBezTo>
                <a:cubicBezTo>
                  <a:pt x="168" y="813"/>
                  <a:pt x="160" y="812"/>
                  <a:pt x="160" y="812"/>
                </a:cubicBezTo>
                <a:cubicBezTo>
                  <a:pt x="153" y="812"/>
                  <a:pt x="153" y="812"/>
                  <a:pt x="153" y="812"/>
                </a:cubicBezTo>
                <a:cubicBezTo>
                  <a:pt x="153" y="771"/>
                  <a:pt x="153" y="771"/>
                  <a:pt x="153" y="771"/>
                </a:cubicBezTo>
                <a:cubicBezTo>
                  <a:pt x="153" y="766"/>
                  <a:pt x="147" y="766"/>
                  <a:pt x="147" y="766"/>
                </a:cubicBezTo>
                <a:cubicBezTo>
                  <a:pt x="141" y="766"/>
                  <a:pt x="140" y="771"/>
                  <a:pt x="140" y="771"/>
                </a:cubicBezTo>
                <a:cubicBezTo>
                  <a:pt x="140" y="812"/>
                  <a:pt x="140" y="812"/>
                  <a:pt x="140" y="812"/>
                </a:cubicBezTo>
                <a:cubicBezTo>
                  <a:pt x="115" y="812"/>
                  <a:pt x="115" y="812"/>
                  <a:pt x="115" y="812"/>
                </a:cubicBezTo>
                <a:cubicBezTo>
                  <a:pt x="115" y="400"/>
                  <a:pt x="115" y="400"/>
                  <a:pt x="115" y="400"/>
                </a:cubicBezTo>
                <a:cubicBezTo>
                  <a:pt x="143" y="400"/>
                  <a:pt x="143" y="400"/>
                  <a:pt x="143" y="400"/>
                </a:cubicBezTo>
                <a:cubicBezTo>
                  <a:pt x="143" y="400"/>
                  <a:pt x="159" y="400"/>
                  <a:pt x="159" y="383"/>
                </a:cubicBezTo>
                <a:close/>
              </a:path>
            </a:pathLst>
          </a:custGeom>
          <a:solidFill>
            <a:schemeClr val="bg1">
              <a:lumMod val="50000"/>
            </a:schemeClr>
          </a:solidFill>
          <a:ln w="9525">
            <a:noFill/>
            <a:round/>
            <a:headEnd/>
            <a:tailEnd/>
          </a:ln>
        </p:spPr>
        <p:txBody>
          <a:bodyPr lIns="0" tIns="0" rIns="0" bIns="0" anchor="ctr"/>
          <a:lstStyle/>
          <a:p>
            <a:pPr algn="ctr" defTabSz="1070920" eaLnBrk="0" hangingPunct="0">
              <a:lnSpc>
                <a:spcPct val="90000"/>
              </a:lnSpc>
              <a:spcAft>
                <a:spcPts val="1406"/>
              </a:spcAft>
              <a:buClr>
                <a:srgbClr val="FFFFFF"/>
              </a:buClr>
              <a:defRPr/>
            </a:pPr>
            <a:endParaRPr lang="en-US" sz="1100">
              <a:solidFill>
                <a:srgbClr val="404040"/>
              </a:solidFill>
              <a:latin typeface="Trebuchet MS" pitchFamily="34" charset="0"/>
              <a:cs typeface="MS PGothic" charset="0"/>
            </a:endParaRPr>
          </a:p>
        </p:txBody>
      </p:sp>
      <p:sp>
        <p:nvSpPr>
          <p:cNvPr id="8" name="Freeform 7"/>
          <p:cNvSpPr>
            <a:spLocks noChangeAspect="1"/>
          </p:cNvSpPr>
          <p:nvPr/>
        </p:nvSpPr>
        <p:spPr bwMode="auto">
          <a:xfrm>
            <a:off x="1421926" y="1776417"/>
            <a:ext cx="103188" cy="777875"/>
          </a:xfrm>
          <a:custGeom>
            <a:avLst/>
            <a:gdLst/>
            <a:ahLst/>
            <a:cxnLst>
              <a:cxn ang="0">
                <a:pos x="159" y="307"/>
              </a:cxn>
              <a:cxn ang="0">
                <a:pos x="132" y="290"/>
              </a:cxn>
              <a:cxn ang="0">
                <a:pos x="142" y="121"/>
              </a:cxn>
              <a:cxn ang="0">
                <a:pos x="142" y="79"/>
              </a:cxn>
              <a:cxn ang="0">
                <a:pos x="132" y="62"/>
              </a:cxn>
              <a:cxn ang="0">
                <a:pos x="119" y="62"/>
              </a:cxn>
              <a:cxn ang="0">
                <a:pos x="115" y="290"/>
              </a:cxn>
              <a:cxn ang="0">
                <a:pos x="107" y="118"/>
              </a:cxn>
              <a:cxn ang="0">
                <a:pos x="101" y="0"/>
              </a:cxn>
              <a:cxn ang="0">
                <a:pos x="94" y="112"/>
              </a:cxn>
              <a:cxn ang="0">
                <a:pos x="65" y="137"/>
              </a:cxn>
              <a:cxn ang="0">
                <a:pos x="43" y="147"/>
              </a:cxn>
              <a:cxn ang="0">
                <a:pos x="43" y="288"/>
              </a:cxn>
              <a:cxn ang="0">
                <a:pos x="65" y="812"/>
              </a:cxn>
              <a:cxn ang="0">
                <a:pos x="43" y="771"/>
              </a:cxn>
              <a:cxn ang="0">
                <a:pos x="30" y="771"/>
              </a:cxn>
              <a:cxn ang="0">
                <a:pos x="22" y="812"/>
              </a:cxn>
              <a:cxn ang="0">
                <a:pos x="13" y="881"/>
              </a:cxn>
              <a:cxn ang="0">
                <a:pos x="30" y="891"/>
              </a:cxn>
              <a:cxn ang="0">
                <a:pos x="36" y="938"/>
              </a:cxn>
              <a:cxn ang="0">
                <a:pos x="43" y="891"/>
              </a:cxn>
              <a:cxn ang="0">
                <a:pos x="65" y="1113"/>
              </a:cxn>
              <a:cxn ang="0">
                <a:pos x="115" y="1113"/>
              </a:cxn>
              <a:cxn ang="0">
                <a:pos x="140" y="891"/>
              </a:cxn>
              <a:cxn ang="0">
                <a:pos x="146" y="937"/>
              </a:cxn>
              <a:cxn ang="0">
                <a:pos x="153" y="891"/>
              </a:cxn>
              <a:cxn ang="0">
                <a:pos x="168" y="881"/>
              </a:cxn>
              <a:cxn ang="0">
                <a:pos x="160" y="812"/>
              </a:cxn>
              <a:cxn ang="0">
                <a:pos x="153" y="771"/>
              </a:cxn>
              <a:cxn ang="0">
                <a:pos x="140" y="771"/>
              </a:cxn>
              <a:cxn ang="0">
                <a:pos x="115" y="812"/>
              </a:cxn>
              <a:cxn ang="0">
                <a:pos x="143" y="400"/>
              </a:cxn>
            </a:cxnLst>
            <a:rect l="0" t="0" r="r" b="b"/>
            <a:pathLst>
              <a:path w="168" h="1139">
                <a:moveTo>
                  <a:pt x="159" y="383"/>
                </a:moveTo>
                <a:cubicBezTo>
                  <a:pt x="159" y="307"/>
                  <a:pt x="159" y="307"/>
                  <a:pt x="159" y="307"/>
                </a:cubicBezTo>
                <a:cubicBezTo>
                  <a:pt x="159" y="294"/>
                  <a:pt x="144" y="290"/>
                  <a:pt x="144" y="290"/>
                </a:cubicBezTo>
                <a:cubicBezTo>
                  <a:pt x="132" y="290"/>
                  <a:pt x="132" y="290"/>
                  <a:pt x="132" y="290"/>
                </a:cubicBezTo>
                <a:cubicBezTo>
                  <a:pt x="132" y="115"/>
                  <a:pt x="132" y="115"/>
                  <a:pt x="132" y="115"/>
                </a:cubicBezTo>
                <a:cubicBezTo>
                  <a:pt x="135" y="119"/>
                  <a:pt x="138" y="121"/>
                  <a:pt x="142" y="121"/>
                </a:cubicBezTo>
                <a:cubicBezTo>
                  <a:pt x="150" y="121"/>
                  <a:pt x="157" y="112"/>
                  <a:pt x="157" y="100"/>
                </a:cubicBezTo>
                <a:cubicBezTo>
                  <a:pt x="157" y="88"/>
                  <a:pt x="150" y="79"/>
                  <a:pt x="142" y="79"/>
                </a:cubicBezTo>
                <a:cubicBezTo>
                  <a:pt x="138" y="79"/>
                  <a:pt x="135" y="81"/>
                  <a:pt x="132" y="84"/>
                </a:cubicBezTo>
                <a:cubicBezTo>
                  <a:pt x="132" y="62"/>
                  <a:pt x="132" y="62"/>
                  <a:pt x="132" y="62"/>
                </a:cubicBezTo>
                <a:cubicBezTo>
                  <a:pt x="132" y="56"/>
                  <a:pt x="126" y="56"/>
                  <a:pt x="126" y="56"/>
                </a:cubicBezTo>
                <a:cubicBezTo>
                  <a:pt x="119" y="56"/>
                  <a:pt x="119" y="62"/>
                  <a:pt x="119" y="62"/>
                </a:cubicBezTo>
                <a:cubicBezTo>
                  <a:pt x="119" y="290"/>
                  <a:pt x="119" y="290"/>
                  <a:pt x="119" y="290"/>
                </a:cubicBezTo>
                <a:cubicBezTo>
                  <a:pt x="115" y="290"/>
                  <a:pt x="115" y="290"/>
                  <a:pt x="115" y="290"/>
                </a:cubicBezTo>
                <a:cubicBezTo>
                  <a:pt x="115" y="137"/>
                  <a:pt x="115" y="137"/>
                  <a:pt x="115" y="137"/>
                </a:cubicBezTo>
                <a:cubicBezTo>
                  <a:pt x="115" y="130"/>
                  <a:pt x="112" y="123"/>
                  <a:pt x="107" y="118"/>
                </a:cubicBezTo>
                <a:cubicBezTo>
                  <a:pt x="107" y="7"/>
                  <a:pt x="107" y="7"/>
                  <a:pt x="107" y="7"/>
                </a:cubicBezTo>
                <a:cubicBezTo>
                  <a:pt x="107" y="2"/>
                  <a:pt x="101" y="0"/>
                  <a:pt x="101" y="0"/>
                </a:cubicBezTo>
                <a:cubicBezTo>
                  <a:pt x="95" y="0"/>
                  <a:pt x="94" y="7"/>
                  <a:pt x="94" y="7"/>
                </a:cubicBezTo>
                <a:cubicBezTo>
                  <a:pt x="94" y="112"/>
                  <a:pt x="94" y="112"/>
                  <a:pt x="94" y="112"/>
                </a:cubicBezTo>
                <a:cubicBezTo>
                  <a:pt x="93" y="112"/>
                  <a:pt x="92" y="111"/>
                  <a:pt x="90" y="111"/>
                </a:cubicBezTo>
                <a:cubicBezTo>
                  <a:pt x="76" y="111"/>
                  <a:pt x="65" y="123"/>
                  <a:pt x="65" y="137"/>
                </a:cubicBezTo>
                <a:cubicBezTo>
                  <a:pt x="65" y="156"/>
                  <a:pt x="65" y="156"/>
                  <a:pt x="65" y="156"/>
                </a:cubicBezTo>
                <a:cubicBezTo>
                  <a:pt x="59" y="150"/>
                  <a:pt x="51" y="147"/>
                  <a:pt x="43" y="147"/>
                </a:cubicBezTo>
                <a:cubicBezTo>
                  <a:pt x="19" y="147"/>
                  <a:pt x="0" y="178"/>
                  <a:pt x="0" y="217"/>
                </a:cubicBezTo>
                <a:cubicBezTo>
                  <a:pt x="0" y="256"/>
                  <a:pt x="19" y="288"/>
                  <a:pt x="43" y="288"/>
                </a:cubicBezTo>
                <a:cubicBezTo>
                  <a:pt x="51" y="288"/>
                  <a:pt x="59" y="284"/>
                  <a:pt x="65" y="278"/>
                </a:cubicBezTo>
                <a:cubicBezTo>
                  <a:pt x="65" y="812"/>
                  <a:pt x="65" y="812"/>
                  <a:pt x="65" y="812"/>
                </a:cubicBezTo>
                <a:cubicBezTo>
                  <a:pt x="43" y="812"/>
                  <a:pt x="43" y="812"/>
                  <a:pt x="43" y="812"/>
                </a:cubicBezTo>
                <a:cubicBezTo>
                  <a:pt x="43" y="771"/>
                  <a:pt x="43" y="771"/>
                  <a:pt x="43" y="771"/>
                </a:cubicBezTo>
                <a:cubicBezTo>
                  <a:pt x="42" y="765"/>
                  <a:pt x="36" y="765"/>
                  <a:pt x="36" y="765"/>
                </a:cubicBezTo>
                <a:cubicBezTo>
                  <a:pt x="31" y="765"/>
                  <a:pt x="30" y="771"/>
                  <a:pt x="30" y="771"/>
                </a:cubicBezTo>
                <a:cubicBezTo>
                  <a:pt x="30" y="812"/>
                  <a:pt x="30" y="812"/>
                  <a:pt x="30" y="812"/>
                </a:cubicBezTo>
                <a:cubicBezTo>
                  <a:pt x="22" y="812"/>
                  <a:pt x="22" y="812"/>
                  <a:pt x="22" y="812"/>
                </a:cubicBezTo>
                <a:cubicBezTo>
                  <a:pt x="22" y="812"/>
                  <a:pt x="13" y="811"/>
                  <a:pt x="13" y="819"/>
                </a:cubicBezTo>
                <a:cubicBezTo>
                  <a:pt x="13" y="881"/>
                  <a:pt x="13" y="881"/>
                  <a:pt x="13" y="881"/>
                </a:cubicBezTo>
                <a:cubicBezTo>
                  <a:pt x="13" y="881"/>
                  <a:pt x="12" y="891"/>
                  <a:pt x="20" y="891"/>
                </a:cubicBezTo>
                <a:cubicBezTo>
                  <a:pt x="30" y="891"/>
                  <a:pt x="30" y="891"/>
                  <a:pt x="30" y="891"/>
                </a:cubicBezTo>
                <a:cubicBezTo>
                  <a:pt x="30" y="933"/>
                  <a:pt x="30" y="933"/>
                  <a:pt x="30" y="933"/>
                </a:cubicBezTo>
                <a:cubicBezTo>
                  <a:pt x="30" y="933"/>
                  <a:pt x="32" y="938"/>
                  <a:pt x="36" y="938"/>
                </a:cubicBezTo>
                <a:cubicBezTo>
                  <a:pt x="36" y="938"/>
                  <a:pt x="42" y="938"/>
                  <a:pt x="43" y="933"/>
                </a:cubicBezTo>
                <a:cubicBezTo>
                  <a:pt x="43" y="891"/>
                  <a:pt x="43" y="891"/>
                  <a:pt x="43" y="891"/>
                </a:cubicBezTo>
                <a:cubicBezTo>
                  <a:pt x="65" y="891"/>
                  <a:pt x="65" y="891"/>
                  <a:pt x="65" y="891"/>
                </a:cubicBezTo>
                <a:cubicBezTo>
                  <a:pt x="65" y="1113"/>
                  <a:pt x="65" y="1113"/>
                  <a:pt x="65" y="1113"/>
                </a:cubicBezTo>
                <a:cubicBezTo>
                  <a:pt x="65" y="1127"/>
                  <a:pt x="76" y="1139"/>
                  <a:pt x="90" y="1139"/>
                </a:cubicBezTo>
                <a:cubicBezTo>
                  <a:pt x="104" y="1139"/>
                  <a:pt x="115" y="1127"/>
                  <a:pt x="115" y="1113"/>
                </a:cubicBezTo>
                <a:cubicBezTo>
                  <a:pt x="115" y="891"/>
                  <a:pt x="115" y="891"/>
                  <a:pt x="115" y="891"/>
                </a:cubicBezTo>
                <a:cubicBezTo>
                  <a:pt x="140" y="891"/>
                  <a:pt x="140" y="891"/>
                  <a:pt x="140" y="891"/>
                </a:cubicBezTo>
                <a:cubicBezTo>
                  <a:pt x="140" y="933"/>
                  <a:pt x="140" y="933"/>
                  <a:pt x="140" y="933"/>
                </a:cubicBezTo>
                <a:cubicBezTo>
                  <a:pt x="140" y="933"/>
                  <a:pt x="141" y="937"/>
                  <a:pt x="146" y="937"/>
                </a:cubicBezTo>
                <a:cubicBezTo>
                  <a:pt x="146" y="937"/>
                  <a:pt x="153" y="936"/>
                  <a:pt x="153" y="933"/>
                </a:cubicBezTo>
                <a:cubicBezTo>
                  <a:pt x="153" y="891"/>
                  <a:pt x="153" y="891"/>
                  <a:pt x="153" y="891"/>
                </a:cubicBezTo>
                <a:cubicBezTo>
                  <a:pt x="160" y="891"/>
                  <a:pt x="160" y="891"/>
                  <a:pt x="160" y="891"/>
                </a:cubicBezTo>
                <a:cubicBezTo>
                  <a:pt x="160" y="891"/>
                  <a:pt x="168" y="892"/>
                  <a:pt x="168" y="881"/>
                </a:cubicBezTo>
                <a:cubicBezTo>
                  <a:pt x="168" y="820"/>
                  <a:pt x="168" y="820"/>
                  <a:pt x="168" y="820"/>
                </a:cubicBezTo>
                <a:cubicBezTo>
                  <a:pt x="168" y="813"/>
                  <a:pt x="160" y="812"/>
                  <a:pt x="160" y="812"/>
                </a:cubicBezTo>
                <a:cubicBezTo>
                  <a:pt x="153" y="812"/>
                  <a:pt x="153" y="812"/>
                  <a:pt x="153" y="812"/>
                </a:cubicBezTo>
                <a:cubicBezTo>
                  <a:pt x="153" y="771"/>
                  <a:pt x="153" y="771"/>
                  <a:pt x="153" y="771"/>
                </a:cubicBezTo>
                <a:cubicBezTo>
                  <a:pt x="153" y="766"/>
                  <a:pt x="147" y="766"/>
                  <a:pt x="147" y="766"/>
                </a:cubicBezTo>
                <a:cubicBezTo>
                  <a:pt x="141" y="766"/>
                  <a:pt x="140" y="771"/>
                  <a:pt x="140" y="771"/>
                </a:cubicBezTo>
                <a:cubicBezTo>
                  <a:pt x="140" y="812"/>
                  <a:pt x="140" y="812"/>
                  <a:pt x="140" y="812"/>
                </a:cubicBezTo>
                <a:cubicBezTo>
                  <a:pt x="115" y="812"/>
                  <a:pt x="115" y="812"/>
                  <a:pt x="115" y="812"/>
                </a:cubicBezTo>
                <a:cubicBezTo>
                  <a:pt x="115" y="400"/>
                  <a:pt x="115" y="400"/>
                  <a:pt x="115" y="400"/>
                </a:cubicBezTo>
                <a:cubicBezTo>
                  <a:pt x="143" y="400"/>
                  <a:pt x="143" y="400"/>
                  <a:pt x="143" y="400"/>
                </a:cubicBezTo>
                <a:cubicBezTo>
                  <a:pt x="143" y="400"/>
                  <a:pt x="159" y="400"/>
                  <a:pt x="159" y="383"/>
                </a:cubicBezTo>
                <a:close/>
              </a:path>
            </a:pathLst>
          </a:custGeom>
          <a:solidFill>
            <a:schemeClr val="bg1">
              <a:lumMod val="50000"/>
            </a:schemeClr>
          </a:solidFill>
          <a:ln w="9525">
            <a:noFill/>
            <a:round/>
            <a:headEnd/>
            <a:tailEnd/>
          </a:ln>
        </p:spPr>
        <p:txBody>
          <a:bodyPr lIns="0" tIns="0" rIns="0" bIns="0" anchor="ctr"/>
          <a:lstStyle/>
          <a:p>
            <a:pPr algn="ctr" defTabSz="1070920" eaLnBrk="0" hangingPunct="0">
              <a:lnSpc>
                <a:spcPct val="90000"/>
              </a:lnSpc>
              <a:spcAft>
                <a:spcPts val="1406"/>
              </a:spcAft>
              <a:buClr>
                <a:srgbClr val="FFFFFF"/>
              </a:buClr>
              <a:defRPr/>
            </a:pPr>
            <a:endParaRPr lang="en-US" sz="1100">
              <a:solidFill>
                <a:srgbClr val="404040"/>
              </a:solidFill>
              <a:latin typeface="Trebuchet MS" pitchFamily="34" charset="0"/>
              <a:cs typeface="MS PGothic" charset="0"/>
            </a:endParaRPr>
          </a:p>
        </p:txBody>
      </p:sp>
      <p:pic>
        <p:nvPicPr>
          <p:cNvPr id="32777" name="Picture 69" descr="Optical ring 2"/>
          <p:cNvPicPr>
            <a:picLocks noChangeAspect="1" noChangeArrowheads="1"/>
          </p:cNvPicPr>
          <p:nvPr/>
        </p:nvPicPr>
        <p:blipFill>
          <a:blip r:embed="rId3" cstate="print"/>
          <a:srcRect/>
          <a:stretch>
            <a:fillRect/>
          </a:stretch>
        </p:blipFill>
        <p:spPr bwMode="auto">
          <a:xfrm>
            <a:off x="2352675" y="2216159"/>
            <a:ext cx="1529239" cy="346075"/>
          </a:xfrm>
          <a:prstGeom prst="rect">
            <a:avLst/>
          </a:prstGeom>
          <a:noFill/>
          <a:ln w="9525">
            <a:noFill/>
            <a:miter lim="800000"/>
            <a:headEnd/>
            <a:tailEnd/>
          </a:ln>
        </p:spPr>
      </p:pic>
      <p:sp>
        <p:nvSpPr>
          <p:cNvPr id="10" name="Freeform 69"/>
          <p:cNvSpPr>
            <a:spLocks noEditPoints="1"/>
          </p:cNvSpPr>
          <p:nvPr/>
        </p:nvSpPr>
        <p:spPr bwMode="auto">
          <a:xfrm>
            <a:off x="2237105" y="2406650"/>
            <a:ext cx="268288" cy="280988"/>
          </a:xfrm>
          <a:custGeom>
            <a:avLst/>
            <a:gdLst/>
            <a:ahLst/>
            <a:cxnLst>
              <a:cxn ang="0">
                <a:pos x="252" y="0"/>
              </a:cxn>
              <a:cxn ang="0">
                <a:pos x="188" y="8"/>
              </a:cxn>
              <a:cxn ang="0">
                <a:pos x="197" y="44"/>
              </a:cxn>
              <a:cxn ang="0">
                <a:pos x="125" y="116"/>
              </a:cxn>
              <a:cxn ang="0">
                <a:pos x="64" y="84"/>
              </a:cxn>
              <a:cxn ang="0">
                <a:pos x="0" y="252"/>
              </a:cxn>
              <a:cxn ang="0">
                <a:pos x="252" y="504"/>
              </a:cxn>
              <a:cxn ang="0">
                <a:pos x="504" y="252"/>
              </a:cxn>
              <a:cxn ang="0">
                <a:pos x="252" y="0"/>
              </a:cxn>
              <a:cxn ang="0">
                <a:pos x="129" y="76"/>
              </a:cxn>
              <a:cxn ang="0">
                <a:pos x="156" y="49"/>
              </a:cxn>
              <a:cxn ang="0">
                <a:pos x="129" y="21"/>
              </a:cxn>
              <a:cxn ang="0">
                <a:pos x="101" y="49"/>
              </a:cxn>
              <a:cxn ang="0">
                <a:pos x="129" y="76"/>
              </a:cxn>
              <a:cxn ang="0">
                <a:pos x="356" y="334"/>
              </a:cxn>
              <a:cxn ang="0">
                <a:pos x="410" y="365"/>
              </a:cxn>
              <a:cxn ang="0">
                <a:pos x="356" y="395"/>
              </a:cxn>
              <a:cxn ang="0">
                <a:pos x="356" y="375"/>
              </a:cxn>
              <a:cxn ang="0">
                <a:pos x="286" y="375"/>
              </a:cxn>
              <a:cxn ang="0">
                <a:pos x="250" y="297"/>
              </a:cxn>
              <a:cxn ang="0">
                <a:pos x="213" y="375"/>
              </a:cxn>
              <a:cxn ang="0">
                <a:pos x="143" y="375"/>
              </a:cxn>
              <a:cxn ang="0">
                <a:pos x="143" y="395"/>
              </a:cxn>
              <a:cxn ang="0">
                <a:pos x="88" y="365"/>
              </a:cxn>
              <a:cxn ang="0">
                <a:pos x="143" y="334"/>
              </a:cxn>
              <a:cxn ang="0">
                <a:pos x="143" y="355"/>
              </a:cxn>
              <a:cxn ang="0">
                <a:pos x="201" y="355"/>
              </a:cxn>
              <a:cxn ang="0">
                <a:pos x="239" y="273"/>
              </a:cxn>
              <a:cxn ang="0">
                <a:pos x="193" y="176"/>
              </a:cxn>
              <a:cxn ang="0">
                <a:pos x="143" y="176"/>
              </a:cxn>
              <a:cxn ang="0">
                <a:pos x="143" y="196"/>
              </a:cxn>
              <a:cxn ang="0">
                <a:pos x="88" y="166"/>
              </a:cxn>
              <a:cxn ang="0">
                <a:pos x="143" y="134"/>
              </a:cxn>
              <a:cxn ang="0">
                <a:pos x="143" y="156"/>
              </a:cxn>
              <a:cxn ang="0">
                <a:pos x="206" y="156"/>
              </a:cxn>
              <a:cxn ang="0">
                <a:pos x="250" y="249"/>
              </a:cxn>
              <a:cxn ang="0">
                <a:pos x="293" y="156"/>
              </a:cxn>
              <a:cxn ang="0">
                <a:pos x="356" y="156"/>
              </a:cxn>
              <a:cxn ang="0">
                <a:pos x="356" y="134"/>
              </a:cxn>
              <a:cxn ang="0">
                <a:pos x="410" y="166"/>
              </a:cxn>
              <a:cxn ang="0">
                <a:pos x="356" y="196"/>
              </a:cxn>
              <a:cxn ang="0">
                <a:pos x="356" y="176"/>
              </a:cxn>
              <a:cxn ang="0">
                <a:pos x="306" y="176"/>
              </a:cxn>
              <a:cxn ang="0">
                <a:pos x="261" y="273"/>
              </a:cxn>
              <a:cxn ang="0">
                <a:pos x="299" y="355"/>
              </a:cxn>
              <a:cxn ang="0">
                <a:pos x="356" y="355"/>
              </a:cxn>
              <a:cxn ang="0">
                <a:pos x="356" y="334"/>
              </a:cxn>
            </a:cxnLst>
            <a:rect l="0" t="0" r="r" b="b"/>
            <a:pathLst>
              <a:path w="504" h="504">
                <a:moveTo>
                  <a:pt x="252" y="0"/>
                </a:moveTo>
                <a:cubicBezTo>
                  <a:pt x="230" y="0"/>
                  <a:pt x="208" y="3"/>
                  <a:pt x="188" y="8"/>
                </a:cubicBezTo>
                <a:cubicBezTo>
                  <a:pt x="194" y="19"/>
                  <a:pt x="197" y="31"/>
                  <a:pt x="197" y="44"/>
                </a:cubicBezTo>
                <a:cubicBezTo>
                  <a:pt x="197" y="84"/>
                  <a:pt x="165" y="116"/>
                  <a:pt x="125" y="116"/>
                </a:cubicBezTo>
                <a:cubicBezTo>
                  <a:pt x="99" y="116"/>
                  <a:pt x="77" y="103"/>
                  <a:pt x="64" y="84"/>
                </a:cubicBezTo>
                <a:cubicBezTo>
                  <a:pt x="24" y="128"/>
                  <a:pt x="0" y="187"/>
                  <a:pt x="0" y="252"/>
                </a:cubicBezTo>
                <a:cubicBezTo>
                  <a:pt x="0" y="391"/>
                  <a:pt x="113" y="504"/>
                  <a:pt x="252" y="504"/>
                </a:cubicBezTo>
                <a:cubicBezTo>
                  <a:pt x="391" y="504"/>
                  <a:pt x="504" y="391"/>
                  <a:pt x="504" y="252"/>
                </a:cubicBezTo>
                <a:cubicBezTo>
                  <a:pt x="504" y="112"/>
                  <a:pt x="391" y="0"/>
                  <a:pt x="252" y="0"/>
                </a:cubicBezTo>
                <a:close/>
                <a:moveTo>
                  <a:pt x="129" y="76"/>
                </a:moveTo>
                <a:cubicBezTo>
                  <a:pt x="144" y="76"/>
                  <a:pt x="156" y="64"/>
                  <a:pt x="156" y="49"/>
                </a:cubicBezTo>
                <a:cubicBezTo>
                  <a:pt x="156" y="34"/>
                  <a:pt x="144" y="21"/>
                  <a:pt x="129" y="21"/>
                </a:cubicBezTo>
                <a:cubicBezTo>
                  <a:pt x="114" y="21"/>
                  <a:pt x="101" y="34"/>
                  <a:pt x="101" y="49"/>
                </a:cubicBezTo>
                <a:cubicBezTo>
                  <a:pt x="101" y="64"/>
                  <a:pt x="114" y="76"/>
                  <a:pt x="129" y="76"/>
                </a:cubicBezTo>
                <a:close/>
                <a:moveTo>
                  <a:pt x="356" y="334"/>
                </a:moveTo>
                <a:cubicBezTo>
                  <a:pt x="410" y="365"/>
                  <a:pt x="410" y="365"/>
                  <a:pt x="410" y="365"/>
                </a:cubicBezTo>
                <a:cubicBezTo>
                  <a:pt x="356" y="395"/>
                  <a:pt x="356" y="395"/>
                  <a:pt x="356" y="395"/>
                </a:cubicBezTo>
                <a:cubicBezTo>
                  <a:pt x="356" y="375"/>
                  <a:pt x="356" y="375"/>
                  <a:pt x="356" y="375"/>
                </a:cubicBezTo>
                <a:cubicBezTo>
                  <a:pt x="286" y="375"/>
                  <a:pt x="286" y="375"/>
                  <a:pt x="286" y="375"/>
                </a:cubicBezTo>
                <a:cubicBezTo>
                  <a:pt x="250" y="297"/>
                  <a:pt x="250" y="297"/>
                  <a:pt x="250" y="297"/>
                </a:cubicBezTo>
                <a:cubicBezTo>
                  <a:pt x="213" y="375"/>
                  <a:pt x="213" y="375"/>
                  <a:pt x="213" y="375"/>
                </a:cubicBezTo>
                <a:cubicBezTo>
                  <a:pt x="143" y="375"/>
                  <a:pt x="143" y="375"/>
                  <a:pt x="143" y="375"/>
                </a:cubicBezTo>
                <a:cubicBezTo>
                  <a:pt x="143" y="395"/>
                  <a:pt x="143" y="395"/>
                  <a:pt x="143" y="395"/>
                </a:cubicBezTo>
                <a:cubicBezTo>
                  <a:pt x="88" y="365"/>
                  <a:pt x="88" y="365"/>
                  <a:pt x="88" y="365"/>
                </a:cubicBezTo>
                <a:cubicBezTo>
                  <a:pt x="143" y="334"/>
                  <a:pt x="143" y="334"/>
                  <a:pt x="143" y="334"/>
                </a:cubicBezTo>
                <a:cubicBezTo>
                  <a:pt x="143" y="355"/>
                  <a:pt x="143" y="355"/>
                  <a:pt x="143" y="355"/>
                </a:cubicBezTo>
                <a:cubicBezTo>
                  <a:pt x="201" y="355"/>
                  <a:pt x="201" y="355"/>
                  <a:pt x="201" y="355"/>
                </a:cubicBezTo>
                <a:cubicBezTo>
                  <a:pt x="239" y="273"/>
                  <a:pt x="239" y="273"/>
                  <a:pt x="239" y="273"/>
                </a:cubicBezTo>
                <a:cubicBezTo>
                  <a:pt x="193" y="176"/>
                  <a:pt x="193" y="176"/>
                  <a:pt x="193" y="176"/>
                </a:cubicBezTo>
                <a:cubicBezTo>
                  <a:pt x="143" y="176"/>
                  <a:pt x="143" y="176"/>
                  <a:pt x="143" y="176"/>
                </a:cubicBezTo>
                <a:cubicBezTo>
                  <a:pt x="143" y="196"/>
                  <a:pt x="143" y="196"/>
                  <a:pt x="143" y="196"/>
                </a:cubicBezTo>
                <a:cubicBezTo>
                  <a:pt x="88" y="166"/>
                  <a:pt x="88" y="166"/>
                  <a:pt x="88" y="166"/>
                </a:cubicBezTo>
                <a:cubicBezTo>
                  <a:pt x="143" y="134"/>
                  <a:pt x="143" y="134"/>
                  <a:pt x="143" y="134"/>
                </a:cubicBezTo>
                <a:cubicBezTo>
                  <a:pt x="143" y="156"/>
                  <a:pt x="143" y="156"/>
                  <a:pt x="143" y="156"/>
                </a:cubicBezTo>
                <a:cubicBezTo>
                  <a:pt x="206" y="156"/>
                  <a:pt x="206" y="156"/>
                  <a:pt x="206" y="156"/>
                </a:cubicBezTo>
                <a:cubicBezTo>
                  <a:pt x="250" y="249"/>
                  <a:pt x="250" y="249"/>
                  <a:pt x="250" y="249"/>
                </a:cubicBezTo>
                <a:cubicBezTo>
                  <a:pt x="293" y="156"/>
                  <a:pt x="293" y="156"/>
                  <a:pt x="293" y="156"/>
                </a:cubicBezTo>
                <a:cubicBezTo>
                  <a:pt x="356" y="156"/>
                  <a:pt x="356" y="156"/>
                  <a:pt x="356" y="156"/>
                </a:cubicBezTo>
                <a:cubicBezTo>
                  <a:pt x="356" y="134"/>
                  <a:pt x="356" y="134"/>
                  <a:pt x="356" y="134"/>
                </a:cubicBezTo>
                <a:cubicBezTo>
                  <a:pt x="410" y="166"/>
                  <a:pt x="410" y="166"/>
                  <a:pt x="410" y="166"/>
                </a:cubicBezTo>
                <a:cubicBezTo>
                  <a:pt x="356" y="196"/>
                  <a:pt x="356" y="196"/>
                  <a:pt x="356" y="196"/>
                </a:cubicBezTo>
                <a:cubicBezTo>
                  <a:pt x="356" y="176"/>
                  <a:pt x="356" y="176"/>
                  <a:pt x="356" y="176"/>
                </a:cubicBezTo>
                <a:cubicBezTo>
                  <a:pt x="306" y="176"/>
                  <a:pt x="306" y="176"/>
                  <a:pt x="306" y="176"/>
                </a:cubicBezTo>
                <a:cubicBezTo>
                  <a:pt x="261" y="273"/>
                  <a:pt x="261" y="273"/>
                  <a:pt x="261" y="273"/>
                </a:cubicBezTo>
                <a:cubicBezTo>
                  <a:pt x="299" y="355"/>
                  <a:pt x="299" y="355"/>
                  <a:pt x="299" y="355"/>
                </a:cubicBezTo>
                <a:cubicBezTo>
                  <a:pt x="356" y="355"/>
                  <a:pt x="356" y="355"/>
                  <a:pt x="356" y="355"/>
                </a:cubicBezTo>
                <a:lnTo>
                  <a:pt x="356" y="334"/>
                </a:lnTo>
                <a:close/>
              </a:path>
            </a:pathLst>
          </a:custGeom>
          <a:solidFill>
            <a:schemeClr val="accent4">
              <a:lumMod val="75000"/>
            </a:schemeClr>
          </a:solidFill>
          <a:ln w="9525">
            <a:noFill/>
            <a:round/>
            <a:headEnd/>
            <a:tailEnd/>
          </a:ln>
        </p:spPr>
        <p:txBody>
          <a:bodyPr lIns="0" tIns="53547" rIns="0" bIns="53547"/>
          <a:lstStyle/>
          <a:p>
            <a:pPr algn="ctr" defTabSz="1070920" eaLnBrk="0" hangingPunct="0">
              <a:lnSpc>
                <a:spcPct val="90000"/>
              </a:lnSpc>
              <a:spcAft>
                <a:spcPts val="1406"/>
              </a:spcAft>
              <a:buClr>
                <a:srgbClr val="FFFFFF"/>
              </a:buClr>
              <a:defRPr/>
            </a:pPr>
            <a:endParaRPr lang="en-US" sz="1100">
              <a:solidFill>
                <a:srgbClr val="404040"/>
              </a:solidFill>
              <a:latin typeface="Trebuchet MS" pitchFamily="34" charset="0"/>
              <a:cs typeface="MS PGothic" charset="0"/>
            </a:endParaRPr>
          </a:p>
        </p:txBody>
      </p:sp>
      <p:sp>
        <p:nvSpPr>
          <p:cNvPr id="11" name="Freeform 69"/>
          <p:cNvSpPr>
            <a:spLocks noEditPoints="1"/>
          </p:cNvSpPr>
          <p:nvPr/>
        </p:nvSpPr>
        <p:spPr bwMode="auto">
          <a:xfrm>
            <a:off x="2290764" y="2060575"/>
            <a:ext cx="268288" cy="279400"/>
          </a:xfrm>
          <a:custGeom>
            <a:avLst/>
            <a:gdLst/>
            <a:ahLst/>
            <a:cxnLst>
              <a:cxn ang="0">
                <a:pos x="252" y="0"/>
              </a:cxn>
              <a:cxn ang="0">
                <a:pos x="188" y="8"/>
              </a:cxn>
              <a:cxn ang="0">
                <a:pos x="197" y="44"/>
              </a:cxn>
              <a:cxn ang="0">
                <a:pos x="125" y="116"/>
              </a:cxn>
              <a:cxn ang="0">
                <a:pos x="64" y="84"/>
              </a:cxn>
              <a:cxn ang="0">
                <a:pos x="0" y="252"/>
              </a:cxn>
              <a:cxn ang="0">
                <a:pos x="252" y="504"/>
              </a:cxn>
              <a:cxn ang="0">
                <a:pos x="504" y="252"/>
              </a:cxn>
              <a:cxn ang="0">
                <a:pos x="252" y="0"/>
              </a:cxn>
              <a:cxn ang="0">
                <a:pos x="129" y="76"/>
              </a:cxn>
              <a:cxn ang="0">
                <a:pos x="156" y="49"/>
              </a:cxn>
              <a:cxn ang="0">
                <a:pos x="129" y="21"/>
              </a:cxn>
              <a:cxn ang="0">
                <a:pos x="101" y="49"/>
              </a:cxn>
              <a:cxn ang="0">
                <a:pos x="129" y="76"/>
              </a:cxn>
              <a:cxn ang="0">
                <a:pos x="356" y="334"/>
              </a:cxn>
              <a:cxn ang="0">
                <a:pos x="410" y="365"/>
              </a:cxn>
              <a:cxn ang="0">
                <a:pos x="356" y="395"/>
              </a:cxn>
              <a:cxn ang="0">
                <a:pos x="356" y="375"/>
              </a:cxn>
              <a:cxn ang="0">
                <a:pos x="286" y="375"/>
              </a:cxn>
              <a:cxn ang="0">
                <a:pos x="250" y="297"/>
              </a:cxn>
              <a:cxn ang="0">
                <a:pos x="213" y="375"/>
              </a:cxn>
              <a:cxn ang="0">
                <a:pos x="143" y="375"/>
              </a:cxn>
              <a:cxn ang="0">
                <a:pos x="143" y="395"/>
              </a:cxn>
              <a:cxn ang="0">
                <a:pos x="88" y="365"/>
              </a:cxn>
              <a:cxn ang="0">
                <a:pos x="143" y="334"/>
              </a:cxn>
              <a:cxn ang="0">
                <a:pos x="143" y="355"/>
              </a:cxn>
              <a:cxn ang="0">
                <a:pos x="201" y="355"/>
              </a:cxn>
              <a:cxn ang="0">
                <a:pos x="239" y="273"/>
              </a:cxn>
              <a:cxn ang="0">
                <a:pos x="193" y="176"/>
              </a:cxn>
              <a:cxn ang="0">
                <a:pos x="143" y="176"/>
              </a:cxn>
              <a:cxn ang="0">
                <a:pos x="143" y="196"/>
              </a:cxn>
              <a:cxn ang="0">
                <a:pos x="88" y="166"/>
              </a:cxn>
              <a:cxn ang="0">
                <a:pos x="143" y="134"/>
              </a:cxn>
              <a:cxn ang="0">
                <a:pos x="143" y="156"/>
              </a:cxn>
              <a:cxn ang="0">
                <a:pos x="206" y="156"/>
              </a:cxn>
              <a:cxn ang="0">
                <a:pos x="250" y="249"/>
              </a:cxn>
              <a:cxn ang="0">
                <a:pos x="293" y="156"/>
              </a:cxn>
              <a:cxn ang="0">
                <a:pos x="356" y="156"/>
              </a:cxn>
              <a:cxn ang="0">
                <a:pos x="356" y="134"/>
              </a:cxn>
              <a:cxn ang="0">
                <a:pos x="410" y="166"/>
              </a:cxn>
              <a:cxn ang="0">
                <a:pos x="356" y="196"/>
              </a:cxn>
              <a:cxn ang="0">
                <a:pos x="356" y="176"/>
              </a:cxn>
              <a:cxn ang="0">
                <a:pos x="306" y="176"/>
              </a:cxn>
              <a:cxn ang="0">
                <a:pos x="261" y="273"/>
              </a:cxn>
              <a:cxn ang="0">
                <a:pos x="299" y="355"/>
              </a:cxn>
              <a:cxn ang="0">
                <a:pos x="356" y="355"/>
              </a:cxn>
              <a:cxn ang="0">
                <a:pos x="356" y="334"/>
              </a:cxn>
            </a:cxnLst>
            <a:rect l="0" t="0" r="r" b="b"/>
            <a:pathLst>
              <a:path w="504" h="504">
                <a:moveTo>
                  <a:pt x="252" y="0"/>
                </a:moveTo>
                <a:cubicBezTo>
                  <a:pt x="230" y="0"/>
                  <a:pt x="208" y="3"/>
                  <a:pt x="188" y="8"/>
                </a:cubicBezTo>
                <a:cubicBezTo>
                  <a:pt x="194" y="19"/>
                  <a:pt x="197" y="31"/>
                  <a:pt x="197" y="44"/>
                </a:cubicBezTo>
                <a:cubicBezTo>
                  <a:pt x="197" y="84"/>
                  <a:pt x="165" y="116"/>
                  <a:pt x="125" y="116"/>
                </a:cubicBezTo>
                <a:cubicBezTo>
                  <a:pt x="99" y="116"/>
                  <a:pt x="77" y="103"/>
                  <a:pt x="64" y="84"/>
                </a:cubicBezTo>
                <a:cubicBezTo>
                  <a:pt x="24" y="128"/>
                  <a:pt x="0" y="187"/>
                  <a:pt x="0" y="252"/>
                </a:cubicBezTo>
                <a:cubicBezTo>
                  <a:pt x="0" y="391"/>
                  <a:pt x="113" y="504"/>
                  <a:pt x="252" y="504"/>
                </a:cubicBezTo>
                <a:cubicBezTo>
                  <a:pt x="391" y="504"/>
                  <a:pt x="504" y="391"/>
                  <a:pt x="504" y="252"/>
                </a:cubicBezTo>
                <a:cubicBezTo>
                  <a:pt x="504" y="112"/>
                  <a:pt x="391" y="0"/>
                  <a:pt x="252" y="0"/>
                </a:cubicBezTo>
                <a:close/>
                <a:moveTo>
                  <a:pt x="129" y="76"/>
                </a:moveTo>
                <a:cubicBezTo>
                  <a:pt x="144" y="76"/>
                  <a:pt x="156" y="64"/>
                  <a:pt x="156" y="49"/>
                </a:cubicBezTo>
                <a:cubicBezTo>
                  <a:pt x="156" y="34"/>
                  <a:pt x="144" y="21"/>
                  <a:pt x="129" y="21"/>
                </a:cubicBezTo>
                <a:cubicBezTo>
                  <a:pt x="114" y="21"/>
                  <a:pt x="101" y="34"/>
                  <a:pt x="101" y="49"/>
                </a:cubicBezTo>
                <a:cubicBezTo>
                  <a:pt x="101" y="64"/>
                  <a:pt x="114" y="76"/>
                  <a:pt x="129" y="76"/>
                </a:cubicBezTo>
                <a:close/>
                <a:moveTo>
                  <a:pt x="356" y="334"/>
                </a:moveTo>
                <a:cubicBezTo>
                  <a:pt x="410" y="365"/>
                  <a:pt x="410" y="365"/>
                  <a:pt x="410" y="365"/>
                </a:cubicBezTo>
                <a:cubicBezTo>
                  <a:pt x="356" y="395"/>
                  <a:pt x="356" y="395"/>
                  <a:pt x="356" y="395"/>
                </a:cubicBezTo>
                <a:cubicBezTo>
                  <a:pt x="356" y="375"/>
                  <a:pt x="356" y="375"/>
                  <a:pt x="356" y="375"/>
                </a:cubicBezTo>
                <a:cubicBezTo>
                  <a:pt x="286" y="375"/>
                  <a:pt x="286" y="375"/>
                  <a:pt x="286" y="375"/>
                </a:cubicBezTo>
                <a:cubicBezTo>
                  <a:pt x="250" y="297"/>
                  <a:pt x="250" y="297"/>
                  <a:pt x="250" y="297"/>
                </a:cubicBezTo>
                <a:cubicBezTo>
                  <a:pt x="213" y="375"/>
                  <a:pt x="213" y="375"/>
                  <a:pt x="213" y="375"/>
                </a:cubicBezTo>
                <a:cubicBezTo>
                  <a:pt x="143" y="375"/>
                  <a:pt x="143" y="375"/>
                  <a:pt x="143" y="375"/>
                </a:cubicBezTo>
                <a:cubicBezTo>
                  <a:pt x="143" y="395"/>
                  <a:pt x="143" y="395"/>
                  <a:pt x="143" y="395"/>
                </a:cubicBezTo>
                <a:cubicBezTo>
                  <a:pt x="88" y="365"/>
                  <a:pt x="88" y="365"/>
                  <a:pt x="88" y="365"/>
                </a:cubicBezTo>
                <a:cubicBezTo>
                  <a:pt x="143" y="334"/>
                  <a:pt x="143" y="334"/>
                  <a:pt x="143" y="334"/>
                </a:cubicBezTo>
                <a:cubicBezTo>
                  <a:pt x="143" y="355"/>
                  <a:pt x="143" y="355"/>
                  <a:pt x="143" y="355"/>
                </a:cubicBezTo>
                <a:cubicBezTo>
                  <a:pt x="201" y="355"/>
                  <a:pt x="201" y="355"/>
                  <a:pt x="201" y="355"/>
                </a:cubicBezTo>
                <a:cubicBezTo>
                  <a:pt x="239" y="273"/>
                  <a:pt x="239" y="273"/>
                  <a:pt x="239" y="273"/>
                </a:cubicBezTo>
                <a:cubicBezTo>
                  <a:pt x="193" y="176"/>
                  <a:pt x="193" y="176"/>
                  <a:pt x="193" y="176"/>
                </a:cubicBezTo>
                <a:cubicBezTo>
                  <a:pt x="143" y="176"/>
                  <a:pt x="143" y="176"/>
                  <a:pt x="143" y="176"/>
                </a:cubicBezTo>
                <a:cubicBezTo>
                  <a:pt x="143" y="196"/>
                  <a:pt x="143" y="196"/>
                  <a:pt x="143" y="196"/>
                </a:cubicBezTo>
                <a:cubicBezTo>
                  <a:pt x="88" y="166"/>
                  <a:pt x="88" y="166"/>
                  <a:pt x="88" y="166"/>
                </a:cubicBezTo>
                <a:cubicBezTo>
                  <a:pt x="143" y="134"/>
                  <a:pt x="143" y="134"/>
                  <a:pt x="143" y="134"/>
                </a:cubicBezTo>
                <a:cubicBezTo>
                  <a:pt x="143" y="156"/>
                  <a:pt x="143" y="156"/>
                  <a:pt x="143" y="156"/>
                </a:cubicBezTo>
                <a:cubicBezTo>
                  <a:pt x="206" y="156"/>
                  <a:pt x="206" y="156"/>
                  <a:pt x="206" y="156"/>
                </a:cubicBezTo>
                <a:cubicBezTo>
                  <a:pt x="250" y="249"/>
                  <a:pt x="250" y="249"/>
                  <a:pt x="250" y="249"/>
                </a:cubicBezTo>
                <a:cubicBezTo>
                  <a:pt x="293" y="156"/>
                  <a:pt x="293" y="156"/>
                  <a:pt x="293" y="156"/>
                </a:cubicBezTo>
                <a:cubicBezTo>
                  <a:pt x="356" y="156"/>
                  <a:pt x="356" y="156"/>
                  <a:pt x="356" y="156"/>
                </a:cubicBezTo>
                <a:cubicBezTo>
                  <a:pt x="356" y="134"/>
                  <a:pt x="356" y="134"/>
                  <a:pt x="356" y="134"/>
                </a:cubicBezTo>
                <a:cubicBezTo>
                  <a:pt x="410" y="166"/>
                  <a:pt x="410" y="166"/>
                  <a:pt x="410" y="166"/>
                </a:cubicBezTo>
                <a:cubicBezTo>
                  <a:pt x="356" y="196"/>
                  <a:pt x="356" y="196"/>
                  <a:pt x="356" y="196"/>
                </a:cubicBezTo>
                <a:cubicBezTo>
                  <a:pt x="356" y="176"/>
                  <a:pt x="356" y="176"/>
                  <a:pt x="356" y="176"/>
                </a:cubicBezTo>
                <a:cubicBezTo>
                  <a:pt x="306" y="176"/>
                  <a:pt x="306" y="176"/>
                  <a:pt x="306" y="176"/>
                </a:cubicBezTo>
                <a:cubicBezTo>
                  <a:pt x="261" y="273"/>
                  <a:pt x="261" y="273"/>
                  <a:pt x="261" y="273"/>
                </a:cubicBezTo>
                <a:cubicBezTo>
                  <a:pt x="299" y="355"/>
                  <a:pt x="299" y="355"/>
                  <a:pt x="299" y="355"/>
                </a:cubicBezTo>
                <a:cubicBezTo>
                  <a:pt x="356" y="355"/>
                  <a:pt x="356" y="355"/>
                  <a:pt x="356" y="355"/>
                </a:cubicBezTo>
                <a:lnTo>
                  <a:pt x="356" y="334"/>
                </a:lnTo>
                <a:close/>
              </a:path>
            </a:pathLst>
          </a:custGeom>
          <a:solidFill>
            <a:schemeClr val="accent4">
              <a:lumMod val="75000"/>
            </a:schemeClr>
          </a:solidFill>
          <a:ln w="9525">
            <a:noFill/>
            <a:round/>
            <a:headEnd/>
            <a:tailEnd/>
          </a:ln>
        </p:spPr>
        <p:txBody>
          <a:bodyPr lIns="0" tIns="53547" rIns="0" bIns="53547"/>
          <a:lstStyle/>
          <a:p>
            <a:pPr algn="ctr" defTabSz="1070920" eaLnBrk="0" hangingPunct="0">
              <a:lnSpc>
                <a:spcPct val="90000"/>
              </a:lnSpc>
              <a:spcAft>
                <a:spcPts val="1406"/>
              </a:spcAft>
              <a:buClr>
                <a:srgbClr val="FFFFFF"/>
              </a:buClr>
              <a:defRPr/>
            </a:pPr>
            <a:endParaRPr lang="en-US" sz="1100">
              <a:solidFill>
                <a:srgbClr val="404040"/>
              </a:solidFill>
              <a:latin typeface="Trebuchet MS" pitchFamily="34" charset="0"/>
              <a:cs typeface="MS PGothic" charset="0"/>
            </a:endParaRPr>
          </a:p>
        </p:txBody>
      </p:sp>
      <p:sp>
        <p:nvSpPr>
          <p:cNvPr id="12" name="Freeform 69"/>
          <p:cNvSpPr>
            <a:spLocks noEditPoints="1"/>
          </p:cNvSpPr>
          <p:nvPr/>
        </p:nvSpPr>
        <p:spPr bwMode="auto">
          <a:xfrm>
            <a:off x="3642521" y="2203459"/>
            <a:ext cx="268288" cy="277813"/>
          </a:xfrm>
          <a:custGeom>
            <a:avLst/>
            <a:gdLst/>
            <a:ahLst/>
            <a:cxnLst>
              <a:cxn ang="0">
                <a:pos x="252" y="0"/>
              </a:cxn>
              <a:cxn ang="0">
                <a:pos x="188" y="8"/>
              </a:cxn>
              <a:cxn ang="0">
                <a:pos x="197" y="44"/>
              </a:cxn>
              <a:cxn ang="0">
                <a:pos x="125" y="116"/>
              </a:cxn>
              <a:cxn ang="0">
                <a:pos x="64" y="84"/>
              </a:cxn>
              <a:cxn ang="0">
                <a:pos x="0" y="252"/>
              </a:cxn>
              <a:cxn ang="0">
                <a:pos x="252" y="504"/>
              </a:cxn>
              <a:cxn ang="0">
                <a:pos x="504" y="252"/>
              </a:cxn>
              <a:cxn ang="0">
                <a:pos x="252" y="0"/>
              </a:cxn>
              <a:cxn ang="0">
                <a:pos x="129" y="76"/>
              </a:cxn>
              <a:cxn ang="0">
                <a:pos x="156" y="49"/>
              </a:cxn>
              <a:cxn ang="0">
                <a:pos x="129" y="21"/>
              </a:cxn>
              <a:cxn ang="0">
                <a:pos x="101" y="49"/>
              </a:cxn>
              <a:cxn ang="0">
                <a:pos x="129" y="76"/>
              </a:cxn>
              <a:cxn ang="0">
                <a:pos x="356" y="334"/>
              </a:cxn>
              <a:cxn ang="0">
                <a:pos x="410" y="365"/>
              </a:cxn>
              <a:cxn ang="0">
                <a:pos x="356" y="395"/>
              </a:cxn>
              <a:cxn ang="0">
                <a:pos x="356" y="375"/>
              </a:cxn>
              <a:cxn ang="0">
                <a:pos x="286" y="375"/>
              </a:cxn>
              <a:cxn ang="0">
                <a:pos x="250" y="297"/>
              </a:cxn>
              <a:cxn ang="0">
                <a:pos x="213" y="375"/>
              </a:cxn>
              <a:cxn ang="0">
                <a:pos x="143" y="375"/>
              </a:cxn>
              <a:cxn ang="0">
                <a:pos x="143" y="395"/>
              </a:cxn>
              <a:cxn ang="0">
                <a:pos x="88" y="365"/>
              </a:cxn>
              <a:cxn ang="0">
                <a:pos x="143" y="334"/>
              </a:cxn>
              <a:cxn ang="0">
                <a:pos x="143" y="355"/>
              </a:cxn>
              <a:cxn ang="0">
                <a:pos x="201" y="355"/>
              </a:cxn>
              <a:cxn ang="0">
                <a:pos x="239" y="273"/>
              </a:cxn>
              <a:cxn ang="0">
                <a:pos x="193" y="176"/>
              </a:cxn>
              <a:cxn ang="0">
                <a:pos x="143" y="176"/>
              </a:cxn>
              <a:cxn ang="0">
                <a:pos x="143" y="196"/>
              </a:cxn>
              <a:cxn ang="0">
                <a:pos x="88" y="166"/>
              </a:cxn>
              <a:cxn ang="0">
                <a:pos x="143" y="134"/>
              </a:cxn>
              <a:cxn ang="0">
                <a:pos x="143" y="156"/>
              </a:cxn>
              <a:cxn ang="0">
                <a:pos x="206" y="156"/>
              </a:cxn>
              <a:cxn ang="0">
                <a:pos x="250" y="249"/>
              </a:cxn>
              <a:cxn ang="0">
                <a:pos x="293" y="156"/>
              </a:cxn>
              <a:cxn ang="0">
                <a:pos x="356" y="156"/>
              </a:cxn>
              <a:cxn ang="0">
                <a:pos x="356" y="134"/>
              </a:cxn>
              <a:cxn ang="0">
                <a:pos x="410" y="166"/>
              </a:cxn>
              <a:cxn ang="0">
                <a:pos x="356" y="196"/>
              </a:cxn>
              <a:cxn ang="0">
                <a:pos x="356" y="176"/>
              </a:cxn>
              <a:cxn ang="0">
                <a:pos x="306" y="176"/>
              </a:cxn>
              <a:cxn ang="0">
                <a:pos x="261" y="273"/>
              </a:cxn>
              <a:cxn ang="0">
                <a:pos x="299" y="355"/>
              </a:cxn>
              <a:cxn ang="0">
                <a:pos x="356" y="355"/>
              </a:cxn>
              <a:cxn ang="0">
                <a:pos x="356" y="334"/>
              </a:cxn>
            </a:cxnLst>
            <a:rect l="0" t="0" r="r" b="b"/>
            <a:pathLst>
              <a:path w="504" h="504">
                <a:moveTo>
                  <a:pt x="252" y="0"/>
                </a:moveTo>
                <a:cubicBezTo>
                  <a:pt x="230" y="0"/>
                  <a:pt x="208" y="3"/>
                  <a:pt x="188" y="8"/>
                </a:cubicBezTo>
                <a:cubicBezTo>
                  <a:pt x="194" y="19"/>
                  <a:pt x="197" y="31"/>
                  <a:pt x="197" y="44"/>
                </a:cubicBezTo>
                <a:cubicBezTo>
                  <a:pt x="197" y="84"/>
                  <a:pt x="165" y="116"/>
                  <a:pt x="125" y="116"/>
                </a:cubicBezTo>
                <a:cubicBezTo>
                  <a:pt x="99" y="116"/>
                  <a:pt x="77" y="103"/>
                  <a:pt x="64" y="84"/>
                </a:cubicBezTo>
                <a:cubicBezTo>
                  <a:pt x="24" y="128"/>
                  <a:pt x="0" y="187"/>
                  <a:pt x="0" y="252"/>
                </a:cubicBezTo>
                <a:cubicBezTo>
                  <a:pt x="0" y="391"/>
                  <a:pt x="113" y="504"/>
                  <a:pt x="252" y="504"/>
                </a:cubicBezTo>
                <a:cubicBezTo>
                  <a:pt x="391" y="504"/>
                  <a:pt x="504" y="391"/>
                  <a:pt x="504" y="252"/>
                </a:cubicBezTo>
                <a:cubicBezTo>
                  <a:pt x="504" y="112"/>
                  <a:pt x="391" y="0"/>
                  <a:pt x="252" y="0"/>
                </a:cubicBezTo>
                <a:close/>
                <a:moveTo>
                  <a:pt x="129" y="76"/>
                </a:moveTo>
                <a:cubicBezTo>
                  <a:pt x="144" y="76"/>
                  <a:pt x="156" y="64"/>
                  <a:pt x="156" y="49"/>
                </a:cubicBezTo>
                <a:cubicBezTo>
                  <a:pt x="156" y="34"/>
                  <a:pt x="144" y="21"/>
                  <a:pt x="129" y="21"/>
                </a:cubicBezTo>
                <a:cubicBezTo>
                  <a:pt x="114" y="21"/>
                  <a:pt x="101" y="34"/>
                  <a:pt x="101" y="49"/>
                </a:cubicBezTo>
                <a:cubicBezTo>
                  <a:pt x="101" y="64"/>
                  <a:pt x="114" y="76"/>
                  <a:pt x="129" y="76"/>
                </a:cubicBezTo>
                <a:close/>
                <a:moveTo>
                  <a:pt x="356" y="334"/>
                </a:moveTo>
                <a:cubicBezTo>
                  <a:pt x="410" y="365"/>
                  <a:pt x="410" y="365"/>
                  <a:pt x="410" y="365"/>
                </a:cubicBezTo>
                <a:cubicBezTo>
                  <a:pt x="356" y="395"/>
                  <a:pt x="356" y="395"/>
                  <a:pt x="356" y="395"/>
                </a:cubicBezTo>
                <a:cubicBezTo>
                  <a:pt x="356" y="375"/>
                  <a:pt x="356" y="375"/>
                  <a:pt x="356" y="375"/>
                </a:cubicBezTo>
                <a:cubicBezTo>
                  <a:pt x="286" y="375"/>
                  <a:pt x="286" y="375"/>
                  <a:pt x="286" y="375"/>
                </a:cubicBezTo>
                <a:cubicBezTo>
                  <a:pt x="250" y="297"/>
                  <a:pt x="250" y="297"/>
                  <a:pt x="250" y="297"/>
                </a:cubicBezTo>
                <a:cubicBezTo>
                  <a:pt x="213" y="375"/>
                  <a:pt x="213" y="375"/>
                  <a:pt x="213" y="375"/>
                </a:cubicBezTo>
                <a:cubicBezTo>
                  <a:pt x="143" y="375"/>
                  <a:pt x="143" y="375"/>
                  <a:pt x="143" y="375"/>
                </a:cubicBezTo>
                <a:cubicBezTo>
                  <a:pt x="143" y="395"/>
                  <a:pt x="143" y="395"/>
                  <a:pt x="143" y="395"/>
                </a:cubicBezTo>
                <a:cubicBezTo>
                  <a:pt x="88" y="365"/>
                  <a:pt x="88" y="365"/>
                  <a:pt x="88" y="365"/>
                </a:cubicBezTo>
                <a:cubicBezTo>
                  <a:pt x="143" y="334"/>
                  <a:pt x="143" y="334"/>
                  <a:pt x="143" y="334"/>
                </a:cubicBezTo>
                <a:cubicBezTo>
                  <a:pt x="143" y="355"/>
                  <a:pt x="143" y="355"/>
                  <a:pt x="143" y="355"/>
                </a:cubicBezTo>
                <a:cubicBezTo>
                  <a:pt x="201" y="355"/>
                  <a:pt x="201" y="355"/>
                  <a:pt x="201" y="355"/>
                </a:cubicBezTo>
                <a:cubicBezTo>
                  <a:pt x="239" y="273"/>
                  <a:pt x="239" y="273"/>
                  <a:pt x="239" y="273"/>
                </a:cubicBezTo>
                <a:cubicBezTo>
                  <a:pt x="193" y="176"/>
                  <a:pt x="193" y="176"/>
                  <a:pt x="193" y="176"/>
                </a:cubicBezTo>
                <a:cubicBezTo>
                  <a:pt x="143" y="176"/>
                  <a:pt x="143" y="176"/>
                  <a:pt x="143" y="176"/>
                </a:cubicBezTo>
                <a:cubicBezTo>
                  <a:pt x="143" y="196"/>
                  <a:pt x="143" y="196"/>
                  <a:pt x="143" y="196"/>
                </a:cubicBezTo>
                <a:cubicBezTo>
                  <a:pt x="88" y="166"/>
                  <a:pt x="88" y="166"/>
                  <a:pt x="88" y="166"/>
                </a:cubicBezTo>
                <a:cubicBezTo>
                  <a:pt x="143" y="134"/>
                  <a:pt x="143" y="134"/>
                  <a:pt x="143" y="134"/>
                </a:cubicBezTo>
                <a:cubicBezTo>
                  <a:pt x="143" y="156"/>
                  <a:pt x="143" y="156"/>
                  <a:pt x="143" y="156"/>
                </a:cubicBezTo>
                <a:cubicBezTo>
                  <a:pt x="206" y="156"/>
                  <a:pt x="206" y="156"/>
                  <a:pt x="206" y="156"/>
                </a:cubicBezTo>
                <a:cubicBezTo>
                  <a:pt x="250" y="249"/>
                  <a:pt x="250" y="249"/>
                  <a:pt x="250" y="249"/>
                </a:cubicBezTo>
                <a:cubicBezTo>
                  <a:pt x="293" y="156"/>
                  <a:pt x="293" y="156"/>
                  <a:pt x="293" y="156"/>
                </a:cubicBezTo>
                <a:cubicBezTo>
                  <a:pt x="356" y="156"/>
                  <a:pt x="356" y="156"/>
                  <a:pt x="356" y="156"/>
                </a:cubicBezTo>
                <a:cubicBezTo>
                  <a:pt x="356" y="134"/>
                  <a:pt x="356" y="134"/>
                  <a:pt x="356" y="134"/>
                </a:cubicBezTo>
                <a:cubicBezTo>
                  <a:pt x="410" y="166"/>
                  <a:pt x="410" y="166"/>
                  <a:pt x="410" y="166"/>
                </a:cubicBezTo>
                <a:cubicBezTo>
                  <a:pt x="356" y="196"/>
                  <a:pt x="356" y="196"/>
                  <a:pt x="356" y="196"/>
                </a:cubicBezTo>
                <a:cubicBezTo>
                  <a:pt x="356" y="176"/>
                  <a:pt x="356" y="176"/>
                  <a:pt x="356" y="176"/>
                </a:cubicBezTo>
                <a:cubicBezTo>
                  <a:pt x="306" y="176"/>
                  <a:pt x="306" y="176"/>
                  <a:pt x="306" y="176"/>
                </a:cubicBezTo>
                <a:cubicBezTo>
                  <a:pt x="261" y="273"/>
                  <a:pt x="261" y="273"/>
                  <a:pt x="261" y="273"/>
                </a:cubicBezTo>
                <a:cubicBezTo>
                  <a:pt x="299" y="355"/>
                  <a:pt x="299" y="355"/>
                  <a:pt x="299" y="355"/>
                </a:cubicBezTo>
                <a:cubicBezTo>
                  <a:pt x="356" y="355"/>
                  <a:pt x="356" y="355"/>
                  <a:pt x="356" y="355"/>
                </a:cubicBezTo>
                <a:lnTo>
                  <a:pt x="356" y="334"/>
                </a:lnTo>
                <a:close/>
              </a:path>
            </a:pathLst>
          </a:custGeom>
          <a:solidFill>
            <a:schemeClr val="accent4">
              <a:lumMod val="75000"/>
            </a:schemeClr>
          </a:solidFill>
          <a:ln w="9525">
            <a:noFill/>
            <a:round/>
            <a:headEnd/>
            <a:tailEnd/>
          </a:ln>
        </p:spPr>
        <p:txBody>
          <a:bodyPr lIns="0" tIns="53547" rIns="0" bIns="53547"/>
          <a:lstStyle/>
          <a:p>
            <a:pPr algn="ctr" defTabSz="1070920" eaLnBrk="0" hangingPunct="0">
              <a:lnSpc>
                <a:spcPct val="90000"/>
              </a:lnSpc>
              <a:spcAft>
                <a:spcPts val="1406"/>
              </a:spcAft>
              <a:buClr>
                <a:srgbClr val="FFFFFF"/>
              </a:buClr>
              <a:defRPr/>
            </a:pPr>
            <a:endParaRPr lang="en-US" sz="1100">
              <a:solidFill>
                <a:srgbClr val="404040"/>
              </a:solidFill>
              <a:latin typeface="Trebuchet MS" pitchFamily="34" charset="0"/>
              <a:cs typeface="MS PGothic" charset="0"/>
            </a:endParaRPr>
          </a:p>
        </p:txBody>
      </p:sp>
      <p:sp>
        <p:nvSpPr>
          <p:cNvPr id="13" name="Freeform 69"/>
          <p:cNvSpPr>
            <a:spLocks noEditPoints="1"/>
          </p:cNvSpPr>
          <p:nvPr/>
        </p:nvSpPr>
        <p:spPr bwMode="auto">
          <a:xfrm>
            <a:off x="3019267" y="2039938"/>
            <a:ext cx="268288" cy="279400"/>
          </a:xfrm>
          <a:custGeom>
            <a:avLst/>
            <a:gdLst/>
            <a:ahLst/>
            <a:cxnLst>
              <a:cxn ang="0">
                <a:pos x="252" y="0"/>
              </a:cxn>
              <a:cxn ang="0">
                <a:pos x="188" y="8"/>
              </a:cxn>
              <a:cxn ang="0">
                <a:pos x="197" y="44"/>
              </a:cxn>
              <a:cxn ang="0">
                <a:pos x="125" y="116"/>
              </a:cxn>
              <a:cxn ang="0">
                <a:pos x="64" y="84"/>
              </a:cxn>
              <a:cxn ang="0">
                <a:pos x="0" y="252"/>
              </a:cxn>
              <a:cxn ang="0">
                <a:pos x="252" y="504"/>
              </a:cxn>
              <a:cxn ang="0">
                <a:pos x="504" y="252"/>
              </a:cxn>
              <a:cxn ang="0">
                <a:pos x="252" y="0"/>
              </a:cxn>
              <a:cxn ang="0">
                <a:pos x="129" y="76"/>
              </a:cxn>
              <a:cxn ang="0">
                <a:pos x="156" y="49"/>
              </a:cxn>
              <a:cxn ang="0">
                <a:pos x="129" y="21"/>
              </a:cxn>
              <a:cxn ang="0">
                <a:pos x="101" y="49"/>
              </a:cxn>
              <a:cxn ang="0">
                <a:pos x="129" y="76"/>
              </a:cxn>
              <a:cxn ang="0">
                <a:pos x="356" y="334"/>
              </a:cxn>
              <a:cxn ang="0">
                <a:pos x="410" y="365"/>
              </a:cxn>
              <a:cxn ang="0">
                <a:pos x="356" y="395"/>
              </a:cxn>
              <a:cxn ang="0">
                <a:pos x="356" y="375"/>
              </a:cxn>
              <a:cxn ang="0">
                <a:pos x="286" y="375"/>
              </a:cxn>
              <a:cxn ang="0">
                <a:pos x="250" y="297"/>
              </a:cxn>
              <a:cxn ang="0">
                <a:pos x="213" y="375"/>
              </a:cxn>
              <a:cxn ang="0">
                <a:pos x="143" y="375"/>
              </a:cxn>
              <a:cxn ang="0">
                <a:pos x="143" y="395"/>
              </a:cxn>
              <a:cxn ang="0">
                <a:pos x="88" y="365"/>
              </a:cxn>
              <a:cxn ang="0">
                <a:pos x="143" y="334"/>
              </a:cxn>
              <a:cxn ang="0">
                <a:pos x="143" y="355"/>
              </a:cxn>
              <a:cxn ang="0">
                <a:pos x="201" y="355"/>
              </a:cxn>
              <a:cxn ang="0">
                <a:pos x="239" y="273"/>
              </a:cxn>
              <a:cxn ang="0">
                <a:pos x="193" y="176"/>
              </a:cxn>
              <a:cxn ang="0">
                <a:pos x="143" y="176"/>
              </a:cxn>
              <a:cxn ang="0">
                <a:pos x="143" y="196"/>
              </a:cxn>
              <a:cxn ang="0">
                <a:pos x="88" y="166"/>
              </a:cxn>
              <a:cxn ang="0">
                <a:pos x="143" y="134"/>
              </a:cxn>
              <a:cxn ang="0">
                <a:pos x="143" y="156"/>
              </a:cxn>
              <a:cxn ang="0">
                <a:pos x="206" y="156"/>
              </a:cxn>
              <a:cxn ang="0">
                <a:pos x="250" y="249"/>
              </a:cxn>
              <a:cxn ang="0">
                <a:pos x="293" y="156"/>
              </a:cxn>
              <a:cxn ang="0">
                <a:pos x="356" y="156"/>
              </a:cxn>
              <a:cxn ang="0">
                <a:pos x="356" y="134"/>
              </a:cxn>
              <a:cxn ang="0">
                <a:pos x="410" y="166"/>
              </a:cxn>
              <a:cxn ang="0">
                <a:pos x="356" y="196"/>
              </a:cxn>
              <a:cxn ang="0">
                <a:pos x="356" y="176"/>
              </a:cxn>
              <a:cxn ang="0">
                <a:pos x="306" y="176"/>
              </a:cxn>
              <a:cxn ang="0">
                <a:pos x="261" y="273"/>
              </a:cxn>
              <a:cxn ang="0">
                <a:pos x="299" y="355"/>
              </a:cxn>
              <a:cxn ang="0">
                <a:pos x="356" y="355"/>
              </a:cxn>
              <a:cxn ang="0">
                <a:pos x="356" y="334"/>
              </a:cxn>
            </a:cxnLst>
            <a:rect l="0" t="0" r="r" b="b"/>
            <a:pathLst>
              <a:path w="504" h="504">
                <a:moveTo>
                  <a:pt x="252" y="0"/>
                </a:moveTo>
                <a:cubicBezTo>
                  <a:pt x="230" y="0"/>
                  <a:pt x="208" y="3"/>
                  <a:pt x="188" y="8"/>
                </a:cubicBezTo>
                <a:cubicBezTo>
                  <a:pt x="194" y="19"/>
                  <a:pt x="197" y="31"/>
                  <a:pt x="197" y="44"/>
                </a:cubicBezTo>
                <a:cubicBezTo>
                  <a:pt x="197" y="84"/>
                  <a:pt x="165" y="116"/>
                  <a:pt x="125" y="116"/>
                </a:cubicBezTo>
                <a:cubicBezTo>
                  <a:pt x="99" y="116"/>
                  <a:pt x="77" y="103"/>
                  <a:pt x="64" y="84"/>
                </a:cubicBezTo>
                <a:cubicBezTo>
                  <a:pt x="24" y="128"/>
                  <a:pt x="0" y="187"/>
                  <a:pt x="0" y="252"/>
                </a:cubicBezTo>
                <a:cubicBezTo>
                  <a:pt x="0" y="391"/>
                  <a:pt x="113" y="504"/>
                  <a:pt x="252" y="504"/>
                </a:cubicBezTo>
                <a:cubicBezTo>
                  <a:pt x="391" y="504"/>
                  <a:pt x="504" y="391"/>
                  <a:pt x="504" y="252"/>
                </a:cubicBezTo>
                <a:cubicBezTo>
                  <a:pt x="504" y="112"/>
                  <a:pt x="391" y="0"/>
                  <a:pt x="252" y="0"/>
                </a:cubicBezTo>
                <a:close/>
                <a:moveTo>
                  <a:pt x="129" y="76"/>
                </a:moveTo>
                <a:cubicBezTo>
                  <a:pt x="144" y="76"/>
                  <a:pt x="156" y="64"/>
                  <a:pt x="156" y="49"/>
                </a:cubicBezTo>
                <a:cubicBezTo>
                  <a:pt x="156" y="34"/>
                  <a:pt x="144" y="21"/>
                  <a:pt x="129" y="21"/>
                </a:cubicBezTo>
                <a:cubicBezTo>
                  <a:pt x="114" y="21"/>
                  <a:pt x="101" y="34"/>
                  <a:pt x="101" y="49"/>
                </a:cubicBezTo>
                <a:cubicBezTo>
                  <a:pt x="101" y="64"/>
                  <a:pt x="114" y="76"/>
                  <a:pt x="129" y="76"/>
                </a:cubicBezTo>
                <a:close/>
                <a:moveTo>
                  <a:pt x="356" y="334"/>
                </a:moveTo>
                <a:cubicBezTo>
                  <a:pt x="410" y="365"/>
                  <a:pt x="410" y="365"/>
                  <a:pt x="410" y="365"/>
                </a:cubicBezTo>
                <a:cubicBezTo>
                  <a:pt x="356" y="395"/>
                  <a:pt x="356" y="395"/>
                  <a:pt x="356" y="395"/>
                </a:cubicBezTo>
                <a:cubicBezTo>
                  <a:pt x="356" y="375"/>
                  <a:pt x="356" y="375"/>
                  <a:pt x="356" y="375"/>
                </a:cubicBezTo>
                <a:cubicBezTo>
                  <a:pt x="286" y="375"/>
                  <a:pt x="286" y="375"/>
                  <a:pt x="286" y="375"/>
                </a:cubicBezTo>
                <a:cubicBezTo>
                  <a:pt x="250" y="297"/>
                  <a:pt x="250" y="297"/>
                  <a:pt x="250" y="297"/>
                </a:cubicBezTo>
                <a:cubicBezTo>
                  <a:pt x="213" y="375"/>
                  <a:pt x="213" y="375"/>
                  <a:pt x="213" y="375"/>
                </a:cubicBezTo>
                <a:cubicBezTo>
                  <a:pt x="143" y="375"/>
                  <a:pt x="143" y="375"/>
                  <a:pt x="143" y="375"/>
                </a:cubicBezTo>
                <a:cubicBezTo>
                  <a:pt x="143" y="395"/>
                  <a:pt x="143" y="395"/>
                  <a:pt x="143" y="395"/>
                </a:cubicBezTo>
                <a:cubicBezTo>
                  <a:pt x="88" y="365"/>
                  <a:pt x="88" y="365"/>
                  <a:pt x="88" y="365"/>
                </a:cubicBezTo>
                <a:cubicBezTo>
                  <a:pt x="143" y="334"/>
                  <a:pt x="143" y="334"/>
                  <a:pt x="143" y="334"/>
                </a:cubicBezTo>
                <a:cubicBezTo>
                  <a:pt x="143" y="355"/>
                  <a:pt x="143" y="355"/>
                  <a:pt x="143" y="355"/>
                </a:cubicBezTo>
                <a:cubicBezTo>
                  <a:pt x="201" y="355"/>
                  <a:pt x="201" y="355"/>
                  <a:pt x="201" y="355"/>
                </a:cubicBezTo>
                <a:cubicBezTo>
                  <a:pt x="239" y="273"/>
                  <a:pt x="239" y="273"/>
                  <a:pt x="239" y="273"/>
                </a:cubicBezTo>
                <a:cubicBezTo>
                  <a:pt x="193" y="176"/>
                  <a:pt x="193" y="176"/>
                  <a:pt x="193" y="176"/>
                </a:cubicBezTo>
                <a:cubicBezTo>
                  <a:pt x="143" y="176"/>
                  <a:pt x="143" y="176"/>
                  <a:pt x="143" y="176"/>
                </a:cubicBezTo>
                <a:cubicBezTo>
                  <a:pt x="143" y="196"/>
                  <a:pt x="143" y="196"/>
                  <a:pt x="143" y="196"/>
                </a:cubicBezTo>
                <a:cubicBezTo>
                  <a:pt x="88" y="166"/>
                  <a:pt x="88" y="166"/>
                  <a:pt x="88" y="166"/>
                </a:cubicBezTo>
                <a:cubicBezTo>
                  <a:pt x="143" y="134"/>
                  <a:pt x="143" y="134"/>
                  <a:pt x="143" y="134"/>
                </a:cubicBezTo>
                <a:cubicBezTo>
                  <a:pt x="143" y="156"/>
                  <a:pt x="143" y="156"/>
                  <a:pt x="143" y="156"/>
                </a:cubicBezTo>
                <a:cubicBezTo>
                  <a:pt x="206" y="156"/>
                  <a:pt x="206" y="156"/>
                  <a:pt x="206" y="156"/>
                </a:cubicBezTo>
                <a:cubicBezTo>
                  <a:pt x="250" y="249"/>
                  <a:pt x="250" y="249"/>
                  <a:pt x="250" y="249"/>
                </a:cubicBezTo>
                <a:cubicBezTo>
                  <a:pt x="293" y="156"/>
                  <a:pt x="293" y="156"/>
                  <a:pt x="293" y="156"/>
                </a:cubicBezTo>
                <a:cubicBezTo>
                  <a:pt x="356" y="156"/>
                  <a:pt x="356" y="156"/>
                  <a:pt x="356" y="156"/>
                </a:cubicBezTo>
                <a:cubicBezTo>
                  <a:pt x="356" y="134"/>
                  <a:pt x="356" y="134"/>
                  <a:pt x="356" y="134"/>
                </a:cubicBezTo>
                <a:cubicBezTo>
                  <a:pt x="410" y="166"/>
                  <a:pt x="410" y="166"/>
                  <a:pt x="410" y="166"/>
                </a:cubicBezTo>
                <a:cubicBezTo>
                  <a:pt x="356" y="196"/>
                  <a:pt x="356" y="196"/>
                  <a:pt x="356" y="196"/>
                </a:cubicBezTo>
                <a:cubicBezTo>
                  <a:pt x="356" y="176"/>
                  <a:pt x="356" y="176"/>
                  <a:pt x="356" y="176"/>
                </a:cubicBezTo>
                <a:cubicBezTo>
                  <a:pt x="306" y="176"/>
                  <a:pt x="306" y="176"/>
                  <a:pt x="306" y="176"/>
                </a:cubicBezTo>
                <a:cubicBezTo>
                  <a:pt x="261" y="273"/>
                  <a:pt x="261" y="273"/>
                  <a:pt x="261" y="273"/>
                </a:cubicBezTo>
                <a:cubicBezTo>
                  <a:pt x="299" y="355"/>
                  <a:pt x="299" y="355"/>
                  <a:pt x="299" y="355"/>
                </a:cubicBezTo>
                <a:cubicBezTo>
                  <a:pt x="356" y="355"/>
                  <a:pt x="356" y="355"/>
                  <a:pt x="356" y="355"/>
                </a:cubicBezTo>
                <a:lnTo>
                  <a:pt x="356" y="334"/>
                </a:lnTo>
                <a:close/>
              </a:path>
            </a:pathLst>
          </a:custGeom>
          <a:solidFill>
            <a:schemeClr val="accent4">
              <a:lumMod val="75000"/>
            </a:schemeClr>
          </a:solidFill>
          <a:ln w="9525">
            <a:noFill/>
            <a:round/>
            <a:headEnd/>
            <a:tailEnd/>
          </a:ln>
        </p:spPr>
        <p:txBody>
          <a:bodyPr lIns="0" tIns="53547" rIns="0" bIns="53547"/>
          <a:lstStyle/>
          <a:p>
            <a:pPr algn="ctr" defTabSz="1070920" eaLnBrk="0" hangingPunct="0">
              <a:lnSpc>
                <a:spcPct val="90000"/>
              </a:lnSpc>
              <a:spcAft>
                <a:spcPts val="1406"/>
              </a:spcAft>
              <a:buClr>
                <a:srgbClr val="FFFFFF"/>
              </a:buClr>
              <a:defRPr/>
            </a:pPr>
            <a:endParaRPr lang="en-US" sz="1100">
              <a:solidFill>
                <a:srgbClr val="404040"/>
              </a:solidFill>
              <a:latin typeface="Trebuchet MS" pitchFamily="34" charset="0"/>
              <a:cs typeface="MS PGothic" charset="0"/>
            </a:endParaRPr>
          </a:p>
        </p:txBody>
      </p:sp>
      <p:sp>
        <p:nvSpPr>
          <p:cNvPr id="32782" name="Freeform 54"/>
          <p:cNvSpPr>
            <a:spLocks noEditPoints="1"/>
          </p:cNvSpPr>
          <p:nvPr/>
        </p:nvSpPr>
        <p:spPr bwMode="auto">
          <a:xfrm>
            <a:off x="1605598" y="2549534"/>
            <a:ext cx="167164" cy="366713"/>
          </a:xfrm>
          <a:custGeom>
            <a:avLst/>
            <a:gdLst>
              <a:gd name="T0" fmla="*/ 2147483647 w 341"/>
              <a:gd name="T1" fmla="*/ 0 h 740"/>
              <a:gd name="T2" fmla="*/ 2147483647 w 341"/>
              <a:gd name="T3" fmla="*/ 0 h 740"/>
              <a:gd name="T4" fmla="*/ 2147483647 w 341"/>
              <a:gd name="T5" fmla="*/ 2147483647 h 740"/>
              <a:gd name="T6" fmla="*/ 2147483647 w 341"/>
              <a:gd name="T7" fmla="*/ 2147483647 h 740"/>
              <a:gd name="T8" fmla="*/ 0 w 341"/>
              <a:gd name="T9" fmla="*/ 2147483647 h 740"/>
              <a:gd name="T10" fmla="*/ 0 w 341"/>
              <a:gd name="T11" fmla="*/ 2147483647 h 740"/>
              <a:gd name="T12" fmla="*/ 2147483647 w 341"/>
              <a:gd name="T13" fmla="*/ 2147483647 h 740"/>
              <a:gd name="T14" fmla="*/ 2147483647 w 341"/>
              <a:gd name="T15" fmla="*/ 2147483647 h 740"/>
              <a:gd name="T16" fmla="*/ 2147483647 w 341"/>
              <a:gd name="T17" fmla="*/ 2147483647 h 740"/>
              <a:gd name="T18" fmla="*/ 2147483647 w 341"/>
              <a:gd name="T19" fmla="*/ 2147483647 h 740"/>
              <a:gd name="T20" fmla="*/ 2147483647 w 341"/>
              <a:gd name="T21" fmla="*/ 0 h 740"/>
              <a:gd name="T22" fmla="*/ 2147483647 w 341"/>
              <a:gd name="T23" fmla="*/ 2147483647 h 740"/>
              <a:gd name="T24" fmla="*/ 2147483647 w 341"/>
              <a:gd name="T25" fmla="*/ 2147483647 h 740"/>
              <a:gd name="T26" fmla="*/ 2147483647 w 341"/>
              <a:gd name="T27" fmla="*/ 2147483647 h 740"/>
              <a:gd name="T28" fmla="*/ 2147483647 w 341"/>
              <a:gd name="T29" fmla="*/ 2147483647 h 740"/>
              <a:gd name="T30" fmla="*/ 2147483647 w 341"/>
              <a:gd name="T31" fmla="*/ 2147483647 h 740"/>
              <a:gd name="T32" fmla="*/ 0 w 341"/>
              <a:gd name="T33" fmla="*/ 2147483647 h 740"/>
              <a:gd name="T34" fmla="*/ 0 w 341"/>
              <a:gd name="T35" fmla="*/ 2147483647 h 740"/>
              <a:gd name="T36" fmla="*/ 2147483647 w 341"/>
              <a:gd name="T37" fmla="*/ 2147483647 h 740"/>
              <a:gd name="T38" fmla="*/ 2147483647 w 341"/>
              <a:gd name="T39" fmla="*/ 2147483647 h 740"/>
              <a:gd name="T40" fmla="*/ 0 w 341"/>
              <a:gd name="T41" fmla="*/ 2147483647 h 740"/>
              <a:gd name="T42" fmla="*/ 0 w 341"/>
              <a:gd name="T43" fmla="*/ 2147483647 h 740"/>
              <a:gd name="T44" fmla="*/ 0 w 341"/>
              <a:gd name="T45" fmla="*/ 2147483647 h 740"/>
              <a:gd name="T46" fmla="*/ 2147483647 w 341"/>
              <a:gd name="T47" fmla="*/ 2147483647 h 740"/>
              <a:gd name="T48" fmla="*/ 2147483647 w 341"/>
              <a:gd name="T49" fmla="*/ 2147483647 h 740"/>
              <a:gd name="T50" fmla="*/ 0 w 341"/>
              <a:gd name="T51" fmla="*/ 2147483647 h 740"/>
              <a:gd name="T52" fmla="*/ 0 w 341"/>
              <a:gd name="T53" fmla="*/ 2147483647 h 740"/>
              <a:gd name="T54" fmla="*/ 0 w 341"/>
              <a:gd name="T55" fmla="*/ 2147483647 h 740"/>
              <a:gd name="T56" fmla="*/ 2147483647 w 341"/>
              <a:gd name="T57" fmla="*/ 2147483647 h 740"/>
              <a:gd name="T58" fmla="*/ 2147483647 w 341"/>
              <a:gd name="T59" fmla="*/ 2147483647 h 740"/>
              <a:gd name="T60" fmla="*/ 0 w 341"/>
              <a:gd name="T61" fmla="*/ 2147483647 h 740"/>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341"/>
              <a:gd name="T94" fmla="*/ 0 h 740"/>
              <a:gd name="T95" fmla="*/ 341 w 341"/>
              <a:gd name="T96" fmla="*/ 740 h 740"/>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341" h="740">
                <a:moveTo>
                  <a:pt x="289" y="0"/>
                </a:moveTo>
                <a:cubicBezTo>
                  <a:pt x="91" y="0"/>
                  <a:pt x="91" y="0"/>
                  <a:pt x="91" y="0"/>
                </a:cubicBezTo>
                <a:cubicBezTo>
                  <a:pt x="98" y="11"/>
                  <a:pt x="102" y="24"/>
                  <a:pt x="102" y="37"/>
                </a:cubicBezTo>
                <a:cubicBezTo>
                  <a:pt x="102" y="77"/>
                  <a:pt x="70" y="109"/>
                  <a:pt x="30" y="109"/>
                </a:cubicBezTo>
                <a:cubicBezTo>
                  <a:pt x="19" y="109"/>
                  <a:pt x="9" y="107"/>
                  <a:pt x="0" y="102"/>
                </a:cubicBezTo>
                <a:cubicBezTo>
                  <a:pt x="0" y="697"/>
                  <a:pt x="0" y="697"/>
                  <a:pt x="0" y="697"/>
                </a:cubicBezTo>
                <a:cubicBezTo>
                  <a:pt x="0" y="721"/>
                  <a:pt x="23" y="740"/>
                  <a:pt x="51" y="740"/>
                </a:cubicBezTo>
                <a:cubicBezTo>
                  <a:pt x="289" y="740"/>
                  <a:pt x="289" y="740"/>
                  <a:pt x="289" y="740"/>
                </a:cubicBezTo>
                <a:cubicBezTo>
                  <a:pt x="318" y="740"/>
                  <a:pt x="340" y="721"/>
                  <a:pt x="340" y="697"/>
                </a:cubicBezTo>
                <a:cubicBezTo>
                  <a:pt x="340" y="42"/>
                  <a:pt x="340" y="42"/>
                  <a:pt x="340" y="42"/>
                </a:cubicBezTo>
                <a:cubicBezTo>
                  <a:pt x="340" y="19"/>
                  <a:pt x="318" y="0"/>
                  <a:pt x="289" y="0"/>
                </a:cubicBezTo>
                <a:close/>
                <a:moveTo>
                  <a:pt x="31" y="63"/>
                </a:moveTo>
                <a:cubicBezTo>
                  <a:pt x="46" y="63"/>
                  <a:pt x="59" y="51"/>
                  <a:pt x="59" y="36"/>
                </a:cubicBezTo>
                <a:cubicBezTo>
                  <a:pt x="59" y="20"/>
                  <a:pt x="46" y="8"/>
                  <a:pt x="31" y="8"/>
                </a:cubicBezTo>
                <a:cubicBezTo>
                  <a:pt x="16" y="8"/>
                  <a:pt x="3" y="20"/>
                  <a:pt x="3" y="36"/>
                </a:cubicBezTo>
                <a:cubicBezTo>
                  <a:pt x="3" y="51"/>
                  <a:pt x="16" y="63"/>
                  <a:pt x="31" y="63"/>
                </a:cubicBezTo>
                <a:close/>
                <a:moveTo>
                  <a:pt x="0" y="185"/>
                </a:moveTo>
                <a:cubicBezTo>
                  <a:pt x="0" y="165"/>
                  <a:pt x="0" y="165"/>
                  <a:pt x="0" y="165"/>
                </a:cubicBezTo>
                <a:cubicBezTo>
                  <a:pt x="341" y="165"/>
                  <a:pt x="341" y="165"/>
                  <a:pt x="341" y="165"/>
                </a:cubicBezTo>
                <a:cubicBezTo>
                  <a:pt x="341" y="185"/>
                  <a:pt x="341" y="185"/>
                  <a:pt x="341" y="185"/>
                </a:cubicBezTo>
                <a:cubicBezTo>
                  <a:pt x="0" y="185"/>
                  <a:pt x="0" y="185"/>
                  <a:pt x="0" y="185"/>
                </a:cubicBezTo>
                <a:close/>
                <a:moveTo>
                  <a:pt x="0" y="372"/>
                </a:moveTo>
                <a:cubicBezTo>
                  <a:pt x="0" y="352"/>
                  <a:pt x="0" y="352"/>
                  <a:pt x="0" y="352"/>
                </a:cubicBezTo>
                <a:cubicBezTo>
                  <a:pt x="341" y="352"/>
                  <a:pt x="341" y="352"/>
                  <a:pt x="341" y="352"/>
                </a:cubicBezTo>
                <a:cubicBezTo>
                  <a:pt x="341" y="372"/>
                  <a:pt x="341" y="372"/>
                  <a:pt x="341" y="372"/>
                </a:cubicBezTo>
                <a:cubicBezTo>
                  <a:pt x="0" y="372"/>
                  <a:pt x="0" y="372"/>
                  <a:pt x="0" y="372"/>
                </a:cubicBezTo>
                <a:close/>
                <a:moveTo>
                  <a:pt x="0" y="559"/>
                </a:moveTo>
                <a:cubicBezTo>
                  <a:pt x="0" y="539"/>
                  <a:pt x="0" y="539"/>
                  <a:pt x="0" y="539"/>
                </a:cubicBezTo>
                <a:cubicBezTo>
                  <a:pt x="341" y="539"/>
                  <a:pt x="341" y="539"/>
                  <a:pt x="341" y="539"/>
                </a:cubicBezTo>
                <a:cubicBezTo>
                  <a:pt x="341" y="559"/>
                  <a:pt x="341" y="559"/>
                  <a:pt x="341" y="559"/>
                </a:cubicBezTo>
                <a:cubicBezTo>
                  <a:pt x="0" y="559"/>
                  <a:pt x="0" y="559"/>
                  <a:pt x="0" y="559"/>
                </a:cubicBezTo>
                <a:close/>
              </a:path>
            </a:pathLst>
          </a:custGeom>
          <a:solidFill>
            <a:schemeClr val="accent1"/>
          </a:solidFill>
          <a:ln w="9525">
            <a:noFill/>
            <a:round/>
            <a:headEnd/>
            <a:tailEnd/>
          </a:ln>
        </p:spPr>
        <p:txBody>
          <a:bodyPr lIns="0" tIns="53547" rIns="0" bIns="53547"/>
          <a:lstStyle/>
          <a:p>
            <a:endParaRPr lang="en-US"/>
          </a:p>
        </p:txBody>
      </p:sp>
      <p:sp>
        <p:nvSpPr>
          <p:cNvPr id="32783" name="TextBox 14"/>
          <p:cNvSpPr txBox="1">
            <a:spLocks noChangeArrowheads="1"/>
          </p:cNvSpPr>
          <p:nvPr/>
        </p:nvSpPr>
        <p:spPr bwMode="auto">
          <a:xfrm>
            <a:off x="1337309" y="2881322"/>
            <a:ext cx="844188" cy="260489"/>
          </a:xfrm>
          <a:prstGeom prst="rect">
            <a:avLst/>
          </a:prstGeom>
          <a:noFill/>
          <a:ln w="9525">
            <a:noFill/>
            <a:miter lim="800000"/>
            <a:headEnd/>
            <a:tailEnd/>
          </a:ln>
        </p:spPr>
        <p:txBody>
          <a:bodyPr wrap="square" lIns="0" tIns="53547" rIns="0" bIns="53547">
            <a:spAutoFit/>
          </a:bodyPr>
          <a:lstStyle/>
          <a:p>
            <a:pPr algn="ctr" defTabSz="1069975">
              <a:lnSpc>
                <a:spcPct val="90000"/>
              </a:lnSpc>
            </a:pPr>
            <a:r>
              <a:rPr lang="en-US" sz="1100" dirty="0" smtClean="0">
                <a:solidFill>
                  <a:srgbClr val="404040"/>
                </a:solidFill>
                <a:latin typeface="Trebuchet MS" pitchFamily="34" charset="0"/>
              </a:rPr>
              <a:t>RAN</a:t>
            </a:r>
            <a:endParaRPr lang="en-US" sz="1100" dirty="0">
              <a:solidFill>
                <a:srgbClr val="404040"/>
              </a:solidFill>
              <a:latin typeface="Trebuchet MS" pitchFamily="34" charset="0"/>
            </a:endParaRPr>
          </a:p>
        </p:txBody>
      </p:sp>
      <p:grpSp>
        <p:nvGrpSpPr>
          <p:cNvPr id="2" name="Group 130"/>
          <p:cNvGrpSpPr/>
          <p:nvPr/>
        </p:nvGrpSpPr>
        <p:grpSpPr>
          <a:xfrm>
            <a:off x="3192705" y="2886064"/>
            <a:ext cx="167227" cy="191307"/>
            <a:chOff x="8301396" y="2165932"/>
            <a:chExt cx="571500" cy="493713"/>
          </a:xfrm>
          <a:solidFill>
            <a:schemeClr val="accent5"/>
          </a:solidFill>
        </p:grpSpPr>
        <p:sp>
          <p:nvSpPr>
            <p:cNvPr id="17" name="Oval 126"/>
            <p:cNvSpPr>
              <a:spLocks noChangeArrowheads="1"/>
            </p:cNvSpPr>
            <p:nvPr/>
          </p:nvSpPr>
          <p:spPr bwMode="auto">
            <a:xfrm>
              <a:off x="8322033" y="2188157"/>
              <a:ext cx="52388" cy="52388"/>
            </a:xfrm>
            <a:prstGeom prst="ellipse">
              <a:avLst/>
            </a:prstGeom>
            <a:grpFill/>
            <a:ln w="9525">
              <a:noFill/>
              <a:round/>
              <a:headEnd/>
              <a:tailEnd/>
            </a:ln>
          </p:spPr>
          <p:txBody>
            <a:bodyPr lIns="0" rIns="0"/>
            <a:lstStyle/>
            <a:p>
              <a:pPr algn="ctr" defTabSz="1070920" eaLnBrk="0" hangingPunct="0">
                <a:lnSpc>
                  <a:spcPct val="90000"/>
                </a:lnSpc>
                <a:spcAft>
                  <a:spcPts val="1406"/>
                </a:spcAft>
                <a:buClr>
                  <a:srgbClr val="FFFFFF"/>
                </a:buClr>
                <a:defRPr/>
              </a:pPr>
              <a:endParaRPr lang="en-US" sz="1100">
                <a:solidFill>
                  <a:srgbClr val="404040"/>
                </a:solidFill>
                <a:latin typeface="Trebuchet MS" pitchFamily="34" charset="0"/>
                <a:ea typeface="ＭＳ Ｐゴシック" charset="-128"/>
              </a:endParaRPr>
            </a:p>
          </p:txBody>
        </p:sp>
        <p:sp>
          <p:nvSpPr>
            <p:cNvPr id="18" name="Freeform 127"/>
            <p:cNvSpPr>
              <a:spLocks noEditPoints="1"/>
            </p:cNvSpPr>
            <p:nvPr/>
          </p:nvSpPr>
          <p:spPr bwMode="auto">
            <a:xfrm>
              <a:off x="8301396" y="2165932"/>
              <a:ext cx="571500" cy="493713"/>
            </a:xfrm>
            <a:custGeom>
              <a:avLst/>
              <a:gdLst/>
              <a:ahLst/>
              <a:cxnLst>
                <a:cxn ang="0">
                  <a:pos x="606" y="102"/>
                </a:cxn>
                <a:cxn ang="0">
                  <a:pos x="606" y="430"/>
                </a:cxn>
                <a:cxn ang="0">
                  <a:pos x="605" y="430"/>
                </a:cxn>
                <a:cxn ang="0">
                  <a:pos x="303" y="524"/>
                </a:cxn>
                <a:cxn ang="0">
                  <a:pos x="1" y="430"/>
                </a:cxn>
                <a:cxn ang="0">
                  <a:pos x="0" y="430"/>
                </a:cxn>
                <a:cxn ang="0">
                  <a:pos x="0" y="102"/>
                </a:cxn>
                <a:cxn ang="0">
                  <a:pos x="48" y="121"/>
                </a:cxn>
                <a:cxn ang="0">
                  <a:pos x="121" y="48"/>
                </a:cxn>
                <a:cxn ang="0">
                  <a:pos x="116" y="22"/>
                </a:cxn>
                <a:cxn ang="0">
                  <a:pos x="303" y="0"/>
                </a:cxn>
                <a:cxn ang="0">
                  <a:pos x="606" y="102"/>
                </a:cxn>
                <a:cxn ang="0">
                  <a:pos x="302" y="340"/>
                </a:cxn>
                <a:cxn ang="0">
                  <a:pos x="582" y="256"/>
                </a:cxn>
                <a:cxn ang="0">
                  <a:pos x="580" y="242"/>
                </a:cxn>
                <a:cxn ang="0">
                  <a:pos x="566" y="244"/>
                </a:cxn>
                <a:cxn ang="0">
                  <a:pos x="302" y="320"/>
                </a:cxn>
                <a:cxn ang="0">
                  <a:pos x="37" y="245"/>
                </a:cxn>
                <a:cxn ang="0">
                  <a:pos x="37" y="245"/>
                </a:cxn>
                <a:cxn ang="0">
                  <a:pos x="23" y="244"/>
                </a:cxn>
                <a:cxn ang="0">
                  <a:pos x="21" y="258"/>
                </a:cxn>
                <a:cxn ang="0">
                  <a:pos x="302" y="340"/>
                </a:cxn>
                <a:cxn ang="0">
                  <a:pos x="302" y="233"/>
                </a:cxn>
                <a:cxn ang="0">
                  <a:pos x="582" y="149"/>
                </a:cxn>
                <a:cxn ang="0">
                  <a:pos x="580" y="135"/>
                </a:cxn>
                <a:cxn ang="0">
                  <a:pos x="566" y="137"/>
                </a:cxn>
                <a:cxn ang="0">
                  <a:pos x="302" y="213"/>
                </a:cxn>
                <a:cxn ang="0">
                  <a:pos x="37" y="138"/>
                </a:cxn>
                <a:cxn ang="0">
                  <a:pos x="37" y="138"/>
                </a:cxn>
                <a:cxn ang="0">
                  <a:pos x="23" y="136"/>
                </a:cxn>
                <a:cxn ang="0">
                  <a:pos x="21" y="150"/>
                </a:cxn>
                <a:cxn ang="0">
                  <a:pos x="302" y="233"/>
                </a:cxn>
                <a:cxn ang="0">
                  <a:pos x="302" y="444"/>
                </a:cxn>
                <a:cxn ang="0">
                  <a:pos x="582" y="360"/>
                </a:cxn>
                <a:cxn ang="0">
                  <a:pos x="580" y="346"/>
                </a:cxn>
                <a:cxn ang="0">
                  <a:pos x="566" y="348"/>
                </a:cxn>
                <a:cxn ang="0">
                  <a:pos x="302" y="424"/>
                </a:cxn>
                <a:cxn ang="0">
                  <a:pos x="37" y="349"/>
                </a:cxn>
                <a:cxn ang="0">
                  <a:pos x="37" y="349"/>
                </a:cxn>
                <a:cxn ang="0">
                  <a:pos x="23" y="348"/>
                </a:cxn>
                <a:cxn ang="0">
                  <a:pos x="21" y="362"/>
                </a:cxn>
                <a:cxn ang="0">
                  <a:pos x="302" y="444"/>
                </a:cxn>
              </a:cxnLst>
              <a:rect l="0" t="0" r="r" b="b"/>
              <a:pathLst>
                <a:path w="606" h="524">
                  <a:moveTo>
                    <a:pt x="606" y="102"/>
                  </a:moveTo>
                  <a:cubicBezTo>
                    <a:pt x="606" y="430"/>
                    <a:pt x="606" y="430"/>
                    <a:pt x="606" y="430"/>
                  </a:cubicBezTo>
                  <a:cubicBezTo>
                    <a:pt x="605" y="430"/>
                    <a:pt x="605" y="430"/>
                    <a:pt x="605" y="430"/>
                  </a:cubicBezTo>
                  <a:cubicBezTo>
                    <a:pt x="594" y="482"/>
                    <a:pt x="463" y="524"/>
                    <a:pt x="303" y="524"/>
                  </a:cubicBezTo>
                  <a:cubicBezTo>
                    <a:pt x="142" y="524"/>
                    <a:pt x="11" y="482"/>
                    <a:pt x="1" y="430"/>
                  </a:cubicBezTo>
                  <a:cubicBezTo>
                    <a:pt x="0" y="430"/>
                    <a:pt x="0" y="430"/>
                    <a:pt x="0" y="430"/>
                  </a:cubicBezTo>
                  <a:cubicBezTo>
                    <a:pt x="0" y="102"/>
                    <a:pt x="0" y="102"/>
                    <a:pt x="0" y="102"/>
                  </a:cubicBezTo>
                  <a:cubicBezTo>
                    <a:pt x="13" y="114"/>
                    <a:pt x="30" y="121"/>
                    <a:pt x="48" y="121"/>
                  </a:cubicBezTo>
                  <a:cubicBezTo>
                    <a:pt x="89" y="121"/>
                    <a:pt x="121" y="88"/>
                    <a:pt x="121" y="48"/>
                  </a:cubicBezTo>
                  <a:cubicBezTo>
                    <a:pt x="121" y="39"/>
                    <a:pt x="119" y="30"/>
                    <a:pt x="116" y="22"/>
                  </a:cubicBezTo>
                  <a:cubicBezTo>
                    <a:pt x="167" y="8"/>
                    <a:pt x="232" y="0"/>
                    <a:pt x="303" y="0"/>
                  </a:cubicBezTo>
                  <a:cubicBezTo>
                    <a:pt x="470" y="0"/>
                    <a:pt x="606" y="45"/>
                    <a:pt x="606" y="102"/>
                  </a:cubicBezTo>
                  <a:close/>
                  <a:moveTo>
                    <a:pt x="302" y="340"/>
                  </a:moveTo>
                  <a:cubicBezTo>
                    <a:pt x="516" y="340"/>
                    <a:pt x="579" y="260"/>
                    <a:pt x="582" y="256"/>
                  </a:cubicBezTo>
                  <a:cubicBezTo>
                    <a:pt x="585" y="252"/>
                    <a:pt x="584" y="246"/>
                    <a:pt x="580" y="242"/>
                  </a:cubicBezTo>
                  <a:cubicBezTo>
                    <a:pt x="576" y="239"/>
                    <a:pt x="569" y="240"/>
                    <a:pt x="566" y="244"/>
                  </a:cubicBezTo>
                  <a:cubicBezTo>
                    <a:pt x="565" y="245"/>
                    <a:pt x="505" y="320"/>
                    <a:pt x="302" y="320"/>
                  </a:cubicBezTo>
                  <a:cubicBezTo>
                    <a:pt x="99" y="320"/>
                    <a:pt x="37" y="246"/>
                    <a:pt x="37" y="245"/>
                  </a:cubicBezTo>
                  <a:cubicBezTo>
                    <a:pt x="37" y="245"/>
                    <a:pt x="37" y="245"/>
                    <a:pt x="37" y="245"/>
                  </a:cubicBezTo>
                  <a:cubicBezTo>
                    <a:pt x="33" y="241"/>
                    <a:pt x="27" y="240"/>
                    <a:pt x="23" y="244"/>
                  </a:cubicBezTo>
                  <a:cubicBezTo>
                    <a:pt x="18" y="247"/>
                    <a:pt x="18" y="253"/>
                    <a:pt x="21" y="258"/>
                  </a:cubicBezTo>
                  <a:cubicBezTo>
                    <a:pt x="24" y="261"/>
                    <a:pt x="88" y="340"/>
                    <a:pt x="302" y="340"/>
                  </a:cubicBezTo>
                  <a:close/>
                  <a:moveTo>
                    <a:pt x="302" y="233"/>
                  </a:moveTo>
                  <a:cubicBezTo>
                    <a:pt x="516" y="233"/>
                    <a:pt x="579" y="152"/>
                    <a:pt x="582" y="149"/>
                  </a:cubicBezTo>
                  <a:cubicBezTo>
                    <a:pt x="585" y="144"/>
                    <a:pt x="584" y="138"/>
                    <a:pt x="580" y="135"/>
                  </a:cubicBezTo>
                  <a:cubicBezTo>
                    <a:pt x="576" y="132"/>
                    <a:pt x="569" y="132"/>
                    <a:pt x="566" y="137"/>
                  </a:cubicBezTo>
                  <a:cubicBezTo>
                    <a:pt x="565" y="137"/>
                    <a:pt x="505" y="213"/>
                    <a:pt x="302" y="213"/>
                  </a:cubicBezTo>
                  <a:cubicBezTo>
                    <a:pt x="99" y="213"/>
                    <a:pt x="37" y="139"/>
                    <a:pt x="37" y="138"/>
                  </a:cubicBezTo>
                  <a:cubicBezTo>
                    <a:pt x="37" y="138"/>
                    <a:pt x="37" y="138"/>
                    <a:pt x="37" y="138"/>
                  </a:cubicBezTo>
                  <a:cubicBezTo>
                    <a:pt x="33" y="134"/>
                    <a:pt x="27" y="133"/>
                    <a:pt x="23" y="136"/>
                  </a:cubicBezTo>
                  <a:cubicBezTo>
                    <a:pt x="18" y="140"/>
                    <a:pt x="18" y="146"/>
                    <a:pt x="21" y="150"/>
                  </a:cubicBezTo>
                  <a:cubicBezTo>
                    <a:pt x="24" y="154"/>
                    <a:pt x="88" y="233"/>
                    <a:pt x="302" y="233"/>
                  </a:cubicBezTo>
                  <a:close/>
                  <a:moveTo>
                    <a:pt x="302" y="444"/>
                  </a:moveTo>
                  <a:cubicBezTo>
                    <a:pt x="516" y="444"/>
                    <a:pt x="579" y="364"/>
                    <a:pt x="582" y="360"/>
                  </a:cubicBezTo>
                  <a:cubicBezTo>
                    <a:pt x="585" y="356"/>
                    <a:pt x="584" y="350"/>
                    <a:pt x="580" y="346"/>
                  </a:cubicBezTo>
                  <a:cubicBezTo>
                    <a:pt x="576" y="343"/>
                    <a:pt x="569" y="344"/>
                    <a:pt x="566" y="348"/>
                  </a:cubicBezTo>
                  <a:cubicBezTo>
                    <a:pt x="565" y="349"/>
                    <a:pt x="505" y="424"/>
                    <a:pt x="302" y="424"/>
                  </a:cubicBezTo>
                  <a:cubicBezTo>
                    <a:pt x="99" y="424"/>
                    <a:pt x="37" y="350"/>
                    <a:pt x="37" y="349"/>
                  </a:cubicBezTo>
                  <a:cubicBezTo>
                    <a:pt x="37" y="349"/>
                    <a:pt x="37" y="349"/>
                    <a:pt x="37" y="349"/>
                  </a:cubicBezTo>
                  <a:cubicBezTo>
                    <a:pt x="33" y="345"/>
                    <a:pt x="27" y="344"/>
                    <a:pt x="23" y="348"/>
                  </a:cubicBezTo>
                  <a:cubicBezTo>
                    <a:pt x="18" y="351"/>
                    <a:pt x="18" y="357"/>
                    <a:pt x="21" y="362"/>
                  </a:cubicBezTo>
                  <a:cubicBezTo>
                    <a:pt x="24" y="365"/>
                    <a:pt x="88" y="444"/>
                    <a:pt x="302" y="444"/>
                  </a:cubicBezTo>
                  <a:close/>
                </a:path>
              </a:pathLst>
            </a:custGeom>
            <a:grpFill/>
            <a:ln w="9525">
              <a:noFill/>
              <a:round/>
              <a:headEnd/>
              <a:tailEnd/>
            </a:ln>
          </p:spPr>
          <p:txBody>
            <a:bodyPr lIns="0" rIns="0"/>
            <a:lstStyle/>
            <a:p>
              <a:pPr algn="ctr" defTabSz="1070920" eaLnBrk="0" hangingPunct="0">
                <a:lnSpc>
                  <a:spcPct val="90000"/>
                </a:lnSpc>
                <a:spcAft>
                  <a:spcPts val="1406"/>
                </a:spcAft>
                <a:buClr>
                  <a:srgbClr val="FFFFFF"/>
                </a:buClr>
                <a:defRPr/>
              </a:pPr>
              <a:endParaRPr lang="en-US" sz="1100">
                <a:solidFill>
                  <a:srgbClr val="404040"/>
                </a:solidFill>
                <a:latin typeface="Trebuchet MS" pitchFamily="34" charset="0"/>
                <a:ea typeface="ＭＳ Ｐゴシック" charset="-128"/>
              </a:endParaRPr>
            </a:p>
          </p:txBody>
        </p:sp>
      </p:grpSp>
      <p:sp>
        <p:nvSpPr>
          <p:cNvPr id="32785" name="TextBox 18"/>
          <p:cNvSpPr txBox="1">
            <a:spLocks noChangeArrowheads="1"/>
          </p:cNvSpPr>
          <p:nvPr/>
        </p:nvSpPr>
        <p:spPr bwMode="auto">
          <a:xfrm>
            <a:off x="3105944" y="3054359"/>
            <a:ext cx="460216" cy="263525"/>
          </a:xfrm>
          <a:prstGeom prst="rect">
            <a:avLst/>
          </a:prstGeom>
          <a:noFill/>
          <a:ln w="9525">
            <a:noFill/>
            <a:miter lim="800000"/>
            <a:headEnd/>
            <a:tailEnd/>
          </a:ln>
        </p:spPr>
        <p:txBody>
          <a:bodyPr lIns="0" tIns="53547" rIns="0" bIns="53547">
            <a:spAutoFit/>
          </a:bodyPr>
          <a:lstStyle/>
          <a:p>
            <a:pPr algn="ctr" defTabSz="1069975">
              <a:lnSpc>
                <a:spcPct val="90000"/>
              </a:lnSpc>
            </a:pPr>
            <a:r>
              <a:rPr lang="en-US" sz="1100">
                <a:solidFill>
                  <a:srgbClr val="404040"/>
                </a:solidFill>
                <a:latin typeface="Trebuchet MS" pitchFamily="34" charset="0"/>
              </a:rPr>
              <a:t>CDN</a:t>
            </a:r>
          </a:p>
        </p:txBody>
      </p:sp>
      <p:grpSp>
        <p:nvGrpSpPr>
          <p:cNvPr id="3" name="Group 108"/>
          <p:cNvGrpSpPr/>
          <p:nvPr/>
        </p:nvGrpSpPr>
        <p:grpSpPr>
          <a:xfrm>
            <a:off x="3853823" y="2452196"/>
            <a:ext cx="230536" cy="252259"/>
            <a:chOff x="2789238" y="3227388"/>
            <a:chExt cx="601661" cy="596900"/>
          </a:xfrm>
          <a:solidFill>
            <a:schemeClr val="accent6"/>
          </a:solidFill>
        </p:grpSpPr>
        <p:sp>
          <p:nvSpPr>
            <p:cNvPr id="21" name="Oval 94"/>
            <p:cNvSpPr>
              <a:spLocks noChangeArrowheads="1"/>
            </p:cNvSpPr>
            <p:nvPr/>
          </p:nvSpPr>
          <p:spPr bwMode="auto">
            <a:xfrm>
              <a:off x="2789238" y="3286125"/>
              <a:ext cx="52387" cy="52387"/>
            </a:xfrm>
            <a:prstGeom prst="ellipse">
              <a:avLst/>
            </a:prstGeom>
            <a:grpFill/>
            <a:ln w="9525">
              <a:noFill/>
              <a:round/>
              <a:headEnd/>
              <a:tailEnd/>
            </a:ln>
          </p:spPr>
          <p:txBody>
            <a:bodyPr lIns="0" rIns="0"/>
            <a:lstStyle/>
            <a:p>
              <a:pPr algn="ctr" defTabSz="1070920" eaLnBrk="0" hangingPunct="0">
                <a:lnSpc>
                  <a:spcPct val="90000"/>
                </a:lnSpc>
                <a:spcAft>
                  <a:spcPts val="1406"/>
                </a:spcAft>
                <a:buClr>
                  <a:srgbClr val="FFFFFF"/>
                </a:buClr>
                <a:defRPr/>
              </a:pPr>
              <a:endParaRPr lang="en-US" sz="1100">
                <a:solidFill>
                  <a:srgbClr val="404040"/>
                </a:solidFill>
                <a:latin typeface="Trebuchet MS" pitchFamily="34" charset="0"/>
                <a:ea typeface="MS PGothic" charset="0"/>
                <a:cs typeface="MS PGothic" charset="0"/>
              </a:endParaRPr>
            </a:p>
          </p:txBody>
        </p:sp>
        <p:sp>
          <p:nvSpPr>
            <p:cNvPr id="22" name="Freeform 95"/>
            <p:cNvSpPr>
              <a:spLocks noEditPoints="1"/>
            </p:cNvSpPr>
            <p:nvPr/>
          </p:nvSpPr>
          <p:spPr bwMode="auto">
            <a:xfrm>
              <a:off x="2790825" y="3227388"/>
              <a:ext cx="600074" cy="596900"/>
            </a:xfrm>
            <a:custGeom>
              <a:avLst/>
              <a:gdLst/>
              <a:ahLst/>
              <a:cxnLst>
                <a:cxn ang="0">
                  <a:pos x="596" y="527"/>
                </a:cxn>
                <a:cxn ang="0">
                  <a:pos x="401" y="486"/>
                </a:cxn>
                <a:cxn ang="0">
                  <a:pos x="580" y="452"/>
                </a:cxn>
                <a:cxn ang="0">
                  <a:pos x="617" y="340"/>
                </a:cxn>
                <a:cxn ang="0">
                  <a:pos x="617" y="128"/>
                </a:cxn>
                <a:cxn ang="0">
                  <a:pos x="617" y="44"/>
                </a:cxn>
                <a:cxn ang="0">
                  <a:pos x="57" y="0"/>
                </a:cxn>
                <a:cxn ang="0">
                  <a:pos x="98" y="92"/>
                </a:cxn>
                <a:cxn ang="0">
                  <a:pos x="20" y="164"/>
                </a:cxn>
                <a:cxn ang="0">
                  <a:pos x="20" y="340"/>
                </a:cxn>
                <a:cxn ang="0">
                  <a:pos x="57" y="452"/>
                </a:cxn>
                <a:cxn ang="0">
                  <a:pos x="224" y="486"/>
                </a:cxn>
                <a:cxn ang="0">
                  <a:pos x="43" y="526"/>
                </a:cxn>
                <a:cxn ang="0">
                  <a:pos x="7" y="613"/>
                </a:cxn>
                <a:cxn ang="0">
                  <a:pos x="587" y="635"/>
                </a:cxn>
                <a:cxn ang="0">
                  <a:pos x="623" y="566"/>
                </a:cxn>
                <a:cxn ang="0">
                  <a:pos x="347" y="300"/>
                </a:cxn>
                <a:cxn ang="0">
                  <a:pos x="398" y="257"/>
                </a:cxn>
                <a:cxn ang="0">
                  <a:pos x="390" y="199"/>
                </a:cxn>
                <a:cxn ang="0">
                  <a:pos x="347" y="146"/>
                </a:cxn>
                <a:cxn ang="0">
                  <a:pos x="271" y="156"/>
                </a:cxn>
                <a:cxn ang="0">
                  <a:pos x="187" y="199"/>
                </a:cxn>
                <a:cxn ang="0">
                  <a:pos x="144" y="116"/>
                </a:cxn>
                <a:cxn ang="0">
                  <a:pos x="228" y="72"/>
                </a:cxn>
                <a:cxn ang="0">
                  <a:pos x="271" y="126"/>
                </a:cxn>
                <a:cxn ang="0">
                  <a:pos x="347" y="116"/>
                </a:cxn>
                <a:cxn ang="0">
                  <a:pos x="430" y="72"/>
                </a:cxn>
                <a:cxn ang="0">
                  <a:pos x="474" y="156"/>
                </a:cxn>
                <a:cxn ang="0">
                  <a:pos x="418" y="199"/>
                </a:cxn>
                <a:cxn ang="0">
                  <a:pos x="430" y="257"/>
                </a:cxn>
                <a:cxn ang="0">
                  <a:pos x="474" y="341"/>
                </a:cxn>
                <a:cxn ang="0">
                  <a:pos x="390" y="384"/>
                </a:cxn>
              </a:cxnLst>
              <a:rect l="0" t="0" r="r" b="b"/>
              <a:pathLst>
                <a:path w="637" h="635">
                  <a:moveTo>
                    <a:pt x="623" y="566"/>
                  </a:moveTo>
                  <a:cubicBezTo>
                    <a:pt x="596" y="527"/>
                    <a:pt x="596" y="527"/>
                    <a:pt x="596" y="527"/>
                  </a:cubicBezTo>
                  <a:cubicBezTo>
                    <a:pt x="580" y="504"/>
                    <a:pt x="569" y="486"/>
                    <a:pt x="540" y="486"/>
                  </a:cubicBezTo>
                  <a:cubicBezTo>
                    <a:pt x="401" y="486"/>
                    <a:pt x="401" y="486"/>
                    <a:pt x="401" y="486"/>
                  </a:cubicBezTo>
                  <a:cubicBezTo>
                    <a:pt x="401" y="452"/>
                    <a:pt x="401" y="452"/>
                    <a:pt x="401" y="452"/>
                  </a:cubicBezTo>
                  <a:cubicBezTo>
                    <a:pt x="580" y="452"/>
                    <a:pt x="580" y="452"/>
                    <a:pt x="580" y="452"/>
                  </a:cubicBezTo>
                  <a:cubicBezTo>
                    <a:pt x="600" y="452"/>
                    <a:pt x="617" y="432"/>
                    <a:pt x="617" y="408"/>
                  </a:cubicBezTo>
                  <a:cubicBezTo>
                    <a:pt x="617" y="340"/>
                    <a:pt x="617" y="340"/>
                    <a:pt x="617" y="340"/>
                  </a:cubicBezTo>
                  <a:cubicBezTo>
                    <a:pt x="617" y="340"/>
                    <a:pt x="617" y="340"/>
                    <a:pt x="617" y="340"/>
                  </a:cubicBezTo>
                  <a:cubicBezTo>
                    <a:pt x="617" y="128"/>
                    <a:pt x="617" y="128"/>
                    <a:pt x="617" y="128"/>
                  </a:cubicBezTo>
                  <a:cubicBezTo>
                    <a:pt x="617" y="128"/>
                    <a:pt x="617" y="128"/>
                    <a:pt x="617" y="128"/>
                  </a:cubicBezTo>
                  <a:cubicBezTo>
                    <a:pt x="617" y="44"/>
                    <a:pt x="617" y="44"/>
                    <a:pt x="617" y="44"/>
                  </a:cubicBezTo>
                  <a:cubicBezTo>
                    <a:pt x="617" y="19"/>
                    <a:pt x="600" y="0"/>
                    <a:pt x="580" y="0"/>
                  </a:cubicBezTo>
                  <a:cubicBezTo>
                    <a:pt x="57" y="0"/>
                    <a:pt x="57" y="0"/>
                    <a:pt x="57" y="0"/>
                  </a:cubicBezTo>
                  <a:cubicBezTo>
                    <a:pt x="44" y="0"/>
                    <a:pt x="33" y="7"/>
                    <a:pt x="26" y="19"/>
                  </a:cubicBezTo>
                  <a:cubicBezTo>
                    <a:pt x="66" y="19"/>
                    <a:pt x="98" y="52"/>
                    <a:pt x="98" y="92"/>
                  </a:cubicBezTo>
                  <a:cubicBezTo>
                    <a:pt x="98" y="132"/>
                    <a:pt x="66" y="164"/>
                    <a:pt x="26" y="164"/>
                  </a:cubicBezTo>
                  <a:cubicBezTo>
                    <a:pt x="24" y="164"/>
                    <a:pt x="22" y="164"/>
                    <a:pt x="20" y="164"/>
                  </a:cubicBezTo>
                  <a:cubicBezTo>
                    <a:pt x="20" y="340"/>
                    <a:pt x="20" y="340"/>
                    <a:pt x="20" y="340"/>
                  </a:cubicBezTo>
                  <a:cubicBezTo>
                    <a:pt x="20" y="340"/>
                    <a:pt x="20" y="340"/>
                    <a:pt x="20" y="340"/>
                  </a:cubicBezTo>
                  <a:cubicBezTo>
                    <a:pt x="20" y="408"/>
                    <a:pt x="20" y="408"/>
                    <a:pt x="20" y="408"/>
                  </a:cubicBezTo>
                  <a:cubicBezTo>
                    <a:pt x="20" y="432"/>
                    <a:pt x="37" y="452"/>
                    <a:pt x="57" y="452"/>
                  </a:cubicBezTo>
                  <a:cubicBezTo>
                    <a:pt x="224" y="452"/>
                    <a:pt x="224" y="452"/>
                    <a:pt x="224" y="452"/>
                  </a:cubicBezTo>
                  <a:cubicBezTo>
                    <a:pt x="224" y="486"/>
                    <a:pt x="224" y="486"/>
                    <a:pt x="224" y="486"/>
                  </a:cubicBezTo>
                  <a:cubicBezTo>
                    <a:pt x="104" y="486"/>
                    <a:pt x="104" y="486"/>
                    <a:pt x="104" y="486"/>
                  </a:cubicBezTo>
                  <a:cubicBezTo>
                    <a:pt x="75" y="486"/>
                    <a:pt x="60" y="503"/>
                    <a:pt x="43" y="526"/>
                  </a:cubicBezTo>
                  <a:cubicBezTo>
                    <a:pt x="14" y="566"/>
                    <a:pt x="14" y="566"/>
                    <a:pt x="14" y="566"/>
                  </a:cubicBezTo>
                  <a:cubicBezTo>
                    <a:pt x="2" y="581"/>
                    <a:pt x="0" y="599"/>
                    <a:pt x="7" y="613"/>
                  </a:cubicBezTo>
                  <a:cubicBezTo>
                    <a:pt x="15" y="627"/>
                    <a:pt x="30" y="635"/>
                    <a:pt x="49" y="635"/>
                  </a:cubicBezTo>
                  <a:cubicBezTo>
                    <a:pt x="587" y="635"/>
                    <a:pt x="587" y="635"/>
                    <a:pt x="587" y="635"/>
                  </a:cubicBezTo>
                  <a:cubicBezTo>
                    <a:pt x="607" y="635"/>
                    <a:pt x="622" y="627"/>
                    <a:pt x="629" y="613"/>
                  </a:cubicBezTo>
                  <a:cubicBezTo>
                    <a:pt x="637" y="599"/>
                    <a:pt x="634" y="582"/>
                    <a:pt x="623" y="566"/>
                  </a:cubicBezTo>
                  <a:close/>
                  <a:moveTo>
                    <a:pt x="347" y="341"/>
                  </a:moveTo>
                  <a:cubicBezTo>
                    <a:pt x="347" y="300"/>
                    <a:pt x="347" y="300"/>
                    <a:pt x="347" y="300"/>
                  </a:cubicBezTo>
                  <a:cubicBezTo>
                    <a:pt x="347" y="276"/>
                    <a:pt x="366" y="257"/>
                    <a:pt x="390" y="257"/>
                  </a:cubicBezTo>
                  <a:cubicBezTo>
                    <a:pt x="398" y="257"/>
                    <a:pt x="398" y="257"/>
                    <a:pt x="398" y="257"/>
                  </a:cubicBezTo>
                  <a:cubicBezTo>
                    <a:pt x="398" y="199"/>
                    <a:pt x="398" y="199"/>
                    <a:pt x="398" y="199"/>
                  </a:cubicBezTo>
                  <a:cubicBezTo>
                    <a:pt x="390" y="199"/>
                    <a:pt x="390" y="199"/>
                    <a:pt x="390" y="199"/>
                  </a:cubicBezTo>
                  <a:cubicBezTo>
                    <a:pt x="366" y="199"/>
                    <a:pt x="347" y="180"/>
                    <a:pt x="347" y="156"/>
                  </a:cubicBezTo>
                  <a:cubicBezTo>
                    <a:pt x="347" y="146"/>
                    <a:pt x="347" y="146"/>
                    <a:pt x="347" y="146"/>
                  </a:cubicBezTo>
                  <a:cubicBezTo>
                    <a:pt x="271" y="146"/>
                    <a:pt x="271" y="146"/>
                    <a:pt x="271" y="146"/>
                  </a:cubicBezTo>
                  <a:cubicBezTo>
                    <a:pt x="271" y="156"/>
                    <a:pt x="271" y="156"/>
                    <a:pt x="271" y="156"/>
                  </a:cubicBezTo>
                  <a:cubicBezTo>
                    <a:pt x="271" y="180"/>
                    <a:pt x="252" y="199"/>
                    <a:pt x="228" y="199"/>
                  </a:cubicBezTo>
                  <a:cubicBezTo>
                    <a:pt x="187" y="199"/>
                    <a:pt x="187" y="199"/>
                    <a:pt x="187" y="199"/>
                  </a:cubicBezTo>
                  <a:cubicBezTo>
                    <a:pt x="164" y="199"/>
                    <a:pt x="144" y="180"/>
                    <a:pt x="144" y="156"/>
                  </a:cubicBezTo>
                  <a:cubicBezTo>
                    <a:pt x="144" y="116"/>
                    <a:pt x="144" y="116"/>
                    <a:pt x="144" y="116"/>
                  </a:cubicBezTo>
                  <a:cubicBezTo>
                    <a:pt x="144" y="92"/>
                    <a:pt x="164" y="72"/>
                    <a:pt x="187" y="72"/>
                  </a:cubicBezTo>
                  <a:cubicBezTo>
                    <a:pt x="228" y="72"/>
                    <a:pt x="228" y="72"/>
                    <a:pt x="228" y="72"/>
                  </a:cubicBezTo>
                  <a:cubicBezTo>
                    <a:pt x="252" y="72"/>
                    <a:pt x="271" y="92"/>
                    <a:pt x="271" y="116"/>
                  </a:cubicBezTo>
                  <a:cubicBezTo>
                    <a:pt x="271" y="126"/>
                    <a:pt x="271" y="126"/>
                    <a:pt x="271" y="126"/>
                  </a:cubicBezTo>
                  <a:cubicBezTo>
                    <a:pt x="347" y="126"/>
                    <a:pt x="347" y="126"/>
                    <a:pt x="347" y="126"/>
                  </a:cubicBezTo>
                  <a:cubicBezTo>
                    <a:pt x="347" y="116"/>
                    <a:pt x="347" y="116"/>
                    <a:pt x="347" y="116"/>
                  </a:cubicBezTo>
                  <a:cubicBezTo>
                    <a:pt x="347" y="92"/>
                    <a:pt x="366" y="72"/>
                    <a:pt x="390" y="72"/>
                  </a:cubicBezTo>
                  <a:cubicBezTo>
                    <a:pt x="430" y="72"/>
                    <a:pt x="430" y="72"/>
                    <a:pt x="430" y="72"/>
                  </a:cubicBezTo>
                  <a:cubicBezTo>
                    <a:pt x="454" y="72"/>
                    <a:pt x="474" y="92"/>
                    <a:pt x="474" y="116"/>
                  </a:cubicBezTo>
                  <a:cubicBezTo>
                    <a:pt x="474" y="156"/>
                    <a:pt x="474" y="156"/>
                    <a:pt x="474" y="156"/>
                  </a:cubicBezTo>
                  <a:cubicBezTo>
                    <a:pt x="474" y="180"/>
                    <a:pt x="454" y="199"/>
                    <a:pt x="430" y="199"/>
                  </a:cubicBezTo>
                  <a:cubicBezTo>
                    <a:pt x="418" y="199"/>
                    <a:pt x="418" y="199"/>
                    <a:pt x="418" y="199"/>
                  </a:cubicBezTo>
                  <a:cubicBezTo>
                    <a:pt x="418" y="257"/>
                    <a:pt x="418" y="257"/>
                    <a:pt x="418" y="257"/>
                  </a:cubicBezTo>
                  <a:cubicBezTo>
                    <a:pt x="430" y="257"/>
                    <a:pt x="430" y="257"/>
                    <a:pt x="430" y="257"/>
                  </a:cubicBezTo>
                  <a:cubicBezTo>
                    <a:pt x="454" y="257"/>
                    <a:pt x="474" y="276"/>
                    <a:pt x="474" y="300"/>
                  </a:cubicBezTo>
                  <a:cubicBezTo>
                    <a:pt x="474" y="341"/>
                    <a:pt x="474" y="341"/>
                    <a:pt x="474" y="341"/>
                  </a:cubicBezTo>
                  <a:cubicBezTo>
                    <a:pt x="474" y="364"/>
                    <a:pt x="454" y="384"/>
                    <a:pt x="430" y="384"/>
                  </a:cubicBezTo>
                  <a:cubicBezTo>
                    <a:pt x="390" y="384"/>
                    <a:pt x="390" y="384"/>
                    <a:pt x="390" y="384"/>
                  </a:cubicBezTo>
                  <a:cubicBezTo>
                    <a:pt x="366" y="384"/>
                    <a:pt x="347" y="364"/>
                    <a:pt x="347" y="341"/>
                  </a:cubicBezTo>
                  <a:close/>
                </a:path>
              </a:pathLst>
            </a:custGeom>
            <a:grpFill/>
            <a:ln w="9525">
              <a:noFill/>
              <a:round/>
              <a:headEnd/>
              <a:tailEnd/>
            </a:ln>
          </p:spPr>
          <p:txBody>
            <a:bodyPr lIns="0" rIns="0"/>
            <a:lstStyle/>
            <a:p>
              <a:pPr algn="ctr" defTabSz="1070920" eaLnBrk="0" hangingPunct="0">
                <a:lnSpc>
                  <a:spcPct val="90000"/>
                </a:lnSpc>
                <a:spcAft>
                  <a:spcPts val="1406"/>
                </a:spcAft>
                <a:buClr>
                  <a:srgbClr val="FFFFFF"/>
                </a:buClr>
                <a:defRPr/>
              </a:pPr>
              <a:endParaRPr lang="en-US" sz="1100">
                <a:solidFill>
                  <a:srgbClr val="404040"/>
                </a:solidFill>
                <a:latin typeface="Trebuchet MS" pitchFamily="34" charset="0"/>
                <a:ea typeface="MS PGothic" charset="0"/>
                <a:cs typeface="MS PGothic" charset="0"/>
              </a:endParaRPr>
            </a:p>
          </p:txBody>
        </p:sp>
      </p:grpSp>
      <p:sp>
        <p:nvSpPr>
          <p:cNvPr id="32787" name="TextBox 22"/>
          <p:cNvSpPr txBox="1">
            <a:spLocks noChangeArrowheads="1"/>
          </p:cNvSpPr>
          <p:nvPr/>
        </p:nvSpPr>
        <p:spPr bwMode="auto">
          <a:xfrm>
            <a:off x="3813810" y="2706697"/>
            <a:ext cx="313690" cy="415925"/>
          </a:xfrm>
          <a:prstGeom prst="rect">
            <a:avLst/>
          </a:prstGeom>
          <a:noFill/>
          <a:ln w="9525">
            <a:noFill/>
            <a:miter lim="800000"/>
            <a:headEnd/>
            <a:tailEnd/>
          </a:ln>
        </p:spPr>
        <p:txBody>
          <a:bodyPr lIns="0" tIns="53547" rIns="0" bIns="53547">
            <a:spAutoFit/>
          </a:bodyPr>
          <a:lstStyle/>
          <a:p>
            <a:pPr algn="ctr" defTabSz="1069975">
              <a:lnSpc>
                <a:spcPct val="90000"/>
              </a:lnSpc>
            </a:pPr>
            <a:r>
              <a:rPr lang="en-US" sz="1100">
                <a:solidFill>
                  <a:srgbClr val="404040"/>
                </a:solidFill>
                <a:latin typeface="Trebuchet MS" pitchFamily="34" charset="0"/>
              </a:rPr>
              <a:t>OSS BSS</a:t>
            </a:r>
          </a:p>
        </p:txBody>
      </p:sp>
      <p:grpSp>
        <p:nvGrpSpPr>
          <p:cNvPr id="4" name="Group 85"/>
          <p:cNvGrpSpPr>
            <a:grpSpLocks/>
          </p:cNvGrpSpPr>
          <p:nvPr/>
        </p:nvGrpSpPr>
        <p:grpSpPr bwMode="auto">
          <a:xfrm>
            <a:off x="4030473" y="1810649"/>
            <a:ext cx="429633" cy="285723"/>
            <a:chOff x="1644650" y="2241550"/>
            <a:chExt cx="925513" cy="641350"/>
          </a:xfrm>
          <a:solidFill>
            <a:schemeClr val="accent5">
              <a:lumMod val="50000"/>
            </a:schemeClr>
          </a:solidFill>
        </p:grpSpPr>
        <p:sp>
          <p:nvSpPr>
            <p:cNvPr id="25" name="Oval 67"/>
            <p:cNvSpPr>
              <a:spLocks noChangeArrowheads="1"/>
            </p:cNvSpPr>
            <p:nvPr/>
          </p:nvSpPr>
          <p:spPr bwMode="auto">
            <a:xfrm>
              <a:off x="1658938" y="2254250"/>
              <a:ext cx="50800" cy="52388"/>
            </a:xfrm>
            <a:prstGeom prst="ellipse">
              <a:avLst/>
            </a:prstGeom>
            <a:grpFill/>
            <a:ln w="9525">
              <a:noFill/>
              <a:round/>
              <a:headEnd/>
              <a:tailEnd/>
            </a:ln>
          </p:spPr>
          <p:txBody>
            <a:bodyPr lIns="0" tIns="0" rIns="0" bIns="0"/>
            <a:lstStyle/>
            <a:p>
              <a:pPr algn="ctr" defTabSz="1070920" eaLnBrk="0" hangingPunct="0">
                <a:lnSpc>
                  <a:spcPct val="90000"/>
                </a:lnSpc>
                <a:spcAft>
                  <a:spcPts val="1406"/>
                </a:spcAft>
                <a:buClr>
                  <a:srgbClr val="FFFFFF"/>
                </a:buClr>
                <a:defRPr/>
              </a:pPr>
              <a:endParaRPr lang="en-US" sz="1100">
                <a:solidFill>
                  <a:srgbClr val="404040"/>
                </a:solidFill>
                <a:latin typeface="Trebuchet MS" pitchFamily="34" charset="0"/>
                <a:ea typeface="MS PGothic" pitchFamily="34" charset="-128"/>
                <a:cs typeface="MS PGothic" pitchFamily="34" charset="-128"/>
              </a:endParaRPr>
            </a:p>
          </p:txBody>
        </p:sp>
        <p:sp>
          <p:nvSpPr>
            <p:cNvPr id="26" name="Freeform 68"/>
            <p:cNvSpPr>
              <a:spLocks noEditPoints="1"/>
            </p:cNvSpPr>
            <p:nvPr/>
          </p:nvSpPr>
          <p:spPr bwMode="auto">
            <a:xfrm>
              <a:off x="1644650" y="2241550"/>
              <a:ext cx="925513" cy="641350"/>
            </a:xfrm>
            <a:custGeom>
              <a:avLst/>
              <a:gdLst>
                <a:gd name="T0" fmla="*/ 2147483647 w 984"/>
                <a:gd name="T1" fmla="*/ 2147483647 h 681"/>
                <a:gd name="T2" fmla="*/ 2147483647 w 984"/>
                <a:gd name="T3" fmla="*/ 2147483647 h 681"/>
                <a:gd name="T4" fmla="*/ 2147483647 w 984"/>
                <a:gd name="T5" fmla="*/ 2147483647 h 681"/>
                <a:gd name="T6" fmla="*/ 2147483647 w 984"/>
                <a:gd name="T7" fmla="*/ 0 h 681"/>
                <a:gd name="T8" fmla="*/ 2147483647 w 984"/>
                <a:gd name="T9" fmla="*/ 0 h 681"/>
                <a:gd name="T10" fmla="*/ 2147483647 w 984"/>
                <a:gd name="T11" fmla="*/ 2147483647 h 681"/>
                <a:gd name="T12" fmla="*/ 2147483647 w 984"/>
                <a:gd name="T13" fmla="*/ 2147483647 h 681"/>
                <a:gd name="T14" fmla="*/ 0 w 984"/>
                <a:gd name="T15" fmla="*/ 2147483647 h 681"/>
                <a:gd name="T16" fmla="*/ 0 w 984"/>
                <a:gd name="T17" fmla="*/ 2147483647 h 681"/>
                <a:gd name="T18" fmla="*/ 2147483647 w 984"/>
                <a:gd name="T19" fmla="*/ 2147483647 h 681"/>
                <a:gd name="T20" fmla="*/ 2147483647 w 984"/>
                <a:gd name="T21" fmla="*/ 2147483647 h 681"/>
                <a:gd name="T22" fmla="*/ 2147483647 w 984"/>
                <a:gd name="T23" fmla="*/ 2147483647 h 681"/>
                <a:gd name="T24" fmla="*/ 2147483647 w 984"/>
                <a:gd name="T25" fmla="*/ 2147483647 h 681"/>
                <a:gd name="T26" fmla="*/ 2147483647 w 984"/>
                <a:gd name="T27" fmla="*/ 2147483647 h 681"/>
                <a:gd name="T28" fmla="*/ 2147483647 w 984"/>
                <a:gd name="T29" fmla="*/ 2147483647 h 681"/>
                <a:gd name="T30" fmla="*/ 2147483647 w 984"/>
                <a:gd name="T31" fmla="*/ 2147483647 h 681"/>
                <a:gd name="T32" fmla="*/ 2147483647 w 984"/>
                <a:gd name="T33" fmla="*/ 2147483647 h 681"/>
                <a:gd name="T34" fmla="*/ 2147483647 w 984"/>
                <a:gd name="T35" fmla="*/ 2147483647 h 681"/>
                <a:gd name="T36" fmla="*/ 2147483647 w 984"/>
                <a:gd name="T37" fmla="*/ 2147483647 h 681"/>
                <a:gd name="T38" fmla="*/ 2147483647 w 984"/>
                <a:gd name="T39" fmla="*/ 2147483647 h 681"/>
                <a:gd name="T40" fmla="*/ 2147483647 w 984"/>
                <a:gd name="T41" fmla="*/ 2147483647 h 681"/>
                <a:gd name="T42" fmla="*/ 2147483647 w 984"/>
                <a:gd name="T43" fmla="*/ 2147483647 h 681"/>
                <a:gd name="T44" fmla="*/ 2147483647 w 984"/>
                <a:gd name="T45" fmla="*/ 2147483647 h 681"/>
                <a:gd name="T46" fmla="*/ 2147483647 w 984"/>
                <a:gd name="T47" fmla="*/ 2147483647 h 681"/>
                <a:gd name="T48" fmla="*/ 2147483647 w 984"/>
                <a:gd name="T49" fmla="*/ 2147483647 h 681"/>
                <a:gd name="T50" fmla="*/ 2147483647 w 984"/>
                <a:gd name="T51" fmla="*/ 2147483647 h 681"/>
                <a:gd name="T52" fmla="*/ 2147483647 w 984"/>
                <a:gd name="T53" fmla="*/ 2147483647 h 681"/>
                <a:gd name="T54" fmla="*/ 2147483647 w 984"/>
                <a:gd name="T55" fmla="*/ 2147483647 h 681"/>
                <a:gd name="T56" fmla="*/ 2147483647 w 984"/>
                <a:gd name="T57" fmla="*/ 2147483647 h 681"/>
                <a:gd name="T58" fmla="*/ 2147483647 w 984"/>
                <a:gd name="T59" fmla="*/ 2147483647 h 681"/>
                <a:gd name="T60" fmla="*/ 2147483647 w 984"/>
                <a:gd name="T61" fmla="*/ 2147483647 h 681"/>
                <a:gd name="T62" fmla="*/ 2147483647 w 984"/>
                <a:gd name="T63" fmla="*/ 2147483647 h 681"/>
                <a:gd name="T64" fmla="*/ 2147483647 w 984"/>
                <a:gd name="T65" fmla="*/ 2147483647 h 681"/>
                <a:gd name="T66" fmla="*/ 2147483647 w 984"/>
                <a:gd name="T67" fmla="*/ 2147483647 h 681"/>
                <a:gd name="T68" fmla="*/ 2147483647 w 984"/>
                <a:gd name="T69" fmla="*/ 2147483647 h 681"/>
                <a:gd name="T70" fmla="*/ 2147483647 w 984"/>
                <a:gd name="T71" fmla="*/ 2147483647 h 681"/>
                <a:gd name="T72" fmla="*/ 2147483647 w 984"/>
                <a:gd name="T73" fmla="*/ 2147483647 h 681"/>
                <a:gd name="T74" fmla="*/ 2147483647 w 984"/>
                <a:gd name="T75" fmla="*/ 2147483647 h 681"/>
                <a:gd name="T76" fmla="*/ 2147483647 w 984"/>
                <a:gd name="T77" fmla="*/ 2147483647 h 681"/>
                <a:gd name="T78" fmla="*/ 2147483647 w 984"/>
                <a:gd name="T79" fmla="*/ 2147483647 h 681"/>
                <a:gd name="T80" fmla="*/ 2147483647 w 984"/>
                <a:gd name="T81" fmla="*/ 2147483647 h 681"/>
                <a:gd name="T82" fmla="*/ 2147483647 w 984"/>
                <a:gd name="T83" fmla="*/ 2147483647 h 681"/>
                <a:gd name="T84" fmla="*/ 2147483647 w 984"/>
                <a:gd name="T85" fmla="*/ 2147483647 h 681"/>
                <a:gd name="T86" fmla="*/ 2147483647 w 984"/>
                <a:gd name="T87" fmla="*/ 2147483647 h 681"/>
                <a:gd name="T88" fmla="*/ 2147483647 w 984"/>
                <a:gd name="T89" fmla="*/ 2147483647 h 681"/>
                <a:gd name="T90" fmla="*/ 2147483647 w 984"/>
                <a:gd name="T91" fmla="*/ 2147483647 h 681"/>
                <a:gd name="T92" fmla="*/ 2147483647 w 984"/>
                <a:gd name="T93" fmla="*/ 2147483647 h 681"/>
                <a:gd name="T94" fmla="*/ 2147483647 w 984"/>
                <a:gd name="T95" fmla="*/ 2147483647 h 681"/>
                <a:gd name="T96" fmla="*/ 2147483647 w 984"/>
                <a:gd name="T97" fmla="*/ 2147483647 h 681"/>
                <a:gd name="T98" fmla="*/ 2147483647 w 984"/>
                <a:gd name="T99" fmla="*/ 2147483647 h 681"/>
                <a:gd name="T100" fmla="*/ 2147483647 w 984"/>
                <a:gd name="T101" fmla="*/ 2147483647 h 681"/>
                <a:gd name="T102" fmla="*/ 2147483647 w 984"/>
                <a:gd name="T103" fmla="*/ 2147483647 h 681"/>
                <a:gd name="T104" fmla="*/ 2147483647 w 984"/>
                <a:gd name="T105" fmla="*/ 2147483647 h 681"/>
                <a:gd name="T106" fmla="*/ 2147483647 w 984"/>
                <a:gd name="T107" fmla="*/ 2147483647 h 681"/>
                <a:gd name="T108" fmla="*/ 2147483647 w 984"/>
                <a:gd name="T109" fmla="*/ 2147483647 h 681"/>
                <a:gd name="T110" fmla="*/ 2147483647 w 984"/>
                <a:gd name="T111" fmla="*/ 2147483647 h 681"/>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984"/>
                <a:gd name="T169" fmla="*/ 0 h 681"/>
                <a:gd name="T170" fmla="*/ 984 w 984"/>
                <a:gd name="T171" fmla="*/ 681 h 681"/>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984" h="681">
                  <a:moveTo>
                    <a:pt x="950" y="151"/>
                  </a:moveTo>
                  <a:cubicBezTo>
                    <a:pt x="625" y="151"/>
                    <a:pt x="625" y="151"/>
                    <a:pt x="625" y="151"/>
                  </a:cubicBezTo>
                  <a:cubicBezTo>
                    <a:pt x="625" y="41"/>
                    <a:pt x="625" y="41"/>
                    <a:pt x="625" y="41"/>
                  </a:cubicBezTo>
                  <a:cubicBezTo>
                    <a:pt x="625" y="18"/>
                    <a:pt x="613" y="0"/>
                    <a:pt x="590" y="0"/>
                  </a:cubicBezTo>
                  <a:cubicBezTo>
                    <a:pt x="101" y="0"/>
                    <a:pt x="101" y="0"/>
                    <a:pt x="101" y="0"/>
                  </a:cubicBezTo>
                  <a:cubicBezTo>
                    <a:pt x="109" y="11"/>
                    <a:pt x="114" y="26"/>
                    <a:pt x="114" y="41"/>
                  </a:cubicBezTo>
                  <a:cubicBezTo>
                    <a:pt x="114" y="80"/>
                    <a:pt x="82" y="113"/>
                    <a:pt x="42" y="113"/>
                  </a:cubicBezTo>
                  <a:cubicBezTo>
                    <a:pt x="26" y="113"/>
                    <a:pt x="12" y="107"/>
                    <a:pt x="0" y="99"/>
                  </a:cubicBezTo>
                  <a:cubicBezTo>
                    <a:pt x="0" y="639"/>
                    <a:pt x="0" y="639"/>
                    <a:pt x="0" y="639"/>
                  </a:cubicBezTo>
                  <a:cubicBezTo>
                    <a:pt x="0" y="662"/>
                    <a:pt x="18" y="680"/>
                    <a:pt x="41" y="680"/>
                  </a:cubicBezTo>
                  <a:cubicBezTo>
                    <a:pt x="474" y="680"/>
                    <a:pt x="474" y="680"/>
                    <a:pt x="474" y="680"/>
                  </a:cubicBezTo>
                  <a:cubicBezTo>
                    <a:pt x="478" y="681"/>
                    <a:pt x="481" y="681"/>
                    <a:pt x="484" y="681"/>
                  </a:cubicBezTo>
                  <a:cubicBezTo>
                    <a:pt x="943" y="681"/>
                    <a:pt x="943" y="681"/>
                    <a:pt x="943" y="681"/>
                  </a:cubicBezTo>
                  <a:cubicBezTo>
                    <a:pt x="966" y="681"/>
                    <a:pt x="984" y="663"/>
                    <a:pt x="984" y="640"/>
                  </a:cubicBezTo>
                  <a:cubicBezTo>
                    <a:pt x="984" y="192"/>
                    <a:pt x="984" y="192"/>
                    <a:pt x="984" y="192"/>
                  </a:cubicBezTo>
                  <a:cubicBezTo>
                    <a:pt x="984" y="169"/>
                    <a:pt x="973" y="151"/>
                    <a:pt x="950" y="151"/>
                  </a:cubicBezTo>
                  <a:close/>
                  <a:moveTo>
                    <a:pt x="465" y="121"/>
                  </a:moveTo>
                  <a:cubicBezTo>
                    <a:pt x="515" y="121"/>
                    <a:pt x="515" y="121"/>
                    <a:pt x="515" y="121"/>
                  </a:cubicBezTo>
                  <a:cubicBezTo>
                    <a:pt x="515" y="188"/>
                    <a:pt x="515" y="188"/>
                    <a:pt x="515" y="188"/>
                  </a:cubicBezTo>
                  <a:cubicBezTo>
                    <a:pt x="465" y="188"/>
                    <a:pt x="465" y="188"/>
                    <a:pt x="465" y="188"/>
                  </a:cubicBezTo>
                  <a:lnTo>
                    <a:pt x="465" y="121"/>
                  </a:lnTo>
                  <a:close/>
                  <a:moveTo>
                    <a:pt x="161" y="550"/>
                  </a:moveTo>
                  <a:cubicBezTo>
                    <a:pt x="112" y="550"/>
                    <a:pt x="112" y="550"/>
                    <a:pt x="112" y="550"/>
                  </a:cubicBezTo>
                  <a:cubicBezTo>
                    <a:pt x="112" y="483"/>
                    <a:pt x="112" y="483"/>
                    <a:pt x="112" y="483"/>
                  </a:cubicBezTo>
                  <a:cubicBezTo>
                    <a:pt x="161" y="483"/>
                    <a:pt x="161" y="483"/>
                    <a:pt x="161" y="483"/>
                  </a:cubicBezTo>
                  <a:lnTo>
                    <a:pt x="161" y="550"/>
                  </a:lnTo>
                  <a:close/>
                  <a:moveTo>
                    <a:pt x="161" y="309"/>
                  </a:moveTo>
                  <a:cubicBezTo>
                    <a:pt x="112" y="309"/>
                    <a:pt x="112" y="309"/>
                    <a:pt x="112" y="309"/>
                  </a:cubicBezTo>
                  <a:cubicBezTo>
                    <a:pt x="112" y="241"/>
                    <a:pt x="112" y="241"/>
                    <a:pt x="112" y="241"/>
                  </a:cubicBezTo>
                  <a:cubicBezTo>
                    <a:pt x="161" y="241"/>
                    <a:pt x="161" y="241"/>
                    <a:pt x="161" y="241"/>
                  </a:cubicBezTo>
                  <a:lnTo>
                    <a:pt x="161" y="309"/>
                  </a:lnTo>
                  <a:close/>
                  <a:moveTo>
                    <a:pt x="279" y="550"/>
                  </a:moveTo>
                  <a:cubicBezTo>
                    <a:pt x="230" y="550"/>
                    <a:pt x="230" y="550"/>
                    <a:pt x="230" y="550"/>
                  </a:cubicBezTo>
                  <a:cubicBezTo>
                    <a:pt x="230" y="483"/>
                    <a:pt x="230" y="483"/>
                    <a:pt x="230" y="483"/>
                  </a:cubicBezTo>
                  <a:cubicBezTo>
                    <a:pt x="279" y="483"/>
                    <a:pt x="279" y="483"/>
                    <a:pt x="279" y="483"/>
                  </a:cubicBezTo>
                  <a:lnTo>
                    <a:pt x="279" y="550"/>
                  </a:lnTo>
                  <a:close/>
                  <a:moveTo>
                    <a:pt x="397" y="188"/>
                  </a:moveTo>
                  <a:cubicBezTo>
                    <a:pt x="347" y="188"/>
                    <a:pt x="347" y="188"/>
                    <a:pt x="347" y="188"/>
                  </a:cubicBezTo>
                  <a:cubicBezTo>
                    <a:pt x="347" y="121"/>
                    <a:pt x="347" y="121"/>
                    <a:pt x="347" y="121"/>
                  </a:cubicBezTo>
                  <a:cubicBezTo>
                    <a:pt x="397" y="121"/>
                    <a:pt x="397" y="121"/>
                    <a:pt x="397" y="121"/>
                  </a:cubicBezTo>
                  <a:lnTo>
                    <a:pt x="397" y="188"/>
                  </a:lnTo>
                  <a:close/>
                  <a:moveTo>
                    <a:pt x="903" y="599"/>
                  </a:moveTo>
                  <a:cubicBezTo>
                    <a:pt x="625" y="599"/>
                    <a:pt x="625" y="599"/>
                    <a:pt x="625" y="599"/>
                  </a:cubicBezTo>
                  <a:cubicBezTo>
                    <a:pt x="625" y="551"/>
                    <a:pt x="625" y="551"/>
                    <a:pt x="625" y="551"/>
                  </a:cubicBezTo>
                  <a:cubicBezTo>
                    <a:pt x="903" y="551"/>
                    <a:pt x="903" y="551"/>
                    <a:pt x="903" y="551"/>
                  </a:cubicBezTo>
                  <a:lnTo>
                    <a:pt x="903" y="599"/>
                  </a:lnTo>
                  <a:close/>
                  <a:moveTo>
                    <a:pt x="903" y="469"/>
                  </a:moveTo>
                  <a:cubicBezTo>
                    <a:pt x="625" y="469"/>
                    <a:pt x="625" y="469"/>
                    <a:pt x="625" y="469"/>
                  </a:cubicBezTo>
                  <a:cubicBezTo>
                    <a:pt x="625" y="420"/>
                    <a:pt x="625" y="420"/>
                    <a:pt x="625" y="420"/>
                  </a:cubicBezTo>
                  <a:cubicBezTo>
                    <a:pt x="903" y="420"/>
                    <a:pt x="903" y="420"/>
                    <a:pt x="903" y="420"/>
                  </a:cubicBezTo>
                  <a:lnTo>
                    <a:pt x="903" y="469"/>
                  </a:lnTo>
                  <a:close/>
                  <a:moveTo>
                    <a:pt x="903" y="339"/>
                  </a:moveTo>
                  <a:cubicBezTo>
                    <a:pt x="625" y="339"/>
                    <a:pt x="625" y="339"/>
                    <a:pt x="625" y="339"/>
                  </a:cubicBezTo>
                  <a:cubicBezTo>
                    <a:pt x="625" y="290"/>
                    <a:pt x="625" y="290"/>
                    <a:pt x="625" y="290"/>
                  </a:cubicBezTo>
                  <a:cubicBezTo>
                    <a:pt x="903" y="290"/>
                    <a:pt x="903" y="290"/>
                    <a:pt x="903" y="290"/>
                  </a:cubicBezTo>
                  <a:lnTo>
                    <a:pt x="903" y="339"/>
                  </a:lnTo>
                  <a:close/>
                </a:path>
              </a:pathLst>
            </a:custGeom>
            <a:grpFill/>
            <a:ln w="9525">
              <a:noFill/>
              <a:round/>
              <a:headEnd/>
              <a:tailEnd/>
            </a:ln>
          </p:spPr>
          <p:txBody>
            <a:bodyPr lIns="0" tIns="0" rIns="0" bIns="0"/>
            <a:lstStyle/>
            <a:p>
              <a:pPr algn="ctr" defTabSz="1070920" eaLnBrk="0" hangingPunct="0">
                <a:lnSpc>
                  <a:spcPct val="90000"/>
                </a:lnSpc>
                <a:spcAft>
                  <a:spcPts val="1406"/>
                </a:spcAft>
                <a:buClr>
                  <a:srgbClr val="FFFFFF"/>
                </a:buClr>
                <a:defRPr/>
              </a:pPr>
              <a:endParaRPr lang="en-US" sz="1100">
                <a:solidFill>
                  <a:srgbClr val="404040"/>
                </a:solidFill>
                <a:latin typeface="Trebuchet MS" pitchFamily="34" charset="0"/>
                <a:ea typeface="MS PGothic" pitchFamily="34" charset="-128"/>
                <a:cs typeface="MS PGothic" pitchFamily="34" charset="-128"/>
              </a:endParaRPr>
            </a:p>
          </p:txBody>
        </p:sp>
      </p:grpSp>
      <p:sp>
        <p:nvSpPr>
          <p:cNvPr id="32789" name="TextBox 26"/>
          <p:cNvSpPr txBox="1">
            <a:spLocks noChangeArrowheads="1"/>
          </p:cNvSpPr>
          <p:nvPr/>
        </p:nvSpPr>
        <p:spPr bwMode="auto">
          <a:xfrm>
            <a:off x="3865404" y="2081221"/>
            <a:ext cx="1114425" cy="415925"/>
          </a:xfrm>
          <a:prstGeom prst="rect">
            <a:avLst/>
          </a:prstGeom>
          <a:noFill/>
          <a:ln w="9525">
            <a:noFill/>
            <a:miter lim="800000"/>
            <a:headEnd/>
            <a:tailEnd/>
          </a:ln>
        </p:spPr>
        <p:txBody>
          <a:bodyPr lIns="0" tIns="53547" rIns="0" bIns="53547">
            <a:spAutoFit/>
          </a:bodyPr>
          <a:lstStyle/>
          <a:p>
            <a:pPr algn="ctr" defTabSz="1069975">
              <a:lnSpc>
                <a:spcPct val="90000"/>
              </a:lnSpc>
            </a:pPr>
            <a:r>
              <a:rPr lang="en-US" sz="1100">
                <a:solidFill>
                  <a:srgbClr val="404040"/>
                </a:solidFill>
                <a:latin typeface="Trebuchet MS" pitchFamily="34" charset="0"/>
              </a:rPr>
              <a:t>Enterprise services</a:t>
            </a:r>
          </a:p>
        </p:txBody>
      </p:sp>
      <p:sp>
        <p:nvSpPr>
          <p:cNvPr id="32790" name="Text Box 20"/>
          <p:cNvSpPr txBox="1">
            <a:spLocks noChangeArrowheads="1"/>
          </p:cNvSpPr>
          <p:nvPr/>
        </p:nvSpPr>
        <p:spPr bwMode="auto">
          <a:xfrm>
            <a:off x="2296928" y="3090863"/>
            <a:ext cx="65" cy="244682"/>
          </a:xfrm>
          <a:prstGeom prst="rect">
            <a:avLst/>
          </a:prstGeom>
          <a:noFill/>
          <a:ln w="9525">
            <a:noFill/>
            <a:miter lim="800000"/>
            <a:headEnd/>
            <a:tailEnd/>
          </a:ln>
        </p:spPr>
        <p:txBody>
          <a:bodyPr wrap="none" lIns="0" rIns="0">
            <a:spAutoFit/>
          </a:bodyPr>
          <a:lstStyle/>
          <a:p>
            <a:pPr algn="ctr" defTabSz="1069975" eaLnBrk="0" hangingPunct="0">
              <a:lnSpc>
                <a:spcPct val="90000"/>
              </a:lnSpc>
              <a:spcBef>
                <a:spcPct val="50000"/>
              </a:spcBef>
              <a:buClr>
                <a:srgbClr val="FFFFFF"/>
              </a:buClr>
            </a:pPr>
            <a:endParaRPr lang="en-US" sz="1100">
              <a:solidFill>
                <a:srgbClr val="404040"/>
              </a:solidFill>
              <a:latin typeface="Trebuchet MS" pitchFamily="34" charset="0"/>
            </a:endParaRPr>
          </a:p>
        </p:txBody>
      </p:sp>
      <p:sp>
        <p:nvSpPr>
          <p:cNvPr id="35" name="Freeform 69"/>
          <p:cNvSpPr>
            <a:spLocks noEditPoints="1"/>
          </p:cNvSpPr>
          <p:nvPr/>
        </p:nvSpPr>
        <p:spPr bwMode="auto">
          <a:xfrm>
            <a:off x="3120390" y="2562225"/>
            <a:ext cx="268288" cy="280988"/>
          </a:xfrm>
          <a:custGeom>
            <a:avLst/>
            <a:gdLst/>
            <a:ahLst/>
            <a:cxnLst>
              <a:cxn ang="0">
                <a:pos x="252" y="0"/>
              </a:cxn>
              <a:cxn ang="0">
                <a:pos x="188" y="8"/>
              </a:cxn>
              <a:cxn ang="0">
                <a:pos x="197" y="44"/>
              </a:cxn>
              <a:cxn ang="0">
                <a:pos x="125" y="116"/>
              </a:cxn>
              <a:cxn ang="0">
                <a:pos x="64" y="84"/>
              </a:cxn>
              <a:cxn ang="0">
                <a:pos x="0" y="252"/>
              </a:cxn>
              <a:cxn ang="0">
                <a:pos x="252" y="504"/>
              </a:cxn>
              <a:cxn ang="0">
                <a:pos x="504" y="252"/>
              </a:cxn>
              <a:cxn ang="0">
                <a:pos x="252" y="0"/>
              </a:cxn>
              <a:cxn ang="0">
                <a:pos x="129" y="76"/>
              </a:cxn>
              <a:cxn ang="0">
                <a:pos x="156" y="49"/>
              </a:cxn>
              <a:cxn ang="0">
                <a:pos x="129" y="21"/>
              </a:cxn>
              <a:cxn ang="0">
                <a:pos x="101" y="49"/>
              </a:cxn>
              <a:cxn ang="0">
                <a:pos x="129" y="76"/>
              </a:cxn>
              <a:cxn ang="0">
                <a:pos x="356" y="334"/>
              </a:cxn>
              <a:cxn ang="0">
                <a:pos x="410" y="365"/>
              </a:cxn>
              <a:cxn ang="0">
                <a:pos x="356" y="395"/>
              </a:cxn>
              <a:cxn ang="0">
                <a:pos x="356" y="375"/>
              </a:cxn>
              <a:cxn ang="0">
                <a:pos x="286" y="375"/>
              </a:cxn>
              <a:cxn ang="0">
                <a:pos x="250" y="297"/>
              </a:cxn>
              <a:cxn ang="0">
                <a:pos x="213" y="375"/>
              </a:cxn>
              <a:cxn ang="0">
                <a:pos x="143" y="375"/>
              </a:cxn>
              <a:cxn ang="0">
                <a:pos x="143" y="395"/>
              </a:cxn>
              <a:cxn ang="0">
                <a:pos x="88" y="365"/>
              </a:cxn>
              <a:cxn ang="0">
                <a:pos x="143" y="334"/>
              </a:cxn>
              <a:cxn ang="0">
                <a:pos x="143" y="355"/>
              </a:cxn>
              <a:cxn ang="0">
                <a:pos x="201" y="355"/>
              </a:cxn>
              <a:cxn ang="0">
                <a:pos x="239" y="273"/>
              </a:cxn>
              <a:cxn ang="0">
                <a:pos x="193" y="176"/>
              </a:cxn>
              <a:cxn ang="0">
                <a:pos x="143" y="176"/>
              </a:cxn>
              <a:cxn ang="0">
                <a:pos x="143" y="196"/>
              </a:cxn>
              <a:cxn ang="0">
                <a:pos x="88" y="166"/>
              </a:cxn>
              <a:cxn ang="0">
                <a:pos x="143" y="134"/>
              </a:cxn>
              <a:cxn ang="0">
                <a:pos x="143" y="156"/>
              </a:cxn>
              <a:cxn ang="0">
                <a:pos x="206" y="156"/>
              </a:cxn>
              <a:cxn ang="0">
                <a:pos x="250" y="249"/>
              </a:cxn>
              <a:cxn ang="0">
                <a:pos x="293" y="156"/>
              </a:cxn>
              <a:cxn ang="0">
                <a:pos x="356" y="156"/>
              </a:cxn>
              <a:cxn ang="0">
                <a:pos x="356" y="134"/>
              </a:cxn>
              <a:cxn ang="0">
                <a:pos x="410" y="166"/>
              </a:cxn>
              <a:cxn ang="0">
                <a:pos x="356" y="196"/>
              </a:cxn>
              <a:cxn ang="0">
                <a:pos x="356" y="176"/>
              </a:cxn>
              <a:cxn ang="0">
                <a:pos x="306" y="176"/>
              </a:cxn>
              <a:cxn ang="0">
                <a:pos x="261" y="273"/>
              </a:cxn>
              <a:cxn ang="0">
                <a:pos x="299" y="355"/>
              </a:cxn>
              <a:cxn ang="0">
                <a:pos x="356" y="355"/>
              </a:cxn>
              <a:cxn ang="0">
                <a:pos x="356" y="334"/>
              </a:cxn>
            </a:cxnLst>
            <a:rect l="0" t="0" r="r" b="b"/>
            <a:pathLst>
              <a:path w="504" h="504">
                <a:moveTo>
                  <a:pt x="252" y="0"/>
                </a:moveTo>
                <a:cubicBezTo>
                  <a:pt x="230" y="0"/>
                  <a:pt x="208" y="3"/>
                  <a:pt x="188" y="8"/>
                </a:cubicBezTo>
                <a:cubicBezTo>
                  <a:pt x="194" y="19"/>
                  <a:pt x="197" y="31"/>
                  <a:pt x="197" y="44"/>
                </a:cubicBezTo>
                <a:cubicBezTo>
                  <a:pt x="197" y="84"/>
                  <a:pt x="165" y="116"/>
                  <a:pt x="125" y="116"/>
                </a:cubicBezTo>
                <a:cubicBezTo>
                  <a:pt x="99" y="116"/>
                  <a:pt x="77" y="103"/>
                  <a:pt x="64" y="84"/>
                </a:cubicBezTo>
                <a:cubicBezTo>
                  <a:pt x="24" y="128"/>
                  <a:pt x="0" y="187"/>
                  <a:pt x="0" y="252"/>
                </a:cubicBezTo>
                <a:cubicBezTo>
                  <a:pt x="0" y="391"/>
                  <a:pt x="113" y="504"/>
                  <a:pt x="252" y="504"/>
                </a:cubicBezTo>
                <a:cubicBezTo>
                  <a:pt x="391" y="504"/>
                  <a:pt x="504" y="391"/>
                  <a:pt x="504" y="252"/>
                </a:cubicBezTo>
                <a:cubicBezTo>
                  <a:pt x="504" y="112"/>
                  <a:pt x="391" y="0"/>
                  <a:pt x="252" y="0"/>
                </a:cubicBezTo>
                <a:close/>
                <a:moveTo>
                  <a:pt x="129" y="76"/>
                </a:moveTo>
                <a:cubicBezTo>
                  <a:pt x="144" y="76"/>
                  <a:pt x="156" y="64"/>
                  <a:pt x="156" y="49"/>
                </a:cubicBezTo>
                <a:cubicBezTo>
                  <a:pt x="156" y="34"/>
                  <a:pt x="144" y="21"/>
                  <a:pt x="129" y="21"/>
                </a:cubicBezTo>
                <a:cubicBezTo>
                  <a:pt x="114" y="21"/>
                  <a:pt x="101" y="34"/>
                  <a:pt x="101" y="49"/>
                </a:cubicBezTo>
                <a:cubicBezTo>
                  <a:pt x="101" y="64"/>
                  <a:pt x="114" y="76"/>
                  <a:pt x="129" y="76"/>
                </a:cubicBezTo>
                <a:close/>
                <a:moveTo>
                  <a:pt x="356" y="334"/>
                </a:moveTo>
                <a:cubicBezTo>
                  <a:pt x="410" y="365"/>
                  <a:pt x="410" y="365"/>
                  <a:pt x="410" y="365"/>
                </a:cubicBezTo>
                <a:cubicBezTo>
                  <a:pt x="356" y="395"/>
                  <a:pt x="356" y="395"/>
                  <a:pt x="356" y="395"/>
                </a:cubicBezTo>
                <a:cubicBezTo>
                  <a:pt x="356" y="375"/>
                  <a:pt x="356" y="375"/>
                  <a:pt x="356" y="375"/>
                </a:cubicBezTo>
                <a:cubicBezTo>
                  <a:pt x="286" y="375"/>
                  <a:pt x="286" y="375"/>
                  <a:pt x="286" y="375"/>
                </a:cubicBezTo>
                <a:cubicBezTo>
                  <a:pt x="250" y="297"/>
                  <a:pt x="250" y="297"/>
                  <a:pt x="250" y="297"/>
                </a:cubicBezTo>
                <a:cubicBezTo>
                  <a:pt x="213" y="375"/>
                  <a:pt x="213" y="375"/>
                  <a:pt x="213" y="375"/>
                </a:cubicBezTo>
                <a:cubicBezTo>
                  <a:pt x="143" y="375"/>
                  <a:pt x="143" y="375"/>
                  <a:pt x="143" y="375"/>
                </a:cubicBezTo>
                <a:cubicBezTo>
                  <a:pt x="143" y="395"/>
                  <a:pt x="143" y="395"/>
                  <a:pt x="143" y="395"/>
                </a:cubicBezTo>
                <a:cubicBezTo>
                  <a:pt x="88" y="365"/>
                  <a:pt x="88" y="365"/>
                  <a:pt x="88" y="365"/>
                </a:cubicBezTo>
                <a:cubicBezTo>
                  <a:pt x="143" y="334"/>
                  <a:pt x="143" y="334"/>
                  <a:pt x="143" y="334"/>
                </a:cubicBezTo>
                <a:cubicBezTo>
                  <a:pt x="143" y="355"/>
                  <a:pt x="143" y="355"/>
                  <a:pt x="143" y="355"/>
                </a:cubicBezTo>
                <a:cubicBezTo>
                  <a:pt x="201" y="355"/>
                  <a:pt x="201" y="355"/>
                  <a:pt x="201" y="355"/>
                </a:cubicBezTo>
                <a:cubicBezTo>
                  <a:pt x="239" y="273"/>
                  <a:pt x="239" y="273"/>
                  <a:pt x="239" y="273"/>
                </a:cubicBezTo>
                <a:cubicBezTo>
                  <a:pt x="193" y="176"/>
                  <a:pt x="193" y="176"/>
                  <a:pt x="193" y="176"/>
                </a:cubicBezTo>
                <a:cubicBezTo>
                  <a:pt x="143" y="176"/>
                  <a:pt x="143" y="176"/>
                  <a:pt x="143" y="176"/>
                </a:cubicBezTo>
                <a:cubicBezTo>
                  <a:pt x="143" y="196"/>
                  <a:pt x="143" y="196"/>
                  <a:pt x="143" y="196"/>
                </a:cubicBezTo>
                <a:cubicBezTo>
                  <a:pt x="88" y="166"/>
                  <a:pt x="88" y="166"/>
                  <a:pt x="88" y="166"/>
                </a:cubicBezTo>
                <a:cubicBezTo>
                  <a:pt x="143" y="134"/>
                  <a:pt x="143" y="134"/>
                  <a:pt x="143" y="134"/>
                </a:cubicBezTo>
                <a:cubicBezTo>
                  <a:pt x="143" y="156"/>
                  <a:pt x="143" y="156"/>
                  <a:pt x="143" y="156"/>
                </a:cubicBezTo>
                <a:cubicBezTo>
                  <a:pt x="206" y="156"/>
                  <a:pt x="206" y="156"/>
                  <a:pt x="206" y="156"/>
                </a:cubicBezTo>
                <a:cubicBezTo>
                  <a:pt x="250" y="249"/>
                  <a:pt x="250" y="249"/>
                  <a:pt x="250" y="249"/>
                </a:cubicBezTo>
                <a:cubicBezTo>
                  <a:pt x="293" y="156"/>
                  <a:pt x="293" y="156"/>
                  <a:pt x="293" y="156"/>
                </a:cubicBezTo>
                <a:cubicBezTo>
                  <a:pt x="356" y="156"/>
                  <a:pt x="356" y="156"/>
                  <a:pt x="356" y="156"/>
                </a:cubicBezTo>
                <a:cubicBezTo>
                  <a:pt x="356" y="134"/>
                  <a:pt x="356" y="134"/>
                  <a:pt x="356" y="134"/>
                </a:cubicBezTo>
                <a:cubicBezTo>
                  <a:pt x="410" y="166"/>
                  <a:pt x="410" y="166"/>
                  <a:pt x="410" y="166"/>
                </a:cubicBezTo>
                <a:cubicBezTo>
                  <a:pt x="356" y="196"/>
                  <a:pt x="356" y="196"/>
                  <a:pt x="356" y="196"/>
                </a:cubicBezTo>
                <a:cubicBezTo>
                  <a:pt x="356" y="176"/>
                  <a:pt x="356" y="176"/>
                  <a:pt x="356" y="176"/>
                </a:cubicBezTo>
                <a:cubicBezTo>
                  <a:pt x="306" y="176"/>
                  <a:pt x="306" y="176"/>
                  <a:pt x="306" y="176"/>
                </a:cubicBezTo>
                <a:cubicBezTo>
                  <a:pt x="261" y="273"/>
                  <a:pt x="261" y="273"/>
                  <a:pt x="261" y="273"/>
                </a:cubicBezTo>
                <a:cubicBezTo>
                  <a:pt x="299" y="355"/>
                  <a:pt x="299" y="355"/>
                  <a:pt x="299" y="355"/>
                </a:cubicBezTo>
                <a:cubicBezTo>
                  <a:pt x="356" y="355"/>
                  <a:pt x="356" y="355"/>
                  <a:pt x="356" y="355"/>
                </a:cubicBezTo>
                <a:lnTo>
                  <a:pt x="356" y="334"/>
                </a:lnTo>
                <a:close/>
              </a:path>
            </a:pathLst>
          </a:custGeom>
          <a:solidFill>
            <a:schemeClr val="accent4">
              <a:lumMod val="75000"/>
            </a:schemeClr>
          </a:solidFill>
          <a:ln w="9525">
            <a:noFill/>
            <a:round/>
            <a:headEnd/>
            <a:tailEnd/>
          </a:ln>
        </p:spPr>
        <p:txBody>
          <a:bodyPr lIns="0" tIns="53547" rIns="0" bIns="53547"/>
          <a:lstStyle/>
          <a:p>
            <a:pPr algn="ctr" defTabSz="1070920" eaLnBrk="0" hangingPunct="0">
              <a:lnSpc>
                <a:spcPct val="90000"/>
              </a:lnSpc>
              <a:spcAft>
                <a:spcPts val="1406"/>
              </a:spcAft>
              <a:buClr>
                <a:srgbClr val="FFFFFF"/>
              </a:buClr>
              <a:defRPr/>
            </a:pPr>
            <a:endParaRPr lang="en-US" sz="1100">
              <a:solidFill>
                <a:srgbClr val="404040"/>
              </a:solidFill>
              <a:latin typeface="Trebuchet MS" pitchFamily="34" charset="0"/>
              <a:cs typeface="MS PGothic" charset="0"/>
            </a:endParaRPr>
          </a:p>
        </p:txBody>
      </p:sp>
      <p:grpSp>
        <p:nvGrpSpPr>
          <p:cNvPr id="5" name="Group 35"/>
          <p:cNvGrpSpPr>
            <a:grpSpLocks/>
          </p:cNvGrpSpPr>
          <p:nvPr/>
        </p:nvGrpSpPr>
        <p:grpSpPr bwMode="auto">
          <a:xfrm>
            <a:off x="1700533" y="1668468"/>
            <a:ext cx="914242" cy="435672"/>
            <a:chOff x="3586002" y="4409065"/>
            <a:chExt cx="1389568" cy="599047"/>
          </a:xfrm>
        </p:grpSpPr>
        <p:sp>
          <p:nvSpPr>
            <p:cNvPr id="32913" name="Text Box 20"/>
            <p:cNvSpPr txBox="1">
              <a:spLocks noChangeArrowheads="1"/>
            </p:cNvSpPr>
            <p:nvPr/>
          </p:nvSpPr>
          <p:spPr bwMode="auto">
            <a:xfrm>
              <a:off x="3586002" y="4462195"/>
              <a:ext cx="890661" cy="545917"/>
            </a:xfrm>
            <a:prstGeom prst="rect">
              <a:avLst/>
            </a:prstGeom>
            <a:noFill/>
            <a:ln w="9525">
              <a:noFill/>
              <a:miter lim="800000"/>
              <a:headEnd/>
              <a:tailEnd/>
            </a:ln>
          </p:spPr>
          <p:txBody>
            <a:bodyPr lIns="0" rIns="0">
              <a:spAutoFit/>
            </a:bodyPr>
            <a:lstStyle/>
            <a:p>
              <a:pPr algn="ctr" defTabSz="1069975" eaLnBrk="0" hangingPunct="0">
                <a:lnSpc>
                  <a:spcPct val="90000"/>
                </a:lnSpc>
                <a:spcBef>
                  <a:spcPct val="50000"/>
                </a:spcBef>
                <a:buClr>
                  <a:srgbClr val="FFFFFF"/>
                </a:buClr>
              </a:pPr>
              <a:r>
                <a:rPr lang="en-US" sz="1100" dirty="0">
                  <a:solidFill>
                    <a:srgbClr val="404040"/>
                  </a:solidFill>
                  <a:latin typeface="Trebuchet MS" pitchFamily="34" charset="0"/>
                </a:rPr>
                <a:t>Mobile core </a:t>
              </a:r>
            </a:p>
          </p:txBody>
        </p:sp>
        <p:grpSp>
          <p:nvGrpSpPr>
            <p:cNvPr id="9" name="Group 61"/>
            <p:cNvGrpSpPr/>
            <p:nvPr/>
          </p:nvGrpSpPr>
          <p:grpSpPr>
            <a:xfrm>
              <a:off x="4786875" y="4409065"/>
              <a:ext cx="188695" cy="404813"/>
              <a:chOff x="5718176" y="3175000"/>
              <a:chExt cx="344488" cy="723901"/>
            </a:xfrm>
            <a:solidFill>
              <a:schemeClr val="accent3"/>
            </a:solidFill>
          </p:grpSpPr>
          <p:sp>
            <p:nvSpPr>
              <p:cNvPr id="40" name="Oval 51"/>
              <p:cNvSpPr>
                <a:spLocks noChangeArrowheads="1"/>
              </p:cNvSpPr>
              <p:nvPr/>
            </p:nvSpPr>
            <p:spPr bwMode="auto">
              <a:xfrm>
                <a:off x="5726113" y="3178175"/>
                <a:ext cx="52388" cy="50800"/>
              </a:xfrm>
              <a:prstGeom prst="ellipse">
                <a:avLst/>
              </a:prstGeom>
              <a:grpFill/>
              <a:ln w="9525">
                <a:noFill/>
                <a:round/>
                <a:headEnd/>
                <a:tailEnd/>
              </a:ln>
            </p:spPr>
            <p:txBody>
              <a:bodyPr lIns="0" rIns="0"/>
              <a:lstStyle/>
              <a:p>
                <a:pPr algn="ctr" defTabSz="1070920" eaLnBrk="0" hangingPunct="0">
                  <a:lnSpc>
                    <a:spcPct val="90000"/>
                  </a:lnSpc>
                  <a:spcAft>
                    <a:spcPts val="1406"/>
                  </a:spcAft>
                  <a:buClr>
                    <a:srgbClr val="FFFFFF"/>
                  </a:buClr>
                  <a:defRPr/>
                </a:pPr>
                <a:endParaRPr lang="en-US" sz="1100">
                  <a:solidFill>
                    <a:srgbClr val="404040"/>
                  </a:solidFill>
                  <a:latin typeface="Trebuchet MS" pitchFamily="34" charset="0"/>
                  <a:ea typeface="MS PGothic" charset="0"/>
                  <a:cs typeface="MS PGothic" charset="0"/>
                </a:endParaRPr>
              </a:p>
            </p:txBody>
          </p:sp>
          <p:sp>
            <p:nvSpPr>
              <p:cNvPr id="41" name="Freeform 52"/>
              <p:cNvSpPr>
                <a:spLocks/>
              </p:cNvSpPr>
              <p:nvPr/>
            </p:nvSpPr>
            <p:spPr bwMode="auto">
              <a:xfrm>
                <a:off x="5788026" y="3360738"/>
                <a:ext cx="206375" cy="133350"/>
              </a:xfrm>
              <a:custGeom>
                <a:avLst/>
                <a:gdLst/>
                <a:ahLst/>
                <a:cxnLst>
                  <a:cxn ang="0">
                    <a:pos x="116" y="0"/>
                  </a:cxn>
                  <a:cxn ang="0">
                    <a:pos x="14" y="59"/>
                  </a:cxn>
                  <a:cxn ang="0">
                    <a:pos x="51" y="105"/>
                  </a:cxn>
                  <a:cxn ang="0">
                    <a:pos x="0" y="142"/>
                  </a:cxn>
                  <a:cxn ang="0">
                    <a:pos x="85" y="116"/>
                  </a:cxn>
                  <a:cxn ang="0">
                    <a:pos x="116" y="119"/>
                  </a:cxn>
                  <a:cxn ang="0">
                    <a:pos x="218" y="59"/>
                  </a:cxn>
                  <a:cxn ang="0">
                    <a:pos x="116" y="0"/>
                  </a:cxn>
                </a:cxnLst>
                <a:rect l="0" t="0" r="r" b="b"/>
                <a:pathLst>
                  <a:path w="218" h="142">
                    <a:moveTo>
                      <a:pt x="116" y="0"/>
                    </a:moveTo>
                    <a:cubicBezTo>
                      <a:pt x="60" y="0"/>
                      <a:pt x="14" y="27"/>
                      <a:pt x="14" y="59"/>
                    </a:cubicBezTo>
                    <a:cubicBezTo>
                      <a:pt x="14" y="78"/>
                      <a:pt x="29" y="94"/>
                      <a:pt x="51" y="105"/>
                    </a:cubicBezTo>
                    <a:cubicBezTo>
                      <a:pt x="39" y="132"/>
                      <a:pt x="0" y="142"/>
                      <a:pt x="0" y="142"/>
                    </a:cubicBezTo>
                    <a:cubicBezTo>
                      <a:pt x="47" y="138"/>
                      <a:pt x="72" y="125"/>
                      <a:pt x="85" y="116"/>
                    </a:cubicBezTo>
                    <a:cubicBezTo>
                      <a:pt x="95" y="117"/>
                      <a:pt x="105" y="119"/>
                      <a:pt x="116" y="119"/>
                    </a:cubicBezTo>
                    <a:cubicBezTo>
                      <a:pt x="173" y="119"/>
                      <a:pt x="218" y="92"/>
                      <a:pt x="218" y="59"/>
                    </a:cubicBezTo>
                    <a:cubicBezTo>
                      <a:pt x="218" y="27"/>
                      <a:pt x="173" y="0"/>
                      <a:pt x="116" y="0"/>
                    </a:cubicBezTo>
                    <a:close/>
                  </a:path>
                </a:pathLst>
              </a:custGeom>
              <a:grpFill/>
              <a:ln w="9525">
                <a:noFill/>
                <a:round/>
                <a:headEnd/>
                <a:tailEnd/>
              </a:ln>
            </p:spPr>
            <p:txBody>
              <a:bodyPr lIns="0" rIns="0"/>
              <a:lstStyle/>
              <a:p>
                <a:pPr algn="ctr" defTabSz="1070920" eaLnBrk="0" hangingPunct="0">
                  <a:lnSpc>
                    <a:spcPct val="90000"/>
                  </a:lnSpc>
                  <a:spcAft>
                    <a:spcPts val="1406"/>
                  </a:spcAft>
                  <a:buClr>
                    <a:srgbClr val="FFFFFF"/>
                  </a:buClr>
                  <a:defRPr/>
                </a:pPr>
                <a:endParaRPr lang="en-US" sz="1100">
                  <a:solidFill>
                    <a:srgbClr val="404040"/>
                  </a:solidFill>
                  <a:latin typeface="Trebuchet MS" pitchFamily="34" charset="0"/>
                  <a:ea typeface="MS PGothic" charset="0"/>
                  <a:cs typeface="MS PGothic" charset="0"/>
                </a:endParaRPr>
              </a:p>
            </p:txBody>
          </p:sp>
          <p:sp>
            <p:nvSpPr>
              <p:cNvPr id="42" name="Freeform 53"/>
              <p:cNvSpPr>
                <a:spLocks noEditPoints="1"/>
              </p:cNvSpPr>
              <p:nvPr/>
            </p:nvSpPr>
            <p:spPr bwMode="auto">
              <a:xfrm>
                <a:off x="5718176" y="3175000"/>
                <a:ext cx="344488" cy="723901"/>
              </a:xfrm>
              <a:custGeom>
                <a:avLst/>
                <a:gdLst/>
                <a:ahLst/>
                <a:cxnLst>
                  <a:cxn ang="0">
                    <a:pos x="102" y="0"/>
                  </a:cxn>
                  <a:cxn ang="0">
                    <a:pos x="37" y="101"/>
                  </a:cxn>
                  <a:cxn ang="0">
                    <a:pos x="0" y="717"/>
                  </a:cxn>
                  <a:cxn ang="0">
                    <a:pos x="321" y="769"/>
                  </a:cxn>
                  <a:cxn ang="0">
                    <a:pos x="364" y="49"/>
                  </a:cxn>
                  <a:cxn ang="0">
                    <a:pos x="312" y="413"/>
                  </a:cxn>
                  <a:cxn ang="0">
                    <a:pos x="47" y="111"/>
                  </a:cxn>
                  <a:cxn ang="0">
                    <a:pos x="312" y="413"/>
                  </a:cxn>
                  <a:cxn ang="0">
                    <a:pos x="141" y="68"/>
                  </a:cxn>
                  <a:cxn ang="0">
                    <a:pos x="235" y="47"/>
                  </a:cxn>
                  <a:cxn ang="0">
                    <a:pos x="139" y="538"/>
                  </a:cxn>
                  <a:cxn ang="0">
                    <a:pos x="88" y="498"/>
                  </a:cxn>
                  <a:cxn ang="0">
                    <a:pos x="139" y="538"/>
                  </a:cxn>
                  <a:cxn ang="0">
                    <a:pos x="156" y="538"/>
                  </a:cxn>
                  <a:cxn ang="0">
                    <a:pos x="207" y="498"/>
                  </a:cxn>
                  <a:cxn ang="0">
                    <a:pos x="275" y="538"/>
                  </a:cxn>
                  <a:cxn ang="0">
                    <a:pos x="224" y="498"/>
                  </a:cxn>
                  <a:cxn ang="0">
                    <a:pos x="275" y="538"/>
                  </a:cxn>
                  <a:cxn ang="0">
                    <a:pos x="88" y="601"/>
                  </a:cxn>
                  <a:cxn ang="0">
                    <a:pos x="139" y="561"/>
                  </a:cxn>
                  <a:cxn ang="0">
                    <a:pos x="207" y="601"/>
                  </a:cxn>
                  <a:cxn ang="0">
                    <a:pos x="156" y="561"/>
                  </a:cxn>
                  <a:cxn ang="0">
                    <a:pos x="207" y="601"/>
                  </a:cxn>
                  <a:cxn ang="0">
                    <a:pos x="224" y="601"/>
                  </a:cxn>
                  <a:cxn ang="0">
                    <a:pos x="275" y="561"/>
                  </a:cxn>
                  <a:cxn ang="0">
                    <a:pos x="139" y="663"/>
                  </a:cxn>
                  <a:cxn ang="0">
                    <a:pos x="88" y="623"/>
                  </a:cxn>
                  <a:cxn ang="0">
                    <a:pos x="139" y="663"/>
                  </a:cxn>
                  <a:cxn ang="0">
                    <a:pos x="156" y="663"/>
                  </a:cxn>
                  <a:cxn ang="0">
                    <a:pos x="207" y="623"/>
                  </a:cxn>
                  <a:cxn ang="0">
                    <a:pos x="275" y="663"/>
                  </a:cxn>
                  <a:cxn ang="0">
                    <a:pos x="224" y="623"/>
                  </a:cxn>
                  <a:cxn ang="0">
                    <a:pos x="275" y="663"/>
                  </a:cxn>
                </a:cxnLst>
                <a:rect l="0" t="0" r="r" b="b"/>
                <a:pathLst>
                  <a:path w="364" h="769">
                    <a:moveTo>
                      <a:pt x="319" y="0"/>
                    </a:moveTo>
                    <a:cubicBezTo>
                      <a:pt x="102" y="0"/>
                      <a:pt x="102" y="0"/>
                      <a:pt x="102" y="0"/>
                    </a:cubicBezTo>
                    <a:cubicBezTo>
                      <a:pt x="107" y="9"/>
                      <a:pt x="109" y="19"/>
                      <a:pt x="109" y="30"/>
                    </a:cubicBezTo>
                    <a:cubicBezTo>
                      <a:pt x="109" y="69"/>
                      <a:pt x="77" y="101"/>
                      <a:pt x="37" y="101"/>
                    </a:cubicBezTo>
                    <a:cubicBezTo>
                      <a:pt x="23" y="101"/>
                      <a:pt x="11" y="97"/>
                      <a:pt x="0" y="90"/>
                    </a:cubicBezTo>
                    <a:cubicBezTo>
                      <a:pt x="0" y="717"/>
                      <a:pt x="0" y="717"/>
                      <a:pt x="0" y="717"/>
                    </a:cubicBezTo>
                    <a:cubicBezTo>
                      <a:pt x="0" y="745"/>
                      <a:pt x="19" y="768"/>
                      <a:pt x="42" y="768"/>
                    </a:cubicBezTo>
                    <a:cubicBezTo>
                      <a:pt x="321" y="769"/>
                      <a:pt x="321" y="769"/>
                      <a:pt x="321" y="769"/>
                    </a:cubicBezTo>
                    <a:cubicBezTo>
                      <a:pt x="344" y="769"/>
                      <a:pt x="364" y="743"/>
                      <a:pt x="364" y="715"/>
                    </a:cubicBezTo>
                    <a:cubicBezTo>
                      <a:pt x="364" y="49"/>
                      <a:pt x="364" y="49"/>
                      <a:pt x="364" y="49"/>
                    </a:cubicBezTo>
                    <a:cubicBezTo>
                      <a:pt x="364" y="20"/>
                      <a:pt x="343" y="0"/>
                      <a:pt x="319" y="0"/>
                    </a:cubicBezTo>
                    <a:close/>
                    <a:moveTo>
                      <a:pt x="312" y="413"/>
                    </a:moveTo>
                    <a:cubicBezTo>
                      <a:pt x="47" y="413"/>
                      <a:pt x="47" y="413"/>
                      <a:pt x="47" y="413"/>
                    </a:cubicBezTo>
                    <a:cubicBezTo>
                      <a:pt x="47" y="111"/>
                      <a:pt x="47" y="111"/>
                      <a:pt x="47" y="111"/>
                    </a:cubicBezTo>
                    <a:cubicBezTo>
                      <a:pt x="312" y="111"/>
                      <a:pt x="312" y="111"/>
                      <a:pt x="312" y="111"/>
                    </a:cubicBezTo>
                    <a:lnTo>
                      <a:pt x="312" y="413"/>
                    </a:lnTo>
                    <a:close/>
                    <a:moveTo>
                      <a:pt x="235" y="68"/>
                    </a:moveTo>
                    <a:cubicBezTo>
                      <a:pt x="141" y="68"/>
                      <a:pt x="141" y="68"/>
                      <a:pt x="141" y="68"/>
                    </a:cubicBezTo>
                    <a:cubicBezTo>
                      <a:pt x="141" y="47"/>
                      <a:pt x="141" y="47"/>
                      <a:pt x="141" y="47"/>
                    </a:cubicBezTo>
                    <a:cubicBezTo>
                      <a:pt x="235" y="47"/>
                      <a:pt x="235" y="47"/>
                      <a:pt x="235" y="47"/>
                    </a:cubicBezTo>
                    <a:lnTo>
                      <a:pt x="235" y="68"/>
                    </a:lnTo>
                    <a:close/>
                    <a:moveTo>
                      <a:pt x="139" y="538"/>
                    </a:moveTo>
                    <a:cubicBezTo>
                      <a:pt x="88" y="538"/>
                      <a:pt x="88" y="538"/>
                      <a:pt x="88" y="538"/>
                    </a:cubicBezTo>
                    <a:cubicBezTo>
                      <a:pt x="88" y="498"/>
                      <a:pt x="88" y="498"/>
                      <a:pt x="88" y="498"/>
                    </a:cubicBezTo>
                    <a:cubicBezTo>
                      <a:pt x="139" y="498"/>
                      <a:pt x="139" y="498"/>
                      <a:pt x="139" y="498"/>
                    </a:cubicBezTo>
                    <a:lnTo>
                      <a:pt x="139" y="538"/>
                    </a:lnTo>
                    <a:close/>
                    <a:moveTo>
                      <a:pt x="207" y="538"/>
                    </a:moveTo>
                    <a:cubicBezTo>
                      <a:pt x="156" y="538"/>
                      <a:pt x="156" y="538"/>
                      <a:pt x="156" y="538"/>
                    </a:cubicBezTo>
                    <a:cubicBezTo>
                      <a:pt x="156" y="498"/>
                      <a:pt x="156" y="498"/>
                      <a:pt x="156" y="498"/>
                    </a:cubicBezTo>
                    <a:cubicBezTo>
                      <a:pt x="207" y="498"/>
                      <a:pt x="207" y="498"/>
                      <a:pt x="207" y="498"/>
                    </a:cubicBezTo>
                    <a:lnTo>
                      <a:pt x="207" y="538"/>
                    </a:lnTo>
                    <a:close/>
                    <a:moveTo>
                      <a:pt x="275" y="538"/>
                    </a:moveTo>
                    <a:cubicBezTo>
                      <a:pt x="224" y="538"/>
                      <a:pt x="224" y="538"/>
                      <a:pt x="224" y="538"/>
                    </a:cubicBezTo>
                    <a:cubicBezTo>
                      <a:pt x="224" y="498"/>
                      <a:pt x="224" y="498"/>
                      <a:pt x="224" y="498"/>
                    </a:cubicBezTo>
                    <a:cubicBezTo>
                      <a:pt x="275" y="498"/>
                      <a:pt x="275" y="498"/>
                      <a:pt x="275" y="498"/>
                    </a:cubicBezTo>
                    <a:lnTo>
                      <a:pt x="275" y="538"/>
                    </a:lnTo>
                    <a:close/>
                    <a:moveTo>
                      <a:pt x="139" y="601"/>
                    </a:moveTo>
                    <a:cubicBezTo>
                      <a:pt x="88" y="601"/>
                      <a:pt x="88" y="601"/>
                      <a:pt x="88" y="601"/>
                    </a:cubicBezTo>
                    <a:cubicBezTo>
                      <a:pt x="88" y="561"/>
                      <a:pt x="88" y="561"/>
                      <a:pt x="88" y="561"/>
                    </a:cubicBezTo>
                    <a:cubicBezTo>
                      <a:pt x="139" y="561"/>
                      <a:pt x="139" y="561"/>
                      <a:pt x="139" y="561"/>
                    </a:cubicBezTo>
                    <a:lnTo>
                      <a:pt x="139" y="601"/>
                    </a:lnTo>
                    <a:close/>
                    <a:moveTo>
                      <a:pt x="207" y="601"/>
                    </a:moveTo>
                    <a:cubicBezTo>
                      <a:pt x="156" y="601"/>
                      <a:pt x="156" y="601"/>
                      <a:pt x="156" y="601"/>
                    </a:cubicBezTo>
                    <a:cubicBezTo>
                      <a:pt x="156" y="561"/>
                      <a:pt x="156" y="561"/>
                      <a:pt x="156" y="561"/>
                    </a:cubicBezTo>
                    <a:cubicBezTo>
                      <a:pt x="207" y="561"/>
                      <a:pt x="207" y="561"/>
                      <a:pt x="207" y="561"/>
                    </a:cubicBezTo>
                    <a:lnTo>
                      <a:pt x="207" y="601"/>
                    </a:lnTo>
                    <a:close/>
                    <a:moveTo>
                      <a:pt x="275" y="601"/>
                    </a:moveTo>
                    <a:cubicBezTo>
                      <a:pt x="224" y="601"/>
                      <a:pt x="224" y="601"/>
                      <a:pt x="224" y="601"/>
                    </a:cubicBezTo>
                    <a:cubicBezTo>
                      <a:pt x="224" y="561"/>
                      <a:pt x="224" y="561"/>
                      <a:pt x="224" y="561"/>
                    </a:cubicBezTo>
                    <a:cubicBezTo>
                      <a:pt x="275" y="561"/>
                      <a:pt x="275" y="561"/>
                      <a:pt x="275" y="561"/>
                    </a:cubicBezTo>
                    <a:lnTo>
                      <a:pt x="275" y="601"/>
                    </a:lnTo>
                    <a:close/>
                    <a:moveTo>
                      <a:pt x="139" y="663"/>
                    </a:moveTo>
                    <a:cubicBezTo>
                      <a:pt x="88" y="663"/>
                      <a:pt x="88" y="663"/>
                      <a:pt x="88" y="663"/>
                    </a:cubicBezTo>
                    <a:cubicBezTo>
                      <a:pt x="88" y="623"/>
                      <a:pt x="88" y="623"/>
                      <a:pt x="88" y="623"/>
                    </a:cubicBezTo>
                    <a:cubicBezTo>
                      <a:pt x="139" y="623"/>
                      <a:pt x="139" y="623"/>
                      <a:pt x="139" y="623"/>
                    </a:cubicBezTo>
                    <a:lnTo>
                      <a:pt x="139" y="663"/>
                    </a:lnTo>
                    <a:close/>
                    <a:moveTo>
                      <a:pt x="207" y="663"/>
                    </a:moveTo>
                    <a:cubicBezTo>
                      <a:pt x="156" y="663"/>
                      <a:pt x="156" y="663"/>
                      <a:pt x="156" y="663"/>
                    </a:cubicBezTo>
                    <a:cubicBezTo>
                      <a:pt x="156" y="623"/>
                      <a:pt x="156" y="623"/>
                      <a:pt x="156" y="623"/>
                    </a:cubicBezTo>
                    <a:cubicBezTo>
                      <a:pt x="207" y="623"/>
                      <a:pt x="207" y="623"/>
                      <a:pt x="207" y="623"/>
                    </a:cubicBezTo>
                    <a:lnTo>
                      <a:pt x="207" y="663"/>
                    </a:lnTo>
                    <a:close/>
                    <a:moveTo>
                      <a:pt x="275" y="663"/>
                    </a:moveTo>
                    <a:cubicBezTo>
                      <a:pt x="224" y="663"/>
                      <a:pt x="224" y="663"/>
                      <a:pt x="224" y="663"/>
                    </a:cubicBezTo>
                    <a:cubicBezTo>
                      <a:pt x="224" y="623"/>
                      <a:pt x="224" y="623"/>
                      <a:pt x="224" y="623"/>
                    </a:cubicBezTo>
                    <a:cubicBezTo>
                      <a:pt x="275" y="623"/>
                      <a:pt x="275" y="623"/>
                      <a:pt x="275" y="623"/>
                    </a:cubicBezTo>
                    <a:lnTo>
                      <a:pt x="275" y="663"/>
                    </a:lnTo>
                    <a:close/>
                  </a:path>
                </a:pathLst>
              </a:custGeom>
              <a:grpFill/>
              <a:ln w="9525">
                <a:noFill/>
                <a:round/>
                <a:headEnd/>
                <a:tailEnd/>
              </a:ln>
            </p:spPr>
            <p:txBody>
              <a:bodyPr lIns="0" rIns="0"/>
              <a:lstStyle/>
              <a:p>
                <a:pPr algn="ctr" defTabSz="1070920" eaLnBrk="0" hangingPunct="0">
                  <a:lnSpc>
                    <a:spcPct val="90000"/>
                  </a:lnSpc>
                  <a:spcAft>
                    <a:spcPts val="1406"/>
                  </a:spcAft>
                  <a:buClr>
                    <a:srgbClr val="FFFFFF"/>
                  </a:buClr>
                  <a:defRPr/>
                </a:pPr>
                <a:endParaRPr lang="en-US" sz="1100">
                  <a:solidFill>
                    <a:srgbClr val="404040"/>
                  </a:solidFill>
                  <a:latin typeface="Trebuchet MS" pitchFamily="34" charset="0"/>
                  <a:ea typeface="MS PGothic" charset="0"/>
                  <a:cs typeface="MS PGothic" charset="0"/>
                </a:endParaRPr>
              </a:p>
            </p:txBody>
          </p:sp>
        </p:grpSp>
        <p:sp>
          <p:nvSpPr>
            <p:cNvPr id="32915" name="Freeform 69"/>
            <p:cNvSpPr>
              <a:spLocks noEditPoints="1"/>
            </p:cNvSpPr>
            <p:nvPr/>
          </p:nvSpPr>
          <p:spPr bwMode="auto">
            <a:xfrm>
              <a:off x="4555894" y="4614129"/>
              <a:ext cx="325718" cy="336573"/>
            </a:xfrm>
            <a:custGeom>
              <a:avLst/>
              <a:gdLst>
                <a:gd name="T0" fmla="*/ 2147483647 w 504"/>
                <a:gd name="T1" fmla="*/ 0 h 504"/>
                <a:gd name="T2" fmla="*/ 2147483647 w 504"/>
                <a:gd name="T3" fmla="*/ 2147483647 h 504"/>
                <a:gd name="T4" fmla="*/ 2147483647 w 504"/>
                <a:gd name="T5" fmla="*/ 2147483647 h 504"/>
                <a:gd name="T6" fmla="*/ 2147483647 w 504"/>
                <a:gd name="T7" fmla="*/ 2147483647 h 504"/>
                <a:gd name="T8" fmla="*/ 2147483647 w 504"/>
                <a:gd name="T9" fmla="*/ 2147483647 h 504"/>
                <a:gd name="T10" fmla="*/ 0 w 504"/>
                <a:gd name="T11" fmla="*/ 2147483647 h 504"/>
                <a:gd name="T12" fmla="*/ 2147483647 w 504"/>
                <a:gd name="T13" fmla="*/ 2147483647 h 504"/>
                <a:gd name="T14" fmla="*/ 2147483647 w 504"/>
                <a:gd name="T15" fmla="*/ 2147483647 h 504"/>
                <a:gd name="T16" fmla="*/ 2147483647 w 504"/>
                <a:gd name="T17" fmla="*/ 0 h 504"/>
                <a:gd name="T18" fmla="*/ 2147483647 w 504"/>
                <a:gd name="T19" fmla="*/ 2147483647 h 504"/>
                <a:gd name="T20" fmla="*/ 2147483647 w 504"/>
                <a:gd name="T21" fmla="*/ 2147483647 h 504"/>
                <a:gd name="T22" fmla="*/ 2147483647 w 504"/>
                <a:gd name="T23" fmla="*/ 2147483647 h 504"/>
                <a:gd name="T24" fmla="*/ 2147483647 w 504"/>
                <a:gd name="T25" fmla="*/ 2147483647 h 504"/>
                <a:gd name="T26" fmla="*/ 2147483647 w 504"/>
                <a:gd name="T27" fmla="*/ 2147483647 h 504"/>
                <a:gd name="T28" fmla="*/ 2147483647 w 504"/>
                <a:gd name="T29" fmla="*/ 2147483647 h 504"/>
                <a:gd name="T30" fmla="*/ 2147483647 w 504"/>
                <a:gd name="T31" fmla="*/ 2147483647 h 504"/>
                <a:gd name="T32" fmla="*/ 2147483647 w 504"/>
                <a:gd name="T33" fmla="*/ 2147483647 h 504"/>
                <a:gd name="T34" fmla="*/ 2147483647 w 504"/>
                <a:gd name="T35" fmla="*/ 2147483647 h 504"/>
                <a:gd name="T36" fmla="*/ 2147483647 w 504"/>
                <a:gd name="T37" fmla="*/ 2147483647 h 504"/>
                <a:gd name="T38" fmla="*/ 2147483647 w 504"/>
                <a:gd name="T39" fmla="*/ 2147483647 h 504"/>
                <a:gd name="T40" fmla="*/ 2147483647 w 504"/>
                <a:gd name="T41" fmla="*/ 2147483647 h 504"/>
                <a:gd name="T42" fmla="*/ 2147483647 w 504"/>
                <a:gd name="T43" fmla="*/ 2147483647 h 504"/>
                <a:gd name="T44" fmla="*/ 2147483647 w 504"/>
                <a:gd name="T45" fmla="*/ 2147483647 h 504"/>
                <a:gd name="T46" fmla="*/ 2147483647 w 504"/>
                <a:gd name="T47" fmla="*/ 2147483647 h 504"/>
                <a:gd name="T48" fmla="*/ 2147483647 w 504"/>
                <a:gd name="T49" fmla="*/ 2147483647 h 504"/>
                <a:gd name="T50" fmla="*/ 2147483647 w 504"/>
                <a:gd name="T51" fmla="*/ 2147483647 h 504"/>
                <a:gd name="T52" fmla="*/ 2147483647 w 504"/>
                <a:gd name="T53" fmla="*/ 2147483647 h 504"/>
                <a:gd name="T54" fmla="*/ 2147483647 w 504"/>
                <a:gd name="T55" fmla="*/ 2147483647 h 504"/>
                <a:gd name="T56" fmla="*/ 2147483647 w 504"/>
                <a:gd name="T57" fmla="*/ 2147483647 h 504"/>
                <a:gd name="T58" fmla="*/ 2147483647 w 504"/>
                <a:gd name="T59" fmla="*/ 2147483647 h 504"/>
                <a:gd name="T60" fmla="*/ 2147483647 w 504"/>
                <a:gd name="T61" fmla="*/ 2147483647 h 504"/>
                <a:gd name="T62" fmla="*/ 2147483647 w 504"/>
                <a:gd name="T63" fmla="*/ 2147483647 h 504"/>
                <a:gd name="T64" fmla="*/ 2147483647 w 504"/>
                <a:gd name="T65" fmla="*/ 2147483647 h 504"/>
                <a:gd name="T66" fmla="*/ 2147483647 w 504"/>
                <a:gd name="T67" fmla="*/ 2147483647 h 504"/>
                <a:gd name="T68" fmla="*/ 2147483647 w 504"/>
                <a:gd name="T69" fmla="*/ 2147483647 h 504"/>
                <a:gd name="T70" fmla="*/ 2147483647 w 504"/>
                <a:gd name="T71" fmla="*/ 2147483647 h 504"/>
                <a:gd name="T72" fmla="*/ 2147483647 w 504"/>
                <a:gd name="T73" fmla="*/ 2147483647 h 504"/>
                <a:gd name="T74" fmla="*/ 2147483647 w 504"/>
                <a:gd name="T75" fmla="*/ 2147483647 h 504"/>
                <a:gd name="T76" fmla="*/ 2147483647 w 504"/>
                <a:gd name="T77" fmla="*/ 2147483647 h 504"/>
                <a:gd name="T78" fmla="*/ 2147483647 w 504"/>
                <a:gd name="T79" fmla="*/ 2147483647 h 504"/>
                <a:gd name="T80" fmla="*/ 2147483647 w 504"/>
                <a:gd name="T81" fmla="*/ 2147483647 h 504"/>
                <a:gd name="T82" fmla="*/ 2147483647 w 504"/>
                <a:gd name="T83" fmla="*/ 2147483647 h 504"/>
                <a:gd name="T84" fmla="*/ 2147483647 w 504"/>
                <a:gd name="T85" fmla="*/ 2147483647 h 504"/>
                <a:gd name="T86" fmla="*/ 2147483647 w 504"/>
                <a:gd name="T87" fmla="*/ 2147483647 h 504"/>
                <a:gd name="T88" fmla="*/ 2147483647 w 504"/>
                <a:gd name="T89" fmla="*/ 2147483647 h 504"/>
                <a:gd name="T90" fmla="*/ 2147483647 w 504"/>
                <a:gd name="T91" fmla="*/ 2147483647 h 504"/>
                <a:gd name="T92" fmla="*/ 2147483647 w 504"/>
                <a:gd name="T93" fmla="*/ 2147483647 h 504"/>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504"/>
                <a:gd name="T142" fmla="*/ 0 h 504"/>
                <a:gd name="T143" fmla="*/ 504 w 504"/>
                <a:gd name="T144" fmla="*/ 504 h 504"/>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504" h="504">
                  <a:moveTo>
                    <a:pt x="252" y="0"/>
                  </a:moveTo>
                  <a:cubicBezTo>
                    <a:pt x="230" y="0"/>
                    <a:pt x="208" y="3"/>
                    <a:pt x="188" y="8"/>
                  </a:cubicBezTo>
                  <a:cubicBezTo>
                    <a:pt x="194" y="19"/>
                    <a:pt x="197" y="31"/>
                    <a:pt x="197" y="44"/>
                  </a:cubicBezTo>
                  <a:cubicBezTo>
                    <a:pt x="197" y="84"/>
                    <a:pt x="165" y="116"/>
                    <a:pt x="125" y="116"/>
                  </a:cubicBezTo>
                  <a:cubicBezTo>
                    <a:pt x="99" y="116"/>
                    <a:pt x="77" y="103"/>
                    <a:pt x="64" y="84"/>
                  </a:cubicBezTo>
                  <a:cubicBezTo>
                    <a:pt x="24" y="128"/>
                    <a:pt x="0" y="187"/>
                    <a:pt x="0" y="252"/>
                  </a:cubicBezTo>
                  <a:cubicBezTo>
                    <a:pt x="0" y="391"/>
                    <a:pt x="113" y="504"/>
                    <a:pt x="252" y="504"/>
                  </a:cubicBezTo>
                  <a:cubicBezTo>
                    <a:pt x="391" y="504"/>
                    <a:pt x="504" y="391"/>
                    <a:pt x="504" y="252"/>
                  </a:cubicBezTo>
                  <a:cubicBezTo>
                    <a:pt x="504" y="112"/>
                    <a:pt x="391" y="0"/>
                    <a:pt x="252" y="0"/>
                  </a:cubicBezTo>
                  <a:close/>
                  <a:moveTo>
                    <a:pt x="129" y="76"/>
                  </a:moveTo>
                  <a:cubicBezTo>
                    <a:pt x="144" y="76"/>
                    <a:pt x="156" y="64"/>
                    <a:pt x="156" y="49"/>
                  </a:cubicBezTo>
                  <a:cubicBezTo>
                    <a:pt x="156" y="34"/>
                    <a:pt x="144" y="21"/>
                    <a:pt x="129" y="21"/>
                  </a:cubicBezTo>
                  <a:cubicBezTo>
                    <a:pt x="114" y="21"/>
                    <a:pt x="101" y="34"/>
                    <a:pt x="101" y="49"/>
                  </a:cubicBezTo>
                  <a:cubicBezTo>
                    <a:pt x="101" y="64"/>
                    <a:pt x="114" y="76"/>
                    <a:pt x="129" y="76"/>
                  </a:cubicBezTo>
                  <a:close/>
                  <a:moveTo>
                    <a:pt x="356" y="334"/>
                  </a:moveTo>
                  <a:cubicBezTo>
                    <a:pt x="410" y="365"/>
                    <a:pt x="410" y="365"/>
                    <a:pt x="410" y="365"/>
                  </a:cubicBezTo>
                  <a:cubicBezTo>
                    <a:pt x="356" y="395"/>
                    <a:pt x="356" y="395"/>
                    <a:pt x="356" y="395"/>
                  </a:cubicBezTo>
                  <a:cubicBezTo>
                    <a:pt x="356" y="375"/>
                    <a:pt x="356" y="375"/>
                    <a:pt x="356" y="375"/>
                  </a:cubicBezTo>
                  <a:cubicBezTo>
                    <a:pt x="286" y="375"/>
                    <a:pt x="286" y="375"/>
                    <a:pt x="286" y="375"/>
                  </a:cubicBezTo>
                  <a:cubicBezTo>
                    <a:pt x="250" y="297"/>
                    <a:pt x="250" y="297"/>
                    <a:pt x="250" y="297"/>
                  </a:cubicBezTo>
                  <a:cubicBezTo>
                    <a:pt x="213" y="375"/>
                    <a:pt x="213" y="375"/>
                    <a:pt x="213" y="375"/>
                  </a:cubicBezTo>
                  <a:cubicBezTo>
                    <a:pt x="143" y="375"/>
                    <a:pt x="143" y="375"/>
                    <a:pt x="143" y="375"/>
                  </a:cubicBezTo>
                  <a:cubicBezTo>
                    <a:pt x="143" y="395"/>
                    <a:pt x="143" y="395"/>
                    <a:pt x="143" y="395"/>
                  </a:cubicBezTo>
                  <a:cubicBezTo>
                    <a:pt x="88" y="365"/>
                    <a:pt x="88" y="365"/>
                    <a:pt x="88" y="365"/>
                  </a:cubicBezTo>
                  <a:cubicBezTo>
                    <a:pt x="143" y="334"/>
                    <a:pt x="143" y="334"/>
                    <a:pt x="143" y="334"/>
                  </a:cubicBezTo>
                  <a:cubicBezTo>
                    <a:pt x="143" y="355"/>
                    <a:pt x="143" y="355"/>
                    <a:pt x="143" y="355"/>
                  </a:cubicBezTo>
                  <a:cubicBezTo>
                    <a:pt x="201" y="355"/>
                    <a:pt x="201" y="355"/>
                    <a:pt x="201" y="355"/>
                  </a:cubicBezTo>
                  <a:cubicBezTo>
                    <a:pt x="239" y="273"/>
                    <a:pt x="239" y="273"/>
                    <a:pt x="239" y="273"/>
                  </a:cubicBezTo>
                  <a:cubicBezTo>
                    <a:pt x="193" y="176"/>
                    <a:pt x="193" y="176"/>
                    <a:pt x="193" y="176"/>
                  </a:cubicBezTo>
                  <a:cubicBezTo>
                    <a:pt x="143" y="176"/>
                    <a:pt x="143" y="176"/>
                    <a:pt x="143" y="176"/>
                  </a:cubicBezTo>
                  <a:cubicBezTo>
                    <a:pt x="143" y="196"/>
                    <a:pt x="143" y="196"/>
                    <a:pt x="143" y="196"/>
                  </a:cubicBezTo>
                  <a:cubicBezTo>
                    <a:pt x="88" y="166"/>
                    <a:pt x="88" y="166"/>
                    <a:pt x="88" y="166"/>
                  </a:cubicBezTo>
                  <a:cubicBezTo>
                    <a:pt x="143" y="134"/>
                    <a:pt x="143" y="134"/>
                    <a:pt x="143" y="134"/>
                  </a:cubicBezTo>
                  <a:cubicBezTo>
                    <a:pt x="143" y="156"/>
                    <a:pt x="143" y="156"/>
                    <a:pt x="143" y="156"/>
                  </a:cubicBezTo>
                  <a:cubicBezTo>
                    <a:pt x="206" y="156"/>
                    <a:pt x="206" y="156"/>
                    <a:pt x="206" y="156"/>
                  </a:cubicBezTo>
                  <a:cubicBezTo>
                    <a:pt x="250" y="249"/>
                    <a:pt x="250" y="249"/>
                    <a:pt x="250" y="249"/>
                  </a:cubicBezTo>
                  <a:cubicBezTo>
                    <a:pt x="293" y="156"/>
                    <a:pt x="293" y="156"/>
                    <a:pt x="293" y="156"/>
                  </a:cubicBezTo>
                  <a:cubicBezTo>
                    <a:pt x="356" y="156"/>
                    <a:pt x="356" y="156"/>
                    <a:pt x="356" y="156"/>
                  </a:cubicBezTo>
                  <a:cubicBezTo>
                    <a:pt x="356" y="134"/>
                    <a:pt x="356" y="134"/>
                    <a:pt x="356" y="134"/>
                  </a:cubicBezTo>
                  <a:cubicBezTo>
                    <a:pt x="410" y="166"/>
                    <a:pt x="410" y="166"/>
                    <a:pt x="410" y="166"/>
                  </a:cubicBezTo>
                  <a:cubicBezTo>
                    <a:pt x="356" y="196"/>
                    <a:pt x="356" y="196"/>
                    <a:pt x="356" y="196"/>
                  </a:cubicBezTo>
                  <a:cubicBezTo>
                    <a:pt x="356" y="176"/>
                    <a:pt x="356" y="176"/>
                    <a:pt x="356" y="176"/>
                  </a:cubicBezTo>
                  <a:cubicBezTo>
                    <a:pt x="306" y="176"/>
                    <a:pt x="306" y="176"/>
                    <a:pt x="306" y="176"/>
                  </a:cubicBezTo>
                  <a:cubicBezTo>
                    <a:pt x="261" y="273"/>
                    <a:pt x="261" y="273"/>
                    <a:pt x="261" y="273"/>
                  </a:cubicBezTo>
                  <a:cubicBezTo>
                    <a:pt x="299" y="355"/>
                    <a:pt x="299" y="355"/>
                    <a:pt x="299" y="355"/>
                  </a:cubicBezTo>
                  <a:cubicBezTo>
                    <a:pt x="356" y="355"/>
                    <a:pt x="356" y="355"/>
                    <a:pt x="356" y="355"/>
                  </a:cubicBezTo>
                  <a:lnTo>
                    <a:pt x="356" y="334"/>
                  </a:lnTo>
                  <a:close/>
                </a:path>
              </a:pathLst>
            </a:custGeom>
            <a:solidFill>
              <a:schemeClr val="accent1"/>
            </a:solidFill>
            <a:ln w="9525">
              <a:noFill/>
              <a:round/>
              <a:headEnd/>
              <a:tailEnd/>
            </a:ln>
          </p:spPr>
          <p:txBody>
            <a:bodyPr lIns="0" rIns="0"/>
            <a:lstStyle/>
            <a:p>
              <a:endParaRPr lang="en-US"/>
            </a:p>
          </p:txBody>
        </p:sp>
      </p:grpSp>
      <p:grpSp>
        <p:nvGrpSpPr>
          <p:cNvPr id="14" name="Group 130"/>
          <p:cNvGrpSpPr/>
          <p:nvPr/>
        </p:nvGrpSpPr>
        <p:grpSpPr>
          <a:xfrm>
            <a:off x="3086816" y="1695305"/>
            <a:ext cx="167227" cy="191307"/>
            <a:chOff x="8301396" y="2165932"/>
            <a:chExt cx="571500" cy="493713"/>
          </a:xfrm>
          <a:solidFill>
            <a:schemeClr val="accent5"/>
          </a:solidFill>
        </p:grpSpPr>
        <p:sp>
          <p:nvSpPr>
            <p:cNvPr id="44" name="Oval 126"/>
            <p:cNvSpPr>
              <a:spLocks noChangeArrowheads="1"/>
            </p:cNvSpPr>
            <p:nvPr/>
          </p:nvSpPr>
          <p:spPr bwMode="auto">
            <a:xfrm>
              <a:off x="8322033" y="2188157"/>
              <a:ext cx="52388" cy="52388"/>
            </a:xfrm>
            <a:prstGeom prst="ellipse">
              <a:avLst/>
            </a:prstGeom>
            <a:grpFill/>
            <a:ln w="9525">
              <a:noFill/>
              <a:round/>
              <a:headEnd/>
              <a:tailEnd/>
            </a:ln>
          </p:spPr>
          <p:txBody>
            <a:bodyPr lIns="0" rIns="0"/>
            <a:lstStyle/>
            <a:p>
              <a:pPr algn="ctr" defTabSz="1070920" eaLnBrk="0" hangingPunct="0">
                <a:lnSpc>
                  <a:spcPct val="90000"/>
                </a:lnSpc>
                <a:spcAft>
                  <a:spcPts val="1406"/>
                </a:spcAft>
                <a:buClr>
                  <a:srgbClr val="FFFFFF"/>
                </a:buClr>
                <a:defRPr/>
              </a:pPr>
              <a:endParaRPr lang="en-US" sz="1100">
                <a:solidFill>
                  <a:srgbClr val="404040"/>
                </a:solidFill>
                <a:latin typeface="Trebuchet MS" pitchFamily="34" charset="0"/>
                <a:ea typeface="ＭＳ Ｐゴシック" charset="-128"/>
              </a:endParaRPr>
            </a:p>
          </p:txBody>
        </p:sp>
        <p:sp>
          <p:nvSpPr>
            <p:cNvPr id="45" name="Freeform 127"/>
            <p:cNvSpPr>
              <a:spLocks noEditPoints="1"/>
            </p:cNvSpPr>
            <p:nvPr/>
          </p:nvSpPr>
          <p:spPr bwMode="auto">
            <a:xfrm>
              <a:off x="8301396" y="2165932"/>
              <a:ext cx="571500" cy="493713"/>
            </a:xfrm>
            <a:custGeom>
              <a:avLst/>
              <a:gdLst/>
              <a:ahLst/>
              <a:cxnLst>
                <a:cxn ang="0">
                  <a:pos x="606" y="102"/>
                </a:cxn>
                <a:cxn ang="0">
                  <a:pos x="606" y="430"/>
                </a:cxn>
                <a:cxn ang="0">
                  <a:pos x="605" y="430"/>
                </a:cxn>
                <a:cxn ang="0">
                  <a:pos x="303" y="524"/>
                </a:cxn>
                <a:cxn ang="0">
                  <a:pos x="1" y="430"/>
                </a:cxn>
                <a:cxn ang="0">
                  <a:pos x="0" y="430"/>
                </a:cxn>
                <a:cxn ang="0">
                  <a:pos x="0" y="102"/>
                </a:cxn>
                <a:cxn ang="0">
                  <a:pos x="48" y="121"/>
                </a:cxn>
                <a:cxn ang="0">
                  <a:pos x="121" y="48"/>
                </a:cxn>
                <a:cxn ang="0">
                  <a:pos x="116" y="22"/>
                </a:cxn>
                <a:cxn ang="0">
                  <a:pos x="303" y="0"/>
                </a:cxn>
                <a:cxn ang="0">
                  <a:pos x="606" y="102"/>
                </a:cxn>
                <a:cxn ang="0">
                  <a:pos x="302" y="340"/>
                </a:cxn>
                <a:cxn ang="0">
                  <a:pos x="582" y="256"/>
                </a:cxn>
                <a:cxn ang="0">
                  <a:pos x="580" y="242"/>
                </a:cxn>
                <a:cxn ang="0">
                  <a:pos x="566" y="244"/>
                </a:cxn>
                <a:cxn ang="0">
                  <a:pos x="302" y="320"/>
                </a:cxn>
                <a:cxn ang="0">
                  <a:pos x="37" y="245"/>
                </a:cxn>
                <a:cxn ang="0">
                  <a:pos x="37" y="245"/>
                </a:cxn>
                <a:cxn ang="0">
                  <a:pos x="23" y="244"/>
                </a:cxn>
                <a:cxn ang="0">
                  <a:pos x="21" y="258"/>
                </a:cxn>
                <a:cxn ang="0">
                  <a:pos x="302" y="340"/>
                </a:cxn>
                <a:cxn ang="0">
                  <a:pos x="302" y="233"/>
                </a:cxn>
                <a:cxn ang="0">
                  <a:pos x="582" y="149"/>
                </a:cxn>
                <a:cxn ang="0">
                  <a:pos x="580" y="135"/>
                </a:cxn>
                <a:cxn ang="0">
                  <a:pos x="566" y="137"/>
                </a:cxn>
                <a:cxn ang="0">
                  <a:pos x="302" y="213"/>
                </a:cxn>
                <a:cxn ang="0">
                  <a:pos x="37" y="138"/>
                </a:cxn>
                <a:cxn ang="0">
                  <a:pos x="37" y="138"/>
                </a:cxn>
                <a:cxn ang="0">
                  <a:pos x="23" y="136"/>
                </a:cxn>
                <a:cxn ang="0">
                  <a:pos x="21" y="150"/>
                </a:cxn>
                <a:cxn ang="0">
                  <a:pos x="302" y="233"/>
                </a:cxn>
                <a:cxn ang="0">
                  <a:pos x="302" y="444"/>
                </a:cxn>
                <a:cxn ang="0">
                  <a:pos x="582" y="360"/>
                </a:cxn>
                <a:cxn ang="0">
                  <a:pos x="580" y="346"/>
                </a:cxn>
                <a:cxn ang="0">
                  <a:pos x="566" y="348"/>
                </a:cxn>
                <a:cxn ang="0">
                  <a:pos x="302" y="424"/>
                </a:cxn>
                <a:cxn ang="0">
                  <a:pos x="37" y="349"/>
                </a:cxn>
                <a:cxn ang="0">
                  <a:pos x="37" y="349"/>
                </a:cxn>
                <a:cxn ang="0">
                  <a:pos x="23" y="348"/>
                </a:cxn>
                <a:cxn ang="0">
                  <a:pos x="21" y="362"/>
                </a:cxn>
                <a:cxn ang="0">
                  <a:pos x="302" y="444"/>
                </a:cxn>
              </a:cxnLst>
              <a:rect l="0" t="0" r="r" b="b"/>
              <a:pathLst>
                <a:path w="606" h="524">
                  <a:moveTo>
                    <a:pt x="606" y="102"/>
                  </a:moveTo>
                  <a:cubicBezTo>
                    <a:pt x="606" y="430"/>
                    <a:pt x="606" y="430"/>
                    <a:pt x="606" y="430"/>
                  </a:cubicBezTo>
                  <a:cubicBezTo>
                    <a:pt x="605" y="430"/>
                    <a:pt x="605" y="430"/>
                    <a:pt x="605" y="430"/>
                  </a:cubicBezTo>
                  <a:cubicBezTo>
                    <a:pt x="594" y="482"/>
                    <a:pt x="463" y="524"/>
                    <a:pt x="303" y="524"/>
                  </a:cubicBezTo>
                  <a:cubicBezTo>
                    <a:pt x="142" y="524"/>
                    <a:pt x="11" y="482"/>
                    <a:pt x="1" y="430"/>
                  </a:cubicBezTo>
                  <a:cubicBezTo>
                    <a:pt x="0" y="430"/>
                    <a:pt x="0" y="430"/>
                    <a:pt x="0" y="430"/>
                  </a:cubicBezTo>
                  <a:cubicBezTo>
                    <a:pt x="0" y="102"/>
                    <a:pt x="0" y="102"/>
                    <a:pt x="0" y="102"/>
                  </a:cubicBezTo>
                  <a:cubicBezTo>
                    <a:pt x="13" y="114"/>
                    <a:pt x="30" y="121"/>
                    <a:pt x="48" y="121"/>
                  </a:cubicBezTo>
                  <a:cubicBezTo>
                    <a:pt x="89" y="121"/>
                    <a:pt x="121" y="88"/>
                    <a:pt x="121" y="48"/>
                  </a:cubicBezTo>
                  <a:cubicBezTo>
                    <a:pt x="121" y="39"/>
                    <a:pt x="119" y="30"/>
                    <a:pt x="116" y="22"/>
                  </a:cubicBezTo>
                  <a:cubicBezTo>
                    <a:pt x="167" y="8"/>
                    <a:pt x="232" y="0"/>
                    <a:pt x="303" y="0"/>
                  </a:cubicBezTo>
                  <a:cubicBezTo>
                    <a:pt x="470" y="0"/>
                    <a:pt x="606" y="45"/>
                    <a:pt x="606" y="102"/>
                  </a:cubicBezTo>
                  <a:close/>
                  <a:moveTo>
                    <a:pt x="302" y="340"/>
                  </a:moveTo>
                  <a:cubicBezTo>
                    <a:pt x="516" y="340"/>
                    <a:pt x="579" y="260"/>
                    <a:pt x="582" y="256"/>
                  </a:cubicBezTo>
                  <a:cubicBezTo>
                    <a:pt x="585" y="252"/>
                    <a:pt x="584" y="246"/>
                    <a:pt x="580" y="242"/>
                  </a:cubicBezTo>
                  <a:cubicBezTo>
                    <a:pt x="576" y="239"/>
                    <a:pt x="569" y="240"/>
                    <a:pt x="566" y="244"/>
                  </a:cubicBezTo>
                  <a:cubicBezTo>
                    <a:pt x="565" y="245"/>
                    <a:pt x="505" y="320"/>
                    <a:pt x="302" y="320"/>
                  </a:cubicBezTo>
                  <a:cubicBezTo>
                    <a:pt x="99" y="320"/>
                    <a:pt x="37" y="246"/>
                    <a:pt x="37" y="245"/>
                  </a:cubicBezTo>
                  <a:cubicBezTo>
                    <a:pt x="37" y="245"/>
                    <a:pt x="37" y="245"/>
                    <a:pt x="37" y="245"/>
                  </a:cubicBezTo>
                  <a:cubicBezTo>
                    <a:pt x="33" y="241"/>
                    <a:pt x="27" y="240"/>
                    <a:pt x="23" y="244"/>
                  </a:cubicBezTo>
                  <a:cubicBezTo>
                    <a:pt x="18" y="247"/>
                    <a:pt x="18" y="253"/>
                    <a:pt x="21" y="258"/>
                  </a:cubicBezTo>
                  <a:cubicBezTo>
                    <a:pt x="24" y="261"/>
                    <a:pt x="88" y="340"/>
                    <a:pt x="302" y="340"/>
                  </a:cubicBezTo>
                  <a:close/>
                  <a:moveTo>
                    <a:pt x="302" y="233"/>
                  </a:moveTo>
                  <a:cubicBezTo>
                    <a:pt x="516" y="233"/>
                    <a:pt x="579" y="152"/>
                    <a:pt x="582" y="149"/>
                  </a:cubicBezTo>
                  <a:cubicBezTo>
                    <a:pt x="585" y="144"/>
                    <a:pt x="584" y="138"/>
                    <a:pt x="580" y="135"/>
                  </a:cubicBezTo>
                  <a:cubicBezTo>
                    <a:pt x="576" y="132"/>
                    <a:pt x="569" y="132"/>
                    <a:pt x="566" y="137"/>
                  </a:cubicBezTo>
                  <a:cubicBezTo>
                    <a:pt x="565" y="137"/>
                    <a:pt x="505" y="213"/>
                    <a:pt x="302" y="213"/>
                  </a:cubicBezTo>
                  <a:cubicBezTo>
                    <a:pt x="99" y="213"/>
                    <a:pt x="37" y="139"/>
                    <a:pt x="37" y="138"/>
                  </a:cubicBezTo>
                  <a:cubicBezTo>
                    <a:pt x="37" y="138"/>
                    <a:pt x="37" y="138"/>
                    <a:pt x="37" y="138"/>
                  </a:cubicBezTo>
                  <a:cubicBezTo>
                    <a:pt x="33" y="134"/>
                    <a:pt x="27" y="133"/>
                    <a:pt x="23" y="136"/>
                  </a:cubicBezTo>
                  <a:cubicBezTo>
                    <a:pt x="18" y="140"/>
                    <a:pt x="18" y="146"/>
                    <a:pt x="21" y="150"/>
                  </a:cubicBezTo>
                  <a:cubicBezTo>
                    <a:pt x="24" y="154"/>
                    <a:pt x="88" y="233"/>
                    <a:pt x="302" y="233"/>
                  </a:cubicBezTo>
                  <a:close/>
                  <a:moveTo>
                    <a:pt x="302" y="444"/>
                  </a:moveTo>
                  <a:cubicBezTo>
                    <a:pt x="516" y="444"/>
                    <a:pt x="579" y="364"/>
                    <a:pt x="582" y="360"/>
                  </a:cubicBezTo>
                  <a:cubicBezTo>
                    <a:pt x="585" y="356"/>
                    <a:pt x="584" y="350"/>
                    <a:pt x="580" y="346"/>
                  </a:cubicBezTo>
                  <a:cubicBezTo>
                    <a:pt x="576" y="343"/>
                    <a:pt x="569" y="344"/>
                    <a:pt x="566" y="348"/>
                  </a:cubicBezTo>
                  <a:cubicBezTo>
                    <a:pt x="565" y="349"/>
                    <a:pt x="505" y="424"/>
                    <a:pt x="302" y="424"/>
                  </a:cubicBezTo>
                  <a:cubicBezTo>
                    <a:pt x="99" y="424"/>
                    <a:pt x="37" y="350"/>
                    <a:pt x="37" y="349"/>
                  </a:cubicBezTo>
                  <a:cubicBezTo>
                    <a:pt x="37" y="349"/>
                    <a:pt x="37" y="349"/>
                    <a:pt x="37" y="349"/>
                  </a:cubicBezTo>
                  <a:cubicBezTo>
                    <a:pt x="33" y="345"/>
                    <a:pt x="27" y="344"/>
                    <a:pt x="23" y="348"/>
                  </a:cubicBezTo>
                  <a:cubicBezTo>
                    <a:pt x="18" y="351"/>
                    <a:pt x="18" y="357"/>
                    <a:pt x="21" y="362"/>
                  </a:cubicBezTo>
                  <a:cubicBezTo>
                    <a:pt x="24" y="365"/>
                    <a:pt x="88" y="444"/>
                    <a:pt x="302" y="444"/>
                  </a:cubicBezTo>
                  <a:close/>
                </a:path>
              </a:pathLst>
            </a:custGeom>
            <a:grpFill/>
            <a:ln w="9525">
              <a:noFill/>
              <a:round/>
              <a:headEnd/>
              <a:tailEnd/>
            </a:ln>
          </p:spPr>
          <p:txBody>
            <a:bodyPr lIns="0" rIns="0"/>
            <a:lstStyle/>
            <a:p>
              <a:pPr algn="ctr" defTabSz="1070920" eaLnBrk="0" hangingPunct="0">
                <a:lnSpc>
                  <a:spcPct val="90000"/>
                </a:lnSpc>
                <a:spcAft>
                  <a:spcPts val="1406"/>
                </a:spcAft>
                <a:buClr>
                  <a:srgbClr val="FFFFFF"/>
                </a:buClr>
                <a:defRPr/>
              </a:pPr>
              <a:endParaRPr lang="en-US" sz="1100">
                <a:solidFill>
                  <a:srgbClr val="404040"/>
                </a:solidFill>
                <a:latin typeface="Trebuchet MS" pitchFamily="34" charset="0"/>
                <a:ea typeface="ＭＳ Ｐゴシック" charset="-128"/>
              </a:endParaRPr>
            </a:p>
          </p:txBody>
        </p:sp>
      </p:grpSp>
      <p:sp>
        <p:nvSpPr>
          <p:cNvPr id="32794" name="TextBox 45"/>
          <p:cNvSpPr txBox="1">
            <a:spLocks noChangeArrowheads="1"/>
          </p:cNvSpPr>
          <p:nvPr/>
        </p:nvSpPr>
        <p:spPr bwMode="auto">
          <a:xfrm>
            <a:off x="3019267" y="1831983"/>
            <a:ext cx="313690" cy="260489"/>
          </a:xfrm>
          <a:prstGeom prst="rect">
            <a:avLst/>
          </a:prstGeom>
          <a:noFill/>
          <a:ln w="9525">
            <a:noFill/>
            <a:miter lim="800000"/>
            <a:headEnd/>
            <a:tailEnd/>
          </a:ln>
        </p:spPr>
        <p:txBody>
          <a:bodyPr lIns="0" tIns="53547" rIns="0" bIns="53547">
            <a:spAutoFit/>
          </a:bodyPr>
          <a:lstStyle/>
          <a:p>
            <a:pPr algn="ctr" defTabSz="1069975">
              <a:lnSpc>
                <a:spcPct val="90000"/>
              </a:lnSpc>
            </a:pPr>
            <a:r>
              <a:rPr lang="en-US" sz="1100">
                <a:solidFill>
                  <a:srgbClr val="404040"/>
                </a:solidFill>
                <a:latin typeface="Trebuchet MS" pitchFamily="34" charset="0"/>
              </a:rPr>
              <a:t>CDN</a:t>
            </a:r>
          </a:p>
        </p:txBody>
      </p:sp>
      <p:grpSp>
        <p:nvGrpSpPr>
          <p:cNvPr id="15" name="Group 49"/>
          <p:cNvGrpSpPr>
            <a:grpSpLocks/>
          </p:cNvGrpSpPr>
          <p:nvPr/>
        </p:nvGrpSpPr>
        <p:grpSpPr bwMode="auto">
          <a:xfrm>
            <a:off x="2408397" y="2641600"/>
            <a:ext cx="311626" cy="433388"/>
            <a:chOff x="3514463" y="2152646"/>
            <a:chExt cx="473155" cy="591564"/>
          </a:xfrm>
        </p:grpSpPr>
        <p:sp>
          <p:nvSpPr>
            <p:cNvPr id="51" name="Freeform 48"/>
            <p:cNvSpPr>
              <a:spLocks noEditPoints="1"/>
            </p:cNvSpPr>
            <p:nvPr/>
          </p:nvSpPr>
          <p:spPr bwMode="auto">
            <a:xfrm>
              <a:off x="3583400" y="2152646"/>
              <a:ext cx="316481" cy="292532"/>
            </a:xfrm>
            <a:custGeom>
              <a:avLst/>
              <a:gdLst/>
              <a:ahLst/>
              <a:cxnLst>
                <a:cxn ang="0">
                  <a:pos x="115" y="0"/>
                </a:cxn>
                <a:cxn ang="0">
                  <a:pos x="126" y="57"/>
                </a:cxn>
                <a:cxn ang="0">
                  <a:pos x="0" y="103"/>
                </a:cxn>
                <a:cxn ang="0">
                  <a:pos x="0" y="473"/>
                </a:cxn>
                <a:cxn ang="0">
                  <a:pos x="356" y="588"/>
                </a:cxn>
                <a:cxn ang="0">
                  <a:pos x="471" y="115"/>
                </a:cxn>
                <a:cxn ang="0">
                  <a:pos x="52" y="83"/>
                </a:cxn>
                <a:cxn ang="0">
                  <a:pos x="52" y="28"/>
                </a:cxn>
                <a:cxn ang="0">
                  <a:pos x="52" y="83"/>
                </a:cxn>
                <a:cxn ang="0">
                  <a:pos x="367" y="206"/>
                </a:cxn>
                <a:cxn ang="0">
                  <a:pos x="177" y="175"/>
                </a:cxn>
                <a:cxn ang="0">
                  <a:pos x="203" y="77"/>
                </a:cxn>
                <a:cxn ang="0">
                  <a:pos x="393" y="108"/>
                </a:cxn>
                <a:cxn ang="0">
                  <a:pos x="29" y="475"/>
                </a:cxn>
                <a:cxn ang="0">
                  <a:pos x="82" y="156"/>
                </a:cxn>
                <a:cxn ang="0">
                  <a:pos x="94" y="156"/>
                </a:cxn>
                <a:cxn ang="0">
                  <a:pos x="147" y="209"/>
                </a:cxn>
                <a:cxn ang="0">
                  <a:pos x="94" y="528"/>
                </a:cxn>
                <a:cxn ang="0">
                  <a:pos x="82" y="528"/>
                </a:cxn>
                <a:cxn ang="0">
                  <a:pos x="82" y="176"/>
                </a:cxn>
                <a:cxn ang="0">
                  <a:pos x="49" y="209"/>
                </a:cxn>
                <a:cxn ang="0">
                  <a:pos x="82" y="508"/>
                </a:cxn>
                <a:cxn ang="0">
                  <a:pos x="94" y="508"/>
                </a:cxn>
                <a:cxn ang="0">
                  <a:pos x="127" y="475"/>
                </a:cxn>
                <a:cxn ang="0">
                  <a:pos x="94" y="176"/>
                </a:cxn>
                <a:cxn ang="0">
                  <a:pos x="82" y="176"/>
                </a:cxn>
                <a:cxn ang="0">
                  <a:pos x="193" y="459"/>
                </a:cxn>
                <a:cxn ang="0">
                  <a:pos x="242" y="419"/>
                </a:cxn>
                <a:cxn ang="0">
                  <a:pos x="311" y="459"/>
                </a:cxn>
                <a:cxn ang="0">
                  <a:pos x="261" y="419"/>
                </a:cxn>
                <a:cxn ang="0">
                  <a:pos x="311" y="459"/>
                </a:cxn>
                <a:cxn ang="0">
                  <a:pos x="330" y="459"/>
                </a:cxn>
                <a:cxn ang="0">
                  <a:pos x="379" y="419"/>
                </a:cxn>
                <a:cxn ang="0">
                  <a:pos x="242" y="399"/>
                </a:cxn>
                <a:cxn ang="0">
                  <a:pos x="193" y="359"/>
                </a:cxn>
                <a:cxn ang="0">
                  <a:pos x="242" y="399"/>
                </a:cxn>
                <a:cxn ang="0">
                  <a:pos x="261" y="399"/>
                </a:cxn>
                <a:cxn ang="0">
                  <a:pos x="311" y="359"/>
                </a:cxn>
                <a:cxn ang="0">
                  <a:pos x="379" y="399"/>
                </a:cxn>
                <a:cxn ang="0">
                  <a:pos x="330" y="359"/>
                </a:cxn>
                <a:cxn ang="0">
                  <a:pos x="379" y="399"/>
                </a:cxn>
                <a:cxn ang="0">
                  <a:pos x="193" y="340"/>
                </a:cxn>
                <a:cxn ang="0">
                  <a:pos x="242" y="300"/>
                </a:cxn>
                <a:cxn ang="0">
                  <a:pos x="311" y="340"/>
                </a:cxn>
                <a:cxn ang="0">
                  <a:pos x="261" y="300"/>
                </a:cxn>
                <a:cxn ang="0">
                  <a:pos x="311" y="340"/>
                </a:cxn>
                <a:cxn ang="0">
                  <a:pos x="330" y="340"/>
                </a:cxn>
                <a:cxn ang="0">
                  <a:pos x="379" y="300"/>
                </a:cxn>
              </a:cxnLst>
              <a:rect l="0" t="0" r="r" b="b"/>
              <a:pathLst>
                <a:path w="471" h="588">
                  <a:moveTo>
                    <a:pt x="356" y="0"/>
                  </a:moveTo>
                  <a:cubicBezTo>
                    <a:pt x="115" y="0"/>
                    <a:pt x="115" y="0"/>
                    <a:pt x="115" y="0"/>
                  </a:cubicBezTo>
                  <a:cubicBezTo>
                    <a:pt x="110" y="0"/>
                    <a:pt x="104" y="0"/>
                    <a:pt x="99" y="1"/>
                  </a:cubicBezTo>
                  <a:cubicBezTo>
                    <a:pt x="116" y="14"/>
                    <a:pt x="126" y="34"/>
                    <a:pt x="126" y="57"/>
                  </a:cubicBezTo>
                  <a:cubicBezTo>
                    <a:pt x="126" y="96"/>
                    <a:pt x="94" y="128"/>
                    <a:pt x="55" y="128"/>
                  </a:cubicBezTo>
                  <a:cubicBezTo>
                    <a:pt x="33" y="128"/>
                    <a:pt x="13" y="119"/>
                    <a:pt x="0" y="103"/>
                  </a:cubicBezTo>
                  <a:cubicBezTo>
                    <a:pt x="0" y="107"/>
                    <a:pt x="0" y="111"/>
                    <a:pt x="0" y="115"/>
                  </a:cubicBezTo>
                  <a:cubicBezTo>
                    <a:pt x="0" y="473"/>
                    <a:pt x="0" y="473"/>
                    <a:pt x="0" y="473"/>
                  </a:cubicBezTo>
                  <a:cubicBezTo>
                    <a:pt x="0" y="536"/>
                    <a:pt x="51" y="588"/>
                    <a:pt x="115" y="588"/>
                  </a:cubicBezTo>
                  <a:cubicBezTo>
                    <a:pt x="356" y="588"/>
                    <a:pt x="356" y="588"/>
                    <a:pt x="356" y="588"/>
                  </a:cubicBezTo>
                  <a:cubicBezTo>
                    <a:pt x="419" y="588"/>
                    <a:pt x="471" y="536"/>
                    <a:pt x="471" y="473"/>
                  </a:cubicBezTo>
                  <a:cubicBezTo>
                    <a:pt x="471" y="115"/>
                    <a:pt x="471" y="115"/>
                    <a:pt x="471" y="115"/>
                  </a:cubicBezTo>
                  <a:cubicBezTo>
                    <a:pt x="471" y="52"/>
                    <a:pt x="419" y="0"/>
                    <a:pt x="356" y="0"/>
                  </a:cubicBezTo>
                  <a:close/>
                  <a:moveTo>
                    <a:pt x="52" y="83"/>
                  </a:moveTo>
                  <a:cubicBezTo>
                    <a:pt x="67" y="83"/>
                    <a:pt x="79" y="71"/>
                    <a:pt x="79" y="56"/>
                  </a:cubicBezTo>
                  <a:cubicBezTo>
                    <a:pt x="79" y="41"/>
                    <a:pt x="67" y="28"/>
                    <a:pt x="52" y="28"/>
                  </a:cubicBezTo>
                  <a:cubicBezTo>
                    <a:pt x="36" y="28"/>
                    <a:pt x="24" y="41"/>
                    <a:pt x="24" y="56"/>
                  </a:cubicBezTo>
                  <a:cubicBezTo>
                    <a:pt x="24" y="71"/>
                    <a:pt x="36" y="83"/>
                    <a:pt x="52" y="83"/>
                  </a:cubicBezTo>
                  <a:close/>
                  <a:moveTo>
                    <a:pt x="393" y="175"/>
                  </a:moveTo>
                  <a:cubicBezTo>
                    <a:pt x="393" y="192"/>
                    <a:pt x="381" y="206"/>
                    <a:pt x="367" y="206"/>
                  </a:cubicBezTo>
                  <a:cubicBezTo>
                    <a:pt x="203" y="206"/>
                    <a:pt x="203" y="206"/>
                    <a:pt x="203" y="206"/>
                  </a:cubicBezTo>
                  <a:cubicBezTo>
                    <a:pt x="189" y="206"/>
                    <a:pt x="177" y="192"/>
                    <a:pt x="177" y="175"/>
                  </a:cubicBezTo>
                  <a:cubicBezTo>
                    <a:pt x="177" y="108"/>
                    <a:pt x="177" y="108"/>
                    <a:pt x="177" y="108"/>
                  </a:cubicBezTo>
                  <a:cubicBezTo>
                    <a:pt x="177" y="91"/>
                    <a:pt x="189" y="77"/>
                    <a:pt x="203" y="77"/>
                  </a:cubicBezTo>
                  <a:cubicBezTo>
                    <a:pt x="367" y="77"/>
                    <a:pt x="367" y="77"/>
                    <a:pt x="367" y="77"/>
                  </a:cubicBezTo>
                  <a:cubicBezTo>
                    <a:pt x="381" y="77"/>
                    <a:pt x="393" y="91"/>
                    <a:pt x="393" y="108"/>
                  </a:cubicBezTo>
                  <a:lnTo>
                    <a:pt x="393" y="175"/>
                  </a:lnTo>
                  <a:close/>
                  <a:moveTo>
                    <a:pt x="29" y="475"/>
                  </a:moveTo>
                  <a:cubicBezTo>
                    <a:pt x="29" y="209"/>
                    <a:pt x="29" y="209"/>
                    <a:pt x="29" y="209"/>
                  </a:cubicBezTo>
                  <a:cubicBezTo>
                    <a:pt x="29" y="180"/>
                    <a:pt x="53" y="156"/>
                    <a:pt x="82" y="156"/>
                  </a:cubicBezTo>
                  <a:cubicBezTo>
                    <a:pt x="82" y="156"/>
                    <a:pt x="82" y="156"/>
                    <a:pt x="82" y="156"/>
                  </a:cubicBezTo>
                  <a:cubicBezTo>
                    <a:pt x="94" y="156"/>
                    <a:pt x="94" y="156"/>
                    <a:pt x="94" y="156"/>
                  </a:cubicBezTo>
                  <a:cubicBezTo>
                    <a:pt x="123" y="156"/>
                    <a:pt x="147" y="180"/>
                    <a:pt x="147" y="209"/>
                  </a:cubicBezTo>
                  <a:cubicBezTo>
                    <a:pt x="147" y="209"/>
                    <a:pt x="147" y="209"/>
                    <a:pt x="147" y="209"/>
                  </a:cubicBezTo>
                  <a:cubicBezTo>
                    <a:pt x="147" y="475"/>
                    <a:pt x="147" y="475"/>
                    <a:pt x="147" y="475"/>
                  </a:cubicBezTo>
                  <a:cubicBezTo>
                    <a:pt x="147" y="504"/>
                    <a:pt x="123" y="528"/>
                    <a:pt x="94" y="528"/>
                  </a:cubicBezTo>
                  <a:cubicBezTo>
                    <a:pt x="94" y="528"/>
                    <a:pt x="94" y="528"/>
                    <a:pt x="94" y="528"/>
                  </a:cubicBezTo>
                  <a:cubicBezTo>
                    <a:pt x="82" y="528"/>
                    <a:pt x="82" y="528"/>
                    <a:pt x="82" y="528"/>
                  </a:cubicBezTo>
                  <a:cubicBezTo>
                    <a:pt x="53" y="528"/>
                    <a:pt x="29" y="504"/>
                    <a:pt x="29" y="475"/>
                  </a:cubicBezTo>
                  <a:close/>
                  <a:moveTo>
                    <a:pt x="82" y="176"/>
                  </a:moveTo>
                  <a:cubicBezTo>
                    <a:pt x="64" y="176"/>
                    <a:pt x="49" y="191"/>
                    <a:pt x="49" y="209"/>
                  </a:cubicBezTo>
                  <a:cubicBezTo>
                    <a:pt x="49" y="209"/>
                    <a:pt x="49" y="209"/>
                    <a:pt x="49" y="209"/>
                  </a:cubicBezTo>
                  <a:cubicBezTo>
                    <a:pt x="49" y="475"/>
                    <a:pt x="49" y="475"/>
                    <a:pt x="49" y="475"/>
                  </a:cubicBezTo>
                  <a:cubicBezTo>
                    <a:pt x="49" y="493"/>
                    <a:pt x="64" y="508"/>
                    <a:pt x="82" y="508"/>
                  </a:cubicBezTo>
                  <a:cubicBezTo>
                    <a:pt x="82" y="508"/>
                    <a:pt x="82" y="508"/>
                    <a:pt x="82" y="508"/>
                  </a:cubicBezTo>
                  <a:cubicBezTo>
                    <a:pt x="94" y="508"/>
                    <a:pt x="94" y="508"/>
                    <a:pt x="94" y="508"/>
                  </a:cubicBezTo>
                  <a:cubicBezTo>
                    <a:pt x="112" y="508"/>
                    <a:pt x="127" y="493"/>
                    <a:pt x="127" y="475"/>
                  </a:cubicBezTo>
                  <a:cubicBezTo>
                    <a:pt x="127" y="475"/>
                    <a:pt x="127" y="475"/>
                    <a:pt x="127" y="475"/>
                  </a:cubicBezTo>
                  <a:cubicBezTo>
                    <a:pt x="127" y="209"/>
                    <a:pt x="127" y="209"/>
                    <a:pt x="127" y="209"/>
                  </a:cubicBezTo>
                  <a:cubicBezTo>
                    <a:pt x="127" y="191"/>
                    <a:pt x="112" y="176"/>
                    <a:pt x="94" y="176"/>
                  </a:cubicBezTo>
                  <a:cubicBezTo>
                    <a:pt x="94" y="176"/>
                    <a:pt x="94" y="176"/>
                    <a:pt x="94" y="176"/>
                  </a:cubicBezTo>
                  <a:cubicBezTo>
                    <a:pt x="82" y="176"/>
                    <a:pt x="82" y="176"/>
                    <a:pt x="82" y="176"/>
                  </a:cubicBezTo>
                  <a:close/>
                  <a:moveTo>
                    <a:pt x="242" y="459"/>
                  </a:moveTo>
                  <a:cubicBezTo>
                    <a:pt x="193" y="459"/>
                    <a:pt x="193" y="459"/>
                    <a:pt x="193" y="459"/>
                  </a:cubicBezTo>
                  <a:cubicBezTo>
                    <a:pt x="193" y="419"/>
                    <a:pt x="193" y="419"/>
                    <a:pt x="193" y="419"/>
                  </a:cubicBezTo>
                  <a:cubicBezTo>
                    <a:pt x="242" y="419"/>
                    <a:pt x="242" y="419"/>
                    <a:pt x="242" y="419"/>
                  </a:cubicBezTo>
                  <a:lnTo>
                    <a:pt x="242" y="459"/>
                  </a:lnTo>
                  <a:close/>
                  <a:moveTo>
                    <a:pt x="311" y="459"/>
                  </a:moveTo>
                  <a:cubicBezTo>
                    <a:pt x="261" y="459"/>
                    <a:pt x="261" y="459"/>
                    <a:pt x="261" y="459"/>
                  </a:cubicBezTo>
                  <a:cubicBezTo>
                    <a:pt x="261" y="419"/>
                    <a:pt x="261" y="419"/>
                    <a:pt x="261" y="419"/>
                  </a:cubicBezTo>
                  <a:cubicBezTo>
                    <a:pt x="311" y="419"/>
                    <a:pt x="311" y="419"/>
                    <a:pt x="311" y="419"/>
                  </a:cubicBezTo>
                  <a:lnTo>
                    <a:pt x="311" y="459"/>
                  </a:lnTo>
                  <a:close/>
                  <a:moveTo>
                    <a:pt x="379" y="459"/>
                  </a:moveTo>
                  <a:cubicBezTo>
                    <a:pt x="330" y="459"/>
                    <a:pt x="330" y="459"/>
                    <a:pt x="330" y="459"/>
                  </a:cubicBezTo>
                  <a:cubicBezTo>
                    <a:pt x="330" y="419"/>
                    <a:pt x="330" y="419"/>
                    <a:pt x="330" y="419"/>
                  </a:cubicBezTo>
                  <a:cubicBezTo>
                    <a:pt x="379" y="419"/>
                    <a:pt x="379" y="419"/>
                    <a:pt x="379" y="419"/>
                  </a:cubicBezTo>
                  <a:lnTo>
                    <a:pt x="379" y="459"/>
                  </a:lnTo>
                  <a:close/>
                  <a:moveTo>
                    <a:pt x="242" y="399"/>
                  </a:moveTo>
                  <a:cubicBezTo>
                    <a:pt x="193" y="399"/>
                    <a:pt x="193" y="399"/>
                    <a:pt x="193" y="399"/>
                  </a:cubicBezTo>
                  <a:cubicBezTo>
                    <a:pt x="193" y="359"/>
                    <a:pt x="193" y="359"/>
                    <a:pt x="193" y="359"/>
                  </a:cubicBezTo>
                  <a:cubicBezTo>
                    <a:pt x="242" y="359"/>
                    <a:pt x="242" y="359"/>
                    <a:pt x="242" y="359"/>
                  </a:cubicBezTo>
                  <a:lnTo>
                    <a:pt x="242" y="399"/>
                  </a:lnTo>
                  <a:close/>
                  <a:moveTo>
                    <a:pt x="311" y="399"/>
                  </a:moveTo>
                  <a:cubicBezTo>
                    <a:pt x="261" y="399"/>
                    <a:pt x="261" y="399"/>
                    <a:pt x="261" y="399"/>
                  </a:cubicBezTo>
                  <a:cubicBezTo>
                    <a:pt x="261" y="359"/>
                    <a:pt x="261" y="359"/>
                    <a:pt x="261" y="359"/>
                  </a:cubicBezTo>
                  <a:cubicBezTo>
                    <a:pt x="311" y="359"/>
                    <a:pt x="311" y="359"/>
                    <a:pt x="311" y="359"/>
                  </a:cubicBezTo>
                  <a:lnTo>
                    <a:pt x="311" y="399"/>
                  </a:lnTo>
                  <a:close/>
                  <a:moveTo>
                    <a:pt x="379" y="399"/>
                  </a:moveTo>
                  <a:cubicBezTo>
                    <a:pt x="330" y="399"/>
                    <a:pt x="330" y="399"/>
                    <a:pt x="330" y="399"/>
                  </a:cubicBezTo>
                  <a:cubicBezTo>
                    <a:pt x="330" y="359"/>
                    <a:pt x="330" y="359"/>
                    <a:pt x="330" y="359"/>
                  </a:cubicBezTo>
                  <a:cubicBezTo>
                    <a:pt x="379" y="359"/>
                    <a:pt x="379" y="359"/>
                    <a:pt x="379" y="359"/>
                  </a:cubicBezTo>
                  <a:lnTo>
                    <a:pt x="379" y="399"/>
                  </a:lnTo>
                  <a:close/>
                  <a:moveTo>
                    <a:pt x="242" y="340"/>
                  </a:moveTo>
                  <a:cubicBezTo>
                    <a:pt x="193" y="340"/>
                    <a:pt x="193" y="340"/>
                    <a:pt x="193" y="340"/>
                  </a:cubicBezTo>
                  <a:cubicBezTo>
                    <a:pt x="193" y="300"/>
                    <a:pt x="193" y="300"/>
                    <a:pt x="193" y="300"/>
                  </a:cubicBezTo>
                  <a:cubicBezTo>
                    <a:pt x="242" y="300"/>
                    <a:pt x="242" y="300"/>
                    <a:pt x="242" y="300"/>
                  </a:cubicBezTo>
                  <a:lnTo>
                    <a:pt x="242" y="340"/>
                  </a:lnTo>
                  <a:close/>
                  <a:moveTo>
                    <a:pt x="311" y="340"/>
                  </a:moveTo>
                  <a:cubicBezTo>
                    <a:pt x="261" y="340"/>
                    <a:pt x="261" y="340"/>
                    <a:pt x="261" y="340"/>
                  </a:cubicBezTo>
                  <a:cubicBezTo>
                    <a:pt x="261" y="300"/>
                    <a:pt x="261" y="300"/>
                    <a:pt x="261" y="300"/>
                  </a:cubicBezTo>
                  <a:cubicBezTo>
                    <a:pt x="311" y="300"/>
                    <a:pt x="311" y="300"/>
                    <a:pt x="311" y="300"/>
                  </a:cubicBezTo>
                  <a:lnTo>
                    <a:pt x="311" y="340"/>
                  </a:lnTo>
                  <a:close/>
                  <a:moveTo>
                    <a:pt x="379" y="340"/>
                  </a:moveTo>
                  <a:cubicBezTo>
                    <a:pt x="330" y="340"/>
                    <a:pt x="330" y="340"/>
                    <a:pt x="330" y="340"/>
                  </a:cubicBezTo>
                  <a:cubicBezTo>
                    <a:pt x="330" y="300"/>
                    <a:pt x="330" y="300"/>
                    <a:pt x="330" y="300"/>
                  </a:cubicBezTo>
                  <a:cubicBezTo>
                    <a:pt x="379" y="300"/>
                    <a:pt x="379" y="300"/>
                    <a:pt x="379" y="300"/>
                  </a:cubicBezTo>
                  <a:lnTo>
                    <a:pt x="379" y="340"/>
                  </a:lnTo>
                  <a:close/>
                </a:path>
              </a:pathLst>
            </a:custGeom>
            <a:solidFill>
              <a:schemeClr val="accent3"/>
            </a:solidFill>
            <a:ln w="9525">
              <a:noFill/>
              <a:round/>
              <a:headEnd/>
              <a:tailEnd/>
            </a:ln>
          </p:spPr>
          <p:txBody>
            <a:bodyPr lIns="0" rIns="0"/>
            <a:lstStyle/>
            <a:p>
              <a:pPr algn="ctr" defTabSz="1070920" eaLnBrk="0" hangingPunct="0">
                <a:lnSpc>
                  <a:spcPct val="90000"/>
                </a:lnSpc>
                <a:spcAft>
                  <a:spcPts val="1406"/>
                </a:spcAft>
                <a:buClr>
                  <a:srgbClr val="FFFFFF"/>
                </a:buClr>
                <a:defRPr/>
              </a:pPr>
              <a:endParaRPr lang="en-US" sz="1100">
                <a:solidFill>
                  <a:srgbClr val="404040"/>
                </a:solidFill>
                <a:latin typeface="Trebuchet MS" pitchFamily="34" charset="0"/>
                <a:cs typeface="MS PGothic" charset="0"/>
              </a:endParaRPr>
            </a:p>
          </p:txBody>
        </p:sp>
        <p:sp>
          <p:nvSpPr>
            <p:cNvPr id="32912" name="TextBox 51"/>
            <p:cNvSpPr txBox="1">
              <a:spLocks noChangeArrowheads="1"/>
            </p:cNvSpPr>
            <p:nvPr/>
          </p:nvSpPr>
          <p:spPr bwMode="auto">
            <a:xfrm>
              <a:off x="3514463" y="2405705"/>
              <a:ext cx="473155" cy="338505"/>
            </a:xfrm>
            <a:prstGeom prst="rect">
              <a:avLst/>
            </a:prstGeom>
            <a:noFill/>
            <a:ln w="9525">
              <a:noFill/>
              <a:miter lim="800000"/>
              <a:headEnd/>
              <a:tailEnd/>
            </a:ln>
          </p:spPr>
          <p:txBody>
            <a:bodyPr lIns="0" rIns="0">
              <a:spAutoFit/>
            </a:bodyPr>
            <a:lstStyle/>
            <a:p>
              <a:pPr algn="ctr" defTabSz="1069975">
                <a:lnSpc>
                  <a:spcPct val="90000"/>
                </a:lnSpc>
              </a:pPr>
              <a:r>
                <a:rPr lang="en-US" sz="1100">
                  <a:solidFill>
                    <a:srgbClr val="404040"/>
                  </a:solidFill>
                  <a:latin typeface="Trebuchet MS" pitchFamily="34" charset="0"/>
                </a:rPr>
                <a:t>IMS</a:t>
              </a:r>
            </a:p>
          </p:txBody>
        </p:sp>
      </p:grpSp>
      <p:grpSp>
        <p:nvGrpSpPr>
          <p:cNvPr id="16" name="Group 52"/>
          <p:cNvGrpSpPr>
            <a:grpSpLocks/>
          </p:cNvGrpSpPr>
          <p:nvPr/>
        </p:nvGrpSpPr>
        <p:grpSpPr bwMode="auto">
          <a:xfrm>
            <a:off x="1529240" y="3695700"/>
            <a:ext cx="2916078" cy="344488"/>
            <a:chOff x="409183" y="3515637"/>
            <a:chExt cx="4431216" cy="473380"/>
          </a:xfrm>
        </p:grpSpPr>
        <p:sp>
          <p:nvSpPr>
            <p:cNvPr id="54" name="Freeform 53"/>
            <p:cNvSpPr>
              <a:spLocks noEditPoints="1"/>
            </p:cNvSpPr>
            <p:nvPr/>
          </p:nvSpPr>
          <p:spPr bwMode="auto">
            <a:xfrm>
              <a:off x="776098" y="3515637"/>
              <a:ext cx="172483" cy="464654"/>
            </a:xfrm>
            <a:custGeom>
              <a:avLst/>
              <a:gdLst/>
              <a:ahLst/>
              <a:cxnLst>
                <a:cxn ang="0">
                  <a:pos x="162" y="197"/>
                </a:cxn>
                <a:cxn ang="0">
                  <a:pos x="261" y="98"/>
                </a:cxn>
                <a:cxn ang="0">
                  <a:pos x="162" y="0"/>
                </a:cxn>
                <a:cxn ang="0">
                  <a:pos x="64" y="98"/>
                </a:cxn>
                <a:cxn ang="0">
                  <a:pos x="162" y="197"/>
                </a:cxn>
                <a:cxn ang="0">
                  <a:pos x="206" y="214"/>
                </a:cxn>
                <a:cxn ang="0">
                  <a:pos x="118" y="214"/>
                </a:cxn>
                <a:cxn ang="0">
                  <a:pos x="92" y="218"/>
                </a:cxn>
                <a:cxn ang="0">
                  <a:pos x="106" y="258"/>
                </a:cxn>
                <a:cxn ang="0">
                  <a:pos x="41" y="323"/>
                </a:cxn>
                <a:cxn ang="0">
                  <a:pos x="2" y="310"/>
                </a:cxn>
                <a:cxn ang="0">
                  <a:pos x="0" y="333"/>
                </a:cxn>
                <a:cxn ang="0">
                  <a:pos x="0" y="510"/>
                </a:cxn>
                <a:cxn ang="0">
                  <a:pos x="60" y="613"/>
                </a:cxn>
                <a:cxn ang="0">
                  <a:pos x="60" y="911"/>
                </a:cxn>
                <a:cxn ang="0">
                  <a:pos x="70" y="921"/>
                </a:cxn>
                <a:cxn ang="0">
                  <a:pos x="254" y="921"/>
                </a:cxn>
                <a:cxn ang="0">
                  <a:pos x="264" y="911"/>
                </a:cxn>
                <a:cxn ang="0">
                  <a:pos x="264" y="613"/>
                </a:cxn>
                <a:cxn ang="0">
                  <a:pos x="325" y="510"/>
                </a:cxn>
                <a:cxn ang="0">
                  <a:pos x="325" y="333"/>
                </a:cxn>
                <a:cxn ang="0">
                  <a:pos x="206" y="214"/>
                </a:cxn>
                <a:cxn ang="0">
                  <a:pos x="44" y="284"/>
                </a:cxn>
                <a:cxn ang="0">
                  <a:pos x="69" y="259"/>
                </a:cxn>
                <a:cxn ang="0">
                  <a:pos x="44" y="234"/>
                </a:cxn>
                <a:cxn ang="0">
                  <a:pos x="19" y="259"/>
                </a:cxn>
                <a:cxn ang="0">
                  <a:pos x="44" y="284"/>
                </a:cxn>
              </a:cxnLst>
              <a:rect l="0" t="0" r="r" b="b"/>
              <a:pathLst>
                <a:path w="325" h="921">
                  <a:moveTo>
                    <a:pt x="162" y="197"/>
                  </a:moveTo>
                  <a:cubicBezTo>
                    <a:pt x="217" y="197"/>
                    <a:pt x="261" y="153"/>
                    <a:pt x="261" y="98"/>
                  </a:cubicBezTo>
                  <a:cubicBezTo>
                    <a:pt x="261" y="44"/>
                    <a:pt x="217" y="0"/>
                    <a:pt x="162" y="0"/>
                  </a:cubicBezTo>
                  <a:cubicBezTo>
                    <a:pt x="108" y="0"/>
                    <a:pt x="64" y="44"/>
                    <a:pt x="64" y="98"/>
                  </a:cubicBezTo>
                  <a:cubicBezTo>
                    <a:pt x="64" y="153"/>
                    <a:pt x="108" y="197"/>
                    <a:pt x="162" y="197"/>
                  </a:cubicBezTo>
                  <a:close/>
                  <a:moveTo>
                    <a:pt x="206" y="214"/>
                  </a:moveTo>
                  <a:cubicBezTo>
                    <a:pt x="118" y="214"/>
                    <a:pt x="118" y="214"/>
                    <a:pt x="118" y="214"/>
                  </a:cubicBezTo>
                  <a:cubicBezTo>
                    <a:pt x="109" y="214"/>
                    <a:pt x="100" y="216"/>
                    <a:pt x="92" y="218"/>
                  </a:cubicBezTo>
                  <a:cubicBezTo>
                    <a:pt x="100" y="229"/>
                    <a:pt x="106" y="242"/>
                    <a:pt x="106" y="258"/>
                  </a:cubicBezTo>
                  <a:cubicBezTo>
                    <a:pt x="106" y="294"/>
                    <a:pt x="77" y="323"/>
                    <a:pt x="41" y="323"/>
                  </a:cubicBezTo>
                  <a:cubicBezTo>
                    <a:pt x="26" y="323"/>
                    <a:pt x="13" y="318"/>
                    <a:pt x="2" y="310"/>
                  </a:cubicBezTo>
                  <a:cubicBezTo>
                    <a:pt x="1" y="317"/>
                    <a:pt x="0" y="325"/>
                    <a:pt x="0" y="333"/>
                  </a:cubicBezTo>
                  <a:cubicBezTo>
                    <a:pt x="0" y="510"/>
                    <a:pt x="0" y="510"/>
                    <a:pt x="0" y="510"/>
                  </a:cubicBezTo>
                  <a:cubicBezTo>
                    <a:pt x="0" y="553"/>
                    <a:pt x="22" y="592"/>
                    <a:pt x="60" y="613"/>
                  </a:cubicBezTo>
                  <a:cubicBezTo>
                    <a:pt x="60" y="911"/>
                    <a:pt x="60" y="911"/>
                    <a:pt x="60" y="911"/>
                  </a:cubicBezTo>
                  <a:cubicBezTo>
                    <a:pt x="60" y="917"/>
                    <a:pt x="65" y="921"/>
                    <a:pt x="70" y="921"/>
                  </a:cubicBezTo>
                  <a:cubicBezTo>
                    <a:pt x="254" y="921"/>
                    <a:pt x="254" y="921"/>
                    <a:pt x="254" y="921"/>
                  </a:cubicBezTo>
                  <a:cubicBezTo>
                    <a:pt x="260" y="921"/>
                    <a:pt x="264" y="917"/>
                    <a:pt x="264" y="911"/>
                  </a:cubicBezTo>
                  <a:cubicBezTo>
                    <a:pt x="264" y="613"/>
                    <a:pt x="264" y="613"/>
                    <a:pt x="264" y="613"/>
                  </a:cubicBezTo>
                  <a:cubicBezTo>
                    <a:pt x="302" y="592"/>
                    <a:pt x="325" y="553"/>
                    <a:pt x="325" y="510"/>
                  </a:cubicBezTo>
                  <a:cubicBezTo>
                    <a:pt x="325" y="333"/>
                    <a:pt x="325" y="333"/>
                    <a:pt x="325" y="333"/>
                  </a:cubicBezTo>
                  <a:cubicBezTo>
                    <a:pt x="325" y="267"/>
                    <a:pt x="272" y="214"/>
                    <a:pt x="206" y="214"/>
                  </a:cubicBezTo>
                  <a:close/>
                  <a:moveTo>
                    <a:pt x="44" y="284"/>
                  </a:moveTo>
                  <a:cubicBezTo>
                    <a:pt x="57" y="284"/>
                    <a:pt x="69" y="273"/>
                    <a:pt x="69" y="259"/>
                  </a:cubicBezTo>
                  <a:cubicBezTo>
                    <a:pt x="69" y="246"/>
                    <a:pt x="57" y="234"/>
                    <a:pt x="44" y="234"/>
                  </a:cubicBezTo>
                  <a:cubicBezTo>
                    <a:pt x="30" y="234"/>
                    <a:pt x="19" y="246"/>
                    <a:pt x="19" y="259"/>
                  </a:cubicBezTo>
                  <a:cubicBezTo>
                    <a:pt x="19" y="273"/>
                    <a:pt x="30" y="284"/>
                    <a:pt x="44" y="284"/>
                  </a:cubicBezTo>
                  <a:close/>
                </a:path>
              </a:pathLst>
            </a:custGeom>
            <a:solidFill>
              <a:schemeClr val="accent6"/>
            </a:solidFill>
            <a:ln w="9525">
              <a:noFill/>
              <a:round/>
              <a:headEnd/>
              <a:tailEnd/>
            </a:ln>
          </p:spPr>
          <p:txBody>
            <a:bodyPr lIns="0" rIns="0"/>
            <a:lstStyle/>
            <a:p>
              <a:pPr algn="ctr" defTabSz="1070920" eaLnBrk="0" hangingPunct="0">
                <a:lnSpc>
                  <a:spcPct val="90000"/>
                </a:lnSpc>
                <a:spcAft>
                  <a:spcPts val="1406"/>
                </a:spcAft>
                <a:buClr>
                  <a:srgbClr val="FFFFFF"/>
                </a:buClr>
                <a:defRPr/>
              </a:pPr>
              <a:endParaRPr lang="en-US" sz="1100">
                <a:solidFill>
                  <a:srgbClr val="404040"/>
                </a:solidFill>
                <a:latin typeface="Trebuchet MS" pitchFamily="34" charset="0"/>
                <a:cs typeface="MS PGothic" charset="0"/>
              </a:endParaRPr>
            </a:p>
          </p:txBody>
        </p:sp>
        <p:sp>
          <p:nvSpPr>
            <p:cNvPr id="55" name="Freeform 77"/>
            <p:cNvSpPr>
              <a:spLocks noEditPoints="1"/>
            </p:cNvSpPr>
            <p:nvPr/>
          </p:nvSpPr>
          <p:spPr bwMode="auto">
            <a:xfrm>
              <a:off x="957988" y="3515637"/>
              <a:ext cx="175618" cy="464654"/>
            </a:xfrm>
            <a:custGeom>
              <a:avLst/>
              <a:gdLst/>
              <a:ahLst/>
              <a:cxnLst>
                <a:cxn ang="0">
                  <a:pos x="162" y="197"/>
                </a:cxn>
                <a:cxn ang="0">
                  <a:pos x="261" y="98"/>
                </a:cxn>
                <a:cxn ang="0">
                  <a:pos x="162" y="0"/>
                </a:cxn>
                <a:cxn ang="0">
                  <a:pos x="64" y="98"/>
                </a:cxn>
                <a:cxn ang="0">
                  <a:pos x="162" y="197"/>
                </a:cxn>
                <a:cxn ang="0">
                  <a:pos x="206" y="214"/>
                </a:cxn>
                <a:cxn ang="0">
                  <a:pos x="118" y="214"/>
                </a:cxn>
                <a:cxn ang="0">
                  <a:pos x="92" y="218"/>
                </a:cxn>
                <a:cxn ang="0">
                  <a:pos x="106" y="258"/>
                </a:cxn>
                <a:cxn ang="0">
                  <a:pos x="41" y="323"/>
                </a:cxn>
                <a:cxn ang="0">
                  <a:pos x="2" y="310"/>
                </a:cxn>
                <a:cxn ang="0">
                  <a:pos x="0" y="333"/>
                </a:cxn>
                <a:cxn ang="0">
                  <a:pos x="0" y="510"/>
                </a:cxn>
                <a:cxn ang="0">
                  <a:pos x="60" y="613"/>
                </a:cxn>
                <a:cxn ang="0">
                  <a:pos x="60" y="911"/>
                </a:cxn>
                <a:cxn ang="0">
                  <a:pos x="70" y="921"/>
                </a:cxn>
                <a:cxn ang="0">
                  <a:pos x="254" y="921"/>
                </a:cxn>
                <a:cxn ang="0">
                  <a:pos x="264" y="911"/>
                </a:cxn>
                <a:cxn ang="0">
                  <a:pos x="264" y="613"/>
                </a:cxn>
                <a:cxn ang="0">
                  <a:pos x="325" y="510"/>
                </a:cxn>
                <a:cxn ang="0">
                  <a:pos x="325" y="333"/>
                </a:cxn>
                <a:cxn ang="0">
                  <a:pos x="206" y="214"/>
                </a:cxn>
                <a:cxn ang="0">
                  <a:pos x="44" y="284"/>
                </a:cxn>
                <a:cxn ang="0">
                  <a:pos x="69" y="259"/>
                </a:cxn>
                <a:cxn ang="0">
                  <a:pos x="44" y="234"/>
                </a:cxn>
                <a:cxn ang="0">
                  <a:pos x="19" y="259"/>
                </a:cxn>
                <a:cxn ang="0">
                  <a:pos x="44" y="284"/>
                </a:cxn>
              </a:cxnLst>
              <a:rect l="0" t="0" r="r" b="b"/>
              <a:pathLst>
                <a:path w="325" h="921">
                  <a:moveTo>
                    <a:pt x="162" y="197"/>
                  </a:moveTo>
                  <a:cubicBezTo>
                    <a:pt x="217" y="197"/>
                    <a:pt x="261" y="153"/>
                    <a:pt x="261" y="98"/>
                  </a:cubicBezTo>
                  <a:cubicBezTo>
                    <a:pt x="261" y="44"/>
                    <a:pt x="217" y="0"/>
                    <a:pt x="162" y="0"/>
                  </a:cubicBezTo>
                  <a:cubicBezTo>
                    <a:pt x="108" y="0"/>
                    <a:pt x="64" y="44"/>
                    <a:pt x="64" y="98"/>
                  </a:cubicBezTo>
                  <a:cubicBezTo>
                    <a:pt x="64" y="153"/>
                    <a:pt x="108" y="197"/>
                    <a:pt x="162" y="197"/>
                  </a:cubicBezTo>
                  <a:close/>
                  <a:moveTo>
                    <a:pt x="206" y="214"/>
                  </a:moveTo>
                  <a:cubicBezTo>
                    <a:pt x="118" y="214"/>
                    <a:pt x="118" y="214"/>
                    <a:pt x="118" y="214"/>
                  </a:cubicBezTo>
                  <a:cubicBezTo>
                    <a:pt x="109" y="214"/>
                    <a:pt x="100" y="216"/>
                    <a:pt x="92" y="218"/>
                  </a:cubicBezTo>
                  <a:cubicBezTo>
                    <a:pt x="100" y="229"/>
                    <a:pt x="106" y="242"/>
                    <a:pt x="106" y="258"/>
                  </a:cubicBezTo>
                  <a:cubicBezTo>
                    <a:pt x="106" y="294"/>
                    <a:pt x="77" y="323"/>
                    <a:pt x="41" y="323"/>
                  </a:cubicBezTo>
                  <a:cubicBezTo>
                    <a:pt x="26" y="323"/>
                    <a:pt x="13" y="318"/>
                    <a:pt x="2" y="310"/>
                  </a:cubicBezTo>
                  <a:cubicBezTo>
                    <a:pt x="1" y="317"/>
                    <a:pt x="0" y="325"/>
                    <a:pt x="0" y="333"/>
                  </a:cubicBezTo>
                  <a:cubicBezTo>
                    <a:pt x="0" y="510"/>
                    <a:pt x="0" y="510"/>
                    <a:pt x="0" y="510"/>
                  </a:cubicBezTo>
                  <a:cubicBezTo>
                    <a:pt x="0" y="553"/>
                    <a:pt x="22" y="592"/>
                    <a:pt x="60" y="613"/>
                  </a:cubicBezTo>
                  <a:cubicBezTo>
                    <a:pt x="60" y="911"/>
                    <a:pt x="60" y="911"/>
                    <a:pt x="60" y="911"/>
                  </a:cubicBezTo>
                  <a:cubicBezTo>
                    <a:pt x="60" y="917"/>
                    <a:pt x="65" y="921"/>
                    <a:pt x="70" y="921"/>
                  </a:cubicBezTo>
                  <a:cubicBezTo>
                    <a:pt x="254" y="921"/>
                    <a:pt x="254" y="921"/>
                    <a:pt x="254" y="921"/>
                  </a:cubicBezTo>
                  <a:cubicBezTo>
                    <a:pt x="260" y="921"/>
                    <a:pt x="264" y="917"/>
                    <a:pt x="264" y="911"/>
                  </a:cubicBezTo>
                  <a:cubicBezTo>
                    <a:pt x="264" y="613"/>
                    <a:pt x="264" y="613"/>
                    <a:pt x="264" y="613"/>
                  </a:cubicBezTo>
                  <a:cubicBezTo>
                    <a:pt x="302" y="592"/>
                    <a:pt x="325" y="553"/>
                    <a:pt x="325" y="510"/>
                  </a:cubicBezTo>
                  <a:cubicBezTo>
                    <a:pt x="325" y="333"/>
                    <a:pt x="325" y="333"/>
                    <a:pt x="325" y="333"/>
                  </a:cubicBezTo>
                  <a:cubicBezTo>
                    <a:pt x="325" y="267"/>
                    <a:pt x="272" y="214"/>
                    <a:pt x="206" y="214"/>
                  </a:cubicBezTo>
                  <a:close/>
                  <a:moveTo>
                    <a:pt x="44" y="284"/>
                  </a:moveTo>
                  <a:cubicBezTo>
                    <a:pt x="57" y="284"/>
                    <a:pt x="69" y="273"/>
                    <a:pt x="69" y="259"/>
                  </a:cubicBezTo>
                  <a:cubicBezTo>
                    <a:pt x="69" y="246"/>
                    <a:pt x="57" y="234"/>
                    <a:pt x="44" y="234"/>
                  </a:cubicBezTo>
                  <a:cubicBezTo>
                    <a:pt x="30" y="234"/>
                    <a:pt x="19" y="246"/>
                    <a:pt x="19" y="259"/>
                  </a:cubicBezTo>
                  <a:cubicBezTo>
                    <a:pt x="19" y="273"/>
                    <a:pt x="30" y="284"/>
                    <a:pt x="44" y="284"/>
                  </a:cubicBezTo>
                  <a:close/>
                </a:path>
              </a:pathLst>
            </a:custGeom>
            <a:solidFill>
              <a:schemeClr val="accent6"/>
            </a:solidFill>
            <a:ln w="9525">
              <a:noFill/>
              <a:round/>
              <a:headEnd/>
              <a:tailEnd/>
            </a:ln>
          </p:spPr>
          <p:txBody>
            <a:bodyPr lIns="0" rIns="0"/>
            <a:lstStyle/>
            <a:p>
              <a:pPr algn="ctr" defTabSz="1070920" eaLnBrk="0" hangingPunct="0">
                <a:lnSpc>
                  <a:spcPct val="90000"/>
                </a:lnSpc>
                <a:spcAft>
                  <a:spcPts val="1406"/>
                </a:spcAft>
                <a:buClr>
                  <a:srgbClr val="FFFFFF"/>
                </a:buClr>
                <a:defRPr/>
              </a:pPr>
              <a:endParaRPr lang="en-US" sz="1100">
                <a:solidFill>
                  <a:srgbClr val="404040"/>
                </a:solidFill>
                <a:latin typeface="Trebuchet MS" pitchFamily="34" charset="0"/>
                <a:cs typeface="MS PGothic" charset="0"/>
              </a:endParaRPr>
            </a:p>
          </p:txBody>
        </p:sp>
        <p:sp>
          <p:nvSpPr>
            <p:cNvPr id="56" name="Freeform 77"/>
            <p:cNvSpPr>
              <a:spLocks noEditPoints="1"/>
            </p:cNvSpPr>
            <p:nvPr/>
          </p:nvSpPr>
          <p:spPr bwMode="auto">
            <a:xfrm>
              <a:off x="409183" y="3515637"/>
              <a:ext cx="172481" cy="464654"/>
            </a:xfrm>
            <a:custGeom>
              <a:avLst/>
              <a:gdLst/>
              <a:ahLst/>
              <a:cxnLst>
                <a:cxn ang="0">
                  <a:pos x="162" y="197"/>
                </a:cxn>
                <a:cxn ang="0">
                  <a:pos x="261" y="98"/>
                </a:cxn>
                <a:cxn ang="0">
                  <a:pos x="162" y="0"/>
                </a:cxn>
                <a:cxn ang="0">
                  <a:pos x="64" y="98"/>
                </a:cxn>
                <a:cxn ang="0">
                  <a:pos x="162" y="197"/>
                </a:cxn>
                <a:cxn ang="0">
                  <a:pos x="206" y="214"/>
                </a:cxn>
                <a:cxn ang="0">
                  <a:pos x="118" y="214"/>
                </a:cxn>
                <a:cxn ang="0">
                  <a:pos x="92" y="218"/>
                </a:cxn>
                <a:cxn ang="0">
                  <a:pos x="106" y="258"/>
                </a:cxn>
                <a:cxn ang="0">
                  <a:pos x="41" y="323"/>
                </a:cxn>
                <a:cxn ang="0">
                  <a:pos x="2" y="310"/>
                </a:cxn>
                <a:cxn ang="0">
                  <a:pos x="0" y="333"/>
                </a:cxn>
                <a:cxn ang="0">
                  <a:pos x="0" y="510"/>
                </a:cxn>
                <a:cxn ang="0">
                  <a:pos x="60" y="613"/>
                </a:cxn>
                <a:cxn ang="0">
                  <a:pos x="60" y="911"/>
                </a:cxn>
                <a:cxn ang="0">
                  <a:pos x="70" y="921"/>
                </a:cxn>
                <a:cxn ang="0">
                  <a:pos x="254" y="921"/>
                </a:cxn>
                <a:cxn ang="0">
                  <a:pos x="264" y="911"/>
                </a:cxn>
                <a:cxn ang="0">
                  <a:pos x="264" y="613"/>
                </a:cxn>
                <a:cxn ang="0">
                  <a:pos x="325" y="510"/>
                </a:cxn>
                <a:cxn ang="0">
                  <a:pos x="325" y="333"/>
                </a:cxn>
                <a:cxn ang="0">
                  <a:pos x="206" y="214"/>
                </a:cxn>
                <a:cxn ang="0">
                  <a:pos x="44" y="284"/>
                </a:cxn>
                <a:cxn ang="0">
                  <a:pos x="69" y="259"/>
                </a:cxn>
                <a:cxn ang="0">
                  <a:pos x="44" y="234"/>
                </a:cxn>
                <a:cxn ang="0">
                  <a:pos x="19" y="259"/>
                </a:cxn>
                <a:cxn ang="0">
                  <a:pos x="44" y="284"/>
                </a:cxn>
              </a:cxnLst>
              <a:rect l="0" t="0" r="r" b="b"/>
              <a:pathLst>
                <a:path w="325" h="921">
                  <a:moveTo>
                    <a:pt x="162" y="197"/>
                  </a:moveTo>
                  <a:cubicBezTo>
                    <a:pt x="217" y="197"/>
                    <a:pt x="261" y="153"/>
                    <a:pt x="261" y="98"/>
                  </a:cubicBezTo>
                  <a:cubicBezTo>
                    <a:pt x="261" y="44"/>
                    <a:pt x="217" y="0"/>
                    <a:pt x="162" y="0"/>
                  </a:cubicBezTo>
                  <a:cubicBezTo>
                    <a:pt x="108" y="0"/>
                    <a:pt x="64" y="44"/>
                    <a:pt x="64" y="98"/>
                  </a:cubicBezTo>
                  <a:cubicBezTo>
                    <a:pt x="64" y="153"/>
                    <a:pt x="108" y="197"/>
                    <a:pt x="162" y="197"/>
                  </a:cubicBezTo>
                  <a:close/>
                  <a:moveTo>
                    <a:pt x="206" y="214"/>
                  </a:moveTo>
                  <a:cubicBezTo>
                    <a:pt x="118" y="214"/>
                    <a:pt x="118" y="214"/>
                    <a:pt x="118" y="214"/>
                  </a:cubicBezTo>
                  <a:cubicBezTo>
                    <a:pt x="109" y="214"/>
                    <a:pt x="100" y="216"/>
                    <a:pt x="92" y="218"/>
                  </a:cubicBezTo>
                  <a:cubicBezTo>
                    <a:pt x="100" y="229"/>
                    <a:pt x="106" y="242"/>
                    <a:pt x="106" y="258"/>
                  </a:cubicBezTo>
                  <a:cubicBezTo>
                    <a:pt x="106" y="294"/>
                    <a:pt x="77" y="323"/>
                    <a:pt x="41" y="323"/>
                  </a:cubicBezTo>
                  <a:cubicBezTo>
                    <a:pt x="26" y="323"/>
                    <a:pt x="13" y="318"/>
                    <a:pt x="2" y="310"/>
                  </a:cubicBezTo>
                  <a:cubicBezTo>
                    <a:pt x="1" y="317"/>
                    <a:pt x="0" y="325"/>
                    <a:pt x="0" y="333"/>
                  </a:cubicBezTo>
                  <a:cubicBezTo>
                    <a:pt x="0" y="510"/>
                    <a:pt x="0" y="510"/>
                    <a:pt x="0" y="510"/>
                  </a:cubicBezTo>
                  <a:cubicBezTo>
                    <a:pt x="0" y="553"/>
                    <a:pt x="22" y="592"/>
                    <a:pt x="60" y="613"/>
                  </a:cubicBezTo>
                  <a:cubicBezTo>
                    <a:pt x="60" y="911"/>
                    <a:pt x="60" y="911"/>
                    <a:pt x="60" y="911"/>
                  </a:cubicBezTo>
                  <a:cubicBezTo>
                    <a:pt x="60" y="917"/>
                    <a:pt x="65" y="921"/>
                    <a:pt x="70" y="921"/>
                  </a:cubicBezTo>
                  <a:cubicBezTo>
                    <a:pt x="254" y="921"/>
                    <a:pt x="254" y="921"/>
                    <a:pt x="254" y="921"/>
                  </a:cubicBezTo>
                  <a:cubicBezTo>
                    <a:pt x="260" y="921"/>
                    <a:pt x="264" y="917"/>
                    <a:pt x="264" y="911"/>
                  </a:cubicBezTo>
                  <a:cubicBezTo>
                    <a:pt x="264" y="613"/>
                    <a:pt x="264" y="613"/>
                    <a:pt x="264" y="613"/>
                  </a:cubicBezTo>
                  <a:cubicBezTo>
                    <a:pt x="302" y="592"/>
                    <a:pt x="325" y="553"/>
                    <a:pt x="325" y="510"/>
                  </a:cubicBezTo>
                  <a:cubicBezTo>
                    <a:pt x="325" y="333"/>
                    <a:pt x="325" y="333"/>
                    <a:pt x="325" y="333"/>
                  </a:cubicBezTo>
                  <a:cubicBezTo>
                    <a:pt x="325" y="267"/>
                    <a:pt x="272" y="214"/>
                    <a:pt x="206" y="214"/>
                  </a:cubicBezTo>
                  <a:close/>
                  <a:moveTo>
                    <a:pt x="44" y="284"/>
                  </a:moveTo>
                  <a:cubicBezTo>
                    <a:pt x="57" y="284"/>
                    <a:pt x="69" y="273"/>
                    <a:pt x="69" y="259"/>
                  </a:cubicBezTo>
                  <a:cubicBezTo>
                    <a:pt x="69" y="246"/>
                    <a:pt x="57" y="234"/>
                    <a:pt x="44" y="234"/>
                  </a:cubicBezTo>
                  <a:cubicBezTo>
                    <a:pt x="30" y="234"/>
                    <a:pt x="19" y="246"/>
                    <a:pt x="19" y="259"/>
                  </a:cubicBezTo>
                  <a:cubicBezTo>
                    <a:pt x="19" y="273"/>
                    <a:pt x="30" y="284"/>
                    <a:pt x="44" y="284"/>
                  </a:cubicBezTo>
                  <a:close/>
                </a:path>
              </a:pathLst>
            </a:custGeom>
            <a:solidFill>
              <a:schemeClr val="accent6"/>
            </a:solidFill>
            <a:ln w="9525">
              <a:noFill/>
              <a:round/>
              <a:headEnd/>
              <a:tailEnd/>
            </a:ln>
          </p:spPr>
          <p:txBody>
            <a:bodyPr lIns="0" rIns="0"/>
            <a:lstStyle/>
            <a:p>
              <a:pPr algn="ctr" defTabSz="1070920" eaLnBrk="0" hangingPunct="0">
                <a:lnSpc>
                  <a:spcPct val="90000"/>
                </a:lnSpc>
                <a:spcAft>
                  <a:spcPts val="1406"/>
                </a:spcAft>
                <a:buClr>
                  <a:srgbClr val="FFFFFF"/>
                </a:buClr>
                <a:defRPr/>
              </a:pPr>
              <a:endParaRPr lang="en-US" sz="1100">
                <a:solidFill>
                  <a:srgbClr val="404040"/>
                </a:solidFill>
                <a:latin typeface="Trebuchet MS" pitchFamily="34" charset="0"/>
                <a:cs typeface="MS PGothic" charset="0"/>
              </a:endParaRPr>
            </a:p>
          </p:txBody>
        </p:sp>
        <p:sp>
          <p:nvSpPr>
            <p:cNvPr id="57" name="Freeform 77"/>
            <p:cNvSpPr>
              <a:spLocks noEditPoints="1"/>
            </p:cNvSpPr>
            <p:nvPr/>
          </p:nvSpPr>
          <p:spPr bwMode="auto">
            <a:xfrm>
              <a:off x="591073" y="3515637"/>
              <a:ext cx="172481" cy="464654"/>
            </a:xfrm>
            <a:custGeom>
              <a:avLst/>
              <a:gdLst/>
              <a:ahLst/>
              <a:cxnLst>
                <a:cxn ang="0">
                  <a:pos x="162" y="197"/>
                </a:cxn>
                <a:cxn ang="0">
                  <a:pos x="261" y="98"/>
                </a:cxn>
                <a:cxn ang="0">
                  <a:pos x="162" y="0"/>
                </a:cxn>
                <a:cxn ang="0">
                  <a:pos x="64" y="98"/>
                </a:cxn>
                <a:cxn ang="0">
                  <a:pos x="162" y="197"/>
                </a:cxn>
                <a:cxn ang="0">
                  <a:pos x="206" y="214"/>
                </a:cxn>
                <a:cxn ang="0">
                  <a:pos x="118" y="214"/>
                </a:cxn>
                <a:cxn ang="0">
                  <a:pos x="92" y="218"/>
                </a:cxn>
                <a:cxn ang="0">
                  <a:pos x="106" y="258"/>
                </a:cxn>
                <a:cxn ang="0">
                  <a:pos x="41" y="323"/>
                </a:cxn>
                <a:cxn ang="0">
                  <a:pos x="2" y="310"/>
                </a:cxn>
                <a:cxn ang="0">
                  <a:pos x="0" y="333"/>
                </a:cxn>
                <a:cxn ang="0">
                  <a:pos x="0" y="510"/>
                </a:cxn>
                <a:cxn ang="0">
                  <a:pos x="60" y="613"/>
                </a:cxn>
                <a:cxn ang="0">
                  <a:pos x="60" y="911"/>
                </a:cxn>
                <a:cxn ang="0">
                  <a:pos x="70" y="921"/>
                </a:cxn>
                <a:cxn ang="0">
                  <a:pos x="254" y="921"/>
                </a:cxn>
                <a:cxn ang="0">
                  <a:pos x="264" y="911"/>
                </a:cxn>
                <a:cxn ang="0">
                  <a:pos x="264" y="613"/>
                </a:cxn>
                <a:cxn ang="0">
                  <a:pos x="325" y="510"/>
                </a:cxn>
                <a:cxn ang="0">
                  <a:pos x="325" y="333"/>
                </a:cxn>
                <a:cxn ang="0">
                  <a:pos x="206" y="214"/>
                </a:cxn>
                <a:cxn ang="0">
                  <a:pos x="44" y="284"/>
                </a:cxn>
                <a:cxn ang="0">
                  <a:pos x="69" y="259"/>
                </a:cxn>
                <a:cxn ang="0">
                  <a:pos x="44" y="234"/>
                </a:cxn>
                <a:cxn ang="0">
                  <a:pos x="19" y="259"/>
                </a:cxn>
                <a:cxn ang="0">
                  <a:pos x="44" y="284"/>
                </a:cxn>
              </a:cxnLst>
              <a:rect l="0" t="0" r="r" b="b"/>
              <a:pathLst>
                <a:path w="325" h="921">
                  <a:moveTo>
                    <a:pt x="162" y="197"/>
                  </a:moveTo>
                  <a:cubicBezTo>
                    <a:pt x="217" y="197"/>
                    <a:pt x="261" y="153"/>
                    <a:pt x="261" y="98"/>
                  </a:cubicBezTo>
                  <a:cubicBezTo>
                    <a:pt x="261" y="44"/>
                    <a:pt x="217" y="0"/>
                    <a:pt x="162" y="0"/>
                  </a:cubicBezTo>
                  <a:cubicBezTo>
                    <a:pt x="108" y="0"/>
                    <a:pt x="64" y="44"/>
                    <a:pt x="64" y="98"/>
                  </a:cubicBezTo>
                  <a:cubicBezTo>
                    <a:pt x="64" y="153"/>
                    <a:pt x="108" y="197"/>
                    <a:pt x="162" y="197"/>
                  </a:cubicBezTo>
                  <a:close/>
                  <a:moveTo>
                    <a:pt x="206" y="214"/>
                  </a:moveTo>
                  <a:cubicBezTo>
                    <a:pt x="118" y="214"/>
                    <a:pt x="118" y="214"/>
                    <a:pt x="118" y="214"/>
                  </a:cubicBezTo>
                  <a:cubicBezTo>
                    <a:pt x="109" y="214"/>
                    <a:pt x="100" y="216"/>
                    <a:pt x="92" y="218"/>
                  </a:cubicBezTo>
                  <a:cubicBezTo>
                    <a:pt x="100" y="229"/>
                    <a:pt x="106" y="242"/>
                    <a:pt x="106" y="258"/>
                  </a:cubicBezTo>
                  <a:cubicBezTo>
                    <a:pt x="106" y="294"/>
                    <a:pt x="77" y="323"/>
                    <a:pt x="41" y="323"/>
                  </a:cubicBezTo>
                  <a:cubicBezTo>
                    <a:pt x="26" y="323"/>
                    <a:pt x="13" y="318"/>
                    <a:pt x="2" y="310"/>
                  </a:cubicBezTo>
                  <a:cubicBezTo>
                    <a:pt x="1" y="317"/>
                    <a:pt x="0" y="325"/>
                    <a:pt x="0" y="333"/>
                  </a:cubicBezTo>
                  <a:cubicBezTo>
                    <a:pt x="0" y="510"/>
                    <a:pt x="0" y="510"/>
                    <a:pt x="0" y="510"/>
                  </a:cubicBezTo>
                  <a:cubicBezTo>
                    <a:pt x="0" y="553"/>
                    <a:pt x="22" y="592"/>
                    <a:pt x="60" y="613"/>
                  </a:cubicBezTo>
                  <a:cubicBezTo>
                    <a:pt x="60" y="911"/>
                    <a:pt x="60" y="911"/>
                    <a:pt x="60" y="911"/>
                  </a:cubicBezTo>
                  <a:cubicBezTo>
                    <a:pt x="60" y="917"/>
                    <a:pt x="65" y="921"/>
                    <a:pt x="70" y="921"/>
                  </a:cubicBezTo>
                  <a:cubicBezTo>
                    <a:pt x="254" y="921"/>
                    <a:pt x="254" y="921"/>
                    <a:pt x="254" y="921"/>
                  </a:cubicBezTo>
                  <a:cubicBezTo>
                    <a:pt x="260" y="921"/>
                    <a:pt x="264" y="917"/>
                    <a:pt x="264" y="911"/>
                  </a:cubicBezTo>
                  <a:cubicBezTo>
                    <a:pt x="264" y="613"/>
                    <a:pt x="264" y="613"/>
                    <a:pt x="264" y="613"/>
                  </a:cubicBezTo>
                  <a:cubicBezTo>
                    <a:pt x="302" y="592"/>
                    <a:pt x="325" y="553"/>
                    <a:pt x="325" y="510"/>
                  </a:cubicBezTo>
                  <a:cubicBezTo>
                    <a:pt x="325" y="333"/>
                    <a:pt x="325" y="333"/>
                    <a:pt x="325" y="333"/>
                  </a:cubicBezTo>
                  <a:cubicBezTo>
                    <a:pt x="325" y="267"/>
                    <a:pt x="272" y="214"/>
                    <a:pt x="206" y="214"/>
                  </a:cubicBezTo>
                  <a:close/>
                  <a:moveTo>
                    <a:pt x="44" y="284"/>
                  </a:moveTo>
                  <a:cubicBezTo>
                    <a:pt x="57" y="284"/>
                    <a:pt x="69" y="273"/>
                    <a:pt x="69" y="259"/>
                  </a:cubicBezTo>
                  <a:cubicBezTo>
                    <a:pt x="69" y="246"/>
                    <a:pt x="57" y="234"/>
                    <a:pt x="44" y="234"/>
                  </a:cubicBezTo>
                  <a:cubicBezTo>
                    <a:pt x="30" y="234"/>
                    <a:pt x="19" y="246"/>
                    <a:pt x="19" y="259"/>
                  </a:cubicBezTo>
                  <a:cubicBezTo>
                    <a:pt x="19" y="273"/>
                    <a:pt x="30" y="284"/>
                    <a:pt x="44" y="284"/>
                  </a:cubicBezTo>
                  <a:close/>
                </a:path>
              </a:pathLst>
            </a:custGeom>
            <a:solidFill>
              <a:schemeClr val="accent6"/>
            </a:solidFill>
            <a:ln w="9525">
              <a:noFill/>
              <a:round/>
              <a:headEnd/>
              <a:tailEnd/>
            </a:ln>
          </p:spPr>
          <p:txBody>
            <a:bodyPr lIns="0" rIns="0"/>
            <a:lstStyle/>
            <a:p>
              <a:pPr algn="ctr" defTabSz="1070920" eaLnBrk="0" hangingPunct="0">
                <a:lnSpc>
                  <a:spcPct val="90000"/>
                </a:lnSpc>
                <a:spcAft>
                  <a:spcPts val="1406"/>
                </a:spcAft>
                <a:buClr>
                  <a:srgbClr val="FFFFFF"/>
                </a:buClr>
                <a:defRPr/>
              </a:pPr>
              <a:endParaRPr lang="en-US" sz="1100">
                <a:solidFill>
                  <a:srgbClr val="404040"/>
                </a:solidFill>
                <a:latin typeface="Trebuchet MS" pitchFamily="34" charset="0"/>
                <a:cs typeface="MS PGothic" charset="0"/>
              </a:endParaRPr>
            </a:p>
          </p:txBody>
        </p:sp>
        <p:sp>
          <p:nvSpPr>
            <p:cNvPr id="32891" name="Freeform 57"/>
            <p:cNvSpPr>
              <a:spLocks noEditPoints="1"/>
            </p:cNvSpPr>
            <p:nvPr/>
          </p:nvSpPr>
          <p:spPr bwMode="auto">
            <a:xfrm>
              <a:off x="1515943" y="3515637"/>
              <a:ext cx="171235" cy="464448"/>
            </a:xfrm>
            <a:custGeom>
              <a:avLst/>
              <a:gdLst>
                <a:gd name="T0" fmla="*/ 85354 w 325"/>
                <a:gd name="T1" fmla="*/ 99344 h 921"/>
                <a:gd name="T2" fmla="*/ 137515 w 325"/>
                <a:gd name="T3" fmla="*/ 49420 h 921"/>
                <a:gd name="T4" fmla="*/ 85354 w 325"/>
                <a:gd name="T5" fmla="*/ 0 h 921"/>
                <a:gd name="T6" fmla="*/ 33720 w 325"/>
                <a:gd name="T7" fmla="*/ 49420 h 921"/>
                <a:gd name="T8" fmla="*/ 85354 w 325"/>
                <a:gd name="T9" fmla="*/ 99344 h 921"/>
                <a:gd name="T10" fmla="*/ 108537 w 325"/>
                <a:gd name="T11" fmla="*/ 107917 h 921"/>
                <a:gd name="T12" fmla="*/ 62171 w 325"/>
                <a:gd name="T13" fmla="*/ 107917 h 921"/>
                <a:gd name="T14" fmla="*/ 48473 w 325"/>
                <a:gd name="T15" fmla="*/ 109934 h 921"/>
                <a:gd name="T16" fmla="*/ 55849 w 325"/>
                <a:gd name="T17" fmla="*/ 130106 h 921"/>
                <a:gd name="T18" fmla="*/ 21602 w 325"/>
                <a:gd name="T19" fmla="*/ 162885 h 921"/>
                <a:gd name="T20" fmla="*/ 1054 w 325"/>
                <a:gd name="T21" fmla="*/ 156329 h 921"/>
                <a:gd name="T22" fmla="*/ 0 w 325"/>
                <a:gd name="T23" fmla="*/ 167927 h 921"/>
                <a:gd name="T24" fmla="*/ 0 w 325"/>
                <a:gd name="T25" fmla="*/ 257186 h 921"/>
                <a:gd name="T26" fmla="*/ 31613 w 325"/>
                <a:gd name="T27" fmla="*/ 309128 h 921"/>
                <a:gd name="T28" fmla="*/ 31613 w 325"/>
                <a:gd name="T29" fmla="*/ 459405 h 921"/>
                <a:gd name="T30" fmla="*/ 36881 w 325"/>
                <a:gd name="T31" fmla="*/ 464448 h 921"/>
                <a:gd name="T32" fmla="*/ 133827 w 325"/>
                <a:gd name="T33" fmla="*/ 464448 h 921"/>
                <a:gd name="T34" fmla="*/ 139096 w 325"/>
                <a:gd name="T35" fmla="*/ 459405 h 921"/>
                <a:gd name="T36" fmla="*/ 139096 w 325"/>
                <a:gd name="T37" fmla="*/ 309128 h 921"/>
                <a:gd name="T38" fmla="*/ 171235 w 325"/>
                <a:gd name="T39" fmla="*/ 257186 h 921"/>
                <a:gd name="T40" fmla="*/ 171235 w 325"/>
                <a:gd name="T41" fmla="*/ 167927 h 921"/>
                <a:gd name="T42" fmla="*/ 108537 w 325"/>
                <a:gd name="T43" fmla="*/ 107917 h 921"/>
                <a:gd name="T44" fmla="*/ 23183 w 325"/>
                <a:gd name="T45" fmla="*/ 143217 h 921"/>
                <a:gd name="T46" fmla="*/ 36355 w 325"/>
                <a:gd name="T47" fmla="*/ 130610 h 921"/>
                <a:gd name="T48" fmla="*/ 23183 w 325"/>
                <a:gd name="T49" fmla="*/ 118003 h 921"/>
                <a:gd name="T50" fmla="*/ 10011 w 325"/>
                <a:gd name="T51" fmla="*/ 130610 h 921"/>
                <a:gd name="T52" fmla="*/ 23183 w 325"/>
                <a:gd name="T53" fmla="*/ 143217 h 921"/>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325"/>
                <a:gd name="T82" fmla="*/ 0 h 921"/>
                <a:gd name="T83" fmla="*/ 325 w 325"/>
                <a:gd name="T84" fmla="*/ 921 h 921"/>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325" h="921">
                  <a:moveTo>
                    <a:pt x="162" y="197"/>
                  </a:moveTo>
                  <a:cubicBezTo>
                    <a:pt x="217" y="197"/>
                    <a:pt x="261" y="153"/>
                    <a:pt x="261" y="98"/>
                  </a:cubicBezTo>
                  <a:cubicBezTo>
                    <a:pt x="261" y="44"/>
                    <a:pt x="217" y="0"/>
                    <a:pt x="162" y="0"/>
                  </a:cubicBezTo>
                  <a:cubicBezTo>
                    <a:pt x="108" y="0"/>
                    <a:pt x="64" y="44"/>
                    <a:pt x="64" y="98"/>
                  </a:cubicBezTo>
                  <a:cubicBezTo>
                    <a:pt x="64" y="153"/>
                    <a:pt x="108" y="197"/>
                    <a:pt x="162" y="197"/>
                  </a:cubicBezTo>
                  <a:close/>
                  <a:moveTo>
                    <a:pt x="206" y="214"/>
                  </a:moveTo>
                  <a:cubicBezTo>
                    <a:pt x="118" y="214"/>
                    <a:pt x="118" y="214"/>
                    <a:pt x="118" y="214"/>
                  </a:cubicBezTo>
                  <a:cubicBezTo>
                    <a:pt x="109" y="214"/>
                    <a:pt x="100" y="216"/>
                    <a:pt x="92" y="218"/>
                  </a:cubicBezTo>
                  <a:cubicBezTo>
                    <a:pt x="100" y="229"/>
                    <a:pt x="106" y="242"/>
                    <a:pt x="106" y="258"/>
                  </a:cubicBezTo>
                  <a:cubicBezTo>
                    <a:pt x="106" y="294"/>
                    <a:pt x="77" y="323"/>
                    <a:pt x="41" y="323"/>
                  </a:cubicBezTo>
                  <a:cubicBezTo>
                    <a:pt x="26" y="323"/>
                    <a:pt x="13" y="318"/>
                    <a:pt x="2" y="310"/>
                  </a:cubicBezTo>
                  <a:cubicBezTo>
                    <a:pt x="1" y="317"/>
                    <a:pt x="0" y="325"/>
                    <a:pt x="0" y="333"/>
                  </a:cubicBezTo>
                  <a:cubicBezTo>
                    <a:pt x="0" y="510"/>
                    <a:pt x="0" y="510"/>
                    <a:pt x="0" y="510"/>
                  </a:cubicBezTo>
                  <a:cubicBezTo>
                    <a:pt x="0" y="553"/>
                    <a:pt x="22" y="592"/>
                    <a:pt x="60" y="613"/>
                  </a:cubicBezTo>
                  <a:cubicBezTo>
                    <a:pt x="60" y="911"/>
                    <a:pt x="60" y="911"/>
                    <a:pt x="60" y="911"/>
                  </a:cubicBezTo>
                  <a:cubicBezTo>
                    <a:pt x="60" y="917"/>
                    <a:pt x="65" y="921"/>
                    <a:pt x="70" y="921"/>
                  </a:cubicBezTo>
                  <a:cubicBezTo>
                    <a:pt x="254" y="921"/>
                    <a:pt x="254" y="921"/>
                    <a:pt x="254" y="921"/>
                  </a:cubicBezTo>
                  <a:cubicBezTo>
                    <a:pt x="260" y="921"/>
                    <a:pt x="264" y="917"/>
                    <a:pt x="264" y="911"/>
                  </a:cubicBezTo>
                  <a:cubicBezTo>
                    <a:pt x="264" y="613"/>
                    <a:pt x="264" y="613"/>
                    <a:pt x="264" y="613"/>
                  </a:cubicBezTo>
                  <a:cubicBezTo>
                    <a:pt x="302" y="592"/>
                    <a:pt x="325" y="553"/>
                    <a:pt x="325" y="510"/>
                  </a:cubicBezTo>
                  <a:cubicBezTo>
                    <a:pt x="325" y="333"/>
                    <a:pt x="325" y="333"/>
                    <a:pt x="325" y="333"/>
                  </a:cubicBezTo>
                  <a:cubicBezTo>
                    <a:pt x="325" y="267"/>
                    <a:pt x="272" y="214"/>
                    <a:pt x="206" y="214"/>
                  </a:cubicBezTo>
                  <a:close/>
                  <a:moveTo>
                    <a:pt x="44" y="284"/>
                  </a:moveTo>
                  <a:cubicBezTo>
                    <a:pt x="57" y="284"/>
                    <a:pt x="69" y="273"/>
                    <a:pt x="69" y="259"/>
                  </a:cubicBezTo>
                  <a:cubicBezTo>
                    <a:pt x="69" y="246"/>
                    <a:pt x="57" y="234"/>
                    <a:pt x="44" y="234"/>
                  </a:cubicBezTo>
                  <a:cubicBezTo>
                    <a:pt x="30" y="234"/>
                    <a:pt x="19" y="246"/>
                    <a:pt x="19" y="259"/>
                  </a:cubicBezTo>
                  <a:cubicBezTo>
                    <a:pt x="19" y="273"/>
                    <a:pt x="30" y="284"/>
                    <a:pt x="44" y="284"/>
                  </a:cubicBezTo>
                  <a:close/>
                </a:path>
              </a:pathLst>
            </a:custGeom>
            <a:solidFill>
              <a:schemeClr val="accent1"/>
            </a:solidFill>
            <a:ln w="9525">
              <a:noFill/>
              <a:round/>
              <a:headEnd/>
              <a:tailEnd/>
            </a:ln>
          </p:spPr>
          <p:txBody>
            <a:bodyPr lIns="0" rIns="0"/>
            <a:lstStyle/>
            <a:p>
              <a:endParaRPr lang="en-US"/>
            </a:p>
          </p:txBody>
        </p:sp>
        <p:sp>
          <p:nvSpPr>
            <p:cNvPr id="32892" name="Freeform 77"/>
            <p:cNvSpPr>
              <a:spLocks noEditPoints="1"/>
            </p:cNvSpPr>
            <p:nvPr/>
          </p:nvSpPr>
          <p:spPr bwMode="auto">
            <a:xfrm>
              <a:off x="1699707" y="3515637"/>
              <a:ext cx="171235" cy="464448"/>
            </a:xfrm>
            <a:custGeom>
              <a:avLst/>
              <a:gdLst>
                <a:gd name="T0" fmla="*/ 85354 w 325"/>
                <a:gd name="T1" fmla="*/ 99344 h 921"/>
                <a:gd name="T2" fmla="*/ 137515 w 325"/>
                <a:gd name="T3" fmla="*/ 49420 h 921"/>
                <a:gd name="T4" fmla="*/ 85354 w 325"/>
                <a:gd name="T5" fmla="*/ 0 h 921"/>
                <a:gd name="T6" fmla="*/ 33720 w 325"/>
                <a:gd name="T7" fmla="*/ 49420 h 921"/>
                <a:gd name="T8" fmla="*/ 85354 w 325"/>
                <a:gd name="T9" fmla="*/ 99344 h 921"/>
                <a:gd name="T10" fmla="*/ 108537 w 325"/>
                <a:gd name="T11" fmla="*/ 107917 h 921"/>
                <a:gd name="T12" fmla="*/ 62171 w 325"/>
                <a:gd name="T13" fmla="*/ 107917 h 921"/>
                <a:gd name="T14" fmla="*/ 48473 w 325"/>
                <a:gd name="T15" fmla="*/ 109934 h 921"/>
                <a:gd name="T16" fmla="*/ 55849 w 325"/>
                <a:gd name="T17" fmla="*/ 130106 h 921"/>
                <a:gd name="T18" fmla="*/ 21602 w 325"/>
                <a:gd name="T19" fmla="*/ 162885 h 921"/>
                <a:gd name="T20" fmla="*/ 1054 w 325"/>
                <a:gd name="T21" fmla="*/ 156329 h 921"/>
                <a:gd name="T22" fmla="*/ 0 w 325"/>
                <a:gd name="T23" fmla="*/ 167927 h 921"/>
                <a:gd name="T24" fmla="*/ 0 w 325"/>
                <a:gd name="T25" fmla="*/ 257186 h 921"/>
                <a:gd name="T26" fmla="*/ 31613 w 325"/>
                <a:gd name="T27" fmla="*/ 309128 h 921"/>
                <a:gd name="T28" fmla="*/ 31613 w 325"/>
                <a:gd name="T29" fmla="*/ 459405 h 921"/>
                <a:gd name="T30" fmla="*/ 36881 w 325"/>
                <a:gd name="T31" fmla="*/ 464448 h 921"/>
                <a:gd name="T32" fmla="*/ 133827 w 325"/>
                <a:gd name="T33" fmla="*/ 464448 h 921"/>
                <a:gd name="T34" fmla="*/ 139096 w 325"/>
                <a:gd name="T35" fmla="*/ 459405 h 921"/>
                <a:gd name="T36" fmla="*/ 139096 w 325"/>
                <a:gd name="T37" fmla="*/ 309128 h 921"/>
                <a:gd name="T38" fmla="*/ 171235 w 325"/>
                <a:gd name="T39" fmla="*/ 257186 h 921"/>
                <a:gd name="T40" fmla="*/ 171235 w 325"/>
                <a:gd name="T41" fmla="*/ 167927 h 921"/>
                <a:gd name="T42" fmla="*/ 108537 w 325"/>
                <a:gd name="T43" fmla="*/ 107917 h 921"/>
                <a:gd name="T44" fmla="*/ 23183 w 325"/>
                <a:gd name="T45" fmla="*/ 143217 h 921"/>
                <a:gd name="T46" fmla="*/ 36355 w 325"/>
                <a:gd name="T47" fmla="*/ 130610 h 921"/>
                <a:gd name="T48" fmla="*/ 23183 w 325"/>
                <a:gd name="T49" fmla="*/ 118003 h 921"/>
                <a:gd name="T50" fmla="*/ 10011 w 325"/>
                <a:gd name="T51" fmla="*/ 130610 h 921"/>
                <a:gd name="T52" fmla="*/ 23183 w 325"/>
                <a:gd name="T53" fmla="*/ 143217 h 921"/>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325"/>
                <a:gd name="T82" fmla="*/ 0 h 921"/>
                <a:gd name="T83" fmla="*/ 325 w 325"/>
                <a:gd name="T84" fmla="*/ 921 h 921"/>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325" h="921">
                  <a:moveTo>
                    <a:pt x="162" y="197"/>
                  </a:moveTo>
                  <a:cubicBezTo>
                    <a:pt x="217" y="197"/>
                    <a:pt x="261" y="153"/>
                    <a:pt x="261" y="98"/>
                  </a:cubicBezTo>
                  <a:cubicBezTo>
                    <a:pt x="261" y="44"/>
                    <a:pt x="217" y="0"/>
                    <a:pt x="162" y="0"/>
                  </a:cubicBezTo>
                  <a:cubicBezTo>
                    <a:pt x="108" y="0"/>
                    <a:pt x="64" y="44"/>
                    <a:pt x="64" y="98"/>
                  </a:cubicBezTo>
                  <a:cubicBezTo>
                    <a:pt x="64" y="153"/>
                    <a:pt x="108" y="197"/>
                    <a:pt x="162" y="197"/>
                  </a:cubicBezTo>
                  <a:close/>
                  <a:moveTo>
                    <a:pt x="206" y="214"/>
                  </a:moveTo>
                  <a:cubicBezTo>
                    <a:pt x="118" y="214"/>
                    <a:pt x="118" y="214"/>
                    <a:pt x="118" y="214"/>
                  </a:cubicBezTo>
                  <a:cubicBezTo>
                    <a:pt x="109" y="214"/>
                    <a:pt x="100" y="216"/>
                    <a:pt x="92" y="218"/>
                  </a:cubicBezTo>
                  <a:cubicBezTo>
                    <a:pt x="100" y="229"/>
                    <a:pt x="106" y="242"/>
                    <a:pt x="106" y="258"/>
                  </a:cubicBezTo>
                  <a:cubicBezTo>
                    <a:pt x="106" y="294"/>
                    <a:pt x="77" y="323"/>
                    <a:pt x="41" y="323"/>
                  </a:cubicBezTo>
                  <a:cubicBezTo>
                    <a:pt x="26" y="323"/>
                    <a:pt x="13" y="318"/>
                    <a:pt x="2" y="310"/>
                  </a:cubicBezTo>
                  <a:cubicBezTo>
                    <a:pt x="1" y="317"/>
                    <a:pt x="0" y="325"/>
                    <a:pt x="0" y="333"/>
                  </a:cubicBezTo>
                  <a:cubicBezTo>
                    <a:pt x="0" y="510"/>
                    <a:pt x="0" y="510"/>
                    <a:pt x="0" y="510"/>
                  </a:cubicBezTo>
                  <a:cubicBezTo>
                    <a:pt x="0" y="553"/>
                    <a:pt x="22" y="592"/>
                    <a:pt x="60" y="613"/>
                  </a:cubicBezTo>
                  <a:cubicBezTo>
                    <a:pt x="60" y="911"/>
                    <a:pt x="60" y="911"/>
                    <a:pt x="60" y="911"/>
                  </a:cubicBezTo>
                  <a:cubicBezTo>
                    <a:pt x="60" y="917"/>
                    <a:pt x="65" y="921"/>
                    <a:pt x="70" y="921"/>
                  </a:cubicBezTo>
                  <a:cubicBezTo>
                    <a:pt x="254" y="921"/>
                    <a:pt x="254" y="921"/>
                    <a:pt x="254" y="921"/>
                  </a:cubicBezTo>
                  <a:cubicBezTo>
                    <a:pt x="260" y="921"/>
                    <a:pt x="264" y="917"/>
                    <a:pt x="264" y="911"/>
                  </a:cubicBezTo>
                  <a:cubicBezTo>
                    <a:pt x="264" y="613"/>
                    <a:pt x="264" y="613"/>
                    <a:pt x="264" y="613"/>
                  </a:cubicBezTo>
                  <a:cubicBezTo>
                    <a:pt x="302" y="592"/>
                    <a:pt x="325" y="553"/>
                    <a:pt x="325" y="510"/>
                  </a:cubicBezTo>
                  <a:cubicBezTo>
                    <a:pt x="325" y="333"/>
                    <a:pt x="325" y="333"/>
                    <a:pt x="325" y="333"/>
                  </a:cubicBezTo>
                  <a:cubicBezTo>
                    <a:pt x="325" y="267"/>
                    <a:pt x="272" y="214"/>
                    <a:pt x="206" y="214"/>
                  </a:cubicBezTo>
                  <a:close/>
                  <a:moveTo>
                    <a:pt x="44" y="284"/>
                  </a:moveTo>
                  <a:cubicBezTo>
                    <a:pt x="57" y="284"/>
                    <a:pt x="69" y="273"/>
                    <a:pt x="69" y="259"/>
                  </a:cubicBezTo>
                  <a:cubicBezTo>
                    <a:pt x="69" y="246"/>
                    <a:pt x="57" y="234"/>
                    <a:pt x="44" y="234"/>
                  </a:cubicBezTo>
                  <a:cubicBezTo>
                    <a:pt x="30" y="234"/>
                    <a:pt x="19" y="246"/>
                    <a:pt x="19" y="259"/>
                  </a:cubicBezTo>
                  <a:cubicBezTo>
                    <a:pt x="19" y="273"/>
                    <a:pt x="30" y="284"/>
                    <a:pt x="44" y="284"/>
                  </a:cubicBezTo>
                  <a:close/>
                </a:path>
              </a:pathLst>
            </a:custGeom>
            <a:solidFill>
              <a:schemeClr val="accent1"/>
            </a:solidFill>
            <a:ln w="9525">
              <a:noFill/>
              <a:round/>
              <a:headEnd/>
              <a:tailEnd/>
            </a:ln>
          </p:spPr>
          <p:txBody>
            <a:bodyPr lIns="0" rIns="0"/>
            <a:lstStyle/>
            <a:p>
              <a:endParaRPr lang="en-US"/>
            </a:p>
          </p:txBody>
        </p:sp>
        <p:sp>
          <p:nvSpPr>
            <p:cNvPr id="60" name="Freeform 77"/>
            <p:cNvSpPr>
              <a:spLocks noEditPoints="1"/>
            </p:cNvSpPr>
            <p:nvPr/>
          </p:nvSpPr>
          <p:spPr bwMode="auto">
            <a:xfrm>
              <a:off x="1146150" y="3515637"/>
              <a:ext cx="175618" cy="464654"/>
            </a:xfrm>
            <a:custGeom>
              <a:avLst/>
              <a:gdLst/>
              <a:ahLst/>
              <a:cxnLst>
                <a:cxn ang="0">
                  <a:pos x="162" y="197"/>
                </a:cxn>
                <a:cxn ang="0">
                  <a:pos x="261" y="98"/>
                </a:cxn>
                <a:cxn ang="0">
                  <a:pos x="162" y="0"/>
                </a:cxn>
                <a:cxn ang="0">
                  <a:pos x="64" y="98"/>
                </a:cxn>
                <a:cxn ang="0">
                  <a:pos x="162" y="197"/>
                </a:cxn>
                <a:cxn ang="0">
                  <a:pos x="206" y="214"/>
                </a:cxn>
                <a:cxn ang="0">
                  <a:pos x="118" y="214"/>
                </a:cxn>
                <a:cxn ang="0">
                  <a:pos x="92" y="218"/>
                </a:cxn>
                <a:cxn ang="0">
                  <a:pos x="106" y="258"/>
                </a:cxn>
                <a:cxn ang="0">
                  <a:pos x="41" y="323"/>
                </a:cxn>
                <a:cxn ang="0">
                  <a:pos x="2" y="310"/>
                </a:cxn>
                <a:cxn ang="0">
                  <a:pos x="0" y="333"/>
                </a:cxn>
                <a:cxn ang="0">
                  <a:pos x="0" y="510"/>
                </a:cxn>
                <a:cxn ang="0">
                  <a:pos x="60" y="613"/>
                </a:cxn>
                <a:cxn ang="0">
                  <a:pos x="60" y="911"/>
                </a:cxn>
                <a:cxn ang="0">
                  <a:pos x="70" y="921"/>
                </a:cxn>
                <a:cxn ang="0">
                  <a:pos x="254" y="921"/>
                </a:cxn>
                <a:cxn ang="0">
                  <a:pos x="264" y="911"/>
                </a:cxn>
                <a:cxn ang="0">
                  <a:pos x="264" y="613"/>
                </a:cxn>
                <a:cxn ang="0">
                  <a:pos x="325" y="510"/>
                </a:cxn>
                <a:cxn ang="0">
                  <a:pos x="325" y="333"/>
                </a:cxn>
                <a:cxn ang="0">
                  <a:pos x="206" y="214"/>
                </a:cxn>
                <a:cxn ang="0">
                  <a:pos x="44" y="284"/>
                </a:cxn>
                <a:cxn ang="0">
                  <a:pos x="69" y="259"/>
                </a:cxn>
                <a:cxn ang="0">
                  <a:pos x="44" y="234"/>
                </a:cxn>
                <a:cxn ang="0">
                  <a:pos x="19" y="259"/>
                </a:cxn>
                <a:cxn ang="0">
                  <a:pos x="44" y="284"/>
                </a:cxn>
              </a:cxnLst>
              <a:rect l="0" t="0" r="r" b="b"/>
              <a:pathLst>
                <a:path w="325" h="921">
                  <a:moveTo>
                    <a:pt x="162" y="197"/>
                  </a:moveTo>
                  <a:cubicBezTo>
                    <a:pt x="217" y="197"/>
                    <a:pt x="261" y="153"/>
                    <a:pt x="261" y="98"/>
                  </a:cubicBezTo>
                  <a:cubicBezTo>
                    <a:pt x="261" y="44"/>
                    <a:pt x="217" y="0"/>
                    <a:pt x="162" y="0"/>
                  </a:cubicBezTo>
                  <a:cubicBezTo>
                    <a:pt x="108" y="0"/>
                    <a:pt x="64" y="44"/>
                    <a:pt x="64" y="98"/>
                  </a:cubicBezTo>
                  <a:cubicBezTo>
                    <a:pt x="64" y="153"/>
                    <a:pt x="108" y="197"/>
                    <a:pt x="162" y="197"/>
                  </a:cubicBezTo>
                  <a:close/>
                  <a:moveTo>
                    <a:pt x="206" y="214"/>
                  </a:moveTo>
                  <a:cubicBezTo>
                    <a:pt x="118" y="214"/>
                    <a:pt x="118" y="214"/>
                    <a:pt x="118" y="214"/>
                  </a:cubicBezTo>
                  <a:cubicBezTo>
                    <a:pt x="109" y="214"/>
                    <a:pt x="100" y="216"/>
                    <a:pt x="92" y="218"/>
                  </a:cubicBezTo>
                  <a:cubicBezTo>
                    <a:pt x="100" y="229"/>
                    <a:pt x="106" y="242"/>
                    <a:pt x="106" y="258"/>
                  </a:cubicBezTo>
                  <a:cubicBezTo>
                    <a:pt x="106" y="294"/>
                    <a:pt x="77" y="323"/>
                    <a:pt x="41" y="323"/>
                  </a:cubicBezTo>
                  <a:cubicBezTo>
                    <a:pt x="26" y="323"/>
                    <a:pt x="13" y="318"/>
                    <a:pt x="2" y="310"/>
                  </a:cubicBezTo>
                  <a:cubicBezTo>
                    <a:pt x="1" y="317"/>
                    <a:pt x="0" y="325"/>
                    <a:pt x="0" y="333"/>
                  </a:cubicBezTo>
                  <a:cubicBezTo>
                    <a:pt x="0" y="510"/>
                    <a:pt x="0" y="510"/>
                    <a:pt x="0" y="510"/>
                  </a:cubicBezTo>
                  <a:cubicBezTo>
                    <a:pt x="0" y="553"/>
                    <a:pt x="22" y="592"/>
                    <a:pt x="60" y="613"/>
                  </a:cubicBezTo>
                  <a:cubicBezTo>
                    <a:pt x="60" y="911"/>
                    <a:pt x="60" y="911"/>
                    <a:pt x="60" y="911"/>
                  </a:cubicBezTo>
                  <a:cubicBezTo>
                    <a:pt x="60" y="917"/>
                    <a:pt x="65" y="921"/>
                    <a:pt x="70" y="921"/>
                  </a:cubicBezTo>
                  <a:cubicBezTo>
                    <a:pt x="254" y="921"/>
                    <a:pt x="254" y="921"/>
                    <a:pt x="254" y="921"/>
                  </a:cubicBezTo>
                  <a:cubicBezTo>
                    <a:pt x="260" y="921"/>
                    <a:pt x="264" y="917"/>
                    <a:pt x="264" y="911"/>
                  </a:cubicBezTo>
                  <a:cubicBezTo>
                    <a:pt x="264" y="613"/>
                    <a:pt x="264" y="613"/>
                    <a:pt x="264" y="613"/>
                  </a:cubicBezTo>
                  <a:cubicBezTo>
                    <a:pt x="302" y="592"/>
                    <a:pt x="325" y="553"/>
                    <a:pt x="325" y="510"/>
                  </a:cubicBezTo>
                  <a:cubicBezTo>
                    <a:pt x="325" y="333"/>
                    <a:pt x="325" y="333"/>
                    <a:pt x="325" y="333"/>
                  </a:cubicBezTo>
                  <a:cubicBezTo>
                    <a:pt x="325" y="267"/>
                    <a:pt x="272" y="214"/>
                    <a:pt x="206" y="214"/>
                  </a:cubicBezTo>
                  <a:close/>
                  <a:moveTo>
                    <a:pt x="44" y="284"/>
                  </a:moveTo>
                  <a:cubicBezTo>
                    <a:pt x="57" y="284"/>
                    <a:pt x="69" y="273"/>
                    <a:pt x="69" y="259"/>
                  </a:cubicBezTo>
                  <a:cubicBezTo>
                    <a:pt x="69" y="246"/>
                    <a:pt x="57" y="234"/>
                    <a:pt x="44" y="234"/>
                  </a:cubicBezTo>
                  <a:cubicBezTo>
                    <a:pt x="30" y="234"/>
                    <a:pt x="19" y="246"/>
                    <a:pt x="19" y="259"/>
                  </a:cubicBezTo>
                  <a:cubicBezTo>
                    <a:pt x="19" y="273"/>
                    <a:pt x="30" y="284"/>
                    <a:pt x="44" y="284"/>
                  </a:cubicBezTo>
                  <a:close/>
                </a:path>
              </a:pathLst>
            </a:custGeom>
            <a:solidFill>
              <a:schemeClr val="accent6"/>
            </a:solidFill>
            <a:ln w="9525">
              <a:noFill/>
              <a:round/>
              <a:headEnd/>
              <a:tailEnd/>
            </a:ln>
          </p:spPr>
          <p:txBody>
            <a:bodyPr lIns="0" rIns="0"/>
            <a:lstStyle/>
            <a:p>
              <a:pPr algn="ctr" defTabSz="1070920" eaLnBrk="0" hangingPunct="0">
                <a:lnSpc>
                  <a:spcPct val="90000"/>
                </a:lnSpc>
                <a:spcAft>
                  <a:spcPts val="1406"/>
                </a:spcAft>
                <a:buClr>
                  <a:srgbClr val="FFFFFF"/>
                </a:buClr>
                <a:defRPr/>
              </a:pPr>
              <a:endParaRPr lang="en-US" sz="1100">
                <a:solidFill>
                  <a:srgbClr val="404040"/>
                </a:solidFill>
                <a:latin typeface="Trebuchet MS" pitchFamily="34" charset="0"/>
                <a:cs typeface="MS PGothic" charset="0"/>
              </a:endParaRPr>
            </a:p>
          </p:txBody>
        </p:sp>
        <p:sp>
          <p:nvSpPr>
            <p:cNvPr id="32894" name="Freeform 77"/>
            <p:cNvSpPr>
              <a:spLocks noEditPoints="1"/>
            </p:cNvSpPr>
            <p:nvPr/>
          </p:nvSpPr>
          <p:spPr bwMode="auto">
            <a:xfrm>
              <a:off x="1332179" y="3515637"/>
              <a:ext cx="171235" cy="464448"/>
            </a:xfrm>
            <a:custGeom>
              <a:avLst/>
              <a:gdLst>
                <a:gd name="T0" fmla="*/ 85354 w 325"/>
                <a:gd name="T1" fmla="*/ 99344 h 921"/>
                <a:gd name="T2" fmla="*/ 137515 w 325"/>
                <a:gd name="T3" fmla="*/ 49420 h 921"/>
                <a:gd name="T4" fmla="*/ 85354 w 325"/>
                <a:gd name="T5" fmla="*/ 0 h 921"/>
                <a:gd name="T6" fmla="*/ 33720 w 325"/>
                <a:gd name="T7" fmla="*/ 49420 h 921"/>
                <a:gd name="T8" fmla="*/ 85354 w 325"/>
                <a:gd name="T9" fmla="*/ 99344 h 921"/>
                <a:gd name="T10" fmla="*/ 108537 w 325"/>
                <a:gd name="T11" fmla="*/ 107917 h 921"/>
                <a:gd name="T12" fmla="*/ 62171 w 325"/>
                <a:gd name="T13" fmla="*/ 107917 h 921"/>
                <a:gd name="T14" fmla="*/ 48473 w 325"/>
                <a:gd name="T15" fmla="*/ 109934 h 921"/>
                <a:gd name="T16" fmla="*/ 55849 w 325"/>
                <a:gd name="T17" fmla="*/ 130106 h 921"/>
                <a:gd name="T18" fmla="*/ 21602 w 325"/>
                <a:gd name="T19" fmla="*/ 162885 h 921"/>
                <a:gd name="T20" fmla="*/ 1054 w 325"/>
                <a:gd name="T21" fmla="*/ 156329 h 921"/>
                <a:gd name="T22" fmla="*/ 0 w 325"/>
                <a:gd name="T23" fmla="*/ 167927 h 921"/>
                <a:gd name="T24" fmla="*/ 0 w 325"/>
                <a:gd name="T25" fmla="*/ 257186 h 921"/>
                <a:gd name="T26" fmla="*/ 31613 w 325"/>
                <a:gd name="T27" fmla="*/ 309128 h 921"/>
                <a:gd name="T28" fmla="*/ 31613 w 325"/>
                <a:gd name="T29" fmla="*/ 459405 h 921"/>
                <a:gd name="T30" fmla="*/ 36881 w 325"/>
                <a:gd name="T31" fmla="*/ 464448 h 921"/>
                <a:gd name="T32" fmla="*/ 133827 w 325"/>
                <a:gd name="T33" fmla="*/ 464448 h 921"/>
                <a:gd name="T34" fmla="*/ 139096 w 325"/>
                <a:gd name="T35" fmla="*/ 459405 h 921"/>
                <a:gd name="T36" fmla="*/ 139096 w 325"/>
                <a:gd name="T37" fmla="*/ 309128 h 921"/>
                <a:gd name="T38" fmla="*/ 171235 w 325"/>
                <a:gd name="T39" fmla="*/ 257186 h 921"/>
                <a:gd name="T40" fmla="*/ 171235 w 325"/>
                <a:gd name="T41" fmla="*/ 167927 h 921"/>
                <a:gd name="T42" fmla="*/ 108537 w 325"/>
                <a:gd name="T43" fmla="*/ 107917 h 921"/>
                <a:gd name="T44" fmla="*/ 23183 w 325"/>
                <a:gd name="T45" fmla="*/ 143217 h 921"/>
                <a:gd name="T46" fmla="*/ 36355 w 325"/>
                <a:gd name="T47" fmla="*/ 130610 h 921"/>
                <a:gd name="T48" fmla="*/ 23183 w 325"/>
                <a:gd name="T49" fmla="*/ 118003 h 921"/>
                <a:gd name="T50" fmla="*/ 10011 w 325"/>
                <a:gd name="T51" fmla="*/ 130610 h 921"/>
                <a:gd name="T52" fmla="*/ 23183 w 325"/>
                <a:gd name="T53" fmla="*/ 143217 h 921"/>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325"/>
                <a:gd name="T82" fmla="*/ 0 h 921"/>
                <a:gd name="T83" fmla="*/ 325 w 325"/>
                <a:gd name="T84" fmla="*/ 921 h 921"/>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325" h="921">
                  <a:moveTo>
                    <a:pt x="162" y="197"/>
                  </a:moveTo>
                  <a:cubicBezTo>
                    <a:pt x="217" y="197"/>
                    <a:pt x="261" y="153"/>
                    <a:pt x="261" y="98"/>
                  </a:cubicBezTo>
                  <a:cubicBezTo>
                    <a:pt x="261" y="44"/>
                    <a:pt x="217" y="0"/>
                    <a:pt x="162" y="0"/>
                  </a:cubicBezTo>
                  <a:cubicBezTo>
                    <a:pt x="108" y="0"/>
                    <a:pt x="64" y="44"/>
                    <a:pt x="64" y="98"/>
                  </a:cubicBezTo>
                  <a:cubicBezTo>
                    <a:pt x="64" y="153"/>
                    <a:pt x="108" y="197"/>
                    <a:pt x="162" y="197"/>
                  </a:cubicBezTo>
                  <a:close/>
                  <a:moveTo>
                    <a:pt x="206" y="214"/>
                  </a:moveTo>
                  <a:cubicBezTo>
                    <a:pt x="118" y="214"/>
                    <a:pt x="118" y="214"/>
                    <a:pt x="118" y="214"/>
                  </a:cubicBezTo>
                  <a:cubicBezTo>
                    <a:pt x="109" y="214"/>
                    <a:pt x="100" y="216"/>
                    <a:pt x="92" y="218"/>
                  </a:cubicBezTo>
                  <a:cubicBezTo>
                    <a:pt x="100" y="229"/>
                    <a:pt x="106" y="242"/>
                    <a:pt x="106" y="258"/>
                  </a:cubicBezTo>
                  <a:cubicBezTo>
                    <a:pt x="106" y="294"/>
                    <a:pt x="77" y="323"/>
                    <a:pt x="41" y="323"/>
                  </a:cubicBezTo>
                  <a:cubicBezTo>
                    <a:pt x="26" y="323"/>
                    <a:pt x="13" y="318"/>
                    <a:pt x="2" y="310"/>
                  </a:cubicBezTo>
                  <a:cubicBezTo>
                    <a:pt x="1" y="317"/>
                    <a:pt x="0" y="325"/>
                    <a:pt x="0" y="333"/>
                  </a:cubicBezTo>
                  <a:cubicBezTo>
                    <a:pt x="0" y="510"/>
                    <a:pt x="0" y="510"/>
                    <a:pt x="0" y="510"/>
                  </a:cubicBezTo>
                  <a:cubicBezTo>
                    <a:pt x="0" y="553"/>
                    <a:pt x="22" y="592"/>
                    <a:pt x="60" y="613"/>
                  </a:cubicBezTo>
                  <a:cubicBezTo>
                    <a:pt x="60" y="911"/>
                    <a:pt x="60" y="911"/>
                    <a:pt x="60" y="911"/>
                  </a:cubicBezTo>
                  <a:cubicBezTo>
                    <a:pt x="60" y="917"/>
                    <a:pt x="65" y="921"/>
                    <a:pt x="70" y="921"/>
                  </a:cubicBezTo>
                  <a:cubicBezTo>
                    <a:pt x="254" y="921"/>
                    <a:pt x="254" y="921"/>
                    <a:pt x="254" y="921"/>
                  </a:cubicBezTo>
                  <a:cubicBezTo>
                    <a:pt x="260" y="921"/>
                    <a:pt x="264" y="917"/>
                    <a:pt x="264" y="911"/>
                  </a:cubicBezTo>
                  <a:cubicBezTo>
                    <a:pt x="264" y="613"/>
                    <a:pt x="264" y="613"/>
                    <a:pt x="264" y="613"/>
                  </a:cubicBezTo>
                  <a:cubicBezTo>
                    <a:pt x="302" y="592"/>
                    <a:pt x="325" y="553"/>
                    <a:pt x="325" y="510"/>
                  </a:cubicBezTo>
                  <a:cubicBezTo>
                    <a:pt x="325" y="333"/>
                    <a:pt x="325" y="333"/>
                    <a:pt x="325" y="333"/>
                  </a:cubicBezTo>
                  <a:cubicBezTo>
                    <a:pt x="325" y="267"/>
                    <a:pt x="272" y="214"/>
                    <a:pt x="206" y="214"/>
                  </a:cubicBezTo>
                  <a:close/>
                  <a:moveTo>
                    <a:pt x="44" y="284"/>
                  </a:moveTo>
                  <a:cubicBezTo>
                    <a:pt x="57" y="284"/>
                    <a:pt x="69" y="273"/>
                    <a:pt x="69" y="259"/>
                  </a:cubicBezTo>
                  <a:cubicBezTo>
                    <a:pt x="69" y="246"/>
                    <a:pt x="57" y="234"/>
                    <a:pt x="44" y="234"/>
                  </a:cubicBezTo>
                  <a:cubicBezTo>
                    <a:pt x="30" y="234"/>
                    <a:pt x="19" y="246"/>
                    <a:pt x="19" y="259"/>
                  </a:cubicBezTo>
                  <a:cubicBezTo>
                    <a:pt x="19" y="273"/>
                    <a:pt x="30" y="284"/>
                    <a:pt x="44" y="284"/>
                  </a:cubicBezTo>
                  <a:close/>
                </a:path>
              </a:pathLst>
            </a:custGeom>
            <a:solidFill>
              <a:schemeClr val="accent1"/>
            </a:solidFill>
            <a:ln w="9525">
              <a:noFill/>
              <a:round/>
              <a:headEnd/>
              <a:tailEnd/>
            </a:ln>
          </p:spPr>
          <p:txBody>
            <a:bodyPr lIns="0" rIns="0"/>
            <a:lstStyle/>
            <a:p>
              <a:endParaRPr lang="en-US"/>
            </a:p>
          </p:txBody>
        </p:sp>
        <p:sp>
          <p:nvSpPr>
            <p:cNvPr id="32895" name="Freeform 61"/>
            <p:cNvSpPr>
              <a:spLocks noEditPoints="1"/>
            </p:cNvSpPr>
            <p:nvPr/>
          </p:nvSpPr>
          <p:spPr bwMode="auto">
            <a:xfrm>
              <a:off x="2263528" y="3515637"/>
              <a:ext cx="171235" cy="464448"/>
            </a:xfrm>
            <a:custGeom>
              <a:avLst/>
              <a:gdLst>
                <a:gd name="T0" fmla="*/ 85354 w 325"/>
                <a:gd name="T1" fmla="*/ 99344 h 921"/>
                <a:gd name="T2" fmla="*/ 137515 w 325"/>
                <a:gd name="T3" fmla="*/ 49420 h 921"/>
                <a:gd name="T4" fmla="*/ 85354 w 325"/>
                <a:gd name="T5" fmla="*/ 0 h 921"/>
                <a:gd name="T6" fmla="*/ 33720 w 325"/>
                <a:gd name="T7" fmla="*/ 49420 h 921"/>
                <a:gd name="T8" fmla="*/ 85354 w 325"/>
                <a:gd name="T9" fmla="*/ 99344 h 921"/>
                <a:gd name="T10" fmla="*/ 108537 w 325"/>
                <a:gd name="T11" fmla="*/ 107917 h 921"/>
                <a:gd name="T12" fmla="*/ 62171 w 325"/>
                <a:gd name="T13" fmla="*/ 107917 h 921"/>
                <a:gd name="T14" fmla="*/ 48473 w 325"/>
                <a:gd name="T15" fmla="*/ 109934 h 921"/>
                <a:gd name="T16" fmla="*/ 55849 w 325"/>
                <a:gd name="T17" fmla="*/ 130106 h 921"/>
                <a:gd name="T18" fmla="*/ 21602 w 325"/>
                <a:gd name="T19" fmla="*/ 162885 h 921"/>
                <a:gd name="T20" fmla="*/ 1054 w 325"/>
                <a:gd name="T21" fmla="*/ 156329 h 921"/>
                <a:gd name="T22" fmla="*/ 0 w 325"/>
                <a:gd name="T23" fmla="*/ 167927 h 921"/>
                <a:gd name="T24" fmla="*/ 0 w 325"/>
                <a:gd name="T25" fmla="*/ 257186 h 921"/>
                <a:gd name="T26" fmla="*/ 31613 w 325"/>
                <a:gd name="T27" fmla="*/ 309128 h 921"/>
                <a:gd name="T28" fmla="*/ 31613 w 325"/>
                <a:gd name="T29" fmla="*/ 459405 h 921"/>
                <a:gd name="T30" fmla="*/ 36881 w 325"/>
                <a:gd name="T31" fmla="*/ 464448 h 921"/>
                <a:gd name="T32" fmla="*/ 133827 w 325"/>
                <a:gd name="T33" fmla="*/ 464448 h 921"/>
                <a:gd name="T34" fmla="*/ 139096 w 325"/>
                <a:gd name="T35" fmla="*/ 459405 h 921"/>
                <a:gd name="T36" fmla="*/ 139096 w 325"/>
                <a:gd name="T37" fmla="*/ 309128 h 921"/>
                <a:gd name="T38" fmla="*/ 171235 w 325"/>
                <a:gd name="T39" fmla="*/ 257186 h 921"/>
                <a:gd name="T40" fmla="*/ 171235 w 325"/>
                <a:gd name="T41" fmla="*/ 167927 h 921"/>
                <a:gd name="T42" fmla="*/ 108537 w 325"/>
                <a:gd name="T43" fmla="*/ 107917 h 921"/>
                <a:gd name="T44" fmla="*/ 23183 w 325"/>
                <a:gd name="T45" fmla="*/ 143217 h 921"/>
                <a:gd name="T46" fmla="*/ 36355 w 325"/>
                <a:gd name="T47" fmla="*/ 130610 h 921"/>
                <a:gd name="T48" fmla="*/ 23183 w 325"/>
                <a:gd name="T49" fmla="*/ 118003 h 921"/>
                <a:gd name="T50" fmla="*/ 10011 w 325"/>
                <a:gd name="T51" fmla="*/ 130610 h 921"/>
                <a:gd name="T52" fmla="*/ 23183 w 325"/>
                <a:gd name="T53" fmla="*/ 143217 h 921"/>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325"/>
                <a:gd name="T82" fmla="*/ 0 h 921"/>
                <a:gd name="T83" fmla="*/ 325 w 325"/>
                <a:gd name="T84" fmla="*/ 921 h 921"/>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325" h="921">
                  <a:moveTo>
                    <a:pt x="162" y="197"/>
                  </a:moveTo>
                  <a:cubicBezTo>
                    <a:pt x="217" y="197"/>
                    <a:pt x="261" y="153"/>
                    <a:pt x="261" y="98"/>
                  </a:cubicBezTo>
                  <a:cubicBezTo>
                    <a:pt x="261" y="44"/>
                    <a:pt x="217" y="0"/>
                    <a:pt x="162" y="0"/>
                  </a:cubicBezTo>
                  <a:cubicBezTo>
                    <a:pt x="108" y="0"/>
                    <a:pt x="64" y="44"/>
                    <a:pt x="64" y="98"/>
                  </a:cubicBezTo>
                  <a:cubicBezTo>
                    <a:pt x="64" y="153"/>
                    <a:pt x="108" y="197"/>
                    <a:pt x="162" y="197"/>
                  </a:cubicBezTo>
                  <a:close/>
                  <a:moveTo>
                    <a:pt x="206" y="214"/>
                  </a:moveTo>
                  <a:cubicBezTo>
                    <a:pt x="118" y="214"/>
                    <a:pt x="118" y="214"/>
                    <a:pt x="118" y="214"/>
                  </a:cubicBezTo>
                  <a:cubicBezTo>
                    <a:pt x="109" y="214"/>
                    <a:pt x="100" y="216"/>
                    <a:pt x="92" y="218"/>
                  </a:cubicBezTo>
                  <a:cubicBezTo>
                    <a:pt x="100" y="229"/>
                    <a:pt x="106" y="242"/>
                    <a:pt x="106" y="258"/>
                  </a:cubicBezTo>
                  <a:cubicBezTo>
                    <a:pt x="106" y="294"/>
                    <a:pt x="77" y="323"/>
                    <a:pt x="41" y="323"/>
                  </a:cubicBezTo>
                  <a:cubicBezTo>
                    <a:pt x="26" y="323"/>
                    <a:pt x="13" y="318"/>
                    <a:pt x="2" y="310"/>
                  </a:cubicBezTo>
                  <a:cubicBezTo>
                    <a:pt x="1" y="317"/>
                    <a:pt x="0" y="325"/>
                    <a:pt x="0" y="333"/>
                  </a:cubicBezTo>
                  <a:cubicBezTo>
                    <a:pt x="0" y="510"/>
                    <a:pt x="0" y="510"/>
                    <a:pt x="0" y="510"/>
                  </a:cubicBezTo>
                  <a:cubicBezTo>
                    <a:pt x="0" y="553"/>
                    <a:pt x="22" y="592"/>
                    <a:pt x="60" y="613"/>
                  </a:cubicBezTo>
                  <a:cubicBezTo>
                    <a:pt x="60" y="911"/>
                    <a:pt x="60" y="911"/>
                    <a:pt x="60" y="911"/>
                  </a:cubicBezTo>
                  <a:cubicBezTo>
                    <a:pt x="60" y="917"/>
                    <a:pt x="65" y="921"/>
                    <a:pt x="70" y="921"/>
                  </a:cubicBezTo>
                  <a:cubicBezTo>
                    <a:pt x="254" y="921"/>
                    <a:pt x="254" y="921"/>
                    <a:pt x="254" y="921"/>
                  </a:cubicBezTo>
                  <a:cubicBezTo>
                    <a:pt x="260" y="921"/>
                    <a:pt x="264" y="917"/>
                    <a:pt x="264" y="911"/>
                  </a:cubicBezTo>
                  <a:cubicBezTo>
                    <a:pt x="264" y="613"/>
                    <a:pt x="264" y="613"/>
                    <a:pt x="264" y="613"/>
                  </a:cubicBezTo>
                  <a:cubicBezTo>
                    <a:pt x="302" y="592"/>
                    <a:pt x="325" y="553"/>
                    <a:pt x="325" y="510"/>
                  </a:cubicBezTo>
                  <a:cubicBezTo>
                    <a:pt x="325" y="333"/>
                    <a:pt x="325" y="333"/>
                    <a:pt x="325" y="333"/>
                  </a:cubicBezTo>
                  <a:cubicBezTo>
                    <a:pt x="325" y="267"/>
                    <a:pt x="272" y="214"/>
                    <a:pt x="206" y="214"/>
                  </a:cubicBezTo>
                  <a:close/>
                  <a:moveTo>
                    <a:pt x="44" y="284"/>
                  </a:moveTo>
                  <a:cubicBezTo>
                    <a:pt x="57" y="284"/>
                    <a:pt x="69" y="273"/>
                    <a:pt x="69" y="259"/>
                  </a:cubicBezTo>
                  <a:cubicBezTo>
                    <a:pt x="69" y="246"/>
                    <a:pt x="57" y="234"/>
                    <a:pt x="44" y="234"/>
                  </a:cubicBezTo>
                  <a:cubicBezTo>
                    <a:pt x="30" y="234"/>
                    <a:pt x="19" y="246"/>
                    <a:pt x="19" y="259"/>
                  </a:cubicBezTo>
                  <a:cubicBezTo>
                    <a:pt x="19" y="273"/>
                    <a:pt x="30" y="284"/>
                    <a:pt x="44" y="284"/>
                  </a:cubicBezTo>
                  <a:close/>
                </a:path>
              </a:pathLst>
            </a:custGeom>
            <a:solidFill>
              <a:srgbClr val="0069AA"/>
            </a:solidFill>
            <a:ln w="9525">
              <a:noFill/>
              <a:round/>
              <a:headEnd/>
              <a:tailEnd/>
            </a:ln>
          </p:spPr>
          <p:txBody>
            <a:bodyPr lIns="0" rIns="0"/>
            <a:lstStyle/>
            <a:p>
              <a:endParaRPr lang="en-US"/>
            </a:p>
          </p:txBody>
        </p:sp>
        <p:sp>
          <p:nvSpPr>
            <p:cNvPr id="32896" name="Freeform 77"/>
            <p:cNvSpPr>
              <a:spLocks noEditPoints="1"/>
            </p:cNvSpPr>
            <p:nvPr/>
          </p:nvSpPr>
          <p:spPr bwMode="auto">
            <a:xfrm>
              <a:off x="2447292" y="3515637"/>
              <a:ext cx="171235" cy="464448"/>
            </a:xfrm>
            <a:custGeom>
              <a:avLst/>
              <a:gdLst>
                <a:gd name="T0" fmla="*/ 85354 w 325"/>
                <a:gd name="T1" fmla="*/ 99344 h 921"/>
                <a:gd name="T2" fmla="*/ 137515 w 325"/>
                <a:gd name="T3" fmla="*/ 49420 h 921"/>
                <a:gd name="T4" fmla="*/ 85354 w 325"/>
                <a:gd name="T5" fmla="*/ 0 h 921"/>
                <a:gd name="T6" fmla="*/ 33720 w 325"/>
                <a:gd name="T7" fmla="*/ 49420 h 921"/>
                <a:gd name="T8" fmla="*/ 85354 w 325"/>
                <a:gd name="T9" fmla="*/ 99344 h 921"/>
                <a:gd name="T10" fmla="*/ 108537 w 325"/>
                <a:gd name="T11" fmla="*/ 107917 h 921"/>
                <a:gd name="T12" fmla="*/ 62171 w 325"/>
                <a:gd name="T13" fmla="*/ 107917 h 921"/>
                <a:gd name="T14" fmla="*/ 48473 w 325"/>
                <a:gd name="T15" fmla="*/ 109934 h 921"/>
                <a:gd name="T16" fmla="*/ 55849 w 325"/>
                <a:gd name="T17" fmla="*/ 130106 h 921"/>
                <a:gd name="T18" fmla="*/ 21602 w 325"/>
                <a:gd name="T19" fmla="*/ 162885 h 921"/>
                <a:gd name="T20" fmla="*/ 1054 w 325"/>
                <a:gd name="T21" fmla="*/ 156329 h 921"/>
                <a:gd name="T22" fmla="*/ 0 w 325"/>
                <a:gd name="T23" fmla="*/ 167927 h 921"/>
                <a:gd name="T24" fmla="*/ 0 w 325"/>
                <a:gd name="T25" fmla="*/ 257186 h 921"/>
                <a:gd name="T26" fmla="*/ 31613 w 325"/>
                <a:gd name="T27" fmla="*/ 309128 h 921"/>
                <a:gd name="T28" fmla="*/ 31613 w 325"/>
                <a:gd name="T29" fmla="*/ 459405 h 921"/>
                <a:gd name="T30" fmla="*/ 36881 w 325"/>
                <a:gd name="T31" fmla="*/ 464448 h 921"/>
                <a:gd name="T32" fmla="*/ 133827 w 325"/>
                <a:gd name="T33" fmla="*/ 464448 h 921"/>
                <a:gd name="T34" fmla="*/ 139096 w 325"/>
                <a:gd name="T35" fmla="*/ 459405 h 921"/>
                <a:gd name="T36" fmla="*/ 139096 w 325"/>
                <a:gd name="T37" fmla="*/ 309128 h 921"/>
                <a:gd name="T38" fmla="*/ 171235 w 325"/>
                <a:gd name="T39" fmla="*/ 257186 h 921"/>
                <a:gd name="T40" fmla="*/ 171235 w 325"/>
                <a:gd name="T41" fmla="*/ 167927 h 921"/>
                <a:gd name="T42" fmla="*/ 108537 w 325"/>
                <a:gd name="T43" fmla="*/ 107917 h 921"/>
                <a:gd name="T44" fmla="*/ 23183 w 325"/>
                <a:gd name="T45" fmla="*/ 143217 h 921"/>
                <a:gd name="T46" fmla="*/ 36355 w 325"/>
                <a:gd name="T47" fmla="*/ 130610 h 921"/>
                <a:gd name="T48" fmla="*/ 23183 w 325"/>
                <a:gd name="T49" fmla="*/ 118003 h 921"/>
                <a:gd name="T50" fmla="*/ 10011 w 325"/>
                <a:gd name="T51" fmla="*/ 130610 h 921"/>
                <a:gd name="T52" fmla="*/ 23183 w 325"/>
                <a:gd name="T53" fmla="*/ 143217 h 921"/>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325"/>
                <a:gd name="T82" fmla="*/ 0 h 921"/>
                <a:gd name="T83" fmla="*/ 325 w 325"/>
                <a:gd name="T84" fmla="*/ 921 h 921"/>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325" h="921">
                  <a:moveTo>
                    <a:pt x="162" y="197"/>
                  </a:moveTo>
                  <a:cubicBezTo>
                    <a:pt x="217" y="197"/>
                    <a:pt x="261" y="153"/>
                    <a:pt x="261" y="98"/>
                  </a:cubicBezTo>
                  <a:cubicBezTo>
                    <a:pt x="261" y="44"/>
                    <a:pt x="217" y="0"/>
                    <a:pt x="162" y="0"/>
                  </a:cubicBezTo>
                  <a:cubicBezTo>
                    <a:pt x="108" y="0"/>
                    <a:pt x="64" y="44"/>
                    <a:pt x="64" y="98"/>
                  </a:cubicBezTo>
                  <a:cubicBezTo>
                    <a:pt x="64" y="153"/>
                    <a:pt x="108" y="197"/>
                    <a:pt x="162" y="197"/>
                  </a:cubicBezTo>
                  <a:close/>
                  <a:moveTo>
                    <a:pt x="206" y="214"/>
                  </a:moveTo>
                  <a:cubicBezTo>
                    <a:pt x="118" y="214"/>
                    <a:pt x="118" y="214"/>
                    <a:pt x="118" y="214"/>
                  </a:cubicBezTo>
                  <a:cubicBezTo>
                    <a:pt x="109" y="214"/>
                    <a:pt x="100" y="216"/>
                    <a:pt x="92" y="218"/>
                  </a:cubicBezTo>
                  <a:cubicBezTo>
                    <a:pt x="100" y="229"/>
                    <a:pt x="106" y="242"/>
                    <a:pt x="106" y="258"/>
                  </a:cubicBezTo>
                  <a:cubicBezTo>
                    <a:pt x="106" y="294"/>
                    <a:pt x="77" y="323"/>
                    <a:pt x="41" y="323"/>
                  </a:cubicBezTo>
                  <a:cubicBezTo>
                    <a:pt x="26" y="323"/>
                    <a:pt x="13" y="318"/>
                    <a:pt x="2" y="310"/>
                  </a:cubicBezTo>
                  <a:cubicBezTo>
                    <a:pt x="1" y="317"/>
                    <a:pt x="0" y="325"/>
                    <a:pt x="0" y="333"/>
                  </a:cubicBezTo>
                  <a:cubicBezTo>
                    <a:pt x="0" y="510"/>
                    <a:pt x="0" y="510"/>
                    <a:pt x="0" y="510"/>
                  </a:cubicBezTo>
                  <a:cubicBezTo>
                    <a:pt x="0" y="553"/>
                    <a:pt x="22" y="592"/>
                    <a:pt x="60" y="613"/>
                  </a:cubicBezTo>
                  <a:cubicBezTo>
                    <a:pt x="60" y="911"/>
                    <a:pt x="60" y="911"/>
                    <a:pt x="60" y="911"/>
                  </a:cubicBezTo>
                  <a:cubicBezTo>
                    <a:pt x="60" y="917"/>
                    <a:pt x="65" y="921"/>
                    <a:pt x="70" y="921"/>
                  </a:cubicBezTo>
                  <a:cubicBezTo>
                    <a:pt x="254" y="921"/>
                    <a:pt x="254" y="921"/>
                    <a:pt x="254" y="921"/>
                  </a:cubicBezTo>
                  <a:cubicBezTo>
                    <a:pt x="260" y="921"/>
                    <a:pt x="264" y="917"/>
                    <a:pt x="264" y="911"/>
                  </a:cubicBezTo>
                  <a:cubicBezTo>
                    <a:pt x="264" y="613"/>
                    <a:pt x="264" y="613"/>
                    <a:pt x="264" y="613"/>
                  </a:cubicBezTo>
                  <a:cubicBezTo>
                    <a:pt x="302" y="592"/>
                    <a:pt x="325" y="553"/>
                    <a:pt x="325" y="510"/>
                  </a:cubicBezTo>
                  <a:cubicBezTo>
                    <a:pt x="325" y="333"/>
                    <a:pt x="325" y="333"/>
                    <a:pt x="325" y="333"/>
                  </a:cubicBezTo>
                  <a:cubicBezTo>
                    <a:pt x="325" y="267"/>
                    <a:pt x="272" y="214"/>
                    <a:pt x="206" y="214"/>
                  </a:cubicBezTo>
                  <a:close/>
                  <a:moveTo>
                    <a:pt x="44" y="284"/>
                  </a:moveTo>
                  <a:cubicBezTo>
                    <a:pt x="57" y="284"/>
                    <a:pt x="69" y="273"/>
                    <a:pt x="69" y="259"/>
                  </a:cubicBezTo>
                  <a:cubicBezTo>
                    <a:pt x="69" y="246"/>
                    <a:pt x="57" y="234"/>
                    <a:pt x="44" y="234"/>
                  </a:cubicBezTo>
                  <a:cubicBezTo>
                    <a:pt x="30" y="234"/>
                    <a:pt x="19" y="246"/>
                    <a:pt x="19" y="259"/>
                  </a:cubicBezTo>
                  <a:cubicBezTo>
                    <a:pt x="19" y="273"/>
                    <a:pt x="30" y="284"/>
                    <a:pt x="44" y="284"/>
                  </a:cubicBezTo>
                  <a:close/>
                </a:path>
              </a:pathLst>
            </a:custGeom>
            <a:solidFill>
              <a:srgbClr val="0069AA"/>
            </a:solidFill>
            <a:ln w="9525">
              <a:noFill/>
              <a:round/>
              <a:headEnd/>
              <a:tailEnd/>
            </a:ln>
          </p:spPr>
          <p:txBody>
            <a:bodyPr lIns="0" rIns="0"/>
            <a:lstStyle/>
            <a:p>
              <a:endParaRPr lang="en-US"/>
            </a:p>
          </p:txBody>
        </p:sp>
        <p:sp>
          <p:nvSpPr>
            <p:cNvPr id="32897" name="Freeform 77"/>
            <p:cNvSpPr>
              <a:spLocks noEditPoints="1"/>
            </p:cNvSpPr>
            <p:nvPr/>
          </p:nvSpPr>
          <p:spPr bwMode="auto">
            <a:xfrm>
              <a:off x="1896000" y="3515637"/>
              <a:ext cx="173322" cy="464448"/>
            </a:xfrm>
            <a:custGeom>
              <a:avLst/>
              <a:gdLst>
                <a:gd name="T0" fmla="*/ 86394 w 325"/>
                <a:gd name="T1" fmla="*/ 99344 h 921"/>
                <a:gd name="T2" fmla="*/ 139191 w 325"/>
                <a:gd name="T3" fmla="*/ 49420 h 921"/>
                <a:gd name="T4" fmla="*/ 86394 w 325"/>
                <a:gd name="T5" fmla="*/ 0 h 921"/>
                <a:gd name="T6" fmla="*/ 34131 w 325"/>
                <a:gd name="T7" fmla="*/ 49420 h 921"/>
                <a:gd name="T8" fmla="*/ 86394 w 325"/>
                <a:gd name="T9" fmla="*/ 99344 h 921"/>
                <a:gd name="T10" fmla="*/ 109859 w 325"/>
                <a:gd name="T11" fmla="*/ 107917 h 921"/>
                <a:gd name="T12" fmla="*/ 62929 w 325"/>
                <a:gd name="T13" fmla="*/ 107917 h 921"/>
                <a:gd name="T14" fmla="*/ 49063 w 325"/>
                <a:gd name="T15" fmla="*/ 109934 h 921"/>
                <a:gd name="T16" fmla="*/ 56530 w 325"/>
                <a:gd name="T17" fmla="*/ 130106 h 921"/>
                <a:gd name="T18" fmla="*/ 21865 w 325"/>
                <a:gd name="T19" fmla="*/ 162885 h 921"/>
                <a:gd name="T20" fmla="*/ 1067 w 325"/>
                <a:gd name="T21" fmla="*/ 156329 h 921"/>
                <a:gd name="T22" fmla="*/ 0 w 325"/>
                <a:gd name="T23" fmla="*/ 167927 h 921"/>
                <a:gd name="T24" fmla="*/ 0 w 325"/>
                <a:gd name="T25" fmla="*/ 257186 h 921"/>
                <a:gd name="T26" fmla="*/ 31998 w 325"/>
                <a:gd name="T27" fmla="*/ 309128 h 921"/>
                <a:gd name="T28" fmla="*/ 31998 w 325"/>
                <a:gd name="T29" fmla="*/ 459405 h 921"/>
                <a:gd name="T30" fmla="*/ 37331 w 325"/>
                <a:gd name="T31" fmla="*/ 464448 h 921"/>
                <a:gd name="T32" fmla="*/ 135458 w 325"/>
                <a:gd name="T33" fmla="*/ 464448 h 921"/>
                <a:gd name="T34" fmla="*/ 140791 w 325"/>
                <a:gd name="T35" fmla="*/ 459405 h 921"/>
                <a:gd name="T36" fmla="*/ 140791 w 325"/>
                <a:gd name="T37" fmla="*/ 309128 h 921"/>
                <a:gd name="T38" fmla="*/ 173322 w 325"/>
                <a:gd name="T39" fmla="*/ 257186 h 921"/>
                <a:gd name="T40" fmla="*/ 173322 w 325"/>
                <a:gd name="T41" fmla="*/ 167927 h 921"/>
                <a:gd name="T42" fmla="*/ 109859 w 325"/>
                <a:gd name="T43" fmla="*/ 107917 h 921"/>
                <a:gd name="T44" fmla="*/ 23465 w 325"/>
                <a:gd name="T45" fmla="*/ 143217 h 921"/>
                <a:gd name="T46" fmla="*/ 36798 w 325"/>
                <a:gd name="T47" fmla="*/ 130610 h 921"/>
                <a:gd name="T48" fmla="*/ 23465 w 325"/>
                <a:gd name="T49" fmla="*/ 118003 h 921"/>
                <a:gd name="T50" fmla="*/ 10133 w 325"/>
                <a:gd name="T51" fmla="*/ 130610 h 921"/>
                <a:gd name="T52" fmla="*/ 23465 w 325"/>
                <a:gd name="T53" fmla="*/ 143217 h 921"/>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325"/>
                <a:gd name="T82" fmla="*/ 0 h 921"/>
                <a:gd name="T83" fmla="*/ 325 w 325"/>
                <a:gd name="T84" fmla="*/ 921 h 921"/>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325" h="921">
                  <a:moveTo>
                    <a:pt x="162" y="197"/>
                  </a:moveTo>
                  <a:cubicBezTo>
                    <a:pt x="217" y="197"/>
                    <a:pt x="261" y="153"/>
                    <a:pt x="261" y="98"/>
                  </a:cubicBezTo>
                  <a:cubicBezTo>
                    <a:pt x="261" y="44"/>
                    <a:pt x="217" y="0"/>
                    <a:pt x="162" y="0"/>
                  </a:cubicBezTo>
                  <a:cubicBezTo>
                    <a:pt x="108" y="0"/>
                    <a:pt x="64" y="44"/>
                    <a:pt x="64" y="98"/>
                  </a:cubicBezTo>
                  <a:cubicBezTo>
                    <a:pt x="64" y="153"/>
                    <a:pt x="108" y="197"/>
                    <a:pt x="162" y="197"/>
                  </a:cubicBezTo>
                  <a:close/>
                  <a:moveTo>
                    <a:pt x="206" y="214"/>
                  </a:moveTo>
                  <a:cubicBezTo>
                    <a:pt x="118" y="214"/>
                    <a:pt x="118" y="214"/>
                    <a:pt x="118" y="214"/>
                  </a:cubicBezTo>
                  <a:cubicBezTo>
                    <a:pt x="109" y="214"/>
                    <a:pt x="100" y="216"/>
                    <a:pt x="92" y="218"/>
                  </a:cubicBezTo>
                  <a:cubicBezTo>
                    <a:pt x="100" y="229"/>
                    <a:pt x="106" y="242"/>
                    <a:pt x="106" y="258"/>
                  </a:cubicBezTo>
                  <a:cubicBezTo>
                    <a:pt x="106" y="294"/>
                    <a:pt x="77" y="323"/>
                    <a:pt x="41" y="323"/>
                  </a:cubicBezTo>
                  <a:cubicBezTo>
                    <a:pt x="26" y="323"/>
                    <a:pt x="13" y="318"/>
                    <a:pt x="2" y="310"/>
                  </a:cubicBezTo>
                  <a:cubicBezTo>
                    <a:pt x="1" y="317"/>
                    <a:pt x="0" y="325"/>
                    <a:pt x="0" y="333"/>
                  </a:cubicBezTo>
                  <a:cubicBezTo>
                    <a:pt x="0" y="510"/>
                    <a:pt x="0" y="510"/>
                    <a:pt x="0" y="510"/>
                  </a:cubicBezTo>
                  <a:cubicBezTo>
                    <a:pt x="0" y="553"/>
                    <a:pt x="22" y="592"/>
                    <a:pt x="60" y="613"/>
                  </a:cubicBezTo>
                  <a:cubicBezTo>
                    <a:pt x="60" y="911"/>
                    <a:pt x="60" y="911"/>
                    <a:pt x="60" y="911"/>
                  </a:cubicBezTo>
                  <a:cubicBezTo>
                    <a:pt x="60" y="917"/>
                    <a:pt x="65" y="921"/>
                    <a:pt x="70" y="921"/>
                  </a:cubicBezTo>
                  <a:cubicBezTo>
                    <a:pt x="254" y="921"/>
                    <a:pt x="254" y="921"/>
                    <a:pt x="254" y="921"/>
                  </a:cubicBezTo>
                  <a:cubicBezTo>
                    <a:pt x="260" y="921"/>
                    <a:pt x="264" y="917"/>
                    <a:pt x="264" y="911"/>
                  </a:cubicBezTo>
                  <a:cubicBezTo>
                    <a:pt x="264" y="613"/>
                    <a:pt x="264" y="613"/>
                    <a:pt x="264" y="613"/>
                  </a:cubicBezTo>
                  <a:cubicBezTo>
                    <a:pt x="302" y="592"/>
                    <a:pt x="325" y="553"/>
                    <a:pt x="325" y="510"/>
                  </a:cubicBezTo>
                  <a:cubicBezTo>
                    <a:pt x="325" y="333"/>
                    <a:pt x="325" y="333"/>
                    <a:pt x="325" y="333"/>
                  </a:cubicBezTo>
                  <a:cubicBezTo>
                    <a:pt x="325" y="267"/>
                    <a:pt x="272" y="214"/>
                    <a:pt x="206" y="214"/>
                  </a:cubicBezTo>
                  <a:close/>
                  <a:moveTo>
                    <a:pt x="44" y="284"/>
                  </a:moveTo>
                  <a:cubicBezTo>
                    <a:pt x="57" y="284"/>
                    <a:pt x="69" y="273"/>
                    <a:pt x="69" y="259"/>
                  </a:cubicBezTo>
                  <a:cubicBezTo>
                    <a:pt x="69" y="246"/>
                    <a:pt x="57" y="234"/>
                    <a:pt x="44" y="234"/>
                  </a:cubicBezTo>
                  <a:cubicBezTo>
                    <a:pt x="30" y="234"/>
                    <a:pt x="19" y="246"/>
                    <a:pt x="19" y="259"/>
                  </a:cubicBezTo>
                  <a:cubicBezTo>
                    <a:pt x="19" y="273"/>
                    <a:pt x="30" y="284"/>
                    <a:pt x="44" y="284"/>
                  </a:cubicBezTo>
                  <a:close/>
                </a:path>
              </a:pathLst>
            </a:custGeom>
            <a:solidFill>
              <a:schemeClr val="accent1"/>
            </a:solidFill>
            <a:ln w="9525">
              <a:noFill/>
              <a:round/>
              <a:headEnd/>
              <a:tailEnd/>
            </a:ln>
          </p:spPr>
          <p:txBody>
            <a:bodyPr lIns="0" rIns="0"/>
            <a:lstStyle/>
            <a:p>
              <a:endParaRPr lang="en-US"/>
            </a:p>
          </p:txBody>
        </p:sp>
        <p:sp>
          <p:nvSpPr>
            <p:cNvPr id="32898" name="Freeform 77"/>
            <p:cNvSpPr>
              <a:spLocks noEditPoints="1"/>
            </p:cNvSpPr>
            <p:nvPr/>
          </p:nvSpPr>
          <p:spPr bwMode="auto">
            <a:xfrm>
              <a:off x="2079764" y="3515637"/>
              <a:ext cx="171235" cy="464448"/>
            </a:xfrm>
            <a:custGeom>
              <a:avLst/>
              <a:gdLst>
                <a:gd name="T0" fmla="*/ 85354 w 325"/>
                <a:gd name="T1" fmla="*/ 99344 h 921"/>
                <a:gd name="T2" fmla="*/ 137515 w 325"/>
                <a:gd name="T3" fmla="*/ 49420 h 921"/>
                <a:gd name="T4" fmla="*/ 85354 w 325"/>
                <a:gd name="T5" fmla="*/ 0 h 921"/>
                <a:gd name="T6" fmla="*/ 33720 w 325"/>
                <a:gd name="T7" fmla="*/ 49420 h 921"/>
                <a:gd name="T8" fmla="*/ 85354 w 325"/>
                <a:gd name="T9" fmla="*/ 99344 h 921"/>
                <a:gd name="T10" fmla="*/ 108537 w 325"/>
                <a:gd name="T11" fmla="*/ 107917 h 921"/>
                <a:gd name="T12" fmla="*/ 62171 w 325"/>
                <a:gd name="T13" fmla="*/ 107917 h 921"/>
                <a:gd name="T14" fmla="*/ 48473 w 325"/>
                <a:gd name="T15" fmla="*/ 109934 h 921"/>
                <a:gd name="T16" fmla="*/ 55849 w 325"/>
                <a:gd name="T17" fmla="*/ 130106 h 921"/>
                <a:gd name="T18" fmla="*/ 21602 w 325"/>
                <a:gd name="T19" fmla="*/ 162885 h 921"/>
                <a:gd name="T20" fmla="*/ 1054 w 325"/>
                <a:gd name="T21" fmla="*/ 156329 h 921"/>
                <a:gd name="T22" fmla="*/ 0 w 325"/>
                <a:gd name="T23" fmla="*/ 167927 h 921"/>
                <a:gd name="T24" fmla="*/ 0 w 325"/>
                <a:gd name="T25" fmla="*/ 257186 h 921"/>
                <a:gd name="T26" fmla="*/ 31613 w 325"/>
                <a:gd name="T27" fmla="*/ 309128 h 921"/>
                <a:gd name="T28" fmla="*/ 31613 w 325"/>
                <a:gd name="T29" fmla="*/ 459405 h 921"/>
                <a:gd name="T30" fmla="*/ 36881 w 325"/>
                <a:gd name="T31" fmla="*/ 464448 h 921"/>
                <a:gd name="T32" fmla="*/ 133827 w 325"/>
                <a:gd name="T33" fmla="*/ 464448 h 921"/>
                <a:gd name="T34" fmla="*/ 139096 w 325"/>
                <a:gd name="T35" fmla="*/ 459405 h 921"/>
                <a:gd name="T36" fmla="*/ 139096 w 325"/>
                <a:gd name="T37" fmla="*/ 309128 h 921"/>
                <a:gd name="T38" fmla="*/ 171235 w 325"/>
                <a:gd name="T39" fmla="*/ 257186 h 921"/>
                <a:gd name="T40" fmla="*/ 171235 w 325"/>
                <a:gd name="T41" fmla="*/ 167927 h 921"/>
                <a:gd name="T42" fmla="*/ 108537 w 325"/>
                <a:gd name="T43" fmla="*/ 107917 h 921"/>
                <a:gd name="T44" fmla="*/ 23183 w 325"/>
                <a:gd name="T45" fmla="*/ 143217 h 921"/>
                <a:gd name="T46" fmla="*/ 36355 w 325"/>
                <a:gd name="T47" fmla="*/ 130610 h 921"/>
                <a:gd name="T48" fmla="*/ 23183 w 325"/>
                <a:gd name="T49" fmla="*/ 118003 h 921"/>
                <a:gd name="T50" fmla="*/ 10011 w 325"/>
                <a:gd name="T51" fmla="*/ 130610 h 921"/>
                <a:gd name="T52" fmla="*/ 23183 w 325"/>
                <a:gd name="T53" fmla="*/ 143217 h 921"/>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325"/>
                <a:gd name="T82" fmla="*/ 0 h 921"/>
                <a:gd name="T83" fmla="*/ 325 w 325"/>
                <a:gd name="T84" fmla="*/ 921 h 921"/>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325" h="921">
                  <a:moveTo>
                    <a:pt x="162" y="197"/>
                  </a:moveTo>
                  <a:cubicBezTo>
                    <a:pt x="217" y="197"/>
                    <a:pt x="261" y="153"/>
                    <a:pt x="261" y="98"/>
                  </a:cubicBezTo>
                  <a:cubicBezTo>
                    <a:pt x="261" y="44"/>
                    <a:pt x="217" y="0"/>
                    <a:pt x="162" y="0"/>
                  </a:cubicBezTo>
                  <a:cubicBezTo>
                    <a:pt x="108" y="0"/>
                    <a:pt x="64" y="44"/>
                    <a:pt x="64" y="98"/>
                  </a:cubicBezTo>
                  <a:cubicBezTo>
                    <a:pt x="64" y="153"/>
                    <a:pt x="108" y="197"/>
                    <a:pt x="162" y="197"/>
                  </a:cubicBezTo>
                  <a:close/>
                  <a:moveTo>
                    <a:pt x="206" y="214"/>
                  </a:moveTo>
                  <a:cubicBezTo>
                    <a:pt x="118" y="214"/>
                    <a:pt x="118" y="214"/>
                    <a:pt x="118" y="214"/>
                  </a:cubicBezTo>
                  <a:cubicBezTo>
                    <a:pt x="109" y="214"/>
                    <a:pt x="100" y="216"/>
                    <a:pt x="92" y="218"/>
                  </a:cubicBezTo>
                  <a:cubicBezTo>
                    <a:pt x="100" y="229"/>
                    <a:pt x="106" y="242"/>
                    <a:pt x="106" y="258"/>
                  </a:cubicBezTo>
                  <a:cubicBezTo>
                    <a:pt x="106" y="294"/>
                    <a:pt x="77" y="323"/>
                    <a:pt x="41" y="323"/>
                  </a:cubicBezTo>
                  <a:cubicBezTo>
                    <a:pt x="26" y="323"/>
                    <a:pt x="13" y="318"/>
                    <a:pt x="2" y="310"/>
                  </a:cubicBezTo>
                  <a:cubicBezTo>
                    <a:pt x="1" y="317"/>
                    <a:pt x="0" y="325"/>
                    <a:pt x="0" y="333"/>
                  </a:cubicBezTo>
                  <a:cubicBezTo>
                    <a:pt x="0" y="510"/>
                    <a:pt x="0" y="510"/>
                    <a:pt x="0" y="510"/>
                  </a:cubicBezTo>
                  <a:cubicBezTo>
                    <a:pt x="0" y="553"/>
                    <a:pt x="22" y="592"/>
                    <a:pt x="60" y="613"/>
                  </a:cubicBezTo>
                  <a:cubicBezTo>
                    <a:pt x="60" y="911"/>
                    <a:pt x="60" y="911"/>
                    <a:pt x="60" y="911"/>
                  </a:cubicBezTo>
                  <a:cubicBezTo>
                    <a:pt x="60" y="917"/>
                    <a:pt x="65" y="921"/>
                    <a:pt x="70" y="921"/>
                  </a:cubicBezTo>
                  <a:cubicBezTo>
                    <a:pt x="254" y="921"/>
                    <a:pt x="254" y="921"/>
                    <a:pt x="254" y="921"/>
                  </a:cubicBezTo>
                  <a:cubicBezTo>
                    <a:pt x="260" y="921"/>
                    <a:pt x="264" y="917"/>
                    <a:pt x="264" y="911"/>
                  </a:cubicBezTo>
                  <a:cubicBezTo>
                    <a:pt x="264" y="613"/>
                    <a:pt x="264" y="613"/>
                    <a:pt x="264" y="613"/>
                  </a:cubicBezTo>
                  <a:cubicBezTo>
                    <a:pt x="302" y="592"/>
                    <a:pt x="325" y="553"/>
                    <a:pt x="325" y="510"/>
                  </a:cubicBezTo>
                  <a:cubicBezTo>
                    <a:pt x="325" y="333"/>
                    <a:pt x="325" y="333"/>
                    <a:pt x="325" y="333"/>
                  </a:cubicBezTo>
                  <a:cubicBezTo>
                    <a:pt x="325" y="267"/>
                    <a:pt x="272" y="214"/>
                    <a:pt x="206" y="214"/>
                  </a:cubicBezTo>
                  <a:close/>
                  <a:moveTo>
                    <a:pt x="44" y="284"/>
                  </a:moveTo>
                  <a:cubicBezTo>
                    <a:pt x="57" y="284"/>
                    <a:pt x="69" y="273"/>
                    <a:pt x="69" y="259"/>
                  </a:cubicBezTo>
                  <a:cubicBezTo>
                    <a:pt x="69" y="246"/>
                    <a:pt x="57" y="234"/>
                    <a:pt x="44" y="234"/>
                  </a:cubicBezTo>
                  <a:cubicBezTo>
                    <a:pt x="30" y="234"/>
                    <a:pt x="19" y="246"/>
                    <a:pt x="19" y="259"/>
                  </a:cubicBezTo>
                  <a:cubicBezTo>
                    <a:pt x="19" y="273"/>
                    <a:pt x="30" y="284"/>
                    <a:pt x="44" y="284"/>
                  </a:cubicBezTo>
                  <a:close/>
                </a:path>
              </a:pathLst>
            </a:custGeom>
            <a:solidFill>
              <a:schemeClr val="accent1"/>
            </a:solidFill>
            <a:ln w="9525">
              <a:noFill/>
              <a:round/>
              <a:headEnd/>
              <a:tailEnd/>
            </a:ln>
          </p:spPr>
          <p:txBody>
            <a:bodyPr lIns="0" rIns="0"/>
            <a:lstStyle/>
            <a:p>
              <a:endParaRPr lang="en-US"/>
            </a:p>
          </p:txBody>
        </p:sp>
        <p:sp>
          <p:nvSpPr>
            <p:cNvPr id="66" name="Freeform 65"/>
            <p:cNvSpPr>
              <a:spLocks noEditPoints="1"/>
            </p:cNvSpPr>
            <p:nvPr/>
          </p:nvSpPr>
          <p:spPr bwMode="auto">
            <a:xfrm>
              <a:off x="2996411" y="3524363"/>
              <a:ext cx="172483" cy="464654"/>
            </a:xfrm>
            <a:custGeom>
              <a:avLst/>
              <a:gdLst/>
              <a:ahLst/>
              <a:cxnLst>
                <a:cxn ang="0">
                  <a:pos x="162" y="197"/>
                </a:cxn>
                <a:cxn ang="0">
                  <a:pos x="261" y="98"/>
                </a:cxn>
                <a:cxn ang="0">
                  <a:pos x="162" y="0"/>
                </a:cxn>
                <a:cxn ang="0">
                  <a:pos x="64" y="98"/>
                </a:cxn>
                <a:cxn ang="0">
                  <a:pos x="162" y="197"/>
                </a:cxn>
                <a:cxn ang="0">
                  <a:pos x="206" y="214"/>
                </a:cxn>
                <a:cxn ang="0">
                  <a:pos x="118" y="214"/>
                </a:cxn>
                <a:cxn ang="0">
                  <a:pos x="92" y="218"/>
                </a:cxn>
                <a:cxn ang="0">
                  <a:pos x="106" y="258"/>
                </a:cxn>
                <a:cxn ang="0">
                  <a:pos x="41" y="323"/>
                </a:cxn>
                <a:cxn ang="0">
                  <a:pos x="2" y="310"/>
                </a:cxn>
                <a:cxn ang="0">
                  <a:pos x="0" y="333"/>
                </a:cxn>
                <a:cxn ang="0">
                  <a:pos x="0" y="510"/>
                </a:cxn>
                <a:cxn ang="0">
                  <a:pos x="60" y="613"/>
                </a:cxn>
                <a:cxn ang="0">
                  <a:pos x="60" y="911"/>
                </a:cxn>
                <a:cxn ang="0">
                  <a:pos x="70" y="921"/>
                </a:cxn>
                <a:cxn ang="0">
                  <a:pos x="254" y="921"/>
                </a:cxn>
                <a:cxn ang="0">
                  <a:pos x="264" y="911"/>
                </a:cxn>
                <a:cxn ang="0">
                  <a:pos x="264" y="613"/>
                </a:cxn>
                <a:cxn ang="0">
                  <a:pos x="325" y="510"/>
                </a:cxn>
                <a:cxn ang="0">
                  <a:pos x="325" y="333"/>
                </a:cxn>
                <a:cxn ang="0">
                  <a:pos x="206" y="214"/>
                </a:cxn>
                <a:cxn ang="0">
                  <a:pos x="44" y="284"/>
                </a:cxn>
                <a:cxn ang="0">
                  <a:pos x="69" y="259"/>
                </a:cxn>
                <a:cxn ang="0">
                  <a:pos x="44" y="234"/>
                </a:cxn>
                <a:cxn ang="0">
                  <a:pos x="19" y="259"/>
                </a:cxn>
                <a:cxn ang="0">
                  <a:pos x="44" y="284"/>
                </a:cxn>
              </a:cxnLst>
              <a:rect l="0" t="0" r="r" b="b"/>
              <a:pathLst>
                <a:path w="325" h="921">
                  <a:moveTo>
                    <a:pt x="162" y="197"/>
                  </a:moveTo>
                  <a:cubicBezTo>
                    <a:pt x="217" y="197"/>
                    <a:pt x="261" y="153"/>
                    <a:pt x="261" y="98"/>
                  </a:cubicBezTo>
                  <a:cubicBezTo>
                    <a:pt x="261" y="44"/>
                    <a:pt x="217" y="0"/>
                    <a:pt x="162" y="0"/>
                  </a:cubicBezTo>
                  <a:cubicBezTo>
                    <a:pt x="108" y="0"/>
                    <a:pt x="64" y="44"/>
                    <a:pt x="64" y="98"/>
                  </a:cubicBezTo>
                  <a:cubicBezTo>
                    <a:pt x="64" y="153"/>
                    <a:pt x="108" y="197"/>
                    <a:pt x="162" y="197"/>
                  </a:cubicBezTo>
                  <a:close/>
                  <a:moveTo>
                    <a:pt x="206" y="214"/>
                  </a:moveTo>
                  <a:cubicBezTo>
                    <a:pt x="118" y="214"/>
                    <a:pt x="118" y="214"/>
                    <a:pt x="118" y="214"/>
                  </a:cubicBezTo>
                  <a:cubicBezTo>
                    <a:pt x="109" y="214"/>
                    <a:pt x="100" y="216"/>
                    <a:pt x="92" y="218"/>
                  </a:cubicBezTo>
                  <a:cubicBezTo>
                    <a:pt x="100" y="229"/>
                    <a:pt x="106" y="242"/>
                    <a:pt x="106" y="258"/>
                  </a:cubicBezTo>
                  <a:cubicBezTo>
                    <a:pt x="106" y="294"/>
                    <a:pt x="77" y="323"/>
                    <a:pt x="41" y="323"/>
                  </a:cubicBezTo>
                  <a:cubicBezTo>
                    <a:pt x="26" y="323"/>
                    <a:pt x="13" y="318"/>
                    <a:pt x="2" y="310"/>
                  </a:cubicBezTo>
                  <a:cubicBezTo>
                    <a:pt x="1" y="317"/>
                    <a:pt x="0" y="325"/>
                    <a:pt x="0" y="333"/>
                  </a:cubicBezTo>
                  <a:cubicBezTo>
                    <a:pt x="0" y="510"/>
                    <a:pt x="0" y="510"/>
                    <a:pt x="0" y="510"/>
                  </a:cubicBezTo>
                  <a:cubicBezTo>
                    <a:pt x="0" y="553"/>
                    <a:pt x="22" y="592"/>
                    <a:pt x="60" y="613"/>
                  </a:cubicBezTo>
                  <a:cubicBezTo>
                    <a:pt x="60" y="911"/>
                    <a:pt x="60" y="911"/>
                    <a:pt x="60" y="911"/>
                  </a:cubicBezTo>
                  <a:cubicBezTo>
                    <a:pt x="60" y="917"/>
                    <a:pt x="65" y="921"/>
                    <a:pt x="70" y="921"/>
                  </a:cubicBezTo>
                  <a:cubicBezTo>
                    <a:pt x="254" y="921"/>
                    <a:pt x="254" y="921"/>
                    <a:pt x="254" y="921"/>
                  </a:cubicBezTo>
                  <a:cubicBezTo>
                    <a:pt x="260" y="921"/>
                    <a:pt x="264" y="917"/>
                    <a:pt x="264" y="911"/>
                  </a:cubicBezTo>
                  <a:cubicBezTo>
                    <a:pt x="264" y="613"/>
                    <a:pt x="264" y="613"/>
                    <a:pt x="264" y="613"/>
                  </a:cubicBezTo>
                  <a:cubicBezTo>
                    <a:pt x="302" y="592"/>
                    <a:pt x="325" y="553"/>
                    <a:pt x="325" y="510"/>
                  </a:cubicBezTo>
                  <a:cubicBezTo>
                    <a:pt x="325" y="333"/>
                    <a:pt x="325" y="333"/>
                    <a:pt x="325" y="333"/>
                  </a:cubicBezTo>
                  <a:cubicBezTo>
                    <a:pt x="325" y="267"/>
                    <a:pt x="272" y="214"/>
                    <a:pt x="206" y="214"/>
                  </a:cubicBezTo>
                  <a:close/>
                  <a:moveTo>
                    <a:pt x="44" y="284"/>
                  </a:moveTo>
                  <a:cubicBezTo>
                    <a:pt x="57" y="284"/>
                    <a:pt x="69" y="273"/>
                    <a:pt x="69" y="259"/>
                  </a:cubicBezTo>
                  <a:cubicBezTo>
                    <a:pt x="69" y="246"/>
                    <a:pt x="57" y="234"/>
                    <a:pt x="44" y="234"/>
                  </a:cubicBezTo>
                  <a:cubicBezTo>
                    <a:pt x="30" y="234"/>
                    <a:pt x="19" y="246"/>
                    <a:pt x="19" y="259"/>
                  </a:cubicBezTo>
                  <a:cubicBezTo>
                    <a:pt x="19" y="273"/>
                    <a:pt x="30" y="284"/>
                    <a:pt x="44" y="284"/>
                  </a:cubicBezTo>
                  <a:close/>
                </a:path>
              </a:pathLst>
            </a:custGeom>
            <a:solidFill>
              <a:schemeClr val="accent3"/>
            </a:solidFill>
            <a:ln w="9525">
              <a:noFill/>
              <a:round/>
              <a:headEnd/>
              <a:tailEnd/>
            </a:ln>
          </p:spPr>
          <p:txBody>
            <a:bodyPr lIns="0" rIns="0"/>
            <a:lstStyle/>
            <a:p>
              <a:pPr algn="ctr" defTabSz="1070920" eaLnBrk="0" hangingPunct="0">
                <a:lnSpc>
                  <a:spcPct val="90000"/>
                </a:lnSpc>
                <a:spcAft>
                  <a:spcPts val="1406"/>
                </a:spcAft>
                <a:buClr>
                  <a:srgbClr val="FFFFFF"/>
                </a:buClr>
                <a:defRPr/>
              </a:pPr>
              <a:endParaRPr lang="en-US" sz="1100">
                <a:solidFill>
                  <a:srgbClr val="404040"/>
                </a:solidFill>
                <a:latin typeface="Trebuchet MS" pitchFamily="34" charset="0"/>
                <a:cs typeface="MS PGothic" charset="0"/>
              </a:endParaRPr>
            </a:p>
          </p:txBody>
        </p:sp>
        <p:sp>
          <p:nvSpPr>
            <p:cNvPr id="67" name="Freeform 77"/>
            <p:cNvSpPr>
              <a:spLocks noEditPoints="1"/>
            </p:cNvSpPr>
            <p:nvPr/>
          </p:nvSpPr>
          <p:spPr bwMode="auto">
            <a:xfrm>
              <a:off x="3181438" y="3524363"/>
              <a:ext cx="172481" cy="464654"/>
            </a:xfrm>
            <a:custGeom>
              <a:avLst/>
              <a:gdLst/>
              <a:ahLst/>
              <a:cxnLst>
                <a:cxn ang="0">
                  <a:pos x="162" y="197"/>
                </a:cxn>
                <a:cxn ang="0">
                  <a:pos x="261" y="98"/>
                </a:cxn>
                <a:cxn ang="0">
                  <a:pos x="162" y="0"/>
                </a:cxn>
                <a:cxn ang="0">
                  <a:pos x="64" y="98"/>
                </a:cxn>
                <a:cxn ang="0">
                  <a:pos x="162" y="197"/>
                </a:cxn>
                <a:cxn ang="0">
                  <a:pos x="206" y="214"/>
                </a:cxn>
                <a:cxn ang="0">
                  <a:pos x="118" y="214"/>
                </a:cxn>
                <a:cxn ang="0">
                  <a:pos x="92" y="218"/>
                </a:cxn>
                <a:cxn ang="0">
                  <a:pos x="106" y="258"/>
                </a:cxn>
                <a:cxn ang="0">
                  <a:pos x="41" y="323"/>
                </a:cxn>
                <a:cxn ang="0">
                  <a:pos x="2" y="310"/>
                </a:cxn>
                <a:cxn ang="0">
                  <a:pos x="0" y="333"/>
                </a:cxn>
                <a:cxn ang="0">
                  <a:pos x="0" y="510"/>
                </a:cxn>
                <a:cxn ang="0">
                  <a:pos x="60" y="613"/>
                </a:cxn>
                <a:cxn ang="0">
                  <a:pos x="60" y="911"/>
                </a:cxn>
                <a:cxn ang="0">
                  <a:pos x="70" y="921"/>
                </a:cxn>
                <a:cxn ang="0">
                  <a:pos x="254" y="921"/>
                </a:cxn>
                <a:cxn ang="0">
                  <a:pos x="264" y="911"/>
                </a:cxn>
                <a:cxn ang="0">
                  <a:pos x="264" y="613"/>
                </a:cxn>
                <a:cxn ang="0">
                  <a:pos x="325" y="510"/>
                </a:cxn>
                <a:cxn ang="0">
                  <a:pos x="325" y="333"/>
                </a:cxn>
                <a:cxn ang="0">
                  <a:pos x="206" y="214"/>
                </a:cxn>
                <a:cxn ang="0">
                  <a:pos x="44" y="284"/>
                </a:cxn>
                <a:cxn ang="0">
                  <a:pos x="69" y="259"/>
                </a:cxn>
                <a:cxn ang="0">
                  <a:pos x="44" y="234"/>
                </a:cxn>
                <a:cxn ang="0">
                  <a:pos x="19" y="259"/>
                </a:cxn>
                <a:cxn ang="0">
                  <a:pos x="44" y="284"/>
                </a:cxn>
              </a:cxnLst>
              <a:rect l="0" t="0" r="r" b="b"/>
              <a:pathLst>
                <a:path w="325" h="921">
                  <a:moveTo>
                    <a:pt x="162" y="197"/>
                  </a:moveTo>
                  <a:cubicBezTo>
                    <a:pt x="217" y="197"/>
                    <a:pt x="261" y="153"/>
                    <a:pt x="261" y="98"/>
                  </a:cubicBezTo>
                  <a:cubicBezTo>
                    <a:pt x="261" y="44"/>
                    <a:pt x="217" y="0"/>
                    <a:pt x="162" y="0"/>
                  </a:cubicBezTo>
                  <a:cubicBezTo>
                    <a:pt x="108" y="0"/>
                    <a:pt x="64" y="44"/>
                    <a:pt x="64" y="98"/>
                  </a:cubicBezTo>
                  <a:cubicBezTo>
                    <a:pt x="64" y="153"/>
                    <a:pt x="108" y="197"/>
                    <a:pt x="162" y="197"/>
                  </a:cubicBezTo>
                  <a:close/>
                  <a:moveTo>
                    <a:pt x="206" y="214"/>
                  </a:moveTo>
                  <a:cubicBezTo>
                    <a:pt x="118" y="214"/>
                    <a:pt x="118" y="214"/>
                    <a:pt x="118" y="214"/>
                  </a:cubicBezTo>
                  <a:cubicBezTo>
                    <a:pt x="109" y="214"/>
                    <a:pt x="100" y="216"/>
                    <a:pt x="92" y="218"/>
                  </a:cubicBezTo>
                  <a:cubicBezTo>
                    <a:pt x="100" y="229"/>
                    <a:pt x="106" y="242"/>
                    <a:pt x="106" y="258"/>
                  </a:cubicBezTo>
                  <a:cubicBezTo>
                    <a:pt x="106" y="294"/>
                    <a:pt x="77" y="323"/>
                    <a:pt x="41" y="323"/>
                  </a:cubicBezTo>
                  <a:cubicBezTo>
                    <a:pt x="26" y="323"/>
                    <a:pt x="13" y="318"/>
                    <a:pt x="2" y="310"/>
                  </a:cubicBezTo>
                  <a:cubicBezTo>
                    <a:pt x="1" y="317"/>
                    <a:pt x="0" y="325"/>
                    <a:pt x="0" y="333"/>
                  </a:cubicBezTo>
                  <a:cubicBezTo>
                    <a:pt x="0" y="510"/>
                    <a:pt x="0" y="510"/>
                    <a:pt x="0" y="510"/>
                  </a:cubicBezTo>
                  <a:cubicBezTo>
                    <a:pt x="0" y="553"/>
                    <a:pt x="22" y="592"/>
                    <a:pt x="60" y="613"/>
                  </a:cubicBezTo>
                  <a:cubicBezTo>
                    <a:pt x="60" y="911"/>
                    <a:pt x="60" y="911"/>
                    <a:pt x="60" y="911"/>
                  </a:cubicBezTo>
                  <a:cubicBezTo>
                    <a:pt x="60" y="917"/>
                    <a:pt x="65" y="921"/>
                    <a:pt x="70" y="921"/>
                  </a:cubicBezTo>
                  <a:cubicBezTo>
                    <a:pt x="254" y="921"/>
                    <a:pt x="254" y="921"/>
                    <a:pt x="254" y="921"/>
                  </a:cubicBezTo>
                  <a:cubicBezTo>
                    <a:pt x="260" y="921"/>
                    <a:pt x="264" y="917"/>
                    <a:pt x="264" y="911"/>
                  </a:cubicBezTo>
                  <a:cubicBezTo>
                    <a:pt x="264" y="613"/>
                    <a:pt x="264" y="613"/>
                    <a:pt x="264" y="613"/>
                  </a:cubicBezTo>
                  <a:cubicBezTo>
                    <a:pt x="302" y="592"/>
                    <a:pt x="325" y="553"/>
                    <a:pt x="325" y="510"/>
                  </a:cubicBezTo>
                  <a:cubicBezTo>
                    <a:pt x="325" y="333"/>
                    <a:pt x="325" y="333"/>
                    <a:pt x="325" y="333"/>
                  </a:cubicBezTo>
                  <a:cubicBezTo>
                    <a:pt x="325" y="267"/>
                    <a:pt x="272" y="214"/>
                    <a:pt x="206" y="214"/>
                  </a:cubicBezTo>
                  <a:close/>
                  <a:moveTo>
                    <a:pt x="44" y="284"/>
                  </a:moveTo>
                  <a:cubicBezTo>
                    <a:pt x="57" y="284"/>
                    <a:pt x="69" y="273"/>
                    <a:pt x="69" y="259"/>
                  </a:cubicBezTo>
                  <a:cubicBezTo>
                    <a:pt x="69" y="246"/>
                    <a:pt x="57" y="234"/>
                    <a:pt x="44" y="234"/>
                  </a:cubicBezTo>
                  <a:cubicBezTo>
                    <a:pt x="30" y="234"/>
                    <a:pt x="19" y="246"/>
                    <a:pt x="19" y="259"/>
                  </a:cubicBezTo>
                  <a:cubicBezTo>
                    <a:pt x="19" y="273"/>
                    <a:pt x="30" y="284"/>
                    <a:pt x="44" y="284"/>
                  </a:cubicBezTo>
                  <a:close/>
                </a:path>
              </a:pathLst>
            </a:custGeom>
            <a:solidFill>
              <a:schemeClr val="accent3"/>
            </a:solidFill>
            <a:ln w="9525">
              <a:noFill/>
              <a:round/>
              <a:headEnd/>
              <a:tailEnd/>
            </a:ln>
          </p:spPr>
          <p:txBody>
            <a:bodyPr lIns="0" rIns="0"/>
            <a:lstStyle/>
            <a:p>
              <a:pPr algn="ctr" defTabSz="1070920" eaLnBrk="0" hangingPunct="0">
                <a:lnSpc>
                  <a:spcPct val="90000"/>
                </a:lnSpc>
                <a:spcAft>
                  <a:spcPts val="1406"/>
                </a:spcAft>
                <a:buClr>
                  <a:srgbClr val="FFFFFF"/>
                </a:buClr>
                <a:defRPr/>
              </a:pPr>
              <a:endParaRPr lang="en-US" sz="1100">
                <a:solidFill>
                  <a:srgbClr val="404040"/>
                </a:solidFill>
                <a:latin typeface="Trebuchet MS" pitchFamily="34" charset="0"/>
                <a:cs typeface="MS PGothic" charset="0"/>
              </a:endParaRPr>
            </a:p>
          </p:txBody>
        </p:sp>
        <p:sp>
          <p:nvSpPr>
            <p:cNvPr id="32901" name="Freeform 77"/>
            <p:cNvSpPr>
              <a:spLocks noEditPoints="1"/>
            </p:cNvSpPr>
            <p:nvPr/>
          </p:nvSpPr>
          <p:spPr bwMode="auto">
            <a:xfrm>
              <a:off x="2631056" y="3524569"/>
              <a:ext cx="171235" cy="464448"/>
            </a:xfrm>
            <a:custGeom>
              <a:avLst/>
              <a:gdLst>
                <a:gd name="T0" fmla="*/ 85354 w 325"/>
                <a:gd name="T1" fmla="*/ 99344 h 921"/>
                <a:gd name="T2" fmla="*/ 137515 w 325"/>
                <a:gd name="T3" fmla="*/ 49420 h 921"/>
                <a:gd name="T4" fmla="*/ 85354 w 325"/>
                <a:gd name="T5" fmla="*/ 0 h 921"/>
                <a:gd name="T6" fmla="*/ 33720 w 325"/>
                <a:gd name="T7" fmla="*/ 49420 h 921"/>
                <a:gd name="T8" fmla="*/ 85354 w 325"/>
                <a:gd name="T9" fmla="*/ 99344 h 921"/>
                <a:gd name="T10" fmla="*/ 108537 w 325"/>
                <a:gd name="T11" fmla="*/ 107917 h 921"/>
                <a:gd name="T12" fmla="*/ 62171 w 325"/>
                <a:gd name="T13" fmla="*/ 107917 h 921"/>
                <a:gd name="T14" fmla="*/ 48473 w 325"/>
                <a:gd name="T15" fmla="*/ 109934 h 921"/>
                <a:gd name="T16" fmla="*/ 55849 w 325"/>
                <a:gd name="T17" fmla="*/ 130106 h 921"/>
                <a:gd name="T18" fmla="*/ 21602 w 325"/>
                <a:gd name="T19" fmla="*/ 162885 h 921"/>
                <a:gd name="T20" fmla="*/ 1054 w 325"/>
                <a:gd name="T21" fmla="*/ 156329 h 921"/>
                <a:gd name="T22" fmla="*/ 0 w 325"/>
                <a:gd name="T23" fmla="*/ 167927 h 921"/>
                <a:gd name="T24" fmla="*/ 0 w 325"/>
                <a:gd name="T25" fmla="*/ 257186 h 921"/>
                <a:gd name="T26" fmla="*/ 31613 w 325"/>
                <a:gd name="T27" fmla="*/ 309128 h 921"/>
                <a:gd name="T28" fmla="*/ 31613 w 325"/>
                <a:gd name="T29" fmla="*/ 459405 h 921"/>
                <a:gd name="T30" fmla="*/ 36881 w 325"/>
                <a:gd name="T31" fmla="*/ 464448 h 921"/>
                <a:gd name="T32" fmla="*/ 133827 w 325"/>
                <a:gd name="T33" fmla="*/ 464448 h 921"/>
                <a:gd name="T34" fmla="*/ 139096 w 325"/>
                <a:gd name="T35" fmla="*/ 459405 h 921"/>
                <a:gd name="T36" fmla="*/ 139096 w 325"/>
                <a:gd name="T37" fmla="*/ 309128 h 921"/>
                <a:gd name="T38" fmla="*/ 171235 w 325"/>
                <a:gd name="T39" fmla="*/ 257186 h 921"/>
                <a:gd name="T40" fmla="*/ 171235 w 325"/>
                <a:gd name="T41" fmla="*/ 167927 h 921"/>
                <a:gd name="T42" fmla="*/ 108537 w 325"/>
                <a:gd name="T43" fmla="*/ 107917 h 921"/>
                <a:gd name="T44" fmla="*/ 23183 w 325"/>
                <a:gd name="T45" fmla="*/ 143217 h 921"/>
                <a:gd name="T46" fmla="*/ 36355 w 325"/>
                <a:gd name="T47" fmla="*/ 130610 h 921"/>
                <a:gd name="T48" fmla="*/ 23183 w 325"/>
                <a:gd name="T49" fmla="*/ 118003 h 921"/>
                <a:gd name="T50" fmla="*/ 10011 w 325"/>
                <a:gd name="T51" fmla="*/ 130610 h 921"/>
                <a:gd name="T52" fmla="*/ 23183 w 325"/>
                <a:gd name="T53" fmla="*/ 143217 h 921"/>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325"/>
                <a:gd name="T82" fmla="*/ 0 h 921"/>
                <a:gd name="T83" fmla="*/ 325 w 325"/>
                <a:gd name="T84" fmla="*/ 921 h 921"/>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325" h="921">
                  <a:moveTo>
                    <a:pt x="162" y="197"/>
                  </a:moveTo>
                  <a:cubicBezTo>
                    <a:pt x="217" y="197"/>
                    <a:pt x="261" y="153"/>
                    <a:pt x="261" y="98"/>
                  </a:cubicBezTo>
                  <a:cubicBezTo>
                    <a:pt x="261" y="44"/>
                    <a:pt x="217" y="0"/>
                    <a:pt x="162" y="0"/>
                  </a:cubicBezTo>
                  <a:cubicBezTo>
                    <a:pt x="108" y="0"/>
                    <a:pt x="64" y="44"/>
                    <a:pt x="64" y="98"/>
                  </a:cubicBezTo>
                  <a:cubicBezTo>
                    <a:pt x="64" y="153"/>
                    <a:pt x="108" y="197"/>
                    <a:pt x="162" y="197"/>
                  </a:cubicBezTo>
                  <a:close/>
                  <a:moveTo>
                    <a:pt x="206" y="214"/>
                  </a:moveTo>
                  <a:cubicBezTo>
                    <a:pt x="118" y="214"/>
                    <a:pt x="118" y="214"/>
                    <a:pt x="118" y="214"/>
                  </a:cubicBezTo>
                  <a:cubicBezTo>
                    <a:pt x="109" y="214"/>
                    <a:pt x="100" y="216"/>
                    <a:pt x="92" y="218"/>
                  </a:cubicBezTo>
                  <a:cubicBezTo>
                    <a:pt x="100" y="229"/>
                    <a:pt x="106" y="242"/>
                    <a:pt x="106" y="258"/>
                  </a:cubicBezTo>
                  <a:cubicBezTo>
                    <a:pt x="106" y="294"/>
                    <a:pt x="77" y="323"/>
                    <a:pt x="41" y="323"/>
                  </a:cubicBezTo>
                  <a:cubicBezTo>
                    <a:pt x="26" y="323"/>
                    <a:pt x="13" y="318"/>
                    <a:pt x="2" y="310"/>
                  </a:cubicBezTo>
                  <a:cubicBezTo>
                    <a:pt x="1" y="317"/>
                    <a:pt x="0" y="325"/>
                    <a:pt x="0" y="333"/>
                  </a:cubicBezTo>
                  <a:cubicBezTo>
                    <a:pt x="0" y="510"/>
                    <a:pt x="0" y="510"/>
                    <a:pt x="0" y="510"/>
                  </a:cubicBezTo>
                  <a:cubicBezTo>
                    <a:pt x="0" y="553"/>
                    <a:pt x="22" y="592"/>
                    <a:pt x="60" y="613"/>
                  </a:cubicBezTo>
                  <a:cubicBezTo>
                    <a:pt x="60" y="911"/>
                    <a:pt x="60" y="911"/>
                    <a:pt x="60" y="911"/>
                  </a:cubicBezTo>
                  <a:cubicBezTo>
                    <a:pt x="60" y="917"/>
                    <a:pt x="65" y="921"/>
                    <a:pt x="70" y="921"/>
                  </a:cubicBezTo>
                  <a:cubicBezTo>
                    <a:pt x="254" y="921"/>
                    <a:pt x="254" y="921"/>
                    <a:pt x="254" y="921"/>
                  </a:cubicBezTo>
                  <a:cubicBezTo>
                    <a:pt x="260" y="921"/>
                    <a:pt x="264" y="917"/>
                    <a:pt x="264" y="911"/>
                  </a:cubicBezTo>
                  <a:cubicBezTo>
                    <a:pt x="264" y="613"/>
                    <a:pt x="264" y="613"/>
                    <a:pt x="264" y="613"/>
                  </a:cubicBezTo>
                  <a:cubicBezTo>
                    <a:pt x="302" y="592"/>
                    <a:pt x="325" y="553"/>
                    <a:pt x="325" y="510"/>
                  </a:cubicBezTo>
                  <a:cubicBezTo>
                    <a:pt x="325" y="333"/>
                    <a:pt x="325" y="333"/>
                    <a:pt x="325" y="333"/>
                  </a:cubicBezTo>
                  <a:cubicBezTo>
                    <a:pt x="325" y="267"/>
                    <a:pt x="272" y="214"/>
                    <a:pt x="206" y="214"/>
                  </a:cubicBezTo>
                  <a:close/>
                  <a:moveTo>
                    <a:pt x="44" y="284"/>
                  </a:moveTo>
                  <a:cubicBezTo>
                    <a:pt x="57" y="284"/>
                    <a:pt x="69" y="273"/>
                    <a:pt x="69" y="259"/>
                  </a:cubicBezTo>
                  <a:cubicBezTo>
                    <a:pt x="69" y="246"/>
                    <a:pt x="57" y="234"/>
                    <a:pt x="44" y="234"/>
                  </a:cubicBezTo>
                  <a:cubicBezTo>
                    <a:pt x="30" y="234"/>
                    <a:pt x="19" y="246"/>
                    <a:pt x="19" y="259"/>
                  </a:cubicBezTo>
                  <a:cubicBezTo>
                    <a:pt x="19" y="273"/>
                    <a:pt x="30" y="284"/>
                    <a:pt x="44" y="284"/>
                  </a:cubicBezTo>
                  <a:close/>
                </a:path>
              </a:pathLst>
            </a:custGeom>
            <a:solidFill>
              <a:srgbClr val="0069AA"/>
            </a:solidFill>
            <a:ln w="9525">
              <a:noFill/>
              <a:round/>
              <a:headEnd/>
              <a:tailEnd/>
            </a:ln>
          </p:spPr>
          <p:txBody>
            <a:bodyPr lIns="0" rIns="0"/>
            <a:lstStyle/>
            <a:p>
              <a:endParaRPr lang="en-US"/>
            </a:p>
          </p:txBody>
        </p:sp>
        <p:sp>
          <p:nvSpPr>
            <p:cNvPr id="32902" name="Freeform 77"/>
            <p:cNvSpPr>
              <a:spLocks noEditPoints="1"/>
            </p:cNvSpPr>
            <p:nvPr/>
          </p:nvSpPr>
          <p:spPr bwMode="auto">
            <a:xfrm>
              <a:off x="2814820" y="3524569"/>
              <a:ext cx="171235" cy="464448"/>
            </a:xfrm>
            <a:custGeom>
              <a:avLst/>
              <a:gdLst>
                <a:gd name="T0" fmla="*/ 85354 w 325"/>
                <a:gd name="T1" fmla="*/ 99344 h 921"/>
                <a:gd name="T2" fmla="*/ 137515 w 325"/>
                <a:gd name="T3" fmla="*/ 49420 h 921"/>
                <a:gd name="T4" fmla="*/ 85354 w 325"/>
                <a:gd name="T5" fmla="*/ 0 h 921"/>
                <a:gd name="T6" fmla="*/ 33720 w 325"/>
                <a:gd name="T7" fmla="*/ 49420 h 921"/>
                <a:gd name="T8" fmla="*/ 85354 w 325"/>
                <a:gd name="T9" fmla="*/ 99344 h 921"/>
                <a:gd name="T10" fmla="*/ 108537 w 325"/>
                <a:gd name="T11" fmla="*/ 107917 h 921"/>
                <a:gd name="T12" fmla="*/ 62171 w 325"/>
                <a:gd name="T13" fmla="*/ 107917 h 921"/>
                <a:gd name="T14" fmla="*/ 48473 w 325"/>
                <a:gd name="T15" fmla="*/ 109934 h 921"/>
                <a:gd name="T16" fmla="*/ 55849 w 325"/>
                <a:gd name="T17" fmla="*/ 130106 h 921"/>
                <a:gd name="T18" fmla="*/ 21602 w 325"/>
                <a:gd name="T19" fmla="*/ 162885 h 921"/>
                <a:gd name="T20" fmla="*/ 1054 w 325"/>
                <a:gd name="T21" fmla="*/ 156329 h 921"/>
                <a:gd name="T22" fmla="*/ 0 w 325"/>
                <a:gd name="T23" fmla="*/ 167927 h 921"/>
                <a:gd name="T24" fmla="*/ 0 w 325"/>
                <a:gd name="T25" fmla="*/ 257186 h 921"/>
                <a:gd name="T26" fmla="*/ 31613 w 325"/>
                <a:gd name="T27" fmla="*/ 309128 h 921"/>
                <a:gd name="T28" fmla="*/ 31613 w 325"/>
                <a:gd name="T29" fmla="*/ 459405 h 921"/>
                <a:gd name="T30" fmla="*/ 36881 w 325"/>
                <a:gd name="T31" fmla="*/ 464448 h 921"/>
                <a:gd name="T32" fmla="*/ 133827 w 325"/>
                <a:gd name="T33" fmla="*/ 464448 h 921"/>
                <a:gd name="T34" fmla="*/ 139096 w 325"/>
                <a:gd name="T35" fmla="*/ 459405 h 921"/>
                <a:gd name="T36" fmla="*/ 139096 w 325"/>
                <a:gd name="T37" fmla="*/ 309128 h 921"/>
                <a:gd name="T38" fmla="*/ 171235 w 325"/>
                <a:gd name="T39" fmla="*/ 257186 h 921"/>
                <a:gd name="T40" fmla="*/ 171235 w 325"/>
                <a:gd name="T41" fmla="*/ 167927 h 921"/>
                <a:gd name="T42" fmla="*/ 108537 w 325"/>
                <a:gd name="T43" fmla="*/ 107917 h 921"/>
                <a:gd name="T44" fmla="*/ 23183 w 325"/>
                <a:gd name="T45" fmla="*/ 143217 h 921"/>
                <a:gd name="T46" fmla="*/ 36355 w 325"/>
                <a:gd name="T47" fmla="*/ 130610 h 921"/>
                <a:gd name="T48" fmla="*/ 23183 w 325"/>
                <a:gd name="T49" fmla="*/ 118003 h 921"/>
                <a:gd name="T50" fmla="*/ 10011 w 325"/>
                <a:gd name="T51" fmla="*/ 130610 h 921"/>
                <a:gd name="T52" fmla="*/ 23183 w 325"/>
                <a:gd name="T53" fmla="*/ 143217 h 921"/>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325"/>
                <a:gd name="T82" fmla="*/ 0 h 921"/>
                <a:gd name="T83" fmla="*/ 325 w 325"/>
                <a:gd name="T84" fmla="*/ 921 h 921"/>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325" h="921">
                  <a:moveTo>
                    <a:pt x="162" y="197"/>
                  </a:moveTo>
                  <a:cubicBezTo>
                    <a:pt x="217" y="197"/>
                    <a:pt x="261" y="153"/>
                    <a:pt x="261" y="98"/>
                  </a:cubicBezTo>
                  <a:cubicBezTo>
                    <a:pt x="261" y="44"/>
                    <a:pt x="217" y="0"/>
                    <a:pt x="162" y="0"/>
                  </a:cubicBezTo>
                  <a:cubicBezTo>
                    <a:pt x="108" y="0"/>
                    <a:pt x="64" y="44"/>
                    <a:pt x="64" y="98"/>
                  </a:cubicBezTo>
                  <a:cubicBezTo>
                    <a:pt x="64" y="153"/>
                    <a:pt x="108" y="197"/>
                    <a:pt x="162" y="197"/>
                  </a:cubicBezTo>
                  <a:close/>
                  <a:moveTo>
                    <a:pt x="206" y="214"/>
                  </a:moveTo>
                  <a:cubicBezTo>
                    <a:pt x="118" y="214"/>
                    <a:pt x="118" y="214"/>
                    <a:pt x="118" y="214"/>
                  </a:cubicBezTo>
                  <a:cubicBezTo>
                    <a:pt x="109" y="214"/>
                    <a:pt x="100" y="216"/>
                    <a:pt x="92" y="218"/>
                  </a:cubicBezTo>
                  <a:cubicBezTo>
                    <a:pt x="100" y="229"/>
                    <a:pt x="106" y="242"/>
                    <a:pt x="106" y="258"/>
                  </a:cubicBezTo>
                  <a:cubicBezTo>
                    <a:pt x="106" y="294"/>
                    <a:pt x="77" y="323"/>
                    <a:pt x="41" y="323"/>
                  </a:cubicBezTo>
                  <a:cubicBezTo>
                    <a:pt x="26" y="323"/>
                    <a:pt x="13" y="318"/>
                    <a:pt x="2" y="310"/>
                  </a:cubicBezTo>
                  <a:cubicBezTo>
                    <a:pt x="1" y="317"/>
                    <a:pt x="0" y="325"/>
                    <a:pt x="0" y="333"/>
                  </a:cubicBezTo>
                  <a:cubicBezTo>
                    <a:pt x="0" y="510"/>
                    <a:pt x="0" y="510"/>
                    <a:pt x="0" y="510"/>
                  </a:cubicBezTo>
                  <a:cubicBezTo>
                    <a:pt x="0" y="553"/>
                    <a:pt x="22" y="592"/>
                    <a:pt x="60" y="613"/>
                  </a:cubicBezTo>
                  <a:cubicBezTo>
                    <a:pt x="60" y="911"/>
                    <a:pt x="60" y="911"/>
                    <a:pt x="60" y="911"/>
                  </a:cubicBezTo>
                  <a:cubicBezTo>
                    <a:pt x="60" y="917"/>
                    <a:pt x="65" y="921"/>
                    <a:pt x="70" y="921"/>
                  </a:cubicBezTo>
                  <a:cubicBezTo>
                    <a:pt x="254" y="921"/>
                    <a:pt x="254" y="921"/>
                    <a:pt x="254" y="921"/>
                  </a:cubicBezTo>
                  <a:cubicBezTo>
                    <a:pt x="260" y="921"/>
                    <a:pt x="264" y="917"/>
                    <a:pt x="264" y="911"/>
                  </a:cubicBezTo>
                  <a:cubicBezTo>
                    <a:pt x="264" y="613"/>
                    <a:pt x="264" y="613"/>
                    <a:pt x="264" y="613"/>
                  </a:cubicBezTo>
                  <a:cubicBezTo>
                    <a:pt x="302" y="592"/>
                    <a:pt x="325" y="553"/>
                    <a:pt x="325" y="510"/>
                  </a:cubicBezTo>
                  <a:cubicBezTo>
                    <a:pt x="325" y="333"/>
                    <a:pt x="325" y="333"/>
                    <a:pt x="325" y="333"/>
                  </a:cubicBezTo>
                  <a:cubicBezTo>
                    <a:pt x="325" y="267"/>
                    <a:pt x="272" y="214"/>
                    <a:pt x="206" y="214"/>
                  </a:cubicBezTo>
                  <a:close/>
                  <a:moveTo>
                    <a:pt x="44" y="284"/>
                  </a:moveTo>
                  <a:cubicBezTo>
                    <a:pt x="57" y="284"/>
                    <a:pt x="69" y="273"/>
                    <a:pt x="69" y="259"/>
                  </a:cubicBezTo>
                  <a:cubicBezTo>
                    <a:pt x="69" y="246"/>
                    <a:pt x="57" y="234"/>
                    <a:pt x="44" y="234"/>
                  </a:cubicBezTo>
                  <a:cubicBezTo>
                    <a:pt x="30" y="234"/>
                    <a:pt x="19" y="246"/>
                    <a:pt x="19" y="259"/>
                  </a:cubicBezTo>
                  <a:cubicBezTo>
                    <a:pt x="19" y="273"/>
                    <a:pt x="30" y="284"/>
                    <a:pt x="44" y="284"/>
                  </a:cubicBezTo>
                  <a:close/>
                </a:path>
              </a:pathLst>
            </a:custGeom>
            <a:solidFill>
              <a:srgbClr val="0069AA"/>
            </a:solidFill>
            <a:ln w="9525">
              <a:noFill/>
              <a:round/>
              <a:headEnd/>
              <a:tailEnd/>
            </a:ln>
          </p:spPr>
          <p:txBody>
            <a:bodyPr lIns="0" rIns="0"/>
            <a:lstStyle/>
            <a:p>
              <a:endParaRPr lang="en-US"/>
            </a:p>
          </p:txBody>
        </p:sp>
        <p:sp>
          <p:nvSpPr>
            <p:cNvPr id="32903" name="Freeform 69"/>
            <p:cNvSpPr>
              <a:spLocks noEditPoints="1"/>
            </p:cNvSpPr>
            <p:nvPr/>
          </p:nvSpPr>
          <p:spPr bwMode="auto">
            <a:xfrm>
              <a:off x="3737816" y="3524569"/>
              <a:ext cx="171235" cy="464448"/>
            </a:xfrm>
            <a:custGeom>
              <a:avLst/>
              <a:gdLst>
                <a:gd name="T0" fmla="*/ 85354 w 325"/>
                <a:gd name="T1" fmla="*/ 99344 h 921"/>
                <a:gd name="T2" fmla="*/ 137515 w 325"/>
                <a:gd name="T3" fmla="*/ 49420 h 921"/>
                <a:gd name="T4" fmla="*/ 85354 w 325"/>
                <a:gd name="T5" fmla="*/ 0 h 921"/>
                <a:gd name="T6" fmla="*/ 33720 w 325"/>
                <a:gd name="T7" fmla="*/ 49420 h 921"/>
                <a:gd name="T8" fmla="*/ 85354 w 325"/>
                <a:gd name="T9" fmla="*/ 99344 h 921"/>
                <a:gd name="T10" fmla="*/ 108537 w 325"/>
                <a:gd name="T11" fmla="*/ 107917 h 921"/>
                <a:gd name="T12" fmla="*/ 62171 w 325"/>
                <a:gd name="T13" fmla="*/ 107917 h 921"/>
                <a:gd name="T14" fmla="*/ 48473 w 325"/>
                <a:gd name="T15" fmla="*/ 109934 h 921"/>
                <a:gd name="T16" fmla="*/ 55849 w 325"/>
                <a:gd name="T17" fmla="*/ 130106 h 921"/>
                <a:gd name="T18" fmla="*/ 21602 w 325"/>
                <a:gd name="T19" fmla="*/ 162885 h 921"/>
                <a:gd name="T20" fmla="*/ 1054 w 325"/>
                <a:gd name="T21" fmla="*/ 156329 h 921"/>
                <a:gd name="T22" fmla="*/ 0 w 325"/>
                <a:gd name="T23" fmla="*/ 167927 h 921"/>
                <a:gd name="T24" fmla="*/ 0 w 325"/>
                <a:gd name="T25" fmla="*/ 257186 h 921"/>
                <a:gd name="T26" fmla="*/ 31613 w 325"/>
                <a:gd name="T27" fmla="*/ 309128 h 921"/>
                <a:gd name="T28" fmla="*/ 31613 w 325"/>
                <a:gd name="T29" fmla="*/ 459405 h 921"/>
                <a:gd name="T30" fmla="*/ 36881 w 325"/>
                <a:gd name="T31" fmla="*/ 464448 h 921"/>
                <a:gd name="T32" fmla="*/ 133827 w 325"/>
                <a:gd name="T33" fmla="*/ 464448 h 921"/>
                <a:gd name="T34" fmla="*/ 139096 w 325"/>
                <a:gd name="T35" fmla="*/ 459405 h 921"/>
                <a:gd name="T36" fmla="*/ 139096 w 325"/>
                <a:gd name="T37" fmla="*/ 309128 h 921"/>
                <a:gd name="T38" fmla="*/ 171235 w 325"/>
                <a:gd name="T39" fmla="*/ 257186 h 921"/>
                <a:gd name="T40" fmla="*/ 171235 w 325"/>
                <a:gd name="T41" fmla="*/ 167927 h 921"/>
                <a:gd name="T42" fmla="*/ 108537 w 325"/>
                <a:gd name="T43" fmla="*/ 107917 h 921"/>
                <a:gd name="T44" fmla="*/ 23183 w 325"/>
                <a:gd name="T45" fmla="*/ 143217 h 921"/>
                <a:gd name="T46" fmla="*/ 36355 w 325"/>
                <a:gd name="T47" fmla="*/ 130610 h 921"/>
                <a:gd name="T48" fmla="*/ 23183 w 325"/>
                <a:gd name="T49" fmla="*/ 118003 h 921"/>
                <a:gd name="T50" fmla="*/ 10011 w 325"/>
                <a:gd name="T51" fmla="*/ 130610 h 921"/>
                <a:gd name="T52" fmla="*/ 23183 w 325"/>
                <a:gd name="T53" fmla="*/ 143217 h 921"/>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325"/>
                <a:gd name="T82" fmla="*/ 0 h 921"/>
                <a:gd name="T83" fmla="*/ 325 w 325"/>
                <a:gd name="T84" fmla="*/ 921 h 921"/>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325" h="921">
                  <a:moveTo>
                    <a:pt x="162" y="197"/>
                  </a:moveTo>
                  <a:cubicBezTo>
                    <a:pt x="217" y="197"/>
                    <a:pt x="261" y="153"/>
                    <a:pt x="261" y="98"/>
                  </a:cubicBezTo>
                  <a:cubicBezTo>
                    <a:pt x="261" y="44"/>
                    <a:pt x="217" y="0"/>
                    <a:pt x="162" y="0"/>
                  </a:cubicBezTo>
                  <a:cubicBezTo>
                    <a:pt x="108" y="0"/>
                    <a:pt x="64" y="44"/>
                    <a:pt x="64" y="98"/>
                  </a:cubicBezTo>
                  <a:cubicBezTo>
                    <a:pt x="64" y="153"/>
                    <a:pt x="108" y="197"/>
                    <a:pt x="162" y="197"/>
                  </a:cubicBezTo>
                  <a:close/>
                  <a:moveTo>
                    <a:pt x="206" y="214"/>
                  </a:moveTo>
                  <a:cubicBezTo>
                    <a:pt x="118" y="214"/>
                    <a:pt x="118" y="214"/>
                    <a:pt x="118" y="214"/>
                  </a:cubicBezTo>
                  <a:cubicBezTo>
                    <a:pt x="109" y="214"/>
                    <a:pt x="100" y="216"/>
                    <a:pt x="92" y="218"/>
                  </a:cubicBezTo>
                  <a:cubicBezTo>
                    <a:pt x="100" y="229"/>
                    <a:pt x="106" y="242"/>
                    <a:pt x="106" y="258"/>
                  </a:cubicBezTo>
                  <a:cubicBezTo>
                    <a:pt x="106" y="294"/>
                    <a:pt x="77" y="323"/>
                    <a:pt x="41" y="323"/>
                  </a:cubicBezTo>
                  <a:cubicBezTo>
                    <a:pt x="26" y="323"/>
                    <a:pt x="13" y="318"/>
                    <a:pt x="2" y="310"/>
                  </a:cubicBezTo>
                  <a:cubicBezTo>
                    <a:pt x="1" y="317"/>
                    <a:pt x="0" y="325"/>
                    <a:pt x="0" y="333"/>
                  </a:cubicBezTo>
                  <a:cubicBezTo>
                    <a:pt x="0" y="510"/>
                    <a:pt x="0" y="510"/>
                    <a:pt x="0" y="510"/>
                  </a:cubicBezTo>
                  <a:cubicBezTo>
                    <a:pt x="0" y="553"/>
                    <a:pt x="22" y="592"/>
                    <a:pt x="60" y="613"/>
                  </a:cubicBezTo>
                  <a:cubicBezTo>
                    <a:pt x="60" y="911"/>
                    <a:pt x="60" y="911"/>
                    <a:pt x="60" y="911"/>
                  </a:cubicBezTo>
                  <a:cubicBezTo>
                    <a:pt x="60" y="917"/>
                    <a:pt x="65" y="921"/>
                    <a:pt x="70" y="921"/>
                  </a:cubicBezTo>
                  <a:cubicBezTo>
                    <a:pt x="254" y="921"/>
                    <a:pt x="254" y="921"/>
                    <a:pt x="254" y="921"/>
                  </a:cubicBezTo>
                  <a:cubicBezTo>
                    <a:pt x="260" y="921"/>
                    <a:pt x="264" y="917"/>
                    <a:pt x="264" y="911"/>
                  </a:cubicBezTo>
                  <a:cubicBezTo>
                    <a:pt x="264" y="613"/>
                    <a:pt x="264" y="613"/>
                    <a:pt x="264" y="613"/>
                  </a:cubicBezTo>
                  <a:cubicBezTo>
                    <a:pt x="302" y="592"/>
                    <a:pt x="325" y="553"/>
                    <a:pt x="325" y="510"/>
                  </a:cubicBezTo>
                  <a:cubicBezTo>
                    <a:pt x="325" y="333"/>
                    <a:pt x="325" y="333"/>
                    <a:pt x="325" y="333"/>
                  </a:cubicBezTo>
                  <a:cubicBezTo>
                    <a:pt x="325" y="267"/>
                    <a:pt x="272" y="214"/>
                    <a:pt x="206" y="214"/>
                  </a:cubicBezTo>
                  <a:close/>
                  <a:moveTo>
                    <a:pt x="44" y="284"/>
                  </a:moveTo>
                  <a:cubicBezTo>
                    <a:pt x="57" y="284"/>
                    <a:pt x="69" y="273"/>
                    <a:pt x="69" y="259"/>
                  </a:cubicBezTo>
                  <a:cubicBezTo>
                    <a:pt x="69" y="246"/>
                    <a:pt x="57" y="234"/>
                    <a:pt x="44" y="234"/>
                  </a:cubicBezTo>
                  <a:cubicBezTo>
                    <a:pt x="30" y="234"/>
                    <a:pt x="19" y="246"/>
                    <a:pt x="19" y="259"/>
                  </a:cubicBezTo>
                  <a:cubicBezTo>
                    <a:pt x="19" y="273"/>
                    <a:pt x="30" y="284"/>
                    <a:pt x="44" y="284"/>
                  </a:cubicBezTo>
                  <a:close/>
                </a:path>
              </a:pathLst>
            </a:custGeom>
            <a:solidFill>
              <a:srgbClr val="946E00"/>
            </a:solidFill>
            <a:ln w="9525">
              <a:noFill/>
              <a:round/>
              <a:headEnd/>
              <a:tailEnd/>
            </a:ln>
          </p:spPr>
          <p:txBody>
            <a:bodyPr lIns="0" rIns="0"/>
            <a:lstStyle/>
            <a:p>
              <a:endParaRPr lang="en-US"/>
            </a:p>
          </p:txBody>
        </p:sp>
        <p:sp>
          <p:nvSpPr>
            <p:cNvPr id="32904" name="Freeform 77"/>
            <p:cNvSpPr>
              <a:spLocks noEditPoints="1"/>
            </p:cNvSpPr>
            <p:nvPr/>
          </p:nvSpPr>
          <p:spPr bwMode="auto">
            <a:xfrm>
              <a:off x="3921579" y="3524569"/>
              <a:ext cx="171235" cy="464448"/>
            </a:xfrm>
            <a:custGeom>
              <a:avLst/>
              <a:gdLst>
                <a:gd name="T0" fmla="*/ 85354 w 325"/>
                <a:gd name="T1" fmla="*/ 99344 h 921"/>
                <a:gd name="T2" fmla="*/ 137515 w 325"/>
                <a:gd name="T3" fmla="*/ 49420 h 921"/>
                <a:gd name="T4" fmla="*/ 85354 w 325"/>
                <a:gd name="T5" fmla="*/ 0 h 921"/>
                <a:gd name="T6" fmla="*/ 33720 w 325"/>
                <a:gd name="T7" fmla="*/ 49420 h 921"/>
                <a:gd name="T8" fmla="*/ 85354 w 325"/>
                <a:gd name="T9" fmla="*/ 99344 h 921"/>
                <a:gd name="T10" fmla="*/ 108537 w 325"/>
                <a:gd name="T11" fmla="*/ 107917 h 921"/>
                <a:gd name="T12" fmla="*/ 62171 w 325"/>
                <a:gd name="T13" fmla="*/ 107917 h 921"/>
                <a:gd name="T14" fmla="*/ 48473 w 325"/>
                <a:gd name="T15" fmla="*/ 109934 h 921"/>
                <a:gd name="T16" fmla="*/ 55849 w 325"/>
                <a:gd name="T17" fmla="*/ 130106 h 921"/>
                <a:gd name="T18" fmla="*/ 21602 w 325"/>
                <a:gd name="T19" fmla="*/ 162885 h 921"/>
                <a:gd name="T20" fmla="*/ 1054 w 325"/>
                <a:gd name="T21" fmla="*/ 156329 h 921"/>
                <a:gd name="T22" fmla="*/ 0 w 325"/>
                <a:gd name="T23" fmla="*/ 167927 h 921"/>
                <a:gd name="T24" fmla="*/ 0 w 325"/>
                <a:gd name="T25" fmla="*/ 257186 h 921"/>
                <a:gd name="T26" fmla="*/ 31613 w 325"/>
                <a:gd name="T27" fmla="*/ 309128 h 921"/>
                <a:gd name="T28" fmla="*/ 31613 w 325"/>
                <a:gd name="T29" fmla="*/ 459405 h 921"/>
                <a:gd name="T30" fmla="*/ 36881 w 325"/>
                <a:gd name="T31" fmla="*/ 464448 h 921"/>
                <a:gd name="T32" fmla="*/ 133827 w 325"/>
                <a:gd name="T33" fmla="*/ 464448 h 921"/>
                <a:gd name="T34" fmla="*/ 139096 w 325"/>
                <a:gd name="T35" fmla="*/ 459405 h 921"/>
                <a:gd name="T36" fmla="*/ 139096 w 325"/>
                <a:gd name="T37" fmla="*/ 309128 h 921"/>
                <a:gd name="T38" fmla="*/ 171235 w 325"/>
                <a:gd name="T39" fmla="*/ 257186 h 921"/>
                <a:gd name="T40" fmla="*/ 171235 w 325"/>
                <a:gd name="T41" fmla="*/ 167927 h 921"/>
                <a:gd name="T42" fmla="*/ 108537 w 325"/>
                <a:gd name="T43" fmla="*/ 107917 h 921"/>
                <a:gd name="T44" fmla="*/ 23183 w 325"/>
                <a:gd name="T45" fmla="*/ 143217 h 921"/>
                <a:gd name="T46" fmla="*/ 36355 w 325"/>
                <a:gd name="T47" fmla="*/ 130610 h 921"/>
                <a:gd name="T48" fmla="*/ 23183 w 325"/>
                <a:gd name="T49" fmla="*/ 118003 h 921"/>
                <a:gd name="T50" fmla="*/ 10011 w 325"/>
                <a:gd name="T51" fmla="*/ 130610 h 921"/>
                <a:gd name="T52" fmla="*/ 23183 w 325"/>
                <a:gd name="T53" fmla="*/ 143217 h 921"/>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325"/>
                <a:gd name="T82" fmla="*/ 0 h 921"/>
                <a:gd name="T83" fmla="*/ 325 w 325"/>
                <a:gd name="T84" fmla="*/ 921 h 921"/>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325" h="921">
                  <a:moveTo>
                    <a:pt x="162" y="197"/>
                  </a:moveTo>
                  <a:cubicBezTo>
                    <a:pt x="217" y="197"/>
                    <a:pt x="261" y="153"/>
                    <a:pt x="261" y="98"/>
                  </a:cubicBezTo>
                  <a:cubicBezTo>
                    <a:pt x="261" y="44"/>
                    <a:pt x="217" y="0"/>
                    <a:pt x="162" y="0"/>
                  </a:cubicBezTo>
                  <a:cubicBezTo>
                    <a:pt x="108" y="0"/>
                    <a:pt x="64" y="44"/>
                    <a:pt x="64" y="98"/>
                  </a:cubicBezTo>
                  <a:cubicBezTo>
                    <a:pt x="64" y="153"/>
                    <a:pt x="108" y="197"/>
                    <a:pt x="162" y="197"/>
                  </a:cubicBezTo>
                  <a:close/>
                  <a:moveTo>
                    <a:pt x="206" y="214"/>
                  </a:moveTo>
                  <a:cubicBezTo>
                    <a:pt x="118" y="214"/>
                    <a:pt x="118" y="214"/>
                    <a:pt x="118" y="214"/>
                  </a:cubicBezTo>
                  <a:cubicBezTo>
                    <a:pt x="109" y="214"/>
                    <a:pt x="100" y="216"/>
                    <a:pt x="92" y="218"/>
                  </a:cubicBezTo>
                  <a:cubicBezTo>
                    <a:pt x="100" y="229"/>
                    <a:pt x="106" y="242"/>
                    <a:pt x="106" y="258"/>
                  </a:cubicBezTo>
                  <a:cubicBezTo>
                    <a:pt x="106" y="294"/>
                    <a:pt x="77" y="323"/>
                    <a:pt x="41" y="323"/>
                  </a:cubicBezTo>
                  <a:cubicBezTo>
                    <a:pt x="26" y="323"/>
                    <a:pt x="13" y="318"/>
                    <a:pt x="2" y="310"/>
                  </a:cubicBezTo>
                  <a:cubicBezTo>
                    <a:pt x="1" y="317"/>
                    <a:pt x="0" y="325"/>
                    <a:pt x="0" y="333"/>
                  </a:cubicBezTo>
                  <a:cubicBezTo>
                    <a:pt x="0" y="510"/>
                    <a:pt x="0" y="510"/>
                    <a:pt x="0" y="510"/>
                  </a:cubicBezTo>
                  <a:cubicBezTo>
                    <a:pt x="0" y="553"/>
                    <a:pt x="22" y="592"/>
                    <a:pt x="60" y="613"/>
                  </a:cubicBezTo>
                  <a:cubicBezTo>
                    <a:pt x="60" y="911"/>
                    <a:pt x="60" y="911"/>
                    <a:pt x="60" y="911"/>
                  </a:cubicBezTo>
                  <a:cubicBezTo>
                    <a:pt x="60" y="917"/>
                    <a:pt x="65" y="921"/>
                    <a:pt x="70" y="921"/>
                  </a:cubicBezTo>
                  <a:cubicBezTo>
                    <a:pt x="254" y="921"/>
                    <a:pt x="254" y="921"/>
                    <a:pt x="254" y="921"/>
                  </a:cubicBezTo>
                  <a:cubicBezTo>
                    <a:pt x="260" y="921"/>
                    <a:pt x="264" y="917"/>
                    <a:pt x="264" y="911"/>
                  </a:cubicBezTo>
                  <a:cubicBezTo>
                    <a:pt x="264" y="613"/>
                    <a:pt x="264" y="613"/>
                    <a:pt x="264" y="613"/>
                  </a:cubicBezTo>
                  <a:cubicBezTo>
                    <a:pt x="302" y="592"/>
                    <a:pt x="325" y="553"/>
                    <a:pt x="325" y="510"/>
                  </a:cubicBezTo>
                  <a:cubicBezTo>
                    <a:pt x="325" y="333"/>
                    <a:pt x="325" y="333"/>
                    <a:pt x="325" y="333"/>
                  </a:cubicBezTo>
                  <a:cubicBezTo>
                    <a:pt x="325" y="267"/>
                    <a:pt x="272" y="214"/>
                    <a:pt x="206" y="214"/>
                  </a:cubicBezTo>
                  <a:close/>
                  <a:moveTo>
                    <a:pt x="44" y="284"/>
                  </a:moveTo>
                  <a:cubicBezTo>
                    <a:pt x="57" y="284"/>
                    <a:pt x="69" y="273"/>
                    <a:pt x="69" y="259"/>
                  </a:cubicBezTo>
                  <a:cubicBezTo>
                    <a:pt x="69" y="246"/>
                    <a:pt x="57" y="234"/>
                    <a:pt x="44" y="234"/>
                  </a:cubicBezTo>
                  <a:cubicBezTo>
                    <a:pt x="30" y="234"/>
                    <a:pt x="19" y="246"/>
                    <a:pt x="19" y="259"/>
                  </a:cubicBezTo>
                  <a:cubicBezTo>
                    <a:pt x="19" y="273"/>
                    <a:pt x="30" y="284"/>
                    <a:pt x="44" y="284"/>
                  </a:cubicBezTo>
                  <a:close/>
                </a:path>
              </a:pathLst>
            </a:custGeom>
            <a:solidFill>
              <a:srgbClr val="946E00"/>
            </a:solidFill>
            <a:ln w="9525">
              <a:noFill/>
              <a:round/>
              <a:headEnd/>
              <a:tailEnd/>
            </a:ln>
          </p:spPr>
          <p:txBody>
            <a:bodyPr lIns="0" rIns="0"/>
            <a:lstStyle/>
            <a:p>
              <a:endParaRPr lang="en-US"/>
            </a:p>
          </p:txBody>
        </p:sp>
        <p:sp>
          <p:nvSpPr>
            <p:cNvPr id="72" name="Freeform 77"/>
            <p:cNvSpPr>
              <a:spLocks noEditPoints="1"/>
            </p:cNvSpPr>
            <p:nvPr/>
          </p:nvSpPr>
          <p:spPr bwMode="auto">
            <a:xfrm>
              <a:off x="3372735" y="3524363"/>
              <a:ext cx="169346" cy="464654"/>
            </a:xfrm>
            <a:custGeom>
              <a:avLst/>
              <a:gdLst/>
              <a:ahLst/>
              <a:cxnLst>
                <a:cxn ang="0">
                  <a:pos x="162" y="197"/>
                </a:cxn>
                <a:cxn ang="0">
                  <a:pos x="261" y="98"/>
                </a:cxn>
                <a:cxn ang="0">
                  <a:pos x="162" y="0"/>
                </a:cxn>
                <a:cxn ang="0">
                  <a:pos x="64" y="98"/>
                </a:cxn>
                <a:cxn ang="0">
                  <a:pos x="162" y="197"/>
                </a:cxn>
                <a:cxn ang="0">
                  <a:pos x="206" y="214"/>
                </a:cxn>
                <a:cxn ang="0">
                  <a:pos x="118" y="214"/>
                </a:cxn>
                <a:cxn ang="0">
                  <a:pos x="92" y="218"/>
                </a:cxn>
                <a:cxn ang="0">
                  <a:pos x="106" y="258"/>
                </a:cxn>
                <a:cxn ang="0">
                  <a:pos x="41" y="323"/>
                </a:cxn>
                <a:cxn ang="0">
                  <a:pos x="2" y="310"/>
                </a:cxn>
                <a:cxn ang="0">
                  <a:pos x="0" y="333"/>
                </a:cxn>
                <a:cxn ang="0">
                  <a:pos x="0" y="510"/>
                </a:cxn>
                <a:cxn ang="0">
                  <a:pos x="60" y="613"/>
                </a:cxn>
                <a:cxn ang="0">
                  <a:pos x="60" y="911"/>
                </a:cxn>
                <a:cxn ang="0">
                  <a:pos x="70" y="921"/>
                </a:cxn>
                <a:cxn ang="0">
                  <a:pos x="254" y="921"/>
                </a:cxn>
                <a:cxn ang="0">
                  <a:pos x="264" y="911"/>
                </a:cxn>
                <a:cxn ang="0">
                  <a:pos x="264" y="613"/>
                </a:cxn>
                <a:cxn ang="0">
                  <a:pos x="325" y="510"/>
                </a:cxn>
                <a:cxn ang="0">
                  <a:pos x="325" y="333"/>
                </a:cxn>
                <a:cxn ang="0">
                  <a:pos x="206" y="214"/>
                </a:cxn>
                <a:cxn ang="0">
                  <a:pos x="44" y="284"/>
                </a:cxn>
                <a:cxn ang="0">
                  <a:pos x="69" y="259"/>
                </a:cxn>
                <a:cxn ang="0">
                  <a:pos x="44" y="234"/>
                </a:cxn>
                <a:cxn ang="0">
                  <a:pos x="19" y="259"/>
                </a:cxn>
                <a:cxn ang="0">
                  <a:pos x="44" y="284"/>
                </a:cxn>
              </a:cxnLst>
              <a:rect l="0" t="0" r="r" b="b"/>
              <a:pathLst>
                <a:path w="325" h="921">
                  <a:moveTo>
                    <a:pt x="162" y="197"/>
                  </a:moveTo>
                  <a:cubicBezTo>
                    <a:pt x="217" y="197"/>
                    <a:pt x="261" y="153"/>
                    <a:pt x="261" y="98"/>
                  </a:cubicBezTo>
                  <a:cubicBezTo>
                    <a:pt x="261" y="44"/>
                    <a:pt x="217" y="0"/>
                    <a:pt x="162" y="0"/>
                  </a:cubicBezTo>
                  <a:cubicBezTo>
                    <a:pt x="108" y="0"/>
                    <a:pt x="64" y="44"/>
                    <a:pt x="64" y="98"/>
                  </a:cubicBezTo>
                  <a:cubicBezTo>
                    <a:pt x="64" y="153"/>
                    <a:pt x="108" y="197"/>
                    <a:pt x="162" y="197"/>
                  </a:cubicBezTo>
                  <a:close/>
                  <a:moveTo>
                    <a:pt x="206" y="214"/>
                  </a:moveTo>
                  <a:cubicBezTo>
                    <a:pt x="118" y="214"/>
                    <a:pt x="118" y="214"/>
                    <a:pt x="118" y="214"/>
                  </a:cubicBezTo>
                  <a:cubicBezTo>
                    <a:pt x="109" y="214"/>
                    <a:pt x="100" y="216"/>
                    <a:pt x="92" y="218"/>
                  </a:cubicBezTo>
                  <a:cubicBezTo>
                    <a:pt x="100" y="229"/>
                    <a:pt x="106" y="242"/>
                    <a:pt x="106" y="258"/>
                  </a:cubicBezTo>
                  <a:cubicBezTo>
                    <a:pt x="106" y="294"/>
                    <a:pt x="77" y="323"/>
                    <a:pt x="41" y="323"/>
                  </a:cubicBezTo>
                  <a:cubicBezTo>
                    <a:pt x="26" y="323"/>
                    <a:pt x="13" y="318"/>
                    <a:pt x="2" y="310"/>
                  </a:cubicBezTo>
                  <a:cubicBezTo>
                    <a:pt x="1" y="317"/>
                    <a:pt x="0" y="325"/>
                    <a:pt x="0" y="333"/>
                  </a:cubicBezTo>
                  <a:cubicBezTo>
                    <a:pt x="0" y="510"/>
                    <a:pt x="0" y="510"/>
                    <a:pt x="0" y="510"/>
                  </a:cubicBezTo>
                  <a:cubicBezTo>
                    <a:pt x="0" y="553"/>
                    <a:pt x="22" y="592"/>
                    <a:pt x="60" y="613"/>
                  </a:cubicBezTo>
                  <a:cubicBezTo>
                    <a:pt x="60" y="911"/>
                    <a:pt x="60" y="911"/>
                    <a:pt x="60" y="911"/>
                  </a:cubicBezTo>
                  <a:cubicBezTo>
                    <a:pt x="60" y="917"/>
                    <a:pt x="65" y="921"/>
                    <a:pt x="70" y="921"/>
                  </a:cubicBezTo>
                  <a:cubicBezTo>
                    <a:pt x="254" y="921"/>
                    <a:pt x="254" y="921"/>
                    <a:pt x="254" y="921"/>
                  </a:cubicBezTo>
                  <a:cubicBezTo>
                    <a:pt x="260" y="921"/>
                    <a:pt x="264" y="917"/>
                    <a:pt x="264" y="911"/>
                  </a:cubicBezTo>
                  <a:cubicBezTo>
                    <a:pt x="264" y="613"/>
                    <a:pt x="264" y="613"/>
                    <a:pt x="264" y="613"/>
                  </a:cubicBezTo>
                  <a:cubicBezTo>
                    <a:pt x="302" y="592"/>
                    <a:pt x="325" y="553"/>
                    <a:pt x="325" y="510"/>
                  </a:cubicBezTo>
                  <a:cubicBezTo>
                    <a:pt x="325" y="333"/>
                    <a:pt x="325" y="333"/>
                    <a:pt x="325" y="333"/>
                  </a:cubicBezTo>
                  <a:cubicBezTo>
                    <a:pt x="325" y="267"/>
                    <a:pt x="272" y="214"/>
                    <a:pt x="206" y="214"/>
                  </a:cubicBezTo>
                  <a:close/>
                  <a:moveTo>
                    <a:pt x="44" y="284"/>
                  </a:moveTo>
                  <a:cubicBezTo>
                    <a:pt x="57" y="284"/>
                    <a:pt x="69" y="273"/>
                    <a:pt x="69" y="259"/>
                  </a:cubicBezTo>
                  <a:cubicBezTo>
                    <a:pt x="69" y="246"/>
                    <a:pt x="57" y="234"/>
                    <a:pt x="44" y="234"/>
                  </a:cubicBezTo>
                  <a:cubicBezTo>
                    <a:pt x="30" y="234"/>
                    <a:pt x="19" y="246"/>
                    <a:pt x="19" y="259"/>
                  </a:cubicBezTo>
                  <a:cubicBezTo>
                    <a:pt x="19" y="273"/>
                    <a:pt x="30" y="284"/>
                    <a:pt x="44" y="284"/>
                  </a:cubicBezTo>
                  <a:close/>
                </a:path>
              </a:pathLst>
            </a:custGeom>
            <a:solidFill>
              <a:schemeClr val="accent3"/>
            </a:solidFill>
            <a:ln w="9525">
              <a:noFill/>
              <a:round/>
              <a:headEnd/>
              <a:tailEnd/>
            </a:ln>
          </p:spPr>
          <p:txBody>
            <a:bodyPr lIns="0" rIns="0"/>
            <a:lstStyle/>
            <a:p>
              <a:pPr algn="ctr" defTabSz="1070920" eaLnBrk="0" hangingPunct="0">
                <a:lnSpc>
                  <a:spcPct val="90000"/>
                </a:lnSpc>
                <a:spcAft>
                  <a:spcPts val="1406"/>
                </a:spcAft>
                <a:buClr>
                  <a:srgbClr val="FFFFFF"/>
                </a:buClr>
                <a:defRPr/>
              </a:pPr>
              <a:endParaRPr lang="en-US" sz="1100">
                <a:solidFill>
                  <a:srgbClr val="404040"/>
                </a:solidFill>
                <a:latin typeface="Trebuchet MS" pitchFamily="34" charset="0"/>
                <a:cs typeface="MS PGothic" charset="0"/>
              </a:endParaRPr>
            </a:p>
          </p:txBody>
        </p:sp>
        <p:sp>
          <p:nvSpPr>
            <p:cNvPr id="32906" name="Freeform 77"/>
            <p:cNvSpPr>
              <a:spLocks noEditPoints="1"/>
            </p:cNvSpPr>
            <p:nvPr/>
          </p:nvSpPr>
          <p:spPr bwMode="auto">
            <a:xfrm>
              <a:off x="3554052" y="3524569"/>
              <a:ext cx="171235" cy="464448"/>
            </a:xfrm>
            <a:custGeom>
              <a:avLst/>
              <a:gdLst>
                <a:gd name="T0" fmla="*/ 85354 w 325"/>
                <a:gd name="T1" fmla="*/ 99344 h 921"/>
                <a:gd name="T2" fmla="*/ 137515 w 325"/>
                <a:gd name="T3" fmla="*/ 49420 h 921"/>
                <a:gd name="T4" fmla="*/ 85354 w 325"/>
                <a:gd name="T5" fmla="*/ 0 h 921"/>
                <a:gd name="T6" fmla="*/ 33720 w 325"/>
                <a:gd name="T7" fmla="*/ 49420 h 921"/>
                <a:gd name="T8" fmla="*/ 85354 w 325"/>
                <a:gd name="T9" fmla="*/ 99344 h 921"/>
                <a:gd name="T10" fmla="*/ 108537 w 325"/>
                <a:gd name="T11" fmla="*/ 107917 h 921"/>
                <a:gd name="T12" fmla="*/ 62171 w 325"/>
                <a:gd name="T13" fmla="*/ 107917 h 921"/>
                <a:gd name="T14" fmla="*/ 48473 w 325"/>
                <a:gd name="T15" fmla="*/ 109934 h 921"/>
                <a:gd name="T16" fmla="*/ 55849 w 325"/>
                <a:gd name="T17" fmla="*/ 130106 h 921"/>
                <a:gd name="T18" fmla="*/ 21602 w 325"/>
                <a:gd name="T19" fmla="*/ 162885 h 921"/>
                <a:gd name="T20" fmla="*/ 1054 w 325"/>
                <a:gd name="T21" fmla="*/ 156329 h 921"/>
                <a:gd name="T22" fmla="*/ 0 w 325"/>
                <a:gd name="T23" fmla="*/ 167927 h 921"/>
                <a:gd name="T24" fmla="*/ 0 w 325"/>
                <a:gd name="T25" fmla="*/ 257186 h 921"/>
                <a:gd name="T26" fmla="*/ 31613 w 325"/>
                <a:gd name="T27" fmla="*/ 309128 h 921"/>
                <a:gd name="T28" fmla="*/ 31613 w 325"/>
                <a:gd name="T29" fmla="*/ 459405 h 921"/>
                <a:gd name="T30" fmla="*/ 36881 w 325"/>
                <a:gd name="T31" fmla="*/ 464448 h 921"/>
                <a:gd name="T32" fmla="*/ 133827 w 325"/>
                <a:gd name="T33" fmla="*/ 464448 h 921"/>
                <a:gd name="T34" fmla="*/ 139096 w 325"/>
                <a:gd name="T35" fmla="*/ 459405 h 921"/>
                <a:gd name="T36" fmla="*/ 139096 w 325"/>
                <a:gd name="T37" fmla="*/ 309128 h 921"/>
                <a:gd name="T38" fmla="*/ 171235 w 325"/>
                <a:gd name="T39" fmla="*/ 257186 h 921"/>
                <a:gd name="T40" fmla="*/ 171235 w 325"/>
                <a:gd name="T41" fmla="*/ 167927 h 921"/>
                <a:gd name="T42" fmla="*/ 108537 w 325"/>
                <a:gd name="T43" fmla="*/ 107917 h 921"/>
                <a:gd name="T44" fmla="*/ 23183 w 325"/>
                <a:gd name="T45" fmla="*/ 143217 h 921"/>
                <a:gd name="T46" fmla="*/ 36355 w 325"/>
                <a:gd name="T47" fmla="*/ 130610 h 921"/>
                <a:gd name="T48" fmla="*/ 23183 w 325"/>
                <a:gd name="T49" fmla="*/ 118003 h 921"/>
                <a:gd name="T50" fmla="*/ 10011 w 325"/>
                <a:gd name="T51" fmla="*/ 130610 h 921"/>
                <a:gd name="T52" fmla="*/ 23183 w 325"/>
                <a:gd name="T53" fmla="*/ 143217 h 921"/>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325"/>
                <a:gd name="T82" fmla="*/ 0 h 921"/>
                <a:gd name="T83" fmla="*/ 325 w 325"/>
                <a:gd name="T84" fmla="*/ 921 h 921"/>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325" h="921">
                  <a:moveTo>
                    <a:pt x="162" y="197"/>
                  </a:moveTo>
                  <a:cubicBezTo>
                    <a:pt x="217" y="197"/>
                    <a:pt x="261" y="153"/>
                    <a:pt x="261" y="98"/>
                  </a:cubicBezTo>
                  <a:cubicBezTo>
                    <a:pt x="261" y="44"/>
                    <a:pt x="217" y="0"/>
                    <a:pt x="162" y="0"/>
                  </a:cubicBezTo>
                  <a:cubicBezTo>
                    <a:pt x="108" y="0"/>
                    <a:pt x="64" y="44"/>
                    <a:pt x="64" y="98"/>
                  </a:cubicBezTo>
                  <a:cubicBezTo>
                    <a:pt x="64" y="153"/>
                    <a:pt x="108" y="197"/>
                    <a:pt x="162" y="197"/>
                  </a:cubicBezTo>
                  <a:close/>
                  <a:moveTo>
                    <a:pt x="206" y="214"/>
                  </a:moveTo>
                  <a:cubicBezTo>
                    <a:pt x="118" y="214"/>
                    <a:pt x="118" y="214"/>
                    <a:pt x="118" y="214"/>
                  </a:cubicBezTo>
                  <a:cubicBezTo>
                    <a:pt x="109" y="214"/>
                    <a:pt x="100" y="216"/>
                    <a:pt x="92" y="218"/>
                  </a:cubicBezTo>
                  <a:cubicBezTo>
                    <a:pt x="100" y="229"/>
                    <a:pt x="106" y="242"/>
                    <a:pt x="106" y="258"/>
                  </a:cubicBezTo>
                  <a:cubicBezTo>
                    <a:pt x="106" y="294"/>
                    <a:pt x="77" y="323"/>
                    <a:pt x="41" y="323"/>
                  </a:cubicBezTo>
                  <a:cubicBezTo>
                    <a:pt x="26" y="323"/>
                    <a:pt x="13" y="318"/>
                    <a:pt x="2" y="310"/>
                  </a:cubicBezTo>
                  <a:cubicBezTo>
                    <a:pt x="1" y="317"/>
                    <a:pt x="0" y="325"/>
                    <a:pt x="0" y="333"/>
                  </a:cubicBezTo>
                  <a:cubicBezTo>
                    <a:pt x="0" y="510"/>
                    <a:pt x="0" y="510"/>
                    <a:pt x="0" y="510"/>
                  </a:cubicBezTo>
                  <a:cubicBezTo>
                    <a:pt x="0" y="553"/>
                    <a:pt x="22" y="592"/>
                    <a:pt x="60" y="613"/>
                  </a:cubicBezTo>
                  <a:cubicBezTo>
                    <a:pt x="60" y="911"/>
                    <a:pt x="60" y="911"/>
                    <a:pt x="60" y="911"/>
                  </a:cubicBezTo>
                  <a:cubicBezTo>
                    <a:pt x="60" y="917"/>
                    <a:pt x="65" y="921"/>
                    <a:pt x="70" y="921"/>
                  </a:cubicBezTo>
                  <a:cubicBezTo>
                    <a:pt x="254" y="921"/>
                    <a:pt x="254" y="921"/>
                    <a:pt x="254" y="921"/>
                  </a:cubicBezTo>
                  <a:cubicBezTo>
                    <a:pt x="260" y="921"/>
                    <a:pt x="264" y="917"/>
                    <a:pt x="264" y="911"/>
                  </a:cubicBezTo>
                  <a:cubicBezTo>
                    <a:pt x="264" y="613"/>
                    <a:pt x="264" y="613"/>
                    <a:pt x="264" y="613"/>
                  </a:cubicBezTo>
                  <a:cubicBezTo>
                    <a:pt x="302" y="592"/>
                    <a:pt x="325" y="553"/>
                    <a:pt x="325" y="510"/>
                  </a:cubicBezTo>
                  <a:cubicBezTo>
                    <a:pt x="325" y="333"/>
                    <a:pt x="325" y="333"/>
                    <a:pt x="325" y="333"/>
                  </a:cubicBezTo>
                  <a:cubicBezTo>
                    <a:pt x="325" y="267"/>
                    <a:pt x="272" y="214"/>
                    <a:pt x="206" y="214"/>
                  </a:cubicBezTo>
                  <a:close/>
                  <a:moveTo>
                    <a:pt x="44" y="284"/>
                  </a:moveTo>
                  <a:cubicBezTo>
                    <a:pt x="57" y="284"/>
                    <a:pt x="69" y="273"/>
                    <a:pt x="69" y="259"/>
                  </a:cubicBezTo>
                  <a:cubicBezTo>
                    <a:pt x="69" y="246"/>
                    <a:pt x="57" y="234"/>
                    <a:pt x="44" y="234"/>
                  </a:cubicBezTo>
                  <a:cubicBezTo>
                    <a:pt x="30" y="234"/>
                    <a:pt x="19" y="246"/>
                    <a:pt x="19" y="259"/>
                  </a:cubicBezTo>
                  <a:cubicBezTo>
                    <a:pt x="19" y="273"/>
                    <a:pt x="30" y="284"/>
                    <a:pt x="44" y="284"/>
                  </a:cubicBezTo>
                  <a:close/>
                </a:path>
              </a:pathLst>
            </a:custGeom>
            <a:solidFill>
              <a:srgbClr val="946E00"/>
            </a:solidFill>
            <a:ln w="9525">
              <a:noFill/>
              <a:round/>
              <a:headEnd/>
              <a:tailEnd/>
            </a:ln>
          </p:spPr>
          <p:txBody>
            <a:bodyPr lIns="0" rIns="0"/>
            <a:lstStyle/>
            <a:p>
              <a:endParaRPr lang="en-US"/>
            </a:p>
          </p:txBody>
        </p:sp>
        <p:sp>
          <p:nvSpPr>
            <p:cNvPr id="74" name="Freeform 73"/>
            <p:cNvSpPr>
              <a:spLocks noEditPoints="1"/>
            </p:cNvSpPr>
            <p:nvPr/>
          </p:nvSpPr>
          <p:spPr bwMode="auto">
            <a:xfrm>
              <a:off x="4486028" y="3524363"/>
              <a:ext cx="172481" cy="464654"/>
            </a:xfrm>
            <a:custGeom>
              <a:avLst/>
              <a:gdLst/>
              <a:ahLst/>
              <a:cxnLst>
                <a:cxn ang="0">
                  <a:pos x="162" y="197"/>
                </a:cxn>
                <a:cxn ang="0">
                  <a:pos x="261" y="98"/>
                </a:cxn>
                <a:cxn ang="0">
                  <a:pos x="162" y="0"/>
                </a:cxn>
                <a:cxn ang="0">
                  <a:pos x="64" y="98"/>
                </a:cxn>
                <a:cxn ang="0">
                  <a:pos x="162" y="197"/>
                </a:cxn>
                <a:cxn ang="0">
                  <a:pos x="206" y="214"/>
                </a:cxn>
                <a:cxn ang="0">
                  <a:pos x="118" y="214"/>
                </a:cxn>
                <a:cxn ang="0">
                  <a:pos x="92" y="218"/>
                </a:cxn>
                <a:cxn ang="0">
                  <a:pos x="106" y="258"/>
                </a:cxn>
                <a:cxn ang="0">
                  <a:pos x="41" y="323"/>
                </a:cxn>
                <a:cxn ang="0">
                  <a:pos x="2" y="310"/>
                </a:cxn>
                <a:cxn ang="0">
                  <a:pos x="0" y="333"/>
                </a:cxn>
                <a:cxn ang="0">
                  <a:pos x="0" y="510"/>
                </a:cxn>
                <a:cxn ang="0">
                  <a:pos x="60" y="613"/>
                </a:cxn>
                <a:cxn ang="0">
                  <a:pos x="60" y="911"/>
                </a:cxn>
                <a:cxn ang="0">
                  <a:pos x="70" y="921"/>
                </a:cxn>
                <a:cxn ang="0">
                  <a:pos x="254" y="921"/>
                </a:cxn>
                <a:cxn ang="0">
                  <a:pos x="264" y="911"/>
                </a:cxn>
                <a:cxn ang="0">
                  <a:pos x="264" y="613"/>
                </a:cxn>
                <a:cxn ang="0">
                  <a:pos x="325" y="510"/>
                </a:cxn>
                <a:cxn ang="0">
                  <a:pos x="325" y="333"/>
                </a:cxn>
                <a:cxn ang="0">
                  <a:pos x="206" y="214"/>
                </a:cxn>
                <a:cxn ang="0">
                  <a:pos x="44" y="284"/>
                </a:cxn>
                <a:cxn ang="0">
                  <a:pos x="69" y="259"/>
                </a:cxn>
                <a:cxn ang="0">
                  <a:pos x="44" y="234"/>
                </a:cxn>
                <a:cxn ang="0">
                  <a:pos x="19" y="259"/>
                </a:cxn>
                <a:cxn ang="0">
                  <a:pos x="44" y="284"/>
                </a:cxn>
              </a:cxnLst>
              <a:rect l="0" t="0" r="r" b="b"/>
              <a:pathLst>
                <a:path w="325" h="921">
                  <a:moveTo>
                    <a:pt x="162" y="197"/>
                  </a:moveTo>
                  <a:cubicBezTo>
                    <a:pt x="217" y="197"/>
                    <a:pt x="261" y="153"/>
                    <a:pt x="261" y="98"/>
                  </a:cubicBezTo>
                  <a:cubicBezTo>
                    <a:pt x="261" y="44"/>
                    <a:pt x="217" y="0"/>
                    <a:pt x="162" y="0"/>
                  </a:cubicBezTo>
                  <a:cubicBezTo>
                    <a:pt x="108" y="0"/>
                    <a:pt x="64" y="44"/>
                    <a:pt x="64" y="98"/>
                  </a:cubicBezTo>
                  <a:cubicBezTo>
                    <a:pt x="64" y="153"/>
                    <a:pt x="108" y="197"/>
                    <a:pt x="162" y="197"/>
                  </a:cubicBezTo>
                  <a:close/>
                  <a:moveTo>
                    <a:pt x="206" y="214"/>
                  </a:moveTo>
                  <a:cubicBezTo>
                    <a:pt x="118" y="214"/>
                    <a:pt x="118" y="214"/>
                    <a:pt x="118" y="214"/>
                  </a:cubicBezTo>
                  <a:cubicBezTo>
                    <a:pt x="109" y="214"/>
                    <a:pt x="100" y="216"/>
                    <a:pt x="92" y="218"/>
                  </a:cubicBezTo>
                  <a:cubicBezTo>
                    <a:pt x="100" y="229"/>
                    <a:pt x="106" y="242"/>
                    <a:pt x="106" y="258"/>
                  </a:cubicBezTo>
                  <a:cubicBezTo>
                    <a:pt x="106" y="294"/>
                    <a:pt x="77" y="323"/>
                    <a:pt x="41" y="323"/>
                  </a:cubicBezTo>
                  <a:cubicBezTo>
                    <a:pt x="26" y="323"/>
                    <a:pt x="13" y="318"/>
                    <a:pt x="2" y="310"/>
                  </a:cubicBezTo>
                  <a:cubicBezTo>
                    <a:pt x="1" y="317"/>
                    <a:pt x="0" y="325"/>
                    <a:pt x="0" y="333"/>
                  </a:cubicBezTo>
                  <a:cubicBezTo>
                    <a:pt x="0" y="510"/>
                    <a:pt x="0" y="510"/>
                    <a:pt x="0" y="510"/>
                  </a:cubicBezTo>
                  <a:cubicBezTo>
                    <a:pt x="0" y="553"/>
                    <a:pt x="22" y="592"/>
                    <a:pt x="60" y="613"/>
                  </a:cubicBezTo>
                  <a:cubicBezTo>
                    <a:pt x="60" y="911"/>
                    <a:pt x="60" y="911"/>
                    <a:pt x="60" y="911"/>
                  </a:cubicBezTo>
                  <a:cubicBezTo>
                    <a:pt x="60" y="917"/>
                    <a:pt x="65" y="921"/>
                    <a:pt x="70" y="921"/>
                  </a:cubicBezTo>
                  <a:cubicBezTo>
                    <a:pt x="254" y="921"/>
                    <a:pt x="254" y="921"/>
                    <a:pt x="254" y="921"/>
                  </a:cubicBezTo>
                  <a:cubicBezTo>
                    <a:pt x="260" y="921"/>
                    <a:pt x="264" y="917"/>
                    <a:pt x="264" y="911"/>
                  </a:cubicBezTo>
                  <a:cubicBezTo>
                    <a:pt x="264" y="613"/>
                    <a:pt x="264" y="613"/>
                    <a:pt x="264" y="613"/>
                  </a:cubicBezTo>
                  <a:cubicBezTo>
                    <a:pt x="302" y="592"/>
                    <a:pt x="325" y="553"/>
                    <a:pt x="325" y="510"/>
                  </a:cubicBezTo>
                  <a:cubicBezTo>
                    <a:pt x="325" y="333"/>
                    <a:pt x="325" y="333"/>
                    <a:pt x="325" y="333"/>
                  </a:cubicBezTo>
                  <a:cubicBezTo>
                    <a:pt x="325" y="267"/>
                    <a:pt x="272" y="214"/>
                    <a:pt x="206" y="214"/>
                  </a:cubicBezTo>
                  <a:close/>
                  <a:moveTo>
                    <a:pt x="44" y="284"/>
                  </a:moveTo>
                  <a:cubicBezTo>
                    <a:pt x="57" y="284"/>
                    <a:pt x="69" y="273"/>
                    <a:pt x="69" y="259"/>
                  </a:cubicBezTo>
                  <a:cubicBezTo>
                    <a:pt x="69" y="246"/>
                    <a:pt x="57" y="234"/>
                    <a:pt x="44" y="234"/>
                  </a:cubicBezTo>
                  <a:cubicBezTo>
                    <a:pt x="30" y="234"/>
                    <a:pt x="19" y="246"/>
                    <a:pt x="19" y="259"/>
                  </a:cubicBezTo>
                  <a:cubicBezTo>
                    <a:pt x="19" y="273"/>
                    <a:pt x="30" y="284"/>
                    <a:pt x="44" y="284"/>
                  </a:cubicBezTo>
                  <a:close/>
                </a:path>
              </a:pathLst>
            </a:custGeom>
            <a:solidFill>
              <a:schemeClr val="accent4">
                <a:lumMod val="75000"/>
              </a:schemeClr>
            </a:solidFill>
            <a:ln w="9525">
              <a:noFill/>
              <a:round/>
              <a:headEnd/>
              <a:tailEnd/>
            </a:ln>
          </p:spPr>
          <p:txBody>
            <a:bodyPr lIns="0" rIns="0"/>
            <a:lstStyle/>
            <a:p>
              <a:pPr algn="ctr" defTabSz="1070920" eaLnBrk="0" hangingPunct="0">
                <a:lnSpc>
                  <a:spcPct val="90000"/>
                </a:lnSpc>
                <a:spcAft>
                  <a:spcPts val="1406"/>
                </a:spcAft>
                <a:buClr>
                  <a:srgbClr val="FFFFFF"/>
                </a:buClr>
                <a:defRPr/>
              </a:pPr>
              <a:endParaRPr lang="en-US" sz="1100">
                <a:solidFill>
                  <a:srgbClr val="404040"/>
                </a:solidFill>
                <a:latin typeface="Trebuchet MS" pitchFamily="34" charset="0"/>
                <a:cs typeface="MS PGothic" charset="0"/>
              </a:endParaRPr>
            </a:p>
          </p:txBody>
        </p:sp>
        <p:sp>
          <p:nvSpPr>
            <p:cNvPr id="75" name="Freeform 77"/>
            <p:cNvSpPr>
              <a:spLocks noEditPoints="1"/>
            </p:cNvSpPr>
            <p:nvPr/>
          </p:nvSpPr>
          <p:spPr bwMode="auto">
            <a:xfrm>
              <a:off x="4667918" y="3524363"/>
              <a:ext cx="172481" cy="464654"/>
            </a:xfrm>
            <a:custGeom>
              <a:avLst/>
              <a:gdLst/>
              <a:ahLst/>
              <a:cxnLst>
                <a:cxn ang="0">
                  <a:pos x="162" y="197"/>
                </a:cxn>
                <a:cxn ang="0">
                  <a:pos x="261" y="98"/>
                </a:cxn>
                <a:cxn ang="0">
                  <a:pos x="162" y="0"/>
                </a:cxn>
                <a:cxn ang="0">
                  <a:pos x="64" y="98"/>
                </a:cxn>
                <a:cxn ang="0">
                  <a:pos x="162" y="197"/>
                </a:cxn>
                <a:cxn ang="0">
                  <a:pos x="206" y="214"/>
                </a:cxn>
                <a:cxn ang="0">
                  <a:pos x="118" y="214"/>
                </a:cxn>
                <a:cxn ang="0">
                  <a:pos x="92" y="218"/>
                </a:cxn>
                <a:cxn ang="0">
                  <a:pos x="106" y="258"/>
                </a:cxn>
                <a:cxn ang="0">
                  <a:pos x="41" y="323"/>
                </a:cxn>
                <a:cxn ang="0">
                  <a:pos x="2" y="310"/>
                </a:cxn>
                <a:cxn ang="0">
                  <a:pos x="0" y="333"/>
                </a:cxn>
                <a:cxn ang="0">
                  <a:pos x="0" y="510"/>
                </a:cxn>
                <a:cxn ang="0">
                  <a:pos x="60" y="613"/>
                </a:cxn>
                <a:cxn ang="0">
                  <a:pos x="60" y="911"/>
                </a:cxn>
                <a:cxn ang="0">
                  <a:pos x="70" y="921"/>
                </a:cxn>
                <a:cxn ang="0">
                  <a:pos x="254" y="921"/>
                </a:cxn>
                <a:cxn ang="0">
                  <a:pos x="264" y="911"/>
                </a:cxn>
                <a:cxn ang="0">
                  <a:pos x="264" y="613"/>
                </a:cxn>
                <a:cxn ang="0">
                  <a:pos x="325" y="510"/>
                </a:cxn>
                <a:cxn ang="0">
                  <a:pos x="325" y="333"/>
                </a:cxn>
                <a:cxn ang="0">
                  <a:pos x="206" y="214"/>
                </a:cxn>
                <a:cxn ang="0">
                  <a:pos x="44" y="284"/>
                </a:cxn>
                <a:cxn ang="0">
                  <a:pos x="69" y="259"/>
                </a:cxn>
                <a:cxn ang="0">
                  <a:pos x="44" y="234"/>
                </a:cxn>
                <a:cxn ang="0">
                  <a:pos x="19" y="259"/>
                </a:cxn>
                <a:cxn ang="0">
                  <a:pos x="44" y="284"/>
                </a:cxn>
              </a:cxnLst>
              <a:rect l="0" t="0" r="r" b="b"/>
              <a:pathLst>
                <a:path w="325" h="921">
                  <a:moveTo>
                    <a:pt x="162" y="197"/>
                  </a:moveTo>
                  <a:cubicBezTo>
                    <a:pt x="217" y="197"/>
                    <a:pt x="261" y="153"/>
                    <a:pt x="261" y="98"/>
                  </a:cubicBezTo>
                  <a:cubicBezTo>
                    <a:pt x="261" y="44"/>
                    <a:pt x="217" y="0"/>
                    <a:pt x="162" y="0"/>
                  </a:cubicBezTo>
                  <a:cubicBezTo>
                    <a:pt x="108" y="0"/>
                    <a:pt x="64" y="44"/>
                    <a:pt x="64" y="98"/>
                  </a:cubicBezTo>
                  <a:cubicBezTo>
                    <a:pt x="64" y="153"/>
                    <a:pt x="108" y="197"/>
                    <a:pt x="162" y="197"/>
                  </a:cubicBezTo>
                  <a:close/>
                  <a:moveTo>
                    <a:pt x="206" y="214"/>
                  </a:moveTo>
                  <a:cubicBezTo>
                    <a:pt x="118" y="214"/>
                    <a:pt x="118" y="214"/>
                    <a:pt x="118" y="214"/>
                  </a:cubicBezTo>
                  <a:cubicBezTo>
                    <a:pt x="109" y="214"/>
                    <a:pt x="100" y="216"/>
                    <a:pt x="92" y="218"/>
                  </a:cubicBezTo>
                  <a:cubicBezTo>
                    <a:pt x="100" y="229"/>
                    <a:pt x="106" y="242"/>
                    <a:pt x="106" y="258"/>
                  </a:cubicBezTo>
                  <a:cubicBezTo>
                    <a:pt x="106" y="294"/>
                    <a:pt x="77" y="323"/>
                    <a:pt x="41" y="323"/>
                  </a:cubicBezTo>
                  <a:cubicBezTo>
                    <a:pt x="26" y="323"/>
                    <a:pt x="13" y="318"/>
                    <a:pt x="2" y="310"/>
                  </a:cubicBezTo>
                  <a:cubicBezTo>
                    <a:pt x="1" y="317"/>
                    <a:pt x="0" y="325"/>
                    <a:pt x="0" y="333"/>
                  </a:cubicBezTo>
                  <a:cubicBezTo>
                    <a:pt x="0" y="510"/>
                    <a:pt x="0" y="510"/>
                    <a:pt x="0" y="510"/>
                  </a:cubicBezTo>
                  <a:cubicBezTo>
                    <a:pt x="0" y="553"/>
                    <a:pt x="22" y="592"/>
                    <a:pt x="60" y="613"/>
                  </a:cubicBezTo>
                  <a:cubicBezTo>
                    <a:pt x="60" y="911"/>
                    <a:pt x="60" y="911"/>
                    <a:pt x="60" y="911"/>
                  </a:cubicBezTo>
                  <a:cubicBezTo>
                    <a:pt x="60" y="917"/>
                    <a:pt x="65" y="921"/>
                    <a:pt x="70" y="921"/>
                  </a:cubicBezTo>
                  <a:cubicBezTo>
                    <a:pt x="254" y="921"/>
                    <a:pt x="254" y="921"/>
                    <a:pt x="254" y="921"/>
                  </a:cubicBezTo>
                  <a:cubicBezTo>
                    <a:pt x="260" y="921"/>
                    <a:pt x="264" y="917"/>
                    <a:pt x="264" y="911"/>
                  </a:cubicBezTo>
                  <a:cubicBezTo>
                    <a:pt x="264" y="613"/>
                    <a:pt x="264" y="613"/>
                    <a:pt x="264" y="613"/>
                  </a:cubicBezTo>
                  <a:cubicBezTo>
                    <a:pt x="302" y="592"/>
                    <a:pt x="325" y="553"/>
                    <a:pt x="325" y="510"/>
                  </a:cubicBezTo>
                  <a:cubicBezTo>
                    <a:pt x="325" y="333"/>
                    <a:pt x="325" y="333"/>
                    <a:pt x="325" y="333"/>
                  </a:cubicBezTo>
                  <a:cubicBezTo>
                    <a:pt x="325" y="267"/>
                    <a:pt x="272" y="214"/>
                    <a:pt x="206" y="214"/>
                  </a:cubicBezTo>
                  <a:close/>
                  <a:moveTo>
                    <a:pt x="44" y="284"/>
                  </a:moveTo>
                  <a:cubicBezTo>
                    <a:pt x="57" y="284"/>
                    <a:pt x="69" y="273"/>
                    <a:pt x="69" y="259"/>
                  </a:cubicBezTo>
                  <a:cubicBezTo>
                    <a:pt x="69" y="246"/>
                    <a:pt x="57" y="234"/>
                    <a:pt x="44" y="234"/>
                  </a:cubicBezTo>
                  <a:cubicBezTo>
                    <a:pt x="30" y="234"/>
                    <a:pt x="19" y="246"/>
                    <a:pt x="19" y="259"/>
                  </a:cubicBezTo>
                  <a:cubicBezTo>
                    <a:pt x="19" y="273"/>
                    <a:pt x="30" y="284"/>
                    <a:pt x="44" y="284"/>
                  </a:cubicBezTo>
                  <a:close/>
                </a:path>
              </a:pathLst>
            </a:custGeom>
            <a:solidFill>
              <a:schemeClr val="accent4">
                <a:lumMod val="75000"/>
              </a:schemeClr>
            </a:solidFill>
            <a:ln w="9525">
              <a:noFill/>
              <a:round/>
              <a:headEnd/>
              <a:tailEnd/>
            </a:ln>
          </p:spPr>
          <p:txBody>
            <a:bodyPr lIns="0" rIns="0"/>
            <a:lstStyle/>
            <a:p>
              <a:pPr algn="ctr" defTabSz="1070920" eaLnBrk="0" hangingPunct="0">
                <a:lnSpc>
                  <a:spcPct val="90000"/>
                </a:lnSpc>
                <a:spcAft>
                  <a:spcPts val="1406"/>
                </a:spcAft>
                <a:buClr>
                  <a:srgbClr val="FFFFFF"/>
                </a:buClr>
                <a:defRPr/>
              </a:pPr>
              <a:endParaRPr lang="en-US" sz="1100">
                <a:solidFill>
                  <a:srgbClr val="404040"/>
                </a:solidFill>
                <a:latin typeface="Trebuchet MS" pitchFamily="34" charset="0"/>
                <a:cs typeface="MS PGothic" charset="0"/>
              </a:endParaRPr>
            </a:p>
          </p:txBody>
        </p:sp>
        <p:sp>
          <p:nvSpPr>
            <p:cNvPr id="76" name="Freeform 77"/>
            <p:cNvSpPr>
              <a:spLocks noEditPoints="1"/>
            </p:cNvSpPr>
            <p:nvPr/>
          </p:nvSpPr>
          <p:spPr bwMode="auto">
            <a:xfrm>
              <a:off x="4115976" y="3524363"/>
              <a:ext cx="175618" cy="464654"/>
            </a:xfrm>
            <a:custGeom>
              <a:avLst/>
              <a:gdLst/>
              <a:ahLst/>
              <a:cxnLst>
                <a:cxn ang="0">
                  <a:pos x="162" y="197"/>
                </a:cxn>
                <a:cxn ang="0">
                  <a:pos x="261" y="98"/>
                </a:cxn>
                <a:cxn ang="0">
                  <a:pos x="162" y="0"/>
                </a:cxn>
                <a:cxn ang="0">
                  <a:pos x="64" y="98"/>
                </a:cxn>
                <a:cxn ang="0">
                  <a:pos x="162" y="197"/>
                </a:cxn>
                <a:cxn ang="0">
                  <a:pos x="206" y="214"/>
                </a:cxn>
                <a:cxn ang="0">
                  <a:pos x="118" y="214"/>
                </a:cxn>
                <a:cxn ang="0">
                  <a:pos x="92" y="218"/>
                </a:cxn>
                <a:cxn ang="0">
                  <a:pos x="106" y="258"/>
                </a:cxn>
                <a:cxn ang="0">
                  <a:pos x="41" y="323"/>
                </a:cxn>
                <a:cxn ang="0">
                  <a:pos x="2" y="310"/>
                </a:cxn>
                <a:cxn ang="0">
                  <a:pos x="0" y="333"/>
                </a:cxn>
                <a:cxn ang="0">
                  <a:pos x="0" y="510"/>
                </a:cxn>
                <a:cxn ang="0">
                  <a:pos x="60" y="613"/>
                </a:cxn>
                <a:cxn ang="0">
                  <a:pos x="60" y="911"/>
                </a:cxn>
                <a:cxn ang="0">
                  <a:pos x="70" y="921"/>
                </a:cxn>
                <a:cxn ang="0">
                  <a:pos x="254" y="921"/>
                </a:cxn>
                <a:cxn ang="0">
                  <a:pos x="264" y="911"/>
                </a:cxn>
                <a:cxn ang="0">
                  <a:pos x="264" y="613"/>
                </a:cxn>
                <a:cxn ang="0">
                  <a:pos x="325" y="510"/>
                </a:cxn>
                <a:cxn ang="0">
                  <a:pos x="325" y="333"/>
                </a:cxn>
                <a:cxn ang="0">
                  <a:pos x="206" y="214"/>
                </a:cxn>
                <a:cxn ang="0">
                  <a:pos x="44" y="284"/>
                </a:cxn>
                <a:cxn ang="0">
                  <a:pos x="69" y="259"/>
                </a:cxn>
                <a:cxn ang="0">
                  <a:pos x="44" y="234"/>
                </a:cxn>
                <a:cxn ang="0">
                  <a:pos x="19" y="259"/>
                </a:cxn>
                <a:cxn ang="0">
                  <a:pos x="44" y="284"/>
                </a:cxn>
              </a:cxnLst>
              <a:rect l="0" t="0" r="r" b="b"/>
              <a:pathLst>
                <a:path w="325" h="921">
                  <a:moveTo>
                    <a:pt x="162" y="197"/>
                  </a:moveTo>
                  <a:cubicBezTo>
                    <a:pt x="217" y="197"/>
                    <a:pt x="261" y="153"/>
                    <a:pt x="261" y="98"/>
                  </a:cubicBezTo>
                  <a:cubicBezTo>
                    <a:pt x="261" y="44"/>
                    <a:pt x="217" y="0"/>
                    <a:pt x="162" y="0"/>
                  </a:cubicBezTo>
                  <a:cubicBezTo>
                    <a:pt x="108" y="0"/>
                    <a:pt x="64" y="44"/>
                    <a:pt x="64" y="98"/>
                  </a:cubicBezTo>
                  <a:cubicBezTo>
                    <a:pt x="64" y="153"/>
                    <a:pt x="108" y="197"/>
                    <a:pt x="162" y="197"/>
                  </a:cubicBezTo>
                  <a:close/>
                  <a:moveTo>
                    <a:pt x="206" y="214"/>
                  </a:moveTo>
                  <a:cubicBezTo>
                    <a:pt x="118" y="214"/>
                    <a:pt x="118" y="214"/>
                    <a:pt x="118" y="214"/>
                  </a:cubicBezTo>
                  <a:cubicBezTo>
                    <a:pt x="109" y="214"/>
                    <a:pt x="100" y="216"/>
                    <a:pt x="92" y="218"/>
                  </a:cubicBezTo>
                  <a:cubicBezTo>
                    <a:pt x="100" y="229"/>
                    <a:pt x="106" y="242"/>
                    <a:pt x="106" y="258"/>
                  </a:cubicBezTo>
                  <a:cubicBezTo>
                    <a:pt x="106" y="294"/>
                    <a:pt x="77" y="323"/>
                    <a:pt x="41" y="323"/>
                  </a:cubicBezTo>
                  <a:cubicBezTo>
                    <a:pt x="26" y="323"/>
                    <a:pt x="13" y="318"/>
                    <a:pt x="2" y="310"/>
                  </a:cubicBezTo>
                  <a:cubicBezTo>
                    <a:pt x="1" y="317"/>
                    <a:pt x="0" y="325"/>
                    <a:pt x="0" y="333"/>
                  </a:cubicBezTo>
                  <a:cubicBezTo>
                    <a:pt x="0" y="510"/>
                    <a:pt x="0" y="510"/>
                    <a:pt x="0" y="510"/>
                  </a:cubicBezTo>
                  <a:cubicBezTo>
                    <a:pt x="0" y="553"/>
                    <a:pt x="22" y="592"/>
                    <a:pt x="60" y="613"/>
                  </a:cubicBezTo>
                  <a:cubicBezTo>
                    <a:pt x="60" y="911"/>
                    <a:pt x="60" y="911"/>
                    <a:pt x="60" y="911"/>
                  </a:cubicBezTo>
                  <a:cubicBezTo>
                    <a:pt x="60" y="917"/>
                    <a:pt x="65" y="921"/>
                    <a:pt x="70" y="921"/>
                  </a:cubicBezTo>
                  <a:cubicBezTo>
                    <a:pt x="254" y="921"/>
                    <a:pt x="254" y="921"/>
                    <a:pt x="254" y="921"/>
                  </a:cubicBezTo>
                  <a:cubicBezTo>
                    <a:pt x="260" y="921"/>
                    <a:pt x="264" y="917"/>
                    <a:pt x="264" y="911"/>
                  </a:cubicBezTo>
                  <a:cubicBezTo>
                    <a:pt x="264" y="613"/>
                    <a:pt x="264" y="613"/>
                    <a:pt x="264" y="613"/>
                  </a:cubicBezTo>
                  <a:cubicBezTo>
                    <a:pt x="302" y="592"/>
                    <a:pt x="325" y="553"/>
                    <a:pt x="325" y="510"/>
                  </a:cubicBezTo>
                  <a:cubicBezTo>
                    <a:pt x="325" y="333"/>
                    <a:pt x="325" y="333"/>
                    <a:pt x="325" y="333"/>
                  </a:cubicBezTo>
                  <a:cubicBezTo>
                    <a:pt x="325" y="267"/>
                    <a:pt x="272" y="214"/>
                    <a:pt x="206" y="214"/>
                  </a:cubicBezTo>
                  <a:close/>
                  <a:moveTo>
                    <a:pt x="44" y="284"/>
                  </a:moveTo>
                  <a:cubicBezTo>
                    <a:pt x="57" y="284"/>
                    <a:pt x="69" y="273"/>
                    <a:pt x="69" y="259"/>
                  </a:cubicBezTo>
                  <a:cubicBezTo>
                    <a:pt x="69" y="246"/>
                    <a:pt x="57" y="234"/>
                    <a:pt x="44" y="234"/>
                  </a:cubicBezTo>
                  <a:cubicBezTo>
                    <a:pt x="30" y="234"/>
                    <a:pt x="19" y="246"/>
                    <a:pt x="19" y="259"/>
                  </a:cubicBezTo>
                  <a:cubicBezTo>
                    <a:pt x="19" y="273"/>
                    <a:pt x="30" y="284"/>
                    <a:pt x="44" y="284"/>
                  </a:cubicBezTo>
                  <a:close/>
                </a:path>
              </a:pathLst>
            </a:custGeom>
            <a:solidFill>
              <a:schemeClr val="accent4">
                <a:lumMod val="75000"/>
              </a:schemeClr>
            </a:solidFill>
            <a:ln w="9525">
              <a:noFill/>
              <a:round/>
              <a:headEnd/>
              <a:tailEnd/>
            </a:ln>
          </p:spPr>
          <p:txBody>
            <a:bodyPr lIns="0" rIns="0"/>
            <a:lstStyle/>
            <a:p>
              <a:pPr algn="ctr" defTabSz="1070920" eaLnBrk="0" hangingPunct="0">
                <a:lnSpc>
                  <a:spcPct val="90000"/>
                </a:lnSpc>
                <a:spcAft>
                  <a:spcPts val="1406"/>
                </a:spcAft>
                <a:buClr>
                  <a:srgbClr val="FFFFFF"/>
                </a:buClr>
                <a:defRPr/>
              </a:pPr>
              <a:endParaRPr lang="en-US" sz="1100">
                <a:solidFill>
                  <a:srgbClr val="404040"/>
                </a:solidFill>
                <a:latin typeface="Trebuchet MS" pitchFamily="34" charset="0"/>
                <a:cs typeface="MS PGothic" charset="0"/>
              </a:endParaRPr>
            </a:p>
          </p:txBody>
        </p:sp>
        <p:sp>
          <p:nvSpPr>
            <p:cNvPr id="77" name="Freeform 77"/>
            <p:cNvSpPr>
              <a:spLocks noEditPoints="1"/>
            </p:cNvSpPr>
            <p:nvPr/>
          </p:nvSpPr>
          <p:spPr bwMode="auto">
            <a:xfrm>
              <a:off x="4301001" y="3524363"/>
              <a:ext cx="172483" cy="464654"/>
            </a:xfrm>
            <a:custGeom>
              <a:avLst/>
              <a:gdLst/>
              <a:ahLst/>
              <a:cxnLst>
                <a:cxn ang="0">
                  <a:pos x="162" y="197"/>
                </a:cxn>
                <a:cxn ang="0">
                  <a:pos x="261" y="98"/>
                </a:cxn>
                <a:cxn ang="0">
                  <a:pos x="162" y="0"/>
                </a:cxn>
                <a:cxn ang="0">
                  <a:pos x="64" y="98"/>
                </a:cxn>
                <a:cxn ang="0">
                  <a:pos x="162" y="197"/>
                </a:cxn>
                <a:cxn ang="0">
                  <a:pos x="206" y="214"/>
                </a:cxn>
                <a:cxn ang="0">
                  <a:pos x="118" y="214"/>
                </a:cxn>
                <a:cxn ang="0">
                  <a:pos x="92" y="218"/>
                </a:cxn>
                <a:cxn ang="0">
                  <a:pos x="106" y="258"/>
                </a:cxn>
                <a:cxn ang="0">
                  <a:pos x="41" y="323"/>
                </a:cxn>
                <a:cxn ang="0">
                  <a:pos x="2" y="310"/>
                </a:cxn>
                <a:cxn ang="0">
                  <a:pos x="0" y="333"/>
                </a:cxn>
                <a:cxn ang="0">
                  <a:pos x="0" y="510"/>
                </a:cxn>
                <a:cxn ang="0">
                  <a:pos x="60" y="613"/>
                </a:cxn>
                <a:cxn ang="0">
                  <a:pos x="60" y="911"/>
                </a:cxn>
                <a:cxn ang="0">
                  <a:pos x="70" y="921"/>
                </a:cxn>
                <a:cxn ang="0">
                  <a:pos x="254" y="921"/>
                </a:cxn>
                <a:cxn ang="0">
                  <a:pos x="264" y="911"/>
                </a:cxn>
                <a:cxn ang="0">
                  <a:pos x="264" y="613"/>
                </a:cxn>
                <a:cxn ang="0">
                  <a:pos x="325" y="510"/>
                </a:cxn>
                <a:cxn ang="0">
                  <a:pos x="325" y="333"/>
                </a:cxn>
                <a:cxn ang="0">
                  <a:pos x="206" y="214"/>
                </a:cxn>
                <a:cxn ang="0">
                  <a:pos x="44" y="284"/>
                </a:cxn>
                <a:cxn ang="0">
                  <a:pos x="69" y="259"/>
                </a:cxn>
                <a:cxn ang="0">
                  <a:pos x="44" y="234"/>
                </a:cxn>
                <a:cxn ang="0">
                  <a:pos x="19" y="259"/>
                </a:cxn>
                <a:cxn ang="0">
                  <a:pos x="44" y="284"/>
                </a:cxn>
              </a:cxnLst>
              <a:rect l="0" t="0" r="r" b="b"/>
              <a:pathLst>
                <a:path w="325" h="921">
                  <a:moveTo>
                    <a:pt x="162" y="197"/>
                  </a:moveTo>
                  <a:cubicBezTo>
                    <a:pt x="217" y="197"/>
                    <a:pt x="261" y="153"/>
                    <a:pt x="261" y="98"/>
                  </a:cubicBezTo>
                  <a:cubicBezTo>
                    <a:pt x="261" y="44"/>
                    <a:pt x="217" y="0"/>
                    <a:pt x="162" y="0"/>
                  </a:cubicBezTo>
                  <a:cubicBezTo>
                    <a:pt x="108" y="0"/>
                    <a:pt x="64" y="44"/>
                    <a:pt x="64" y="98"/>
                  </a:cubicBezTo>
                  <a:cubicBezTo>
                    <a:pt x="64" y="153"/>
                    <a:pt x="108" y="197"/>
                    <a:pt x="162" y="197"/>
                  </a:cubicBezTo>
                  <a:close/>
                  <a:moveTo>
                    <a:pt x="206" y="214"/>
                  </a:moveTo>
                  <a:cubicBezTo>
                    <a:pt x="118" y="214"/>
                    <a:pt x="118" y="214"/>
                    <a:pt x="118" y="214"/>
                  </a:cubicBezTo>
                  <a:cubicBezTo>
                    <a:pt x="109" y="214"/>
                    <a:pt x="100" y="216"/>
                    <a:pt x="92" y="218"/>
                  </a:cubicBezTo>
                  <a:cubicBezTo>
                    <a:pt x="100" y="229"/>
                    <a:pt x="106" y="242"/>
                    <a:pt x="106" y="258"/>
                  </a:cubicBezTo>
                  <a:cubicBezTo>
                    <a:pt x="106" y="294"/>
                    <a:pt x="77" y="323"/>
                    <a:pt x="41" y="323"/>
                  </a:cubicBezTo>
                  <a:cubicBezTo>
                    <a:pt x="26" y="323"/>
                    <a:pt x="13" y="318"/>
                    <a:pt x="2" y="310"/>
                  </a:cubicBezTo>
                  <a:cubicBezTo>
                    <a:pt x="1" y="317"/>
                    <a:pt x="0" y="325"/>
                    <a:pt x="0" y="333"/>
                  </a:cubicBezTo>
                  <a:cubicBezTo>
                    <a:pt x="0" y="510"/>
                    <a:pt x="0" y="510"/>
                    <a:pt x="0" y="510"/>
                  </a:cubicBezTo>
                  <a:cubicBezTo>
                    <a:pt x="0" y="553"/>
                    <a:pt x="22" y="592"/>
                    <a:pt x="60" y="613"/>
                  </a:cubicBezTo>
                  <a:cubicBezTo>
                    <a:pt x="60" y="911"/>
                    <a:pt x="60" y="911"/>
                    <a:pt x="60" y="911"/>
                  </a:cubicBezTo>
                  <a:cubicBezTo>
                    <a:pt x="60" y="917"/>
                    <a:pt x="65" y="921"/>
                    <a:pt x="70" y="921"/>
                  </a:cubicBezTo>
                  <a:cubicBezTo>
                    <a:pt x="254" y="921"/>
                    <a:pt x="254" y="921"/>
                    <a:pt x="254" y="921"/>
                  </a:cubicBezTo>
                  <a:cubicBezTo>
                    <a:pt x="260" y="921"/>
                    <a:pt x="264" y="917"/>
                    <a:pt x="264" y="911"/>
                  </a:cubicBezTo>
                  <a:cubicBezTo>
                    <a:pt x="264" y="613"/>
                    <a:pt x="264" y="613"/>
                    <a:pt x="264" y="613"/>
                  </a:cubicBezTo>
                  <a:cubicBezTo>
                    <a:pt x="302" y="592"/>
                    <a:pt x="325" y="553"/>
                    <a:pt x="325" y="510"/>
                  </a:cubicBezTo>
                  <a:cubicBezTo>
                    <a:pt x="325" y="333"/>
                    <a:pt x="325" y="333"/>
                    <a:pt x="325" y="333"/>
                  </a:cubicBezTo>
                  <a:cubicBezTo>
                    <a:pt x="325" y="267"/>
                    <a:pt x="272" y="214"/>
                    <a:pt x="206" y="214"/>
                  </a:cubicBezTo>
                  <a:close/>
                  <a:moveTo>
                    <a:pt x="44" y="284"/>
                  </a:moveTo>
                  <a:cubicBezTo>
                    <a:pt x="57" y="284"/>
                    <a:pt x="69" y="273"/>
                    <a:pt x="69" y="259"/>
                  </a:cubicBezTo>
                  <a:cubicBezTo>
                    <a:pt x="69" y="246"/>
                    <a:pt x="57" y="234"/>
                    <a:pt x="44" y="234"/>
                  </a:cubicBezTo>
                  <a:cubicBezTo>
                    <a:pt x="30" y="234"/>
                    <a:pt x="19" y="246"/>
                    <a:pt x="19" y="259"/>
                  </a:cubicBezTo>
                  <a:cubicBezTo>
                    <a:pt x="19" y="273"/>
                    <a:pt x="30" y="284"/>
                    <a:pt x="44" y="284"/>
                  </a:cubicBezTo>
                  <a:close/>
                </a:path>
              </a:pathLst>
            </a:custGeom>
            <a:solidFill>
              <a:schemeClr val="accent4">
                <a:lumMod val="75000"/>
              </a:schemeClr>
            </a:solidFill>
            <a:ln w="9525">
              <a:noFill/>
              <a:round/>
              <a:headEnd/>
              <a:tailEnd/>
            </a:ln>
          </p:spPr>
          <p:txBody>
            <a:bodyPr lIns="0" rIns="0"/>
            <a:lstStyle/>
            <a:p>
              <a:pPr algn="ctr" defTabSz="1070920" eaLnBrk="0" hangingPunct="0">
                <a:lnSpc>
                  <a:spcPct val="90000"/>
                </a:lnSpc>
                <a:spcAft>
                  <a:spcPts val="1406"/>
                </a:spcAft>
                <a:buClr>
                  <a:srgbClr val="FFFFFF"/>
                </a:buClr>
                <a:defRPr/>
              </a:pPr>
              <a:endParaRPr lang="en-US" sz="1100">
                <a:solidFill>
                  <a:srgbClr val="404040"/>
                </a:solidFill>
                <a:latin typeface="Trebuchet MS" pitchFamily="34" charset="0"/>
                <a:cs typeface="MS PGothic" charset="0"/>
              </a:endParaRPr>
            </a:p>
          </p:txBody>
        </p:sp>
      </p:grpSp>
      <p:grpSp>
        <p:nvGrpSpPr>
          <p:cNvPr id="19" name="Group 77"/>
          <p:cNvGrpSpPr>
            <a:grpSpLocks/>
          </p:cNvGrpSpPr>
          <p:nvPr/>
        </p:nvGrpSpPr>
        <p:grpSpPr bwMode="auto">
          <a:xfrm>
            <a:off x="1628305" y="3806825"/>
            <a:ext cx="2918143" cy="344488"/>
            <a:chOff x="409183" y="3515637"/>
            <a:chExt cx="4431216" cy="473380"/>
          </a:xfrm>
        </p:grpSpPr>
        <p:sp>
          <p:nvSpPr>
            <p:cNvPr id="79" name="Freeform 78"/>
            <p:cNvSpPr>
              <a:spLocks noEditPoints="1"/>
            </p:cNvSpPr>
            <p:nvPr/>
          </p:nvSpPr>
          <p:spPr bwMode="auto">
            <a:xfrm>
              <a:off x="775838" y="3515637"/>
              <a:ext cx="172361" cy="464654"/>
            </a:xfrm>
            <a:custGeom>
              <a:avLst/>
              <a:gdLst/>
              <a:ahLst/>
              <a:cxnLst>
                <a:cxn ang="0">
                  <a:pos x="162" y="197"/>
                </a:cxn>
                <a:cxn ang="0">
                  <a:pos x="261" y="98"/>
                </a:cxn>
                <a:cxn ang="0">
                  <a:pos x="162" y="0"/>
                </a:cxn>
                <a:cxn ang="0">
                  <a:pos x="64" y="98"/>
                </a:cxn>
                <a:cxn ang="0">
                  <a:pos x="162" y="197"/>
                </a:cxn>
                <a:cxn ang="0">
                  <a:pos x="206" y="214"/>
                </a:cxn>
                <a:cxn ang="0">
                  <a:pos x="118" y="214"/>
                </a:cxn>
                <a:cxn ang="0">
                  <a:pos x="92" y="218"/>
                </a:cxn>
                <a:cxn ang="0">
                  <a:pos x="106" y="258"/>
                </a:cxn>
                <a:cxn ang="0">
                  <a:pos x="41" y="323"/>
                </a:cxn>
                <a:cxn ang="0">
                  <a:pos x="2" y="310"/>
                </a:cxn>
                <a:cxn ang="0">
                  <a:pos x="0" y="333"/>
                </a:cxn>
                <a:cxn ang="0">
                  <a:pos x="0" y="510"/>
                </a:cxn>
                <a:cxn ang="0">
                  <a:pos x="60" y="613"/>
                </a:cxn>
                <a:cxn ang="0">
                  <a:pos x="60" y="911"/>
                </a:cxn>
                <a:cxn ang="0">
                  <a:pos x="70" y="921"/>
                </a:cxn>
                <a:cxn ang="0">
                  <a:pos x="254" y="921"/>
                </a:cxn>
                <a:cxn ang="0">
                  <a:pos x="264" y="911"/>
                </a:cxn>
                <a:cxn ang="0">
                  <a:pos x="264" y="613"/>
                </a:cxn>
                <a:cxn ang="0">
                  <a:pos x="325" y="510"/>
                </a:cxn>
                <a:cxn ang="0">
                  <a:pos x="325" y="333"/>
                </a:cxn>
                <a:cxn ang="0">
                  <a:pos x="206" y="214"/>
                </a:cxn>
                <a:cxn ang="0">
                  <a:pos x="44" y="284"/>
                </a:cxn>
                <a:cxn ang="0">
                  <a:pos x="69" y="259"/>
                </a:cxn>
                <a:cxn ang="0">
                  <a:pos x="44" y="234"/>
                </a:cxn>
                <a:cxn ang="0">
                  <a:pos x="19" y="259"/>
                </a:cxn>
                <a:cxn ang="0">
                  <a:pos x="44" y="284"/>
                </a:cxn>
              </a:cxnLst>
              <a:rect l="0" t="0" r="r" b="b"/>
              <a:pathLst>
                <a:path w="325" h="921">
                  <a:moveTo>
                    <a:pt x="162" y="197"/>
                  </a:moveTo>
                  <a:cubicBezTo>
                    <a:pt x="217" y="197"/>
                    <a:pt x="261" y="153"/>
                    <a:pt x="261" y="98"/>
                  </a:cubicBezTo>
                  <a:cubicBezTo>
                    <a:pt x="261" y="44"/>
                    <a:pt x="217" y="0"/>
                    <a:pt x="162" y="0"/>
                  </a:cubicBezTo>
                  <a:cubicBezTo>
                    <a:pt x="108" y="0"/>
                    <a:pt x="64" y="44"/>
                    <a:pt x="64" y="98"/>
                  </a:cubicBezTo>
                  <a:cubicBezTo>
                    <a:pt x="64" y="153"/>
                    <a:pt x="108" y="197"/>
                    <a:pt x="162" y="197"/>
                  </a:cubicBezTo>
                  <a:close/>
                  <a:moveTo>
                    <a:pt x="206" y="214"/>
                  </a:moveTo>
                  <a:cubicBezTo>
                    <a:pt x="118" y="214"/>
                    <a:pt x="118" y="214"/>
                    <a:pt x="118" y="214"/>
                  </a:cubicBezTo>
                  <a:cubicBezTo>
                    <a:pt x="109" y="214"/>
                    <a:pt x="100" y="216"/>
                    <a:pt x="92" y="218"/>
                  </a:cubicBezTo>
                  <a:cubicBezTo>
                    <a:pt x="100" y="229"/>
                    <a:pt x="106" y="242"/>
                    <a:pt x="106" y="258"/>
                  </a:cubicBezTo>
                  <a:cubicBezTo>
                    <a:pt x="106" y="294"/>
                    <a:pt x="77" y="323"/>
                    <a:pt x="41" y="323"/>
                  </a:cubicBezTo>
                  <a:cubicBezTo>
                    <a:pt x="26" y="323"/>
                    <a:pt x="13" y="318"/>
                    <a:pt x="2" y="310"/>
                  </a:cubicBezTo>
                  <a:cubicBezTo>
                    <a:pt x="1" y="317"/>
                    <a:pt x="0" y="325"/>
                    <a:pt x="0" y="333"/>
                  </a:cubicBezTo>
                  <a:cubicBezTo>
                    <a:pt x="0" y="510"/>
                    <a:pt x="0" y="510"/>
                    <a:pt x="0" y="510"/>
                  </a:cubicBezTo>
                  <a:cubicBezTo>
                    <a:pt x="0" y="553"/>
                    <a:pt x="22" y="592"/>
                    <a:pt x="60" y="613"/>
                  </a:cubicBezTo>
                  <a:cubicBezTo>
                    <a:pt x="60" y="911"/>
                    <a:pt x="60" y="911"/>
                    <a:pt x="60" y="911"/>
                  </a:cubicBezTo>
                  <a:cubicBezTo>
                    <a:pt x="60" y="917"/>
                    <a:pt x="65" y="921"/>
                    <a:pt x="70" y="921"/>
                  </a:cubicBezTo>
                  <a:cubicBezTo>
                    <a:pt x="254" y="921"/>
                    <a:pt x="254" y="921"/>
                    <a:pt x="254" y="921"/>
                  </a:cubicBezTo>
                  <a:cubicBezTo>
                    <a:pt x="260" y="921"/>
                    <a:pt x="264" y="917"/>
                    <a:pt x="264" y="911"/>
                  </a:cubicBezTo>
                  <a:cubicBezTo>
                    <a:pt x="264" y="613"/>
                    <a:pt x="264" y="613"/>
                    <a:pt x="264" y="613"/>
                  </a:cubicBezTo>
                  <a:cubicBezTo>
                    <a:pt x="302" y="592"/>
                    <a:pt x="325" y="553"/>
                    <a:pt x="325" y="510"/>
                  </a:cubicBezTo>
                  <a:cubicBezTo>
                    <a:pt x="325" y="333"/>
                    <a:pt x="325" y="333"/>
                    <a:pt x="325" y="333"/>
                  </a:cubicBezTo>
                  <a:cubicBezTo>
                    <a:pt x="325" y="267"/>
                    <a:pt x="272" y="214"/>
                    <a:pt x="206" y="214"/>
                  </a:cubicBezTo>
                  <a:close/>
                  <a:moveTo>
                    <a:pt x="44" y="284"/>
                  </a:moveTo>
                  <a:cubicBezTo>
                    <a:pt x="57" y="284"/>
                    <a:pt x="69" y="273"/>
                    <a:pt x="69" y="259"/>
                  </a:cubicBezTo>
                  <a:cubicBezTo>
                    <a:pt x="69" y="246"/>
                    <a:pt x="57" y="234"/>
                    <a:pt x="44" y="234"/>
                  </a:cubicBezTo>
                  <a:cubicBezTo>
                    <a:pt x="30" y="234"/>
                    <a:pt x="19" y="246"/>
                    <a:pt x="19" y="259"/>
                  </a:cubicBezTo>
                  <a:cubicBezTo>
                    <a:pt x="19" y="273"/>
                    <a:pt x="30" y="284"/>
                    <a:pt x="44" y="284"/>
                  </a:cubicBezTo>
                  <a:close/>
                </a:path>
              </a:pathLst>
            </a:custGeom>
            <a:solidFill>
              <a:schemeClr val="accent6"/>
            </a:solidFill>
            <a:ln w="9525">
              <a:noFill/>
              <a:round/>
              <a:headEnd/>
              <a:tailEnd/>
            </a:ln>
          </p:spPr>
          <p:txBody>
            <a:bodyPr lIns="0" rIns="0"/>
            <a:lstStyle/>
            <a:p>
              <a:pPr algn="ctr" defTabSz="1070920" eaLnBrk="0" hangingPunct="0">
                <a:lnSpc>
                  <a:spcPct val="90000"/>
                </a:lnSpc>
                <a:spcAft>
                  <a:spcPts val="1406"/>
                </a:spcAft>
                <a:buClr>
                  <a:srgbClr val="FFFFFF"/>
                </a:buClr>
                <a:defRPr/>
              </a:pPr>
              <a:endParaRPr lang="en-US" sz="1100">
                <a:solidFill>
                  <a:srgbClr val="404040"/>
                </a:solidFill>
                <a:latin typeface="Trebuchet MS" pitchFamily="34" charset="0"/>
                <a:cs typeface="MS PGothic" charset="0"/>
              </a:endParaRPr>
            </a:p>
          </p:txBody>
        </p:sp>
        <p:sp>
          <p:nvSpPr>
            <p:cNvPr id="80" name="Freeform 77"/>
            <p:cNvSpPr>
              <a:spLocks noEditPoints="1"/>
            </p:cNvSpPr>
            <p:nvPr/>
          </p:nvSpPr>
          <p:spPr bwMode="auto">
            <a:xfrm>
              <a:off x="957600" y="3515637"/>
              <a:ext cx="175494" cy="464654"/>
            </a:xfrm>
            <a:custGeom>
              <a:avLst/>
              <a:gdLst/>
              <a:ahLst/>
              <a:cxnLst>
                <a:cxn ang="0">
                  <a:pos x="162" y="197"/>
                </a:cxn>
                <a:cxn ang="0">
                  <a:pos x="261" y="98"/>
                </a:cxn>
                <a:cxn ang="0">
                  <a:pos x="162" y="0"/>
                </a:cxn>
                <a:cxn ang="0">
                  <a:pos x="64" y="98"/>
                </a:cxn>
                <a:cxn ang="0">
                  <a:pos x="162" y="197"/>
                </a:cxn>
                <a:cxn ang="0">
                  <a:pos x="206" y="214"/>
                </a:cxn>
                <a:cxn ang="0">
                  <a:pos x="118" y="214"/>
                </a:cxn>
                <a:cxn ang="0">
                  <a:pos x="92" y="218"/>
                </a:cxn>
                <a:cxn ang="0">
                  <a:pos x="106" y="258"/>
                </a:cxn>
                <a:cxn ang="0">
                  <a:pos x="41" y="323"/>
                </a:cxn>
                <a:cxn ang="0">
                  <a:pos x="2" y="310"/>
                </a:cxn>
                <a:cxn ang="0">
                  <a:pos x="0" y="333"/>
                </a:cxn>
                <a:cxn ang="0">
                  <a:pos x="0" y="510"/>
                </a:cxn>
                <a:cxn ang="0">
                  <a:pos x="60" y="613"/>
                </a:cxn>
                <a:cxn ang="0">
                  <a:pos x="60" y="911"/>
                </a:cxn>
                <a:cxn ang="0">
                  <a:pos x="70" y="921"/>
                </a:cxn>
                <a:cxn ang="0">
                  <a:pos x="254" y="921"/>
                </a:cxn>
                <a:cxn ang="0">
                  <a:pos x="264" y="911"/>
                </a:cxn>
                <a:cxn ang="0">
                  <a:pos x="264" y="613"/>
                </a:cxn>
                <a:cxn ang="0">
                  <a:pos x="325" y="510"/>
                </a:cxn>
                <a:cxn ang="0">
                  <a:pos x="325" y="333"/>
                </a:cxn>
                <a:cxn ang="0">
                  <a:pos x="206" y="214"/>
                </a:cxn>
                <a:cxn ang="0">
                  <a:pos x="44" y="284"/>
                </a:cxn>
                <a:cxn ang="0">
                  <a:pos x="69" y="259"/>
                </a:cxn>
                <a:cxn ang="0">
                  <a:pos x="44" y="234"/>
                </a:cxn>
                <a:cxn ang="0">
                  <a:pos x="19" y="259"/>
                </a:cxn>
                <a:cxn ang="0">
                  <a:pos x="44" y="284"/>
                </a:cxn>
              </a:cxnLst>
              <a:rect l="0" t="0" r="r" b="b"/>
              <a:pathLst>
                <a:path w="325" h="921">
                  <a:moveTo>
                    <a:pt x="162" y="197"/>
                  </a:moveTo>
                  <a:cubicBezTo>
                    <a:pt x="217" y="197"/>
                    <a:pt x="261" y="153"/>
                    <a:pt x="261" y="98"/>
                  </a:cubicBezTo>
                  <a:cubicBezTo>
                    <a:pt x="261" y="44"/>
                    <a:pt x="217" y="0"/>
                    <a:pt x="162" y="0"/>
                  </a:cubicBezTo>
                  <a:cubicBezTo>
                    <a:pt x="108" y="0"/>
                    <a:pt x="64" y="44"/>
                    <a:pt x="64" y="98"/>
                  </a:cubicBezTo>
                  <a:cubicBezTo>
                    <a:pt x="64" y="153"/>
                    <a:pt x="108" y="197"/>
                    <a:pt x="162" y="197"/>
                  </a:cubicBezTo>
                  <a:close/>
                  <a:moveTo>
                    <a:pt x="206" y="214"/>
                  </a:moveTo>
                  <a:cubicBezTo>
                    <a:pt x="118" y="214"/>
                    <a:pt x="118" y="214"/>
                    <a:pt x="118" y="214"/>
                  </a:cubicBezTo>
                  <a:cubicBezTo>
                    <a:pt x="109" y="214"/>
                    <a:pt x="100" y="216"/>
                    <a:pt x="92" y="218"/>
                  </a:cubicBezTo>
                  <a:cubicBezTo>
                    <a:pt x="100" y="229"/>
                    <a:pt x="106" y="242"/>
                    <a:pt x="106" y="258"/>
                  </a:cubicBezTo>
                  <a:cubicBezTo>
                    <a:pt x="106" y="294"/>
                    <a:pt x="77" y="323"/>
                    <a:pt x="41" y="323"/>
                  </a:cubicBezTo>
                  <a:cubicBezTo>
                    <a:pt x="26" y="323"/>
                    <a:pt x="13" y="318"/>
                    <a:pt x="2" y="310"/>
                  </a:cubicBezTo>
                  <a:cubicBezTo>
                    <a:pt x="1" y="317"/>
                    <a:pt x="0" y="325"/>
                    <a:pt x="0" y="333"/>
                  </a:cubicBezTo>
                  <a:cubicBezTo>
                    <a:pt x="0" y="510"/>
                    <a:pt x="0" y="510"/>
                    <a:pt x="0" y="510"/>
                  </a:cubicBezTo>
                  <a:cubicBezTo>
                    <a:pt x="0" y="553"/>
                    <a:pt x="22" y="592"/>
                    <a:pt x="60" y="613"/>
                  </a:cubicBezTo>
                  <a:cubicBezTo>
                    <a:pt x="60" y="911"/>
                    <a:pt x="60" y="911"/>
                    <a:pt x="60" y="911"/>
                  </a:cubicBezTo>
                  <a:cubicBezTo>
                    <a:pt x="60" y="917"/>
                    <a:pt x="65" y="921"/>
                    <a:pt x="70" y="921"/>
                  </a:cubicBezTo>
                  <a:cubicBezTo>
                    <a:pt x="254" y="921"/>
                    <a:pt x="254" y="921"/>
                    <a:pt x="254" y="921"/>
                  </a:cubicBezTo>
                  <a:cubicBezTo>
                    <a:pt x="260" y="921"/>
                    <a:pt x="264" y="917"/>
                    <a:pt x="264" y="911"/>
                  </a:cubicBezTo>
                  <a:cubicBezTo>
                    <a:pt x="264" y="613"/>
                    <a:pt x="264" y="613"/>
                    <a:pt x="264" y="613"/>
                  </a:cubicBezTo>
                  <a:cubicBezTo>
                    <a:pt x="302" y="592"/>
                    <a:pt x="325" y="553"/>
                    <a:pt x="325" y="510"/>
                  </a:cubicBezTo>
                  <a:cubicBezTo>
                    <a:pt x="325" y="333"/>
                    <a:pt x="325" y="333"/>
                    <a:pt x="325" y="333"/>
                  </a:cubicBezTo>
                  <a:cubicBezTo>
                    <a:pt x="325" y="267"/>
                    <a:pt x="272" y="214"/>
                    <a:pt x="206" y="214"/>
                  </a:cubicBezTo>
                  <a:close/>
                  <a:moveTo>
                    <a:pt x="44" y="284"/>
                  </a:moveTo>
                  <a:cubicBezTo>
                    <a:pt x="57" y="284"/>
                    <a:pt x="69" y="273"/>
                    <a:pt x="69" y="259"/>
                  </a:cubicBezTo>
                  <a:cubicBezTo>
                    <a:pt x="69" y="246"/>
                    <a:pt x="57" y="234"/>
                    <a:pt x="44" y="234"/>
                  </a:cubicBezTo>
                  <a:cubicBezTo>
                    <a:pt x="30" y="234"/>
                    <a:pt x="19" y="246"/>
                    <a:pt x="19" y="259"/>
                  </a:cubicBezTo>
                  <a:cubicBezTo>
                    <a:pt x="19" y="273"/>
                    <a:pt x="30" y="284"/>
                    <a:pt x="44" y="284"/>
                  </a:cubicBezTo>
                  <a:close/>
                </a:path>
              </a:pathLst>
            </a:custGeom>
            <a:solidFill>
              <a:schemeClr val="accent6"/>
            </a:solidFill>
            <a:ln w="9525">
              <a:noFill/>
              <a:round/>
              <a:headEnd/>
              <a:tailEnd/>
            </a:ln>
          </p:spPr>
          <p:txBody>
            <a:bodyPr lIns="0" rIns="0"/>
            <a:lstStyle/>
            <a:p>
              <a:pPr algn="ctr" defTabSz="1070920" eaLnBrk="0" hangingPunct="0">
                <a:lnSpc>
                  <a:spcPct val="90000"/>
                </a:lnSpc>
                <a:spcAft>
                  <a:spcPts val="1406"/>
                </a:spcAft>
                <a:buClr>
                  <a:srgbClr val="FFFFFF"/>
                </a:buClr>
                <a:defRPr/>
              </a:pPr>
              <a:endParaRPr lang="en-US" sz="1100">
                <a:solidFill>
                  <a:srgbClr val="404040"/>
                </a:solidFill>
                <a:latin typeface="Trebuchet MS" pitchFamily="34" charset="0"/>
                <a:cs typeface="MS PGothic" charset="0"/>
              </a:endParaRPr>
            </a:p>
          </p:txBody>
        </p:sp>
        <p:sp>
          <p:nvSpPr>
            <p:cNvPr id="81" name="Freeform 77"/>
            <p:cNvSpPr>
              <a:spLocks noEditPoints="1"/>
            </p:cNvSpPr>
            <p:nvPr/>
          </p:nvSpPr>
          <p:spPr bwMode="auto">
            <a:xfrm>
              <a:off x="409183" y="3515637"/>
              <a:ext cx="172359" cy="464654"/>
            </a:xfrm>
            <a:custGeom>
              <a:avLst/>
              <a:gdLst/>
              <a:ahLst/>
              <a:cxnLst>
                <a:cxn ang="0">
                  <a:pos x="162" y="197"/>
                </a:cxn>
                <a:cxn ang="0">
                  <a:pos x="261" y="98"/>
                </a:cxn>
                <a:cxn ang="0">
                  <a:pos x="162" y="0"/>
                </a:cxn>
                <a:cxn ang="0">
                  <a:pos x="64" y="98"/>
                </a:cxn>
                <a:cxn ang="0">
                  <a:pos x="162" y="197"/>
                </a:cxn>
                <a:cxn ang="0">
                  <a:pos x="206" y="214"/>
                </a:cxn>
                <a:cxn ang="0">
                  <a:pos x="118" y="214"/>
                </a:cxn>
                <a:cxn ang="0">
                  <a:pos x="92" y="218"/>
                </a:cxn>
                <a:cxn ang="0">
                  <a:pos x="106" y="258"/>
                </a:cxn>
                <a:cxn ang="0">
                  <a:pos x="41" y="323"/>
                </a:cxn>
                <a:cxn ang="0">
                  <a:pos x="2" y="310"/>
                </a:cxn>
                <a:cxn ang="0">
                  <a:pos x="0" y="333"/>
                </a:cxn>
                <a:cxn ang="0">
                  <a:pos x="0" y="510"/>
                </a:cxn>
                <a:cxn ang="0">
                  <a:pos x="60" y="613"/>
                </a:cxn>
                <a:cxn ang="0">
                  <a:pos x="60" y="911"/>
                </a:cxn>
                <a:cxn ang="0">
                  <a:pos x="70" y="921"/>
                </a:cxn>
                <a:cxn ang="0">
                  <a:pos x="254" y="921"/>
                </a:cxn>
                <a:cxn ang="0">
                  <a:pos x="264" y="911"/>
                </a:cxn>
                <a:cxn ang="0">
                  <a:pos x="264" y="613"/>
                </a:cxn>
                <a:cxn ang="0">
                  <a:pos x="325" y="510"/>
                </a:cxn>
                <a:cxn ang="0">
                  <a:pos x="325" y="333"/>
                </a:cxn>
                <a:cxn ang="0">
                  <a:pos x="206" y="214"/>
                </a:cxn>
                <a:cxn ang="0">
                  <a:pos x="44" y="284"/>
                </a:cxn>
                <a:cxn ang="0">
                  <a:pos x="69" y="259"/>
                </a:cxn>
                <a:cxn ang="0">
                  <a:pos x="44" y="234"/>
                </a:cxn>
                <a:cxn ang="0">
                  <a:pos x="19" y="259"/>
                </a:cxn>
                <a:cxn ang="0">
                  <a:pos x="44" y="284"/>
                </a:cxn>
              </a:cxnLst>
              <a:rect l="0" t="0" r="r" b="b"/>
              <a:pathLst>
                <a:path w="325" h="921">
                  <a:moveTo>
                    <a:pt x="162" y="197"/>
                  </a:moveTo>
                  <a:cubicBezTo>
                    <a:pt x="217" y="197"/>
                    <a:pt x="261" y="153"/>
                    <a:pt x="261" y="98"/>
                  </a:cubicBezTo>
                  <a:cubicBezTo>
                    <a:pt x="261" y="44"/>
                    <a:pt x="217" y="0"/>
                    <a:pt x="162" y="0"/>
                  </a:cubicBezTo>
                  <a:cubicBezTo>
                    <a:pt x="108" y="0"/>
                    <a:pt x="64" y="44"/>
                    <a:pt x="64" y="98"/>
                  </a:cubicBezTo>
                  <a:cubicBezTo>
                    <a:pt x="64" y="153"/>
                    <a:pt x="108" y="197"/>
                    <a:pt x="162" y="197"/>
                  </a:cubicBezTo>
                  <a:close/>
                  <a:moveTo>
                    <a:pt x="206" y="214"/>
                  </a:moveTo>
                  <a:cubicBezTo>
                    <a:pt x="118" y="214"/>
                    <a:pt x="118" y="214"/>
                    <a:pt x="118" y="214"/>
                  </a:cubicBezTo>
                  <a:cubicBezTo>
                    <a:pt x="109" y="214"/>
                    <a:pt x="100" y="216"/>
                    <a:pt x="92" y="218"/>
                  </a:cubicBezTo>
                  <a:cubicBezTo>
                    <a:pt x="100" y="229"/>
                    <a:pt x="106" y="242"/>
                    <a:pt x="106" y="258"/>
                  </a:cubicBezTo>
                  <a:cubicBezTo>
                    <a:pt x="106" y="294"/>
                    <a:pt x="77" y="323"/>
                    <a:pt x="41" y="323"/>
                  </a:cubicBezTo>
                  <a:cubicBezTo>
                    <a:pt x="26" y="323"/>
                    <a:pt x="13" y="318"/>
                    <a:pt x="2" y="310"/>
                  </a:cubicBezTo>
                  <a:cubicBezTo>
                    <a:pt x="1" y="317"/>
                    <a:pt x="0" y="325"/>
                    <a:pt x="0" y="333"/>
                  </a:cubicBezTo>
                  <a:cubicBezTo>
                    <a:pt x="0" y="510"/>
                    <a:pt x="0" y="510"/>
                    <a:pt x="0" y="510"/>
                  </a:cubicBezTo>
                  <a:cubicBezTo>
                    <a:pt x="0" y="553"/>
                    <a:pt x="22" y="592"/>
                    <a:pt x="60" y="613"/>
                  </a:cubicBezTo>
                  <a:cubicBezTo>
                    <a:pt x="60" y="911"/>
                    <a:pt x="60" y="911"/>
                    <a:pt x="60" y="911"/>
                  </a:cubicBezTo>
                  <a:cubicBezTo>
                    <a:pt x="60" y="917"/>
                    <a:pt x="65" y="921"/>
                    <a:pt x="70" y="921"/>
                  </a:cubicBezTo>
                  <a:cubicBezTo>
                    <a:pt x="254" y="921"/>
                    <a:pt x="254" y="921"/>
                    <a:pt x="254" y="921"/>
                  </a:cubicBezTo>
                  <a:cubicBezTo>
                    <a:pt x="260" y="921"/>
                    <a:pt x="264" y="917"/>
                    <a:pt x="264" y="911"/>
                  </a:cubicBezTo>
                  <a:cubicBezTo>
                    <a:pt x="264" y="613"/>
                    <a:pt x="264" y="613"/>
                    <a:pt x="264" y="613"/>
                  </a:cubicBezTo>
                  <a:cubicBezTo>
                    <a:pt x="302" y="592"/>
                    <a:pt x="325" y="553"/>
                    <a:pt x="325" y="510"/>
                  </a:cubicBezTo>
                  <a:cubicBezTo>
                    <a:pt x="325" y="333"/>
                    <a:pt x="325" y="333"/>
                    <a:pt x="325" y="333"/>
                  </a:cubicBezTo>
                  <a:cubicBezTo>
                    <a:pt x="325" y="267"/>
                    <a:pt x="272" y="214"/>
                    <a:pt x="206" y="214"/>
                  </a:cubicBezTo>
                  <a:close/>
                  <a:moveTo>
                    <a:pt x="44" y="284"/>
                  </a:moveTo>
                  <a:cubicBezTo>
                    <a:pt x="57" y="284"/>
                    <a:pt x="69" y="273"/>
                    <a:pt x="69" y="259"/>
                  </a:cubicBezTo>
                  <a:cubicBezTo>
                    <a:pt x="69" y="246"/>
                    <a:pt x="57" y="234"/>
                    <a:pt x="44" y="234"/>
                  </a:cubicBezTo>
                  <a:cubicBezTo>
                    <a:pt x="30" y="234"/>
                    <a:pt x="19" y="246"/>
                    <a:pt x="19" y="259"/>
                  </a:cubicBezTo>
                  <a:cubicBezTo>
                    <a:pt x="19" y="273"/>
                    <a:pt x="30" y="284"/>
                    <a:pt x="44" y="284"/>
                  </a:cubicBezTo>
                  <a:close/>
                </a:path>
              </a:pathLst>
            </a:custGeom>
            <a:solidFill>
              <a:schemeClr val="accent6"/>
            </a:solidFill>
            <a:ln w="9525">
              <a:noFill/>
              <a:round/>
              <a:headEnd/>
              <a:tailEnd/>
            </a:ln>
          </p:spPr>
          <p:txBody>
            <a:bodyPr lIns="0" rIns="0"/>
            <a:lstStyle/>
            <a:p>
              <a:pPr algn="ctr" defTabSz="1070920" eaLnBrk="0" hangingPunct="0">
                <a:lnSpc>
                  <a:spcPct val="90000"/>
                </a:lnSpc>
                <a:spcAft>
                  <a:spcPts val="1406"/>
                </a:spcAft>
                <a:buClr>
                  <a:srgbClr val="FFFFFF"/>
                </a:buClr>
                <a:defRPr/>
              </a:pPr>
              <a:endParaRPr lang="en-US" sz="1100">
                <a:solidFill>
                  <a:srgbClr val="404040"/>
                </a:solidFill>
                <a:latin typeface="Trebuchet MS" pitchFamily="34" charset="0"/>
                <a:cs typeface="MS PGothic" charset="0"/>
              </a:endParaRPr>
            </a:p>
          </p:txBody>
        </p:sp>
        <p:sp>
          <p:nvSpPr>
            <p:cNvPr id="82" name="Freeform 77"/>
            <p:cNvSpPr>
              <a:spLocks noEditPoints="1"/>
            </p:cNvSpPr>
            <p:nvPr/>
          </p:nvSpPr>
          <p:spPr bwMode="auto">
            <a:xfrm>
              <a:off x="590944" y="3515637"/>
              <a:ext cx="172359" cy="464654"/>
            </a:xfrm>
            <a:custGeom>
              <a:avLst/>
              <a:gdLst/>
              <a:ahLst/>
              <a:cxnLst>
                <a:cxn ang="0">
                  <a:pos x="162" y="197"/>
                </a:cxn>
                <a:cxn ang="0">
                  <a:pos x="261" y="98"/>
                </a:cxn>
                <a:cxn ang="0">
                  <a:pos x="162" y="0"/>
                </a:cxn>
                <a:cxn ang="0">
                  <a:pos x="64" y="98"/>
                </a:cxn>
                <a:cxn ang="0">
                  <a:pos x="162" y="197"/>
                </a:cxn>
                <a:cxn ang="0">
                  <a:pos x="206" y="214"/>
                </a:cxn>
                <a:cxn ang="0">
                  <a:pos x="118" y="214"/>
                </a:cxn>
                <a:cxn ang="0">
                  <a:pos x="92" y="218"/>
                </a:cxn>
                <a:cxn ang="0">
                  <a:pos x="106" y="258"/>
                </a:cxn>
                <a:cxn ang="0">
                  <a:pos x="41" y="323"/>
                </a:cxn>
                <a:cxn ang="0">
                  <a:pos x="2" y="310"/>
                </a:cxn>
                <a:cxn ang="0">
                  <a:pos x="0" y="333"/>
                </a:cxn>
                <a:cxn ang="0">
                  <a:pos x="0" y="510"/>
                </a:cxn>
                <a:cxn ang="0">
                  <a:pos x="60" y="613"/>
                </a:cxn>
                <a:cxn ang="0">
                  <a:pos x="60" y="911"/>
                </a:cxn>
                <a:cxn ang="0">
                  <a:pos x="70" y="921"/>
                </a:cxn>
                <a:cxn ang="0">
                  <a:pos x="254" y="921"/>
                </a:cxn>
                <a:cxn ang="0">
                  <a:pos x="264" y="911"/>
                </a:cxn>
                <a:cxn ang="0">
                  <a:pos x="264" y="613"/>
                </a:cxn>
                <a:cxn ang="0">
                  <a:pos x="325" y="510"/>
                </a:cxn>
                <a:cxn ang="0">
                  <a:pos x="325" y="333"/>
                </a:cxn>
                <a:cxn ang="0">
                  <a:pos x="206" y="214"/>
                </a:cxn>
                <a:cxn ang="0">
                  <a:pos x="44" y="284"/>
                </a:cxn>
                <a:cxn ang="0">
                  <a:pos x="69" y="259"/>
                </a:cxn>
                <a:cxn ang="0">
                  <a:pos x="44" y="234"/>
                </a:cxn>
                <a:cxn ang="0">
                  <a:pos x="19" y="259"/>
                </a:cxn>
                <a:cxn ang="0">
                  <a:pos x="44" y="284"/>
                </a:cxn>
              </a:cxnLst>
              <a:rect l="0" t="0" r="r" b="b"/>
              <a:pathLst>
                <a:path w="325" h="921">
                  <a:moveTo>
                    <a:pt x="162" y="197"/>
                  </a:moveTo>
                  <a:cubicBezTo>
                    <a:pt x="217" y="197"/>
                    <a:pt x="261" y="153"/>
                    <a:pt x="261" y="98"/>
                  </a:cubicBezTo>
                  <a:cubicBezTo>
                    <a:pt x="261" y="44"/>
                    <a:pt x="217" y="0"/>
                    <a:pt x="162" y="0"/>
                  </a:cubicBezTo>
                  <a:cubicBezTo>
                    <a:pt x="108" y="0"/>
                    <a:pt x="64" y="44"/>
                    <a:pt x="64" y="98"/>
                  </a:cubicBezTo>
                  <a:cubicBezTo>
                    <a:pt x="64" y="153"/>
                    <a:pt x="108" y="197"/>
                    <a:pt x="162" y="197"/>
                  </a:cubicBezTo>
                  <a:close/>
                  <a:moveTo>
                    <a:pt x="206" y="214"/>
                  </a:moveTo>
                  <a:cubicBezTo>
                    <a:pt x="118" y="214"/>
                    <a:pt x="118" y="214"/>
                    <a:pt x="118" y="214"/>
                  </a:cubicBezTo>
                  <a:cubicBezTo>
                    <a:pt x="109" y="214"/>
                    <a:pt x="100" y="216"/>
                    <a:pt x="92" y="218"/>
                  </a:cubicBezTo>
                  <a:cubicBezTo>
                    <a:pt x="100" y="229"/>
                    <a:pt x="106" y="242"/>
                    <a:pt x="106" y="258"/>
                  </a:cubicBezTo>
                  <a:cubicBezTo>
                    <a:pt x="106" y="294"/>
                    <a:pt x="77" y="323"/>
                    <a:pt x="41" y="323"/>
                  </a:cubicBezTo>
                  <a:cubicBezTo>
                    <a:pt x="26" y="323"/>
                    <a:pt x="13" y="318"/>
                    <a:pt x="2" y="310"/>
                  </a:cubicBezTo>
                  <a:cubicBezTo>
                    <a:pt x="1" y="317"/>
                    <a:pt x="0" y="325"/>
                    <a:pt x="0" y="333"/>
                  </a:cubicBezTo>
                  <a:cubicBezTo>
                    <a:pt x="0" y="510"/>
                    <a:pt x="0" y="510"/>
                    <a:pt x="0" y="510"/>
                  </a:cubicBezTo>
                  <a:cubicBezTo>
                    <a:pt x="0" y="553"/>
                    <a:pt x="22" y="592"/>
                    <a:pt x="60" y="613"/>
                  </a:cubicBezTo>
                  <a:cubicBezTo>
                    <a:pt x="60" y="911"/>
                    <a:pt x="60" y="911"/>
                    <a:pt x="60" y="911"/>
                  </a:cubicBezTo>
                  <a:cubicBezTo>
                    <a:pt x="60" y="917"/>
                    <a:pt x="65" y="921"/>
                    <a:pt x="70" y="921"/>
                  </a:cubicBezTo>
                  <a:cubicBezTo>
                    <a:pt x="254" y="921"/>
                    <a:pt x="254" y="921"/>
                    <a:pt x="254" y="921"/>
                  </a:cubicBezTo>
                  <a:cubicBezTo>
                    <a:pt x="260" y="921"/>
                    <a:pt x="264" y="917"/>
                    <a:pt x="264" y="911"/>
                  </a:cubicBezTo>
                  <a:cubicBezTo>
                    <a:pt x="264" y="613"/>
                    <a:pt x="264" y="613"/>
                    <a:pt x="264" y="613"/>
                  </a:cubicBezTo>
                  <a:cubicBezTo>
                    <a:pt x="302" y="592"/>
                    <a:pt x="325" y="553"/>
                    <a:pt x="325" y="510"/>
                  </a:cubicBezTo>
                  <a:cubicBezTo>
                    <a:pt x="325" y="333"/>
                    <a:pt x="325" y="333"/>
                    <a:pt x="325" y="333"/>
                  </a:cubicBezTo>
                  <a:cubicBezTo>
                    <a:pt x="325" y="267"/>
                    <a:pt x="272" y="214"/>
                    <a:pt x="206" y="214"/>
                  </a:cubicBezTo>
                  <a:close/>
                  <a:moveTo>
                    <a:pt x="44" y="284"/>
                  </a:moveTo>
                  <a:cubicBezTo>
                    <a:pt x="57" y="284"/>
                    <a:pt x="69" y="273"/>
                    <a:pt x="69" y="259"/>
                  </a:cubicBezTo>
                  <a:cubicBezTo>
                    <a:pt x="69" y="246"/>
                    <a:pt x="57" y="234"/>
                    <a:pt x="44" y="234"/>
                  </a:cubicBezTo>
                  <a:cubicBezTo>
                    <a:pt x="30" y="234"/>
                    <a:pt x="19" y="246"/>
                    <a:pt x="19" y="259"/>
                  </a:cubicBezTo>
                  <a:cubicBezTo>
                    <a:pt x="19" y="273"/>
                    <a:pt x="30" y="284"/>
                    <a:pt x="44" y="284"/>
                  </a:cubicBezTo>
                  <a:close/>
                </a:path>
              </a:pathLst>
            </a:custGeom>
            <a:solidFill>
              <a:schemeClr val="accent6"/>
            </a:solidFill>
            <a:ln w="9525">
              <a:noFill/>
              <a:round/>
              <a:headEnd/>
              <a:tailEnd/>
            </a:ln>
          </p:spPr>
          <p:txBody>
            <a:bodyPr lIns="0" rIns="0"/>
            <a:lstStyle/>
            <a:p>
              <a:pPr algn="ctr" defTabSz="1070920" eaLnBrk="0" hangingPunct="0">
                <a:lnSpc>
                  <a:spcPct val="90000"/>
                </a:lnSpc>
                <a:spcAft>
                  <a:spcPts val="1406"/>
                </a:spcAft>
                <a:buClr>
                  <a:srgbClr val="FFFFFF"/>
                </a:buClr>
                <a:defRPr/>
              </a:pPr>
              <a:endParaRPr lang="en-US" sz="1100">
                <a:solidFill>
                  <a:srgbClr val="404040"/>
                </a:solidFill>
                <a:latin typeface="Trebuchet MS" pitchFamily="34" charset="0"/>
                <a:cs typeface="MS PGothic" charset="0"/>
              </a:endParaRPr>
            </a:p>
          </p:txBody>
        </p:sp>
        <p:sp>
          <p:nvSpPr>
            <p:cNvPr id="32867" name="Freeform 82"/>
            <p:cNvSpPr>
              <a:spLocks noEditPoints="1"/>
            </p:cNvSpPr>
            <p:nvPr/>
          </p:nvSpPr>
          <p:spPr bwMode="auto">
            <a:xfrm>
              <a:off x="1515943" y="3515637"/>
              <a:ext cx="171235" cy="464490"/>
            </a:xfrm>
            <a:custGeom>
              <a:avLst/>
              <a:gdLst>
                <a:gd name="T0" fmla="*/ 85354 w 325"/>
                <a:gd name="T1" fmla="*/ 99353 h 921"/>
                <a:gd name="T2" fmla="*/ 137515 w 325"/>
                <a:gd name="T3" fmla="*/ 49425 h 921"/>
                <a:gd name="T4" fmla="*/ 85354 w 325"/>
                <a:gd name="T5" fmla="*/ 0 h 921"/>
                <a:gd name="T6" fmla="*/ 33720 w 325"/>
                <a:gd name="T7" fmla="*/ 49425 h 921"/>
                <a:gd name="T8" fmla="*/ 85354 w 325"/>
                <a:gd name="T9" fmla="*/ 99353 h 921"/>
                <a:gd name="T10" fmla="*/ 108537 w 325"/>
                <a:gd name="T11" fmla="*/ 107927 h 921"/>
                <a:gd name="T12" fmla="*/ 62171 w 325"/>
                <a:gd name="T13" fmla="*/ 107927 h 921"/>
                <a:gd name="T14" fmla="*/ 48473 w 325"/>
                <a:gd name="T15" fmla="*/ 109944 h 921"/>
                <a:gd name="T16" fmla="*/ 55849 w 325"/>
                <a:gd name="T17" fmla="*/ 130118 h 921"/>
                <a:gd name="T18" fmla="*/ 21602 w 325"/>
                <a:gd name="T19" fmla="*/ 162899 h 921"/>
                <a:gd name="T20" fmla="*/ 1054 w 325"/>
                <a:gd name="T21" fmla="*/ 156343 h 921"/>
                <a:gd name="T22" fmla="*/ 0 w 325"/>
                <a:gd name="T23" fmla="*/ 167943 h 921"/>
                <a:gd name="T24" fmla="*/ 0 w 325"/>
                <a:gd name="T25" fmla="*/ 257209 h 921"/>
                <a:gd name="T26" fmla="*/ 31613 w 325"/>
                <a:gd name="T27" fmla="*/ 309156 h 921"/>
                <a:gd name="T28" fmla="*/ 31613 w 325"/>
                <a:gd name="T29" fmla="*/ 459447 h 921"/>
                <a:gd name="T30" fmla="*/ 36881 w 325"/>
                <a:gd name="T31" fmla="*/ 464490 h 921"/>
                <a:gd name="T32" fmla="*/ 133827 w 325"/>
                <a:gd name="T33" fmla="*/ 464490 h 921"/>
                <a:gd name="T34" fmla="*/ 139096 w 325"/>
                <a:gd name="T35" fmla="*/ 459447 h 921"/>
                <a:gd name="T36" fmla="*/ 139096 w 325"/>
                <a:gd name="T37" fmla="*/ 309156 h 921"/>
                <a:gd name="T38" fmla="*/ 171235 w 325"/>
                <a:gd name="T39" fmla="*/ 257209 h 921"/>
                <a:gd name="T40" fmla="*/ 171235 w 325"/>
                <a:gd name="T41" fmla="*/ 167943 h 921"/>
                <a:gd name="T42" fmla="*/ 108537 w 325"/>
                <a:gd name="T43" fmla="*/ 107927 h 921"/>
                <a:gd name="T44" fmla="*/ 23183 w 325"/>
                <a:gd name="T45" fmla="*/ 143230 h 921"/>
                <a:gd name="T46" fmla="*/ 36355 w 325"/>
                <a:gd name="T47" fmla="*/ 130622 h 921"/>
                <a:gd name="T48" fmla="*/ 23183 w 325"/>
                <a:gd name="T49" fmla="*/ 118014 h 921"/>
                <a:gd name="T50" fmla="*/ 10011 w 325"/>
                <a:gd name="T51" fmla="*/ 130622 h 921"/>
                <a:gd name="T52" fmla="*/ 23183 w 325"/>
                <a:gd name="T53" fmla="*/ 143230 h 921"/>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325"/>
                <a:gd name="T82" fmla="*/ 0 h 921"/>
                <a:gd name="T83" fmla="*/ 325 w 325"/>
                <a:gd name="T84" fmla="*/ 921 h 921"/>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325" h="921">
                  <a:moveTo>
                    <a:pt x="162" y="197"/>
                  </a:moveTo>
                  <a:cubicBezTo>
                    <a:pt x="217" y="197"/>
                    <a:pt x="261" y="153"/>
                    <a:pt x="261" y="98"/>
                  </a:cubicBezTo>
                  <a:cubicBezTo>
                    <a:pt x="261" y="44"/>
                    <a:pt x="217" y="0"/>
                    <a:pt x="162" y="0"/>
                  </a:cubicBezTo>
                  <a:cubicBezTo>
                    <a:pt x="108" y="0"/>
                    <a:pt x="64" y="44"/>
                    <a:pt x="64" y="98"/>
                  </a:cubicBezTo>
                  <a:cubicBezTo>
                    <a:pt x="64" y="153"/>
                    <a:pt x="108" y="197"/>
                    <a:pt x="162" y="197"/>
                  </a:cubicBezTo>
                  <a:close/>
                  <a:moveTo>
                    <a:pt x="206" y="214"/>
                  </a:moveTo>
                  <a:cubicBezTo>
                    <a:pt x="118" y="214"/>
                    <a:pt x="118" y="214"/>
                    <a:pt x="118" y="214"/>
                  </a:cubicBezTo>
                  <a:cubicBezTo>
                    <a:pt x="109" y="214"/>
                    <a:pt x="100" y="216"/>
                    <a:pt x="92" y="218"/>
                  </a:cubicBezTo>
                  <a:cubicBezTo>
                    <a:pt x="100" y="229"/>
                    <a:pt x="106" y="242"/>
                    <a:pt x="106" y="258"/>
                  </a:cubicBezTo>
                  <a:cubicBezTo>
                    <a:pt x="106" y="294"/>
                    <a:pt x="77" y="323"/>
                    <a:pt x="41" y="323"/>
                  </a:cubicBezTo>
                  <a:cubicBezTo>
                    <a:pt x="26" y="323"/>
                    <a:pt x="13" y="318"/>
                    <a:pt x="2" y="310"/>
                  </a:cubicBezTo>
                  <a:cubicBezTo>
                    <a:pt x="1" y="317"/>
                    <a:pt x="0" y="325"/>
                    <a:pt x="0" y="333"/>
                  </a:cubicBezTo>
                  <a:cubicBezTo>
                    <a:pt x="0" y="510"/>
                    <a:pt x="0" y="510"/>
                    <a:pt x="0" y="510"/>
                  </a:cubicBezTo>
                  <a:cubicBezTo>
                    <a:pt x="0" y="553"/>
                    <a:pt x="22" y="592"/>
                    <a:pt x="60" y="613"/>
                  </a:cubicBezTo>
                  <a:cubicBezTo>
                    <a:pt x="60" y="911"/>
                    <a:pt x="60" y="911"/>
                    <a:pt x="60" y="911"/>
                  </a:cubicBezTo>
                  <a:cubicBezTo>
                    <a:pt x="60" y="917"/>
                    <a:pt x="65" y="921"/>
                    <a:pt x="70" y="921"/>
                  </a:cubicBezTo>
                  <a:cubicBezTo>
                    <a:pt x="254" y="921"/>
                    <a:pt x="254" y="921"/>
                    <a:pt x="254" y="921"/>
                  </a:cubicBezTo>
                  <a:cubicBezTo>
                    <a:pt x="260" y="921"/>
                    <a:pt x="264" y="917"/>
                    <a:pt x="264" y="911"/>
                  </a:cubicBezTo>
                  <a:cubicBezTo>
                    <a:pt x="264" y="613"/>
                    <a:pt x="264" y="613"/>
                    <a:pt x="264" y="613"/>
                  </a:cubicBezTo>
                  <a:cubicBezTo>
                    <a:pt x="302" y="592"/>
                    <a:pt x="325" y="553"/>
                    <a:pt x="325" y="510"/>
                  </a:cubicBezTo>
                  <a:cubicBezTo>
                    <a:pt x="325" y="333"/>
                    <a:pt x="325" y="333"/>
                    <a:pt x="325" y="333"/>
                  </a:cubicBezTo>
                  <a:cubicBezTo>
                    <a:pt x="325" y="267"/>
                    <a:pt x="272" y="214"/>
                    <a:pt x="206" y="214"/>
                  </a:cubicBezTo>
                  <a:close/>
                  <a:moveTo>
                    <a:pt x="44" y="284"/>
                  </a:moveTo>
                  <a:cubicBezTo>
                    <a:pt x="57" y="284"/>
                    <a:pt x="69" y="273"/>
                    <a:pt x="69" y="259"/>
                  </a:cubicBezTo>
                  <a:cubicBezTo>
                    <a:pt x="69" y="246"/>
                    <a:pt x="57" y="234"/>
                    <a:pt x="44" y="234"/>
                  </a:cubicBezTo>
                  <a:cubicBezTo>
                    <a:pt x="30" y="234"/>
                    <a:pt x="19" y="246"/>
                    <a:pt x="19" y="259"/>
                  </a:cubicBezTo>
                  <a:cubicBezTo>
                    <a:pt x="19" y="273"/>
                    <a:pt x="30" y="284"/>
                    <a:pt x="44" y="284"/>
                  </a:cubicBezTo>
                  <a:close/>
                </a:path>
              </a:pathLst>
            </a:custGeom>
            <a:solidFill>
              <a:schemeClr val="accent1"/>
            </a:solidFill>
            <a:ln w="9525">
              <a:noFill/>
              <a:round/>
              <a:headEnd/>
              <a:tailEnd/>
            </a:ln>
          </p:spPr>
          <p:txBody>
            <a:bodyPr lIns="0" rIns="0"/>
            <a:lstStyle/>
            <a:p>
              <a:endParaRPr lang="en-US"/>
            </a:p>
          </p:txBody>
        </p:sp>
        <p:sp>
          <p:nvSpPr>
            <p:cNvPr id="32868" name="Freeform 77"/>
            <p:cNvSpPr>
              <a:spLocks noEditPoints="1"/>
            </p:cNvSpPr>
            <p:nvPr/>
          </p:nvSpPr>
          <p:spPr bwMode="auto">
            <a:xfrm>
              <a:off x="1699707" y="3515637"/>
              <a:ext cx="171235" cy="464490"/>
            </a:xfrm>
            <a:custGeom>
              <a:avLst/>
              <a:gdLst>
                <a:gd name="T0" fmla="*/ 85354 w 325"/>
                <a:gd name="T1" fmla="*/ 99353 h 921"/>
                <a:gd name="T2" fmla="*/ 137515 w 325"/>
                <a:gd name="T3" fmla="*/ 49425 h 921"/>
                <a:gd name="T4" fmla="*/ 85354 w 325"/>
                <a:gd name="T5" fmla="*/ 0 h 921"/>
                <a:gd name="T6" fmla="*/ 33720 w 325"/>
                <a:gd name="T7" fmla="*/ 49425 h 921"/>
                <a:gd name="T8" fmla="*/ 85354 w 325"/>
                <a:gd name="T9" fmla="*/ 99353 h 921"/>
                <a:gd name="T10" fmla="*/ 108537 w 325"/>
                <a:gd name="T11" fmla="*/ 107927 h 921"/>
                <a:gd name="T12" fmla="*/ 62171 w 325"/>
                <a:gd name="T13" fmla="*/ 107927 h 921"/>
                <a:gd name="T14" fmla="*/ 48473 w 325"/>
                <a:gd name="T15" fmla="*/ 109944 h 921"/>
                <a:gd name="T16" fmla="*/ 55849 w 325"/>
                <a:gd name="T17" fmla="*/ 130118 h 921"/>
                <a:gd name="T18" fmla="*/ 21602 w 325"/>
                <a:gd name="T19" fmla="*/ 162899 h 921"/>
                <a:gd name="T20" fmla="*/ 1054 w 325"/>
                <a:gd name="T21" fmla="*/ 156343 h 921"/>
                <a:gd name="T22" fmla="*/ 0 w 325"/>
                <a:gd name="T23" fmla="*/ 167943 h 921"/>
                <a:gd name="T24" fmla="*/ 0 w 325"/>
                <a:gd name="T25" fmla="*/ 257209 h 921"/>
                <a:gd name="T26" fmla="*/ 31613 w 325"/>
                <a:gd name="T27" fmla="*/ 309156 h 921"/>
                <a:gd name="T28" fmla="*/ 31613 w 325"/>
                <a:gd name="T29" fmla="*/ 459447 h 921"/>
                <a:gd name="T30" fmla="*/ 36881 w 325"/>
                <a:gd name="T31" fmla="*/ 464490 h 921"/>
                <a:gd name="T32" fmla="*/ 133827 w 325"/>
                <a:gd name="T33" fmla="*/ 464490 h 921"/>
                <a:gd name="T34" fmla="*/ 139096 w 325"/>
                <a:gd name="T35" fmla="*/ 459447 h 921"/>
                <a:gd name="T36" fmla="*/ 139096 w 325"/>
                <a:gd name="T37" fmla="*/ 309156 h 921"/>
                <a:gd name="T38" fmla="*/ 171235 w 325"/>
                <a:gd name="T39" fmla="*/ 257209 h 921"/>
                <a:gd name="T40" fmla="*/ 171235 w 325"/>
                <a:gd name="T41" fmla="*/ 167943 h 921"/>
                <a:gd name="T42" fmla="*/ 108537 w 325"/>
                <a:gd name="T43" fmla="*/ 107927 h 921"/>
                <a:gd name="T44" fmla="*/ 23183 w 325"/>
                <a:gd name="T45" fmla="*/ 143230 h 921"/>
                <a:gd name="T46" fmla="*/ 36355 w 325"/>
                <a:gd name="T47" fmla="*/ 130622 h 921"/>
                <a:gd name="T48" fmla="*/ 23183 w 325"/>
                <a:gd name="T49" fmla="*/ 118014 h 921"/>
                <a:gd name="T50" fmla="*/ 10011 w 325"/>
                <a:gd name="T51" fmla="*/ 130622 h 921"/>
                <a:gd name="T52" fmla="*/ 23183 w 325"/>
                <a:gd name="T53" fmla="*/ 143230 h 921"/>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325"/>
                <a:gd name="T82" fmla="*/ 0 h 921"/>
                <a:gd name="T83" fmla="*/ 325 w 325"/>
                <a:gd name="T84" fmla="*/ 921 h 921"/>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325" h="921">
                  <a:moveTo>
                    <a:pt x="162" y="197"/>
                  </a:moveTo>
                  <a:cubicBezTo>
                    <a:pt x="217" y="197"/>
                    <a:pt x="261" y="153"/>
                    <a:pt x="261" y="98"/>
                  </a:cubicBezTo>
                  <a:cubicBezTo>
                    <a:pt x="261" y="44"/>
                    <a:pt x="217" y="0"/>
                    <a:pt x="162" y="0"/>
                  </a:cubicBezTo>
                  <a:cubicBezTo>
                    <a:pt x="108" y="0"/>
                    <a:pt x="64" y="44"/>
                    <a:pt x="64" y="98"/>
                  </a:cubicBezTo>
                  <a:cubicBezTo>
                    <a:pt x="64" y="153"/>
                    <a:pt x="108" y="197"/>
                    <a:pt x="162" y="197"/>
                  </a:cubicBezTo>
                  <a:close/>
                  <a:moveTo>
                    <a:pt x="206" y="214"/>
                  </a:moveTo>
                  <a:cubicBezTo>
                    <a:pt x="118" y="214"/>
                    <a:pt x="118" y="214"/>
                    <a:pt x="118" y="214"/>
                  </a:cubicBezTo>
                  <a:cubicBezTo>
                    <a:pt x="109" y="214"/>
                    <a:pt x="100" y="216"/>
                    <a:pt x="92" y="218"/>
                  </a:cubicBezTo>
                  <a:cubicBezTo>
                    <a:pt x="100" y="229"/>
                    <a:pt x="106" y="242"/>
                    <a:pt x="106" y="258"/>
                  </a:cubicBezTo>
                  <a:cubicBezTo>
                    <a:pt x="106" y="294"/>
                    <a:pt x="77" y="323"/>
                    <a:pt x="41" y="323"/>
                  </a:cubicBezTo>
                  <a:cubicBezTo>
                    <a:pt x="26" y="323"/>
                    <a:pt x="13" y="318"/>
                    <a:pt x="2" y="310"/>
                  </a:cubicBezTo>
                  <a:cubicBezTo>
                    <a:pt x="1" y="317"/>
                    <a:pt x="0" y="325"/>
                    <a:pt x="0" y="333"/>
                  </a:cubicBezTo>
                  <a:cubicBezTo>
                    <a:pt x="0" y="510"/>
                    <a:pt x="0" y="510"/>
                    <a:pt x="0" y="510"/>
                  </a:cubicBezTo>
                  <a:cubicBezTo>
                    <a:pt x="0" y="553"/>
                    <a:pt x="22" y="592"/>
                    <a:pt x="60" y="613"/>
                  </a:cubicBezTo>
                  <a:cubicBezTo>
                    <a:pt x="60" y="911"/>
                    <a:pt x="60" y="911"/>
                    <a:pt x="60" y="911"/>
                  </a:cubicBezTo>
                  <a:cubicBezTo>
                    <a:pt x="60" y="917"/>
                    <a:pt x="65" y="921"/>
                    <a:pt x="70" y="921"/>
                  </a:cubicBezTo>
                  <a:cubicBezTo>
                    <a:pt x="254" y="921"/>
                    <a:pt x="254" y="921"/>
                    <a:pt x="254" y="921"/>
                  </a:cubicBezTo>
                  <a:cubicBezTo>
                    <a:pt x="260" y="921"/>
                    <a:pt x="264" y="917"/>
                    <a:pt x="264" y="911"/>
                  </a:cubicBezTo>
                  <a:cubicBezTo>
                    <a:pt x="264" y="613"/>
                    <a:pt x="264" y="613"/>
                    <a:pt x="264" y="613"/>
                  </a:cubicBezTo>
                  <a:cubicBezTo>
                    <a:pt x="302" y="592"/>
                    <a:pt x="325" y="553"/>
                    <a:pt x="325" y="510"/>
                  </a:cubicBezTo>
                  <a:cubicBezTo>
                    <a:pt x="325" y="333"/>
                    <a:pt x="325" y="333"/>
                    <a:pt x="325" y="333"/>
                  </a:cubicBezTo>
                  <a:cubicBezTo>
                    <a:pt x="325" y="267"/>
                    <a:pt x="272" y="214"/>
                    <a:pt x="206" y="214"/>
                  </a:cubicBezTo>
                  <a:close/>
                  <a:moveTo>
                    <a:pt x="44" y="284"/>
                  </a:moveTo>
                  <a:cubicBezTo>
                    <a:pt x="57" y="284"/>
                    <a:pt x="69" y="273"/>
                    <a:pt x="69" y="259"/>
                  </a:cubicBezTo>
                  <a:cubicBezTo>
                    <a:pt x="69" y="246"/>
                    <a:pt x="57" y="234"/>
                    <a:pt x="44" y="234"/>
                  </a:cubicBezTo>
                  <a:cubicBezTo>
                    <a:pt x="30" y="234"/>
                    <a:pt x="19" y="246"/>
                    <a:pt x="19" y="259"/>
                  </a:cubicBezTo>
                  <a:cubicBezTo>
                    <a:pt x="19" y="273"/>
                    <a:pt x="30" y="284"/>
                    <a:pt x="44" y="284"/>
                  </a:cubicBezTo>
                  <a:close/>
                </a:path>
              </a:pathLst>
            </a:custGeom>
            <a:solidFill>
              <a:schemeClr val="accent1"/>
            </a:solidFill>
            <a:ln w="9525">
              <a:noFill/>
              <a:round/>
              <a:headEnd/>
              <a:tailEnd/>
            </a:ln>
          </p:spPr>
          <p:txBody>
            <a:bodyPr lIns="0" rIns="0"/>
            <a:lstStyle/>
            <a:p>
              <a:endParaRPr lang="en-US"/>
            </a:p>
          </p:txBody>
        </p:sp>
        <p:sp>
          <p:nvSpPr>
            <p:cNvPr id="85" name="Freeform 77"/>
            <p:cNvSpPr>
              <a:spLocks noEditPoints="1"/>
            </p:cNvSpPr>
            <p:nvPr/>
          </p:nvSpPr>
          <p:spPr bwMode="auto">
            <a:xfrm>
              <a:off x="1148764" y="3515637"/>
              <a:ext cx="175494" cy="464654"/>
            </a:xfrm>
            <a:custGeom>
              <a:avLst/>
              <a:gdLst/>
              <a:ahLst/>
              <a:cxnLst>
                <a:cxn ang="0">
                  <a:pos x="162" y="197"/>
                </a:cxn>
                <a:cxn ang="0">
                  <a:pos x="261" y="98"/>
                </a:cxn>
                <a:cxn ang="0">
                  <a:pos x="162" y="0"/>
                </a:cxn>
                <a:cxn ang="0">
                  <a:pos x="64" y="98"/>
                </a:cxn>
                <a:cxn ang="0">
                  <a:pos x="162" y="197"/>
                </a:cxn>
                <a:cxn ang="0">
                  <a:pos x="206" y="214"/>
                </a:cxn>
                <a:cxn ang="0">
                  <a:pos x="118" y="214"/>
                </a:cxn>
                <a:cxn ang="0">
                  <a:pos x="92" y="218"/>
                </a:cxn>
                <a:cxn ang="0">
                  <a:pos x="106" y="258"/>
                </a:cxn>
                <a:cxn ang="0">
                  <a:pos x="41" y="323"/>
                </a:cxn>
                <a:cxn ang="0">
                  <a:pos x="2" y="310"/>
                </a:cxn>
                <a:cxn ang="0">
                  <a:pos x="0" y="333"/>
                </a:cxn>
                <a:cxn ang="0">
                  <a:pos x="0" y="510"/>
                </a:cxn>
                <a:cxn ang="0">
                  <a:pos x="60" y="613"/>
                </a:cxn>
                <a:cxn ang="0">
                  <a:pos x="60" y="911"/>
                </a:cxn>
                <a:cxn ang="0">
                  <a:pos x="70" y="921"/>
                </a:cxn>
                <a:cxn ang="0">
                  <a:pos x="254" y="921"/>
                </a:cxn>
                <a:cxn ang="0">
                  <a:pos x="264" y="911"/>
                </a:cxn>
                <a:cxn ang="0">
                  <a:pos x="264" y="613"/>
                </a:cxn>
                <a:cxn ang="0">
                  <a:pos x="325" y="510"/>
                </a:cxn>
                <a:cxn ang="0">
                  <a:pos x="325" y="333"/>
                </a:cxn>
                <a:cxn ang="0">
                  <a:pos x="206" y="214"/>
                </a:cxn>
                <a:cxn ang="0">
                  <a:pos x="44" y="284"/>
                </a:cxn>
                <a:cxn ang="0">
                  <a:pos x="69" y="259"/>
                </a:cxn>
                <a:cxn ang="0">
                  <a:pos x="44" y="234"/>
                </a:cxn>
                <a:cxn ang="0">
                  <a:pos x="19" y="259"/>
                </a:cxn>
                <a:cxn ang="0">
                  <a:pos x="44" y="284"/>
                </a:cxn>
              </a:cxnLst>
              <a:rect l="0" t="0" r="r" b="b"/>
              <a:pathLst>
                <a:path w="325" h="921">
                  <a:moveTo>
                    <a:pt x="162" y="197"/>
                  </a:moveTo>
                  <a:cubicBezTo>
                    <a:pt x="217" y="197"/>
                    <a:pt x="261" y="153"/>
                    <a:pt x="261" y="98"/>
                  </a:cubicBezTo>
                  <a:cubicBezTo>
                    <a:pt x="261" y="44"/>
                    <a:pt x="217" y="0"/>
                    <a:pt x="162" y="0"/>
                  </a:cubicBezTo>
                  <a:cubicBezTo>
                    <a:pt x="108" y="0"/>
                    <a:pt x="64" y="44"/>
                    <a:pt x="64" y="98"/>
                  </a:cubicBezTo>
                  <a:cubicBezTo>
                    <a:pt x="64" y="153"/>
                    <a:pt x="108" y="197"/>
                    <a:pt x="162" y="197"/>
                  </a:cubicBezTo>
                  <a:close/>
                  <a:moveTo>
                    <a:pt x="206" y="214"/>
                  </a:moveTo>
                  <a:cubicBezTo>
                    <a:pt x="118" y="214"/>
                    <a:pt x="118" y="214"/>
                    <a:pt x="118" y="214"/>
                  </a:cubicBezTo>
                  <a:cubicBezTo>
                    <a:pt x="109" y="214"/>
                    <a:pt x="100" y="216"/>
                    <a:pt x="92" y="218"/>
                  </a:cubicBezTo>
                  <a:cubicBezTo>
                    <a:pt x="100" y="229"/>
                    <a:pt x="106" y="242"/>
                    <a:pt x="106" y="258"/>
                  </a:cubicBezTo>
                  <a:cubicBezTo>
                    <a:pt x="106" y="294"/>
                    <a:pt x="77" y="323"/>
                    <a:pt x="41" y="323"/>
                  </a:cubicBezTo>
                  <a:cubicBezTo>
                    <a:pt x="26" y="323"/>
                    <a:pt x="13" y="318"/>
                    <a:pt x="2" y="310"/>
                  </a:cubicBezTo>
                  <a:cubicBezTo>
                    <a:pt x="1" y="317"/>
                    <a:pt x="0" y="325"/>
                    <a:pt x="0" y="333"/>
                  </a:cubicBezTo>
                  <a:cubicBezTo>
                    <a:pt x="0" y="510"/>
                    <a:pt x="0" y="510"/>
                    <a:pt x="0" y="510"/>
                  </a:cubicBezTo>
                  <a:cubicBezTo>
                    <a:pt x="0" y="553"/>
                    <a:pt x="22" y="592"/>
                    <a:pt x="60" y="613"/>
                  </a:cubicBezTo>
                  <a:cubicBezTo>
                    <a:pt x="60" y="911"/>
                    <a:pt x="60" y="911"/>
                    <a:pt x="60" y="911"/>
                  </a:cubicBezTo>
                  <a:cubicBezTo>
                    <a:pt x="60" y="917"/>
                    <a:pt x="65" y="921"/>
                    <a:pt x="70" y="921"/>
                  </a:cubicBezTo>
                  <a:cubicBezTo>
                    <a:pt x="254" y="921"/>
                    <a:pt x="254" y="921"/>
                    <a:pt x="254" y="921"/>
                  </a:cubicBezTo>
                  <a:cubicBezTo>
                    <a:pt x="260" y="921"/>
                    <a:pt x="264" y="917"/>
                    <a:pt x="264" y="911"/>
                  </a:cubicBezTo>
                  <a:cubicBezTo>
                    <a:pt x="264" y="613"/>
                    <a:pt x="264" y="613"/>
                    <a:pt x="264" y="613"/>
                  </a:cubicBezTo>
                  <a:cubicBezTo>
                    <a:pt x="302" y="592"/>
                    <a:pt x="325" y="553"/>
                    <a:pt x="325" y="510"/>
                  </a:cubicBezTo>
                  <a:cubicBezTo>
                    <a:pt x="325" y="333"/>
                    <a:pt x="325" y="333"/>
                    <a:pt x="325" y="333"/>
                  </a:cubicBezTo>
                  <a:cubicBezTo>
                    <a:pt x="325" y="267"/>
                    <a:pt x="272" y="214"/>
                    <a:pt x="206" y="214"/>
                  </a:cubicBezTo>
                  <a:close/>
                  <a:moveTo>
                    <a:pt x="44" y="284"/>
                  </a:moveTo>
                  <a:cubicBezTo>
                    <a:pt x="57" y="284"/>
                    <a:pt x="69" y="273"/>
                    <a:pt x="69" y="259"/>
                  </a:cubicBezTo>
                  <a:cubicBezTo>
                    <a:pt x="69" y="246"/>
                    <a:pt x="57" y="234"/>
                    <a:pt x="44" y="234"/>
                  </a:cubicBezTo>
                  <a:cubicBezTo>
                    <a:pt x="30" y="234"/>
                    <a:pt x="19" y="246"/>
                    <a:pt x="19" y="259"/>
                  </a:cubicBezTo>
                  <a:cubicBezTo>
                    <a:pt x="19" y="273"/>
                    <a:pt x="30" y="284"/>
                    <a:pt x="44" y="284"/>
                  </a:cubicBezTo>
                  <a:close/>
                </a:path>
              </a:pathLst>
            </a:custGeom>
            <a:solidFill>
              <a:schemeClr val="accent6"/>
            </a:solidFill>
            <a:ln w="9525">
              <a:noFill/>
              <a:round/>
              <a:headEnd/>
              <a:tailEnd/>
            </a:ln>
          </p:spPr>
          <p:txBody>
            <a:bodyPr lIns="0" rIns="0"/>
            <a:lstStyle/>
            <a:p>
              <a:pPr algn="ctr" defTabSz="1070920" eaLnBrk="0" hangingPunct="0">
                <a:lnSpc>
                  <a:spcPct val="90000"/>
                </a:lnSpc>
                <a:spcAft>
                  <a:spcPts val="1406"/>
                </a:spcAft>
                <a:buClr>
                  <a:srgbClr val="FFFFFF"/>
                </a:buClr>
                <a:defRPr/>
              </a:pPr>
              <a:endParaRPr lang="en-US" sz="1100">
                <a:solidFill>
                  <a:srgbClr val="404040"/>
                </a:solidFill>
                <a:latin typeface="Trebuchet MS" pitchFamily="34" charset="0"/>
                <a:cs typeface="MS PGothic" charset="0"/>
              </a:endParaRPr>
            </a:p>
          </p:txBody>
        </p:sp>
        <p:sp>
          <p:nvSpPr>
            <p:cNvPr id="32870" name="Freeform 77"/>
            <p:cNvSpPr>
              <a:spLocks noEditPoints="1"/>
            </p:cNvSpPr>
            <p:nvPr/>
          </p:nvSpPr>
          <p:spPr bwMode="auto">
            <a:xfrm>
              <a:off x="1332179" y="3515637"/>
              <a:ext cx="171235" cy="464490"/>
            </a:xfrm>
            <a:custGeom>
              <a:avLst/>
              <a:gdLst>
                <a:gd name="T0" fmla="*/ 85354 w 325"/>
                <a:gd name="T1" fmla="*/ 99353 h 921"/>
                <a:gd name="T2" fmla="*/ 137515 w 325"/>
                <a:gd name="T3" fmla="*/ 49425 h 921"/>
                <a:gd name="T4" fmla="*/ 85354 w 325"/>
                <a:gd name="T5" fmla="*/ 0 h 921"/>
                <a:gd name="T6" fmla="*/ 33720 w 325"/>
                <a:gd name="T7" fmla="*/ 49425 h 921"/>
                <a:gd name="T8" fmla="*/ 85354 w 325"/>
                <a:gd name="T9" fmla="*/ 99353 h 921"/>
                <a:gd name="T10" fmla="*/ 108537 w 325"/>
                <a:gd name="T11" fmla="*/ 107927 h 921"/>
                <a:gd name="T12" fmla="*/ 62171 w 325"/>
                <a:gd name="T13" fmla="*/ 107927 h 921"/>
                <a:gd name="T14" fmla="*/ 48473 w 325"/>
                <a:gd name="T15" fmla="*/ 109944 h 921"/>
                <a:gd name="T16" fmla="*/ 55849 w 325"/>
                <a:gd name="T17" fmla="*/ 130118 h 921"/>
                <a:gd name="T18" fmla="*/ 21602 w 325"/>
                <a:gd name="T19" fmla="*/ 162899 h 921"/>
                <a:gd name="T20" fmla="*/ 1054 w 325"/>
                <a:gd name="T21" fmla="*/ 156343 h 921"/>
                <a:gd name="T22" fmla="*/ 0 w 325"/>
                <a:gd name="T23" fmla="*/ 167943 h 921"/>
                <a:gd name="T24" fmla="*/ 0 w 325"/>
                <a:gd name="T25" fmla="*/ 257209 h 921"/>
                <a:gd name="T26" fmla="*/ 31613 w 325"/>
                <a:gd name="T27" fmla="*/ 309156 h 921"/>
                <a:gd name="T28" fmla="*/ 31613 w 325"/>
                <a:gd name="T29" fmla="*/ 459447 h 921"/>
                <a:gd name="T30" fmla="*/ 36881 w 325"/>
                <a:gd name="T31" fmla="*/ 464490 h 921"/>
                <a:gd name="T32" fmla="*/ 133827 w 325"/>
                <a:gd name="T33" fmla="*/ 464490 h 921"/>
                <a:gd name="T34" fmla="*/ 139096 w 325"/>
                <a:gd name="T35" fmla="*/ 459447 h 921"/>
                <a:gd name="T36" fmla="*/ 139096 w 325"/>
                <a:gd name="T37" fmla="*/ 309156 h 921"/>
                <a:gd name="T38" fmla="*/ 171235 w 325"/>
                <a:gd name="T39" fmla="*/ 257209 h 921"/>
                <a:gd name="T40" fmla="*/ 171235 w 325"/>
                <a:gd name="T41" fmla="*/ 167943 h 921"/>
                <a:gd name="T42" fmla="*/ 108537 w 325"/>
                <a:gd name="T43" fmla="*/ 107927 h 921"/>
                <a:gd name="T44" fmla="*/ 23183 w 325"/>
                <a:gd name="T45" fmla="*/ 143230 h 921"/>
                <a:gd name="T46" fmla="*/ 36355 w 325"/>
                <a:gd name="T47" fmla="*/ 130622 h 921"/>
                <a:gd name="T48" fmla="*/ 23183 w 325"/>
                <a:gd name="T49" fmla="*/ 118014 h 921"/>
                <a:gd name="T50" fmla="*/ 10011 w 325"/>
                <a:gd name="T51" fmla="*/ 130622 h 921"/>
                <a:gd name="T52" fmla="*/ 23183 w 325"/>
                <a:gd name="T53" fmla="*/ 143230 h 921"/>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325"/>
                <a:gd name="T82" fmla="*/ 0 h 921"/>
                <a:gd name="T83" fmla="*/ 325 w 325"/>
                <a:gd name="T84" fmla="*/ 921 h 921"/>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325" h="921">
                  <a:moveTo>
                    <a:pt x="162" y="197"/>
                  </a:moveTo>
                  <a:cubicBezTo>
                    <a:pt x="217" y="197"/>
                    <a:pt x="261" y="153"/>
                    <a:pt x="261" y="98"/>
                  </a:cubicBezTo>
                  <a:cubicBezTo>
                    <a:pt x="261" y="44"/>
                    <a:pt x="217" y="0"/>
                    <a:pt x="162" y="0"/>
                  </a:cubicBezTo>
                  <a:cubicBezTo>
                    <a:pt x="108" y="0"/>
                    <a:pt x="64" y="44"/>
                    <a:pt x="64" y="98"/>
                  </a:cubicBezTo>
                  <a:cubicBezTo>
                    <a:pt x="64" y="153"/>
                    <a:pt x="108" y="197"/>
                    <a:pt x="162" y="197"/>
                  </a:cubicBezTo>
                  <a:close/>
                  <a:moveTo>
                    <a:pt x="206" y="214"/>
                  </a:moveTo>
                  <a:cubicBezTo>
                    <a:pt x="118" y="214"/>
                    <a:pt x="118" y="214"/>
                    <a:pt x="118" y="214"/>
                  </a:cubicBezTo>
                  <a:cubicBezTo>
                    <a:pt x="109" y="214"/>
                    <a:pt x="100" y="216"/>
                    <a:pt x="92" y="218"/>
                  </a:cubicBezTo>
                  <a:cubicBezTo>
                    <a:pt x="100" y="229"/>
                    <a:pt x="106" y="242"/>
                    <a:pt x="106" y="258"/>
                  </a:cubicBezTo>
                  <a:cubicBezTo>
                    <a:pt x="106" y="294"/>
                    <a:pt x="77" y="323"/>
                    <a:pt x="41" y="323"/>
                  </a:cubicBezTo>
                  <a:cubicBezTo>
                    <a:pt x="26" y="323"/>
                    <a:pt x="13" y="318"/>
                    <a:pt x="2" y="310"/>
                  </a:cubicBezTo>
                  <a:cubicBezTo>
                    <a:pt x="1" y="317"/>
                    <a:pt x="0" y="325"/>
                    <a:pt x="0" y="333"/>
                  </a:cubicBezTo>
                  <a:cubicBezTo>
                    <a:pt x="0" y="510"/>
                    <a:pt x="0" y="510"/>
                    <a:pt x="0" y="510"/>
                  </a:cubicBezTo>
                  <a:cubicBezTo>
                    <a:pt x="0" y="553"/>
                    <a:pt x="22" y="592"/>
                    <a:pt x="60" y="613"/>
                  </a:cubicBezTo>
                  <a:cubicBezTo>
                    <a:pt x="60" y="911"/>
                    <a:pt x="60" y="911"/>
                    <a:pt x="60" y="911"/>
                  </a:cubicBezTo>
                  <a:cubicBezTo>
                    <a:pt x="60" y="917"/>
                    <a:pt x="65" y="921"/>
                    <a:pt x="70" y="921"/>
                  </a:cubicBezTo>
                  <a:cubicBezTo>
                    <a:pt x="254" y="921"/>
                    <a:pt x="254" y="921"/>
                    <a:pt x="254" y="921"/>
                  </a:cubicBezTo>
                  <a:cubicBezTo>
                    <a:pt x="260" y="921"/>
                    <a:pt x="264" y="917"/>
                    <a:pt x="264" y="911"/>
                  </a:cubicBezTo>
                  <a:cubicBezTo>
                    <a:pt x="264" y="613"/>
                    <a:pt x="264" y="613"/>
                    <a:pt x="264" y="613"/>
                  </a:cubicBezTo>
                  <a:cubicBezTo>
                    <a:pt x="302" y="592"/>
                    <a:pt x="325" y="553"/>
                    <a:pt x="325" y="510"/>
                  </a:cubicBezTo>
                  <a:cubicBezTo>
                    <a:pt x="325" y="333"/>
                    <a:pt x="325" y="333"/>
                    <a:pt x="325" y="333"/>
                  </a:cubicBezTo>
                  <a:cubicBezTo>
                    <a:pt x="325" y="267"/>
                    <a:pt x="272" y="214"/>
                    <a:pt x="206" y="214"/>
                  </a:cubicBezTo>
                  <a:close/>
                  <a:moveTo>
                    <a:pt x="44" y="284"/>
                  </a:moveTo>
                  <a:cubicBezTo>
                    <a:pt x="57" y="284"/>
                    <a:pt x="69" y="273"/>
                    <a:pt x="69" y="259"/>
                  </a:cubicBezTo>
                  <a:cubicBezTo>
                    <a:pt x="69" y="246"/>
                    <a:pt x="57" y="234"/>
                    <a:pt x="44" y="234"/>
                  </a:cubicBezTo>
                  <a:cubicBezTo>
                    <a:pt x="30" y="234"/>
                    <a:pt x="19" y="246"/>
                    <a:pt x="19" y="259"/>
                  </a:cubicBezTo>
                  <a:cubicBezTo>
                    <a:pt x="19" y="273"/>
                    <a:pt x="30" y="284"/>
                    <a:pt x="44" y="284"/>
                  </a:cubicBezTo>
                  <a:close/>
                </a:path>
              </a:pathLst>
            </a:custGeom>
            <a:solidFill>
              <a:schemeClr val="accent1"/>
            </a:solidFill>
            <a:ln w="9525">
              <a:noFill/>
              <a:round/>
              <a:headEnd/>
              <a:tailEnd/>
            </a:ln>
          </p:spPr>
          <p:txBody>
            <a:bodyPr lIns="0" rIns="0"/>
            <a:lstStyle/>
            <a:p>
              <a:endParaRPr lang="en-US"/>
            </a:p>
          </p:txBody>
        </p:sp>
        <p:sp>
          <p:nvSpPr>
            <p:cNvPr id="32871" name="Freeform 86"/>
            <p:cNvSpPr>
              <a:spLocks noEditPoints="1"/>
            </p:cNvSpPr>
            <p:nvPr/>
          </p:nvSpPr>
          <p:spPr bwMode="auto">
            <a:xfrm>
              <a:off x="2263528" y="3515637"/>
              <a:ext cx="171235" cy="464490"/>
            </a:xfrm>
            <a:custGeom>
              <a:avLst/>
              <a:gdLst>
                <a:gd name="T0" fmla="*/ 85354 w 325"/>
                <a:gd name="T1" fmla="*/ 99353 h 921"/>
                <a:gd name="T2" fmla="*/ 137515 w 325"/>
                <a:gd name="T3" fmla="*/ 49425 h 921"/>
                <a:gd name="T4" fmla="*/ 85354 w 325"/>
                <a:gd name="T5" fmla="*/ 0 h 921"/>
                <a:gd name="T6" fmla="*/ 33720 w 325"/>
                <a:gd name="T7" fmla="*/ 49425 h 921"/>
                <a:gd name="T8" fmla="*/ 85354 w 325"/>
                <a:gd name="T9" fmla="*/ 99353 h 921"/>
                <a:gd name="T10" fmla="*/ 108537 w 325"/>
                <a:gd name="T11" fmla="*/ 107927 h 921"/>
                <a:gd name="T12" fmla="*/ 62171 w 325"/>
                <a:gd name="T13" fmla="*/ 107927 h 921"/>
                <a:gd name="T14" fmla="*/ 48473 w 325"/>
                <a:gd name="T15" fmla="*/ 109944 h 921"/>
                <a:gd name="T16" fmla="*/ 55849 w 325"/>
                <a:gd name="T17" fmla="*/ 130118 h 921"/>
                <a:gd name="T18" fmla="*/ 21602 w 325"/>
                <a:gd name="T19" fmla="*/ 162899 h 921"/>
                <a:gd name="T20" fmla="*/ 1054 w 325"/>
                <a:gd name="T21" fmla="*/ 156343 h 921"/>
                <a:gd name="T22" fmla="*/ 0 w 325"/>
                <a:gd name="T23" fmla="*/ 167943 h 921"/>
                <a:gd name="T24" fmla="*/ 0 w 325"/>
                <a:gd name="T25" fmla="*/ 257209 h 921"/>
                <a:gd name="T26" fmla="*/ 31613 w 325"/>
                <a:gd name="T27" fmla="*/ 309156 h 921"/>
                <a:gd name="T28" fmla="*/ 31613 w 325"/>
                <a:gd name="T29" fmla="*/ 459447 h 921"/>
                <a:gd name="T30" fmla="*/ 36881 w 325"/>
                <a:gd name="T31" fmla="*/ 464490 h 921"/>
                <a:gd name="T32" fmla="*/ 133827 w 325"/>
                <a:gd name="T33" fmla="*/ 464490 h 921"/>
                <a:gd name="T34" fmla="*/ 139096 w 325"/>
                <a:gd name="T35" fmla="*/ 459447 h 921"/>
                <a:gd name="T36" fmla="*/ 139096 w 325"/>
                <a:gd name="T37" fmla="*/ 309156 h 921"/>
                <a:gd name="T38" fmla="*/ 171235 w 325"/>
                <a:gd name="T39" fmla="*/ 257209 h 921"/>
                <a:gd name="T40" fmla="*/ 171235 w 325"/>
                <a:gd name="T41" fmla="*/ 167943 h 921"/>
                <a:gd name="T42" fmla="*/ 108537 w 325"/>
                <a:gd name="T43" fmla="*/ 107927 h 921"/>
                <a:gd name="T44" fmla="*/ 23183 w 325"/>
                <a:gd name="T45" fmla="*/ 143230 h 921"/>
                <a:gd name="T46" fmla="*/ 36355 w 325"/>
                <a:gd name="T47" fmla="*/ 130622 h 921"/>
                <a:gd name="T48" fmla="*/ 23183 w 325"/>
                <a:gd name="T49" fmla="*/ 118014 h 921"/>
                <a:gd name="T50" fmla="*/ 10011 w 325"/>
                <a:gd name="T51" fmla="*/ 130622 h 921"/>
                <a:gd name="T52" fmla="*/ 23183 w 325"/>
                <a:gd name="T53" fmla="*/ 143230 h 921"/>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325"/>
                <a:gd name="T82" fmla="*/ 0 h 921"/>
                <a:gd name="T83" fmla="*/ 325 w 325"/>
                <a:gd name="T84" fmla="*/ 921 h 921"/>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325" h="921">
                  <a:moveTo>
                    <a:pt x="162" y="197"/>
                  </a:moveTo>
                  <a:cubicBezTo>
                    <a:pt x="217" y="197"/>
                    <a:pt x="261" y="153"/>
                    <a:pt x="261" y="98"/>
                  </a:cubicBezTo>
                  <a:cubicBezTo>
                    <a:pt x="261" y="44"/>
                    <a:pt x="217" y="0"/>
                    <a:pt x="162" y="0"/>
                  </a:cubicBezTo>
                  <a:cubicBezTo>
                    <a:pt x="108" y="0"/>
                    <a:pt x="64" y="44"/>
                    <a:pt x="64" y="98"/>
                  </a:cubicBezTo>
                  <a:cubicBezTo>
                    <a:pt x="64" y="153"/>
                    <a:pt x="108" y="197"/>
                    <a:pt x="162" y="197"/>
                  </a:cubicBezTo>
                  <a:close/>
                  <a:moveTo>
                    <a:pt x="206" y="214"/>
                  </a:moveTo>
                  <a:cubicBezTo>
                    <a:pt x="118" y="214"/>
                    <a:pt x="118" y="214"/>
                    <a:pt x="118" y="214"/>
                  </a:cubicBezTo>
                  <a:cubicBezTo>
                    <a:pt x="109" y="214"/>
                    <a:pt x="100" y="216"/>
                    <a:pt x="92" y="218"/>
                  </a:cubicBezTo>
                  <a:cubicBezTo>
                    <a:pt x="100" y="229"/>
                    <a:pt x="106" y="242"/>
                    <a:pt x="106" y="258"/>
                  </a:cubicBezTo>
                  <a:cubicBezTo>
                    <a:pt x="106" y="294"/>
                    <a:pt x="77" y="323"/>
                    <a:pt x="41" y="323"/>
                  </a:cubicBezTo>
                  <a:cubicBezTo>
                    <a:pt x="26" y="323"/>
                    <a:pt x="13" y="318"/>
                    <a:pt x="2" y="310"/>
                  </a:cubicBezTo>
                  <a:cubicBezTo>
                    <a:pt x="1" y="317"/>
                    <a:pt x="0" y="325"/>
                    <a:pt x="0" y="333"/>
                  </a:cubicBezTo>
                  <a:cubicBezTo>
                    <a:pt x="0" y="510"/>
                    <a:pt x="0" y="510"/>
                    <a:pt x="0" y="510"/>
                  </a:cubicBezTo>
                  <a:cubicBezTo>
                    <a:pt x="0" y="553"/>
                    <a:pt x="22" y="592"/>
                    <a:pt x="60" y="613"/>
                  </a:cubicBezTo>
                  <a:cubicBezTo>
                    <a:pt x="60" y="911"/>
                    <a:pt x="60" y="911"/>
                    <a:pt x="60" y="911"/>
                  </a:cubicBezTo>
                  <a:cubicBezTo>
                    <a:pt x="60" y="917"/>
                    <a:pt x="65" y="921"/>
                    <a:pt x="70" y="921"/>
                  </a:cubicBezTo>
                  <a:cubicBezTo>
                    <a:pt x="254" y="921"/>
                    <a:pt x="254" y="921"/>
                    <a:pt x="254" y="921"/>
                  </a:cubicBezTo>
                  <a:cubicBezTo>
                    <a:pt x="260" y="921"/>
                    <a:pt x="264" y="917"/>
                    <a:pt x="264" y="911"/>
                  </a:cubicBezTo>
                  <a:cubicBezTo>
                    <a:pt x="264" y="613"/>
                    <a:pt x="264" y="613"/>
                    <a:pt x="264" y="613"/>
                  </a:cubicBezTo>
                  <a:cubicBezTo>
                    <a:pt x="302" y="592"/>
                    <a:pt x="325" y="553"/>
                    <a:pt x="325" y="510"/>
                  </a:cubicBezTo>
                  <a:cubicBezTo>
                    <a:pt x="325" y="333"/>
                    <a:pt x="325" y="333"/>
                    <a:pt x="325" y="333"/>
                  </a:cubicBezTo>
                  <a:cubicBezTo>
                    <a:pt x="325" y="267"/>
                    <a:pt x="272" y="214"/>
                    <a:pt x="206" y="214"/>
                  </a:cubicBezTo>
                  <a:close/>
                  <a:moveTo>
                    <a:pt x="44" y="284"/>
                  </a:moveTo>
                  <a:cubicBezTo>
                    <a:pt x="57" y="284"/>
                    <a:pt x="69" y="273"/>
                    <a:pt x="69" y="259"/>
                  </a:cubicBezTo>
                  <a:cubicBezTo>
                    <a:pt x="69" y="246"/>
                    <a:pt x="57" y="234"/>
                    <a:pt x="44" y="234"/>
                  </a:cubicBezTo>
                  <a:cubicBezTo>
                    <a:pt x="30" y="234"/>
                    <a:pt x="19" y="246"/>
                    <a:pt x="19" y="259"/>
                  </a:cubicBezTo>
                  <a:cubicBezTo>
                    <a:pt x="19" y="273"/>
                    <a:pt x="30" y="284"/>
                    <a:pt x="44" y="284"/>
                  </a:cubicBezTo>
                  <a:close/>
                </a:path>
              </a:pathLst>
            </a:custGeom>
            <a:solidFill>
              <a:srgbClr val="0069AA"/>
            </a:solidFill>
            <a:ln w="9525">
              <a:noFill/>
              <a:round/>
              <a:headEnd/>
              <a:tailEnd/>
            </a:ln>
          </p:spPr>
          <p:txBody>
            <a:bodyPr lIns="0" rIns="0"/>
            <a:lstStyle/>
            <a:p>
              <a:endParaRPr lang="en-US"/>
            </a:p>
          </p:txBody>
        </p:sp>
        <p:sp>
          <p:nvSpPr>
            <p:cNvPr id="32872" name="Freeform 77"/>
            <p:cNvSpPr>
              <a:spLocks noEditPoints="1"/>
            </p:cNvSpPr>
            <p:nvPr/>
          </p:nvSpPr>
          <p:spPr bwMode="auto">
            <a:xfrm>
              <a:off x="2447292" y="3515637"/>
              <a:ext cx="171235" cy="464490"/>
            </a:xfrm>
            <a:custGeom>
              <a:avLst/>
              <a:gdLst>
                <a:gd name="T0" fmla="*/ 85354 w 325"/>
                <a:gd name="T1" fmla="*/ 99353 h 921"/>
                <a:gd name="T2" fmla="*/ 137515 w 325"/>
                <a:gd name="T3" fmla="*/ 49425 h 921"/>
                <a:gd name="T4" fmla="*/ 85354 w 325"/>
                <a:gd name="T5" fmla="*/ 0 h 921"/>
                <a:gd name="T6" fmla="*/ 33720 w 325"/>
                <a:gd name="T7" fmla="*/ 49425 h 921"/>
                <a:gd name="T8" fmla="*/ 85354 w 325"/>
                <a:gd name="T9" fmla="*/ 99353 h 921"/>
                <a:gd name="T10" fmla="*/ 108537 w 325"/>
                <a:gd name="T11" fmla="*/ 107927 h 921"/>
                <a:gd name="T12" fmla="*/ 62171 w 325"/>
                <a:gd name="T13" fmla="*/ 107927 h 921"/>
                <a:gd name="T14" fmla="*/ 48473 w 325"/>
                <a:gd name="T15" fmla="*/ 109944 h 921"/>
                <a:gd name="T16" fmla="*/ 55849 w 325"/>
                <a:gd name="T17" fmla="*/ 130118 h 921"/>
                <a:gd name="T18" fmla="*/ 21602 w 325"/>
                <a:gd name="T19" fmla="*/ 162899 h 921"/>
                <a:gd name="T20" fmla="*/ 1054 w 325"/>
                <a:gd name="T21" fmla="*/ 156343 h 921"/>
                <a:gd name="T22" fmla="*/ 0 w 325"/>
                <a:gd name="T23" fmla="*/ 167943 h 921"/>
                <a:gd name="T24" fmla="*/ 0 w 325"/>
                <a:gd name="T25" fmla="*/ 257209 h 921"/>
                <a:gd name="T26" fmla="*/ 31613 w 325"/>
                <a:gd name="T27" fmla="*/ 309156 h 921"/>
                <a:gd name="T28" fmla="*/ 31613 w 325"/>
                <a:gd name="T29" fmla="*/ 459447 h 921"/>
                <a:gd name="T30" fmla="*/ 36881 w 325"/>
                <a:gd name="T31" fmla="*/ 464490 h 921"/>
                <a:gd name="T32" fmla="*/ 133827 w 325"/>
                <a:gd name="T33" fmla="*/ 464490 h 921"/>
                <a:gd name="T34" fmla="*/ 139096 w 325"/>
                <a:gd name="T35" fmla="*/ 459447 h 921"/>
                <a:gd name="T36" fmla="*/ 139096 w 325"/>
                <a:gd name="T37" fmla="*/ 309156 h 921"/>
                <a:gd name="T38" fmla="*/ 171235 w 325"/>
                <a:gd name="T39" fmla="*/ 257209 h 921"/>
                <a:gd name="T40" fmla="*/ 171235 w 325"/>
                <a:gd name="T41" fmla="*/ 167943 h 921"/>
                <a:gd name="T42" fmla="*/ 108537 w 325"/>
                <a:gd name="T43" fmla="*/ 107927 h 921"/>
                <a:gd name="T44" fmla="*/ 23183 w 325"/>
                <a:gd name="T45" fmla="*/ 143230 h 921"/>
                <a:gd name="T46" fmla="*/ 36355 w 325"/>
                <a:gd name="T47" fmla="*/ 130622 h 921"/>
                <a:gd name="T48" fmla="*/ 23183 w 325"/>
                <a:gd name="T49" fmla="*/ 118014 h 921"/>
                <a:gd name="T50" fmla="*/ 10011 w 325"/>
                <a:gd name="T51" fmla="*/ 130622 h 921"/>
                <a:gd name="T52" fmla="*/ 23183 w 325"/>
                <a:gd name="T53" fmla="*/ 143230 h 921"/>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325"/>
                <a:gd name="T82" fmla="*/ 0 h 921"/>
                <a:gd name="T83" fmla="*/ 325 w 325"/>
                <a:gd name="T84" fmla="*/ 921 h 921"/>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325" h="921">
                  <a:moveTo>
                    <a:pt x="162" y="197"/>
                  </a:moveTo>
                  <a:cubicBezTo>
                    <a:pt x="217" y="197"/>
                    <a:pt x="261" y="153"/>
                    <a:pt x="261" y="98"/>
                  </a:cubicBezTo>
                  <a:cubicBezTo>
                    <a:pt x="261" y="44"/>
                    <a:pt x="217" y="0"/>
                    <a:pt x="162" y="0"/>
                  </a:cubicBezTo>
                  <a:cubicBezTo>
                    <a:pt x="108" y="0"/>
                    <a:pt x="64" y="44"/>
                    <a:pt x="64" y="98"/>
                  </a:cubicBezTo>
                  <a:cubicBezTo>
                    <a:pt x="64" y="153"/>
                    <a:pt x="108" y="197"/>
                    <a:pt x="162" y="197"/>
                  </a:cubicBezTo>
                  <a:close/>
                  <a:moveTo>
                    <a:pt x="206" y="214"/>
                  </a:moveTo>
                  <a:cubicBezTo>
                    <a:pt x="118" y="214"/>
                    <a:pt x="118" y="214"/>
                    <a:pt x="118" y="214"/>
                  </a:cubicBezTo>
                  <a:cubicBezTo>
                    <a:pt x="109" y="214"/>
                    <a:pt x="100" y="216"/>
                    <a:pt x="92" y="218"/>
                  </a:cubicBezTo>
                  <a:cubicBezTo>
                    <a:pt x="100" y="229"/>
                    <a:pt x="106" y="242"/>
                    <a:pt x="106" y="258"/>
                  </a:cubicBezTo>
                  <a:cubicBezTo>
                    <a:pt x="106" y="294"/>
                    <a:pt x="77" y="323"/>
                    <a:pt x="41" y="323"/>
                  </a:cubicBezTo>
                  <a:cubicBezTo>
                    <a:pt x="26" y="323"/>
                    <a:pt x="13" y="318"/>
                    <a:pt x="2" y="310"/>
                  </a:cubicBezTo>
                  <a:cubicBezTo>
                    <a:pt x="1" y="317"/>
                    <a:pt x="0" y="325"/>
                    <a:pt x="0" y="333"/>
                  </a:cubicBezTo>
                  <a:cubicBezTo>
                    <a:pt x="0" y="510"/>
                    <a:pt x="0" y="510"/>
                    <a:pt x="0" y="510"/>
                  </a:cubicBezTo>
                  <a:cubicBezTo>
                    <a:pt x="0" y="553"/>
                    <a:pt x="22" y="592"/>
                    <a:pt x="60" y="613"/>
                  </a:cubicBezTo>
                  <a:cubicBezTo>
                    <a:pt x="60" y="911"/>
                    <a:pt x="60" y="911"/>
                    <a:pt x="60" y="911"/>
                  </a:cubicBezTo>
                  <a:cubicBezTo>
                    <a:pt x="60" y="917"/>
                    <a:pt x="65" y="921"/>
                    <a:pt x="70" y="921"/>
                  </a:cubicBezTo>
                  <a:cubicBezTo>
                    <a:pt x="254" y="921"/>
                    <a:pt x="254" y="921"/>
                    <a:pt x="254" y="921"/>
                  </a:cubicBezTo>
                  <a:cubicBezTo>
                    <a:pt x="260" y="921"/>
                    <a:pt x="264" y="917"/>
                    <a:pt x="264" y="911"/>
                  </a:cubicBezTo>
                  <a:cubicBezTo>
                    <a:pt x="264" y="613"/>
                    <a:pt x="264" y="613"/>
                    <a:pt x="264" y="613"/>
                  </a:cubicBezTo>
                  <a:cubicBezTo>
                    <a:pt x="302" y="592"/>
                    <a:pt x="325" y="553"/>
                    <a:pt x="325" y="510"/>
                  </a:cubicBezTo>
                  <a:cubicBezTo>
                    <a:pt x="325" y="333"/>
                    <a:pt x="325" y="333"/>
                    <a:pt x="325" y="333"/>
                  </a:cubicBezTo>
                  <a:cubicBezTo>
                    <a:pt x="325" y="267"/>
                    <a:pt x="272" y="214"/>
                    <a:pt x="206" y="214"/>
                  </a:cubicBezTo>
                  <a:close/>
                  <a:moveTo>
                    <a:pt x="44" y="284"/>
                  </a:moveTo>
                  <a:cubicBezTo>
                    <a:pt x="57" y="284"/>
                    <a:pt x="69" y="273"/>
                    <a:pt x="69" y="259"/>
                  </a:cubicBezTo>
                  <a:cubicBezTo>
                    <a:pt x="69" y="246"/>
                    <a:pt x="57" y="234"/>
                    <a:pt x="44" y="234"/>
                  </a:cubicBezTo>
                  <a:cubicBezTo>
                    <a:pt x="30" y="234"/>
                    <a:pt x="19" y="246"/>
                    <a:pt x="19" y="259"/>
                  </a:cubicBezTo>
                  <a:cubicBezTo>
                    <a:pt x="19" y="273"/>
                    <a:pt x="30" y="284"/>
                    <a:pt x="44" y="284"/>
                  </a:cubicBezTo>
                  <a:close/>
                </a:path>
              </a:pathLst>
            </a:custGeom>
            <a:solidFill>
              <a:srgbClr val="0069AA"/>
            </a:solidFill>
            <a:ln w="9525">
              <a:noFill/>
              <a:round/>
              <a:headEnd/>
              <a:tailEnd/>
            </a:ln>
          </p:spPr>
          <p:txBody>
            <a:bodyPr lIns="0" rIns="0"/>
            <a:lstStyle/>
            <a:p>
              <a:endParaRPr lang="en-US"/>
            </a:p>
          </p:txBody>
        </p:sp>
        <p:sp>
          <p:nvSpPr>
            <p:cNvPr id="32873" name="Freeform 77"/>
            <p:cNvSpPr>
              <a:spLocks noEditPoints="1"/>
            </p:cNvSpPr>
            <p:nvPr/>
          </p:nvSpPr>
          <p:spPr bwMode="auto">
            <a:xfrm>
              <a:off x="1896000" y="3515637"/>
              <a:ext cx="173323" cy="464490"/>
            </a:xfrm>
            <a:custGeom>
              <a:avLst/>
              <a:gdLst>
                <a:gd name="T0" fmla="*/ 86395 w 325"/>
                <a:gd name="T1" fmla="*/ 99353 h 921"/>
                <a:gd name="T2" fmla="*/ 139192 w 325"/>
                <a:gd name="T3" fmla="*/ 49425 h 921"/>
                <a:gd name="T4" fmla="*/ 86395 w 325"/>
                <a:gd name="T5" fmla="*/ 0 h 921"/>
                <a:gd name="T6" fmla="*/ 34131 w 325"/>
                <a:gd name="T7" fmla="*/ 49425 h 921"/>
                <a:gd name="T8" fmla="*/ 86395 w 325"/>
                <a:gd name="T9" fmla="*/ 99353 h 921"/>
                <a:gd name="T10" fmla="*/ 109860 w 325"/>
                <a:gd name="T11" fmla="*/ 107927 h 921"/>
                <a:gd name="T12" fmla="*/ 62930 w 325"/>
                <a:gd name="T13" fmla="*/ 107927 h 921"/>
                <a:gd name="T14" fmla="*/ 49064 w 325"/>
                <a:gd name="T15" fmla="*/ 109944 h 921"/>
                <a:gd name="T16" fmla="*/ 56530 w 325"/>
                <a:gd name="T17" fmla="*/ 130118 h 921"/>
                <a:gd name="T18" fmla="*/ 21865 w 325"/>
                <a:gd name="T19" fmla="*/ 162899 h 921"/>
                <a:gd name="T20" fmla="*/ 1067 w 325"/>
                <a:gd name="T21" fmla="*/ 156343 h 921"/>
                <a:gd name="T22" fmla="*/ 0 w 325"/>
                <a:gd name="T23" fmla="*/ 167943 h 921"/>
                <a:gd name="T24" fmla="*/ 0 w 325"/>
                <a:gd name="T25" fmla="*/ 257209 h 921"/>
                <a:gd name="T26" fmla="*/ 31998 w 325"/>
                <a:gd name="T27" fmla="*/ 309156 h 921"/>
                <a:gd name="T28" fmla="*/ 31998 w 325"/>
                <a:gd name="T29" fmla="*/ 459447 h 921"/>
                <a:gd name="T30" fmla="*/ 37331 w 325"/>
                <a:gd name="T31" fmla="*/ 464490 h 921"/>
                <a:gd name="T32" fmla="*/ 135459 w 325"/>
                <a:gd name="T33" fmla="*/ 464490 h 921"/>
                <a:gd name="T34" fmla="*/ 140792 w 325"/>
                <a:gd name="T35" fmla="*/ 459447 h 921"/>
                <a:gd name="T36" fmla="*/ 140792 w 325"/>
                <a:gd name="T37" fmla="*/ 309156 h 921"/>
                <a:gd name="T38" fmla="*/ 173323 w 325"/>
                <a:gd name="T39" fmla="*/ 257209 h 921"/>
                <a:gd name="T40" fmla="*/ 173323 w 325"/>
                <a:gd name="T41" fmla="*/ 167943 h 921"/>
                <a:gd name="T42" fmla="*/ 109860 w 325"/>
                <a:gd name="T43" fmla="*/ 107927 h 921"/>
                <a:gd name="T44" fmla="*/ 23465 w 325"/>
                <a:gd name="T45" fmla="*/ 143230 h 921"/>
                <a:gd name="T46" fmla="*/ 36798 w 325"/>
                <a:gd name="T47" fmla="*/ 130622 h 921"/>
                <a:gd name="T48" fmla="*/ 23465 w 325"/>
                <a:gd name="T49" fmla="*/ 118014 h 921"/>
                <a:gd name="T50" fmla="*/ 10133 w 325"/>
                <a:gd name="T51" fmla="*/ 130622 h 921"/>
                <a:gd name="T52" fmla="*/ 23465 w 325"/>
                <a:gd name="T53" fmla="*/ 143230 h 921"/>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325"/>
                <a:gd name="T82" fmla="*/ 0 h 921"/>
                <a:gd name="T83" fmla="*/ 325 w 325"/>
                <a:gd name="T84" fmla="*/ 921 h 921"/>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325" h="921">
                  <a:moveTo>
                    <a:pt x="162" y="197"/>
                  </a:moveTo>
                  <a:cubicBezTo>
                    <a:pt x="217" y="197"/>
                    <a:pt x="261" y="153"/>
                    <a:pt x="261" y="98"/>
                  </a:cubicBezTo>
                  <a:cubicBezTo>
                    <a:pt x="261" y="44"/>
                    <a:pt x="217" y="0"/>
                    <a:pt x="162" y="0"/>
                  </a:cubicBezTo>
                  <a:cubicBezTo>
                    <a:pt x="108" y="0"/>
                    <a:pt x="64" y="44"/>
                    <a:pt x="64" y="98"/>
                  </a:cubicBezTo>
                  <a:cubicBezTo>
                    <a:pt x="64" y="153"/>
                    <a:pt x="108" y="197"/>
                    <a:pt x="162" y="197"/>
                  </a:cubicBezTo>
                  <a:close/>
                  <a:moveTo>
                    <a:pt x="206" y="214"/>
                  </a:moveTo>
                  <a:cubicBezTo>
                    <a:pt x="118" y="214"/>
                    <a:pt x="118" y="214"/>
                    <a:pt x="118" y="214"/>
                  </a:cubicBezTo>
                  <a:cubicBezTo>
                    <a:pt x="109" y="214"/>
                    <a:pt x="100" y="216"/>
                    <a:pt x="92" y="218"/>
                  </a:cubicBezTo>
                  <a:cubicBezTo>
                    <a:pt x="100" y="229"/>
                    <a:pt x="106" y="242"/>
                    <a:pt x="106" y="258"/>
                  </a:cubicBezTo>
                  <a:cubicBezTo>
                    <a:pt x="106" y="294"/>
                    <a:pt x="77" y="323"/>
                    <a:pt x="41" y="323"/>
                  </a:cubicBezTo>
                  <a:cubicBezTo>
                    <a:pt x="26" y="323"/>
                    <a:pt x="13" y="318"/>
                    <a:pt x="2" y="310"/>
                  </a:cubicBezTo>
                  <a:cubicBezTo>
                    <a:pt x="1" y="317"/>
                    <a:pt x="0" y="325"/>
                    <a:pt x="0" y="333"/>
                  </a:cubicBezTo>
                  <a:cubicBezTo>
                    <a:pt x="0" y="510"/>
                    <a:pt x="0" y="510"/>
                    <a:pt x="0" y="510"/>
                  </a:cubicBezTo>
                  <a:cubicBezTo>
                    <a:pt x="0" y="553"/>
                    <a:pt x="22" y="592"/>
                    <a:pt x="60" y="613"/>
                  </a:cubicBezTo>
                  <a:cubicBezTo>
                    <a:pt x="60" y="911"/>
                    <a:pt x="60" y="911"/>
                    <a:pt x="60" y="911"/>
                  </a:cubicBezTo>
                  <a:cubicBezTo>
                    <a:pt x="60" y="917"/>
                    <a:pt x="65" y="921"/>
                    <a:pt x="70" y="921"/>
                  </a:cubicBezTo>
                  <a:cubicBezTo>
                    <a:pt x="254" y="921"/>
                    <a:pt x="254" y="921"/>
                    <a:pt x="254" y="921"/>
                  </a:cubicBezTo>
                  <a:cubicBezTo>
                    <a:pt x="260" y="921"/>
                    <a:pt x="264" y="917"/>
                    <a:pt x="264" y="911"/>
                  </a:cubicBezTo>
                  <a:cubicBezTo>
                    <a:pt x="264" y="613"/>
                    <a:pt x="264" y="613"/>
                    <a:pt x="264" y="613"/>
                  </a:cubicBezTo>
                  <a:cubicBezTo>
                    <a:pt x="302" y="592"/>
                    <a:pt x="325" y="553"/>
                    <a:pt x="325" y="510"/>
                  </a:cubicBezTo>
                  <a:cubicBezTo>
                    <a:pt x="325" y="333"/>
                    <a:pt x="325" y="333"/>
                    <a:pt x="325" y="333"/>
                  </a:cubicBezTo>
                  <a:cubicBezTo>
                    <a:pt x="325" y="267"/>
                    <a:pt x="272" y="214"/>
                    <a:pt x="206" y="214"/>
                  </a:cubicBezTo>
                  <a:close/>
                  <a:moveTo>
                    <a:pt x="44" y="284"/>
                  </a:moveTo>
                  <a:cubicBezTo>
                    <a:pt x="57" y="284"/>
                    <a:pt x="69" y="273"/>
                    <a:pt x="69" y="259"/>
                  </a:cubicBezTo>
                  <a:cubicBezTo>
                    <a:pt x="69" y="246"/>
                    <a:pt x="57" y="234"/>
                    <a:pt x="44" y="234"/>
                  </a:cubicBezTo>
                  <a:cubicBezTo>
                    <a:pt x="30" y="234"/>
                    <a:pt x="19" y="246"/>
                    <a:pt x="19" y="259"/>
                  </a:cubicBezTo>
                  <a:cubicBezTo>
                    <a:pt x="19" y="273"/>
                    <a:pt x="30" y="284"/>
                    <a:pt x="44" y="284"/>
                  </a:cubicBezTo>
                  <a:close/>
                </a:path>
              </a:pathLst>
            </a:custGeom>
            <a:solidFill>
              <a:schemeClr val="accent1"/>
            </a:solidFill>
            <a:ln w="9525">
              <a:noFill/>
              <a:round/>
              <a:headEnd/>
              <a:tailEnd/>
            </a:ln>
          </p:spPr>
          <p:txBody>
            <a:bodyPr lIns="0" rIns="0"/>
            <a:lstStyle/>
            <a:p>
              <a:endParaRPr lang="en-US"/>
            </a:p>
          </p:txBody>
        </p:sp>
        <p:sp>
          <p:nvSpPr>
            <p:cNvPr id="32874" name="Freeform 77"/>
            <p:cNvSpPr>
              <a:spLocks noEditPoints="1"/>
            </p:cNvSpPr>
            <p:nvPr/>
          </p:nvSpPr>
          <p:spPr bwMode="auto">
            <a:xfrm>
              <a:off x="2079764" y="3515637"/>
              <a:ext cx="171235" cy="464490"/>
            </a:xfrm>
            <a:custGeom>
              <a:avLst/>
              <a:gdLst>
                <a:gd name="T0" fmla="*/ 85354 w 325"/>
                <a:gd name="T1" fmla="*/ 99353 h 921"/>
                <a:gd name="T2" fmla="*/ 137515 w 325"/>
                <a:gd name="T3" fmla="*/ 49425 h 921"/>
                <a:gd name="T4" fmla="*/ 85354 w 325"/>
                <a:gd name="T5" fmla="*/ 0 h 921"/>
                <a:gd name="T6" fmla="*/ 33720 w 325"/>
                <a:gd name="T7" fmla="*/ 49425 h 921"/>
                <a:gd name="T8" fmla="*/ 85354 w 325"/>
                <a:gd name="T9" fmla="*/ 99353 h 921"/>
                <a:gd name="T10" fmla="*/ 108537 w 325"/>
                <a:gd name="T11" fmla="*/ 107927 h 921"/>
                <a:gd name="T12" fmla="*/ 62171 w 325"/>
                <a:gd name="T13" fmla="*/ 107927 h 921"/>
                <a:gd name="T14" fmla="*/ 48473 w 325"/>
                <a:gd name="T15" fmla="*/ 109944 h 921"/>
                <a:gd name="T16" fmla="*/ 55849 w 325"/>
                <a:gd name="T17" fmla="*/ 130118 h 921"/>
                <a:gd name="T18" fmla="*/ 21602 w 325"/>
                <a:gd name="T19" fmla="*/ 162899 h 921"/>
                <a:gd name="T20" fmla="*/ 1054 w 325"/>
                <a:gd name="T21" fmla="*/ 156343 h 921"/>
                <a:gd name="T22" fmla="*/ 0 w 325"/>
                <a:gd name="T23" fmla="*/ 167943 h 921"/>
                <a:gd name="T24" fmla="*/ 0 w 325"/>
                <a:gd name="T25" fmla="*/ 257209 h 921"/>
                <a:gd name="T26" fmla="*/ 31613 w 325"/>
                <a:gd name="T27" fmla="*/ 309156 h 921"/>
                <a:gd name="T28" fmla="*/ 31613 w 325"/>
                <a:gd name="T29" fmla="*/ 459447 h 921"/>
                <a:gd name="T30" fmla="*/ 36881 w 325"/>
                <a:gd name="T31" fmla="*/ 464490 h 921"/>
                <a:gd name="T32" fmla="*/ 133827 w 325"/>
                <a:gd name="T33" fmla="*/ 464490 h 921"/>
                <a:gd name="T34" fmla="*/ 139096 w 325"/>
                <a:gd name="T35" fmla="*/ 459447 h 921"/>
                <a:gd name="T36" fmla="*/ 139096 w 325"/>
                <a:gd name="T37" fmla="*/ 309156 h 921"/>
                <a:gd name="T38" fmla="*/ 171235 w 325"/>
                <a:gd name="T39" fmla="*/ 257209 h 921"/>
                <a:gd name="T40" fmla="*/ 171235 w 325"/>
                <a:gd name="T41" fmla="*/ 167943 h 921"/>
                <a:gd name="T42" fmla="*/ 108537 w 325"/>
                <a:gd name="T43" fmla="*/ 107927 h 921"/>
                <a:gd name="T44" fmla="*/ 23183 w 325"/>
                <a:gd name="T45" fmla="*/ 143230 h 921"/>
                <a:gd name="T46" fmla="*/ 36355 w 325"/>
                <a:gd name="T47" fmla="*/ 130622 h 921"/>
                <a:gd name="T48" fmla="*/ 23183 w 325"/>
                <a:gd name="T49" fmla="*/ 118014 h 921"/>
                <a:gd name="T50" fmla="*/ 10011 w 325"/>
                <a:gd name="T51" fmla="*/ 130622 h 921"/>
                <a:gd name="T52" fmla="*/ 23183 w 325"/>
                <a:gd name="T53" fmla="*/ 143230 h 921"/>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325"/>
                <a:gd name="T82" fmla="*/ 0 h 921"/>
                <a:gd name="T83" fmla="*/ 325 w 325"/>
                <a:gd name="T84" fmla="*/ 921 h 921"/>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325" h="921">
                  <a:moveTo>
                    <a:pt x="162" y="197"/>
                  </a:moveTo>
                  <a:cubicBezTo>
                    <a:pt x="217" y="197"/>
                    <a:pt x="261" y="153"/>
                    <a:pt x="261" y="98"/>
                  </a:cubicBezTo>
                  <a:cubicBezTo>
                    <a:pt x="261" y="44"/>
                    <a:pt x="217" y="0"/>
                    <a:pt x="162" y="0"/>
                  </a:cubicBezTo>
                  <a:cubicBezTo>
                    <a:pt x="108" y="0"/>
                    <a:pt x="64" y="44"/>
                    <a:pt x="64" y="98"/>
                  </a:cubicBezTo>
                  <a:cubicBezTo>
                    <a:pt x="64" y="153"/>
                    <a:pt x="108" y="197"/>
                    <a:pt x="162" y="197"/>
                  </a:cubicBezTo>
                  <a:close/>
                  <a:moveTo>
                    <a:pt x="206" y="214"/>
                  </a:moveTo>
                  <a:cubicBezTo>
                    <a:pt x="118" y="214"/>
                    <a:pt x="118" y="214"/>
                    <a:pt x="118" y="214"/>
                  </a:cubicBezTo>
                  <a:cubicBezTo>
                    <a:pt x="109" y="214"/>
                    <a:pt x="100" y="216"/>
                    <a:pt x="92" y="218"/>
                  </a:cubicBezTo>
                  <a:cubicBezTo>
                    <a:pt x="100" y="229"/>
                    <a:pt x="106" y="242"/>
                    <a:pt x="106" y="258"/>
                  </a:cubicBezTo>
                  <a:cubicBezTo>
                    <a:pt x="106" y="294"/>
                    <a:pt x="77" y="323"/>
                    <a:pt x="41" y="323"/>
                  </a:cubicBezTo>
                  <a:cubicBezTo>
                    <a:pt x="26" y="323"/>
                    <a:pt x="13" y="318"/>
                    <a:pt x="2" y="310"/>
                  </a:cubicBezTo>
                  <a:cubicBezTo>
                    <a:pt x="1" y="317"/>
                    <a:pt x="0" y="325"/>
                    <a:pt x="0" y="333"/>
                  </a:cubicBezTo>
                  <a:cubicBezTo>
                    <a:pt x="0" y="510"/>
                    <a:pt x="0" y="510"/>
                    <a:pt x="0" y="510"/>
                  </a:cubicBezTo>
                  <a:cubicBezTo>
                    <a:pt x="0" y="553"/>
                    <a:pt x="22" y="592"/>
                    <a:pt x="60" y="613"/>
                  </a:cubicBezTo>
                  <a:cubicBezTo>
                    <a:pt x="60" y="911"/>
                    <a:pt x="60" y="911"/>
                    <a:pt x="60" y="911"/>
                  </a:cubicBezTo>
                  <a:cubicBezTo>
                    <a:pt x="60" y="917"/>
                    <a:pt x="65" y="921"/>
                    <a:pt x="70" y="921"/>
                  </a:cubicBezTo>
                  <a:cubicBezTo>
                    <a:pt x="254" y="921"/>
                    <a:pt x="254" y="921"/>
                    <a:pt x="254" y="921"/>
                  </a:cubicBezTo>
                  <a:cubicBezTo>
                    <a:pt x="260" y="921"/>
                    <a:pt x="264" y="917"/>
                    <a:pt x="264" y="911"/>
                  </a:cubicBezTo>
                  <a:cubicBezTo>
                    <a:pt x="264" y="613"/>
                    <a:pt x="264" y="613"/>
                    <a:pt x="264" y="613"/>
                  </a:cubicBezTo>
                  <a:cubicBezTo>
                    <a:pt x="302" y="592"/>
                    <a:pt x="325" y="553"/>
                    <a:pt x="325" y="510"/>
                  </a:cubicBezTo>
                  <a:cubicBezTo>
                    <a:pt x="325" y="333"/>
                    <a:pt x="325" y="333"/>
                    <a:pt x="325" y="333"/>
                  </a:cubicBezTo>
                  <a:cubicBezTo>
                    <a:pt x="325" y="267"/>
                    <a:pt x="272" y="214"/>
                    <a:pt x="206" y="214"/>
                  </a:cubicBezTo>
                  <a:close/>
                  <a:moveTo>
                    <a:pt x="44" y="284"/>
                  </a:moveTo>
                  <a:cubicBezTo>
                    <a:pt x="57" y="284"/>
                    <a:pt x="69" y="273"/>
                    <a:pt x="69" y="259"/>
                  </a:cubicBezTo>
                  <a:cubicBezTo>
                    <a:pt x="69" y="246"/>
                    <a:pt x="57" y="234"/>
                    <a:pt x="44" y="234"/>
                  </a:cubicBezTo>
                  <a:cubicBezTo>
                    <a:pt x="30" y="234"/>
                    <a:pt x="19" y="246"/>
                    <a:pt x="19" y="259"/>
                  </a:cubicBezTo>
                  <a:cubicBezTo>
                    <a:pt x="19" y="273"/>
                    <a:pt x="30" y="284"/>
                    <a:pt x="44" y="284"/>
                  </a:cubicBezTo>
                  <a:close/>
                </a:path>
              </a:pathLst>
            </a:custGeom>
            <a:solidFill>
              <a:schemeClr val="accent1"/>
            </a:solidFill>
            <a:ln w="9525">
              <a:noFill/>
              <a:round/>
              <a:headEnd/>
              <a:tailEnd/>
            </a:ln>
          </p:spPr>
          <p:txBody>
            <a:bodyPr lIns="0" rIns="0"/>
            <a:lstStyle/>
            <a:p>
              <a:endParaRPr lang="en-US"/>
            </a:p>
          </p:txBody>
        </p:sp>
        <p:sp>
          <p:nvSpPr>
            <p:cNvPr id="91" name="Freeform 90"/>
            <p:cNvSpPr>
              <a:spLocks noEditPoints="1"/>
            </p:cNvSpPr>
            <p:nvPr/>
          </p:nvSpPr>
          <p:spPr bwMode="auto">
            <a:xfrm>
              <a:off x="2997715" y="3524363"/>
              <a:ext cx="172359" cy="464654"/>
            </a:xfrm>
            <a:custGeom>
              <a:avLst/>
              <a:gdLst/>
              <a:ahLst/>
              <a:cxnLst>
                <a:cxn ang="0">
                  <a:pos x="162" y="197"/>
                </a:cxn>
                <a:cxn ang="0">
                  <a:pos x="261" y="98"/>
                </a:cxn>
                <a:cxn ang="0">
                  <a:pos x="162" y="0"/>
                </a:cxn>
                <a:cxn ang="0">
                  <a:pos x="64" y="98"/>
                </a:cxn>
                <a:cxn ang="0">
                  <a:pos x="162" y="197"/>
                </a:cxn>
                <a:cxn ang="0">
                  <a:pos x="206" y="214"/>
                </a:cxn>
                <a:cxn ang="0">
                  <a:pos x="118" y="214"/>
                </a:cxn>
                <a:cxn ang="0">
                  <a:pos x="92" y="218"/>
                </a:cxn>
                <a:cxn ang="0">
                  <a:pos x="106" y="258"/>
                </a:cxn>
                <a:cxn ang="0">
                  <a:pos x="41" y="323"/>
                </a:cxn>
                <a:cxn ang="0">
                  <a:pos x="2" y="310"/>
                </a:cxn>
                <a:cxn ang="0">
                  <a:pos x="0" y="333"/>
                </a:cxn>
                <a:cxn ang="0">
                  <a:pos x="0" y="510"/>
                </a:cxn>
                <a:cxn ang="0">
                  <a:pos x="60" y="613"/>
                </a:cxn>
                <a:cxn ang="0">
                  <a:pos x="60" y="911"/>
                </a:cxn>
                <a:cxn ang="0">
                  <a:pos x="70" y="921"/>
                </a:cxn>
                <a:cxn ang="0">
                  <a:pos x="254" y="921"/>
                </a:cxn>
                <a:cxn ang="0">
                  <a:pos x="264" y="911"/>
                </a:cxn>
                <a:cxn ang="0">
                  <a:pos x="264" y="613"/>
                </a:cxn>
                <a:cxn ang="0">
                  <a:pos x="325" y="510"/>
                </a:cxn>
                <a:cxn ang="0">
                  <a:pos x="325" y="333"/>
                </a:cxn>
                <a:cxn ang="0">
                  <a:pos x="206" y="214"/>
                </a:cxn>
                <a:cxn ang="0">
                  <a:pos x="44" y="284"/>
                </a:cxn>
                <a:cxn ang="0">
                  <a:pos x="69" y="259"/>
                </a:cxn>
                <a:cxn ang="0">
                  <a:pos x="44" y="234"/>
                </a:cxn>
                <a:cxn ang="0">
                  <a:pos x="19" y="259"/>
                </a:cxn>
                <a:cxn ang="0">
                  <a:pos x="44" y="284"/>
                </a:cxn>
              </a:cxnLst>
              <a:rect l="0" t="0" r="r" b="b"/>
              <a:pathLst>
                <a:path w="325" h="921">
                  <a:moveTo>
                    <a:pt x="162" y="197"/>
                  </a:moveTo>
                  <a:cubicBezTo>
                    <a:pt x="217" y="197"/>
                    <a:pt x="261" y="153"/>
                    <a:pt x="261" y="98"/>
                  </a:cubicBezTo>
                  <a:cubicBezTo>
                    <a:pt x="261" y="44"/>
                    <a:pt x="217" y="0"/>
                    <a:pt x="162" y="0"/>
                  </a:cubicBezTo>
                  <a:cubicBezTo>
                    <a:pt x="108" y="0"/>
                    <a:pt x="64" y="44"/>
                    <a:pt x="64" y="98"/>
                  </a:cubicBezTo>
                  <a:cubicBezTo>
                    <a:pt x="64" y="153"/>
                    <a:pt x="108" y="197"/>
                    <a:pt x="162" y="197"/>
                  </a:cubicBezTo>
                  <a:close/>
                  <a:moveTo>
                    <a:pt x="206" y="214"/>
                  </a:moveTo>
                  <a:cubicBezTo>
                    <a:pt x="118" y="214"/>
                    <a:pt x="118" y="214"/>
                    <a:pt x="118" y="214"/>
                  </a:cubicBezTo>
                  <a:cubicBezTo>
                    <a:pt x="109" y="214"/>
                    <a:pt x="100" y="216"/>
                    <a:pt x="92" y="218"/>
                  </a:cubicBezTo>
                  <a:cubicBezTo>
                    <a:pt x="100" y="229"/>
                    <a:pt x="106" y="242"/>
                    <a:pt x="106" y="258"/>
                  </a:cubicBezTo>
                  <a:cubicBezTo>
                    <a:pt x="106" y="294"/>
                    <a:pt x="77" y="323"/>
                    <a:pt x="41" y="323"/>
                  </a:cubicBezTo>
                  <a:cubicBezTo>
                    <a:pt x="26" y="323"/>
                    <a:pt x="13" y="318"/>
                    <a:pt x="2" y="310"/>
                  </a:cubicBezTo>
                  <a:cubicBezTo>
                    <a:pt x="1" y="317"/>
                    <a:pt x="0" y="325"/>
                    <a:pt x="0" y="333"/>
                  </a:cubicBezTo>
                  <a:cubicBezTo>
                    <a:pt x="0" y="510"/>
                    <a:pt x="0" y="510"/>
                    <a:pt x="0" y="510"/>
                  </a:cubicBezTo>
                  <a:cubicBezTo>
                    <a:pt x="0" y="553"/>
                    <a:pt x="22" y="592"/>
                    <a:pt x="60" y="613"/>
                  </a:cubicBezTo>
                  <a:cubicBezTo>
                    <a:pt x="60" y="911"/>
                    <a:pt x="60" y="911"/>
                    <a:pt x="60" y="911"/>
                  </a:cubicBezTo>
                  <a:cubicBezTo>
                    <a:pt x="60" y="917"/>
                    <a:pt x="65" y="921"/>
                    <a:pt x="70" y="921"/>
                  </a:cubicBezTo>
                  <a:cubicBezTo>
                    <a:pt x="254" y="921"/>
                    <a:pt x="254" y="921"/>
                    <a:pt x="254" y="921"/>
                  </a:cubicBezTo>
                  <a:cubicBezTo>
                    <a:pt x="260" y="921"/>
                    <a:pt x="264" y="917"/>
                    <a:pt x="264" y="911"/>
                  </a:cubicBezTo>
                  <a:cubicBezTo>
                    <a:pt x="264" y="613"/>
                    <a:pt x="264" y="613"/>
                    <a:pt x="264" y="613"/>
                  </a:cubicBezTo>
                  <a:cubicBezTo>
                    <a:pt x="302" y="592"/>
                    <a:pt x="325" y="553"/>
                    <a:pt x="325" y="510"/>
                  </a:cubicBezTo>
                  <a:cubicBezTo>
                    <a:pt x="325" y="333"/>
                    <a:pt x="325" y="333"/>
                    <a:pt x="325" y="333"/>
                  </a:cubicBezTo>
                  <a:cubicBezTo>
                    <a:pt x="325" y="267"/>
                    <a:pt x="272" y="214"/>
                    <a:pt x="206" y="214"/>
                  </a:cubicBezTo>
                  <a:close/>
                  <a:moveTo>
                    <a:pt x="44" y="284"/>
                  </a:moveTo>
                  <a:cubicBezTo>
                    <a:pt x="57" y="284"/>
                    <a:pt x="69" y="273"/>
                    <a:pt x="69" y="259"/>
                  </a:cubicBezTo>
                  <a:cubicBezTo>
                    <a:pt x="69" y="246"/>
                    <a:pt x="57" y="234"/>
                    <a:pt x="44" y="234"/>
                  </a:cubicBezTo>
                  <a:cubicBezTo>
                    <a:pt x="30" y="234"/>
                    <a:pt x="19" y="246"/>
                    <a:pt x="19" y="259"/>
                  </a:cubicBezTo>
                  <a:cubicBezTo>
                    <a:pt x="19" y="273"/>
                    <a:pt x="30" y="284"/>
                    <a:pt x="44" y="284"/>
                  </a:cubicBezTo>
                  <a:close/>
                </a:path>
              </a:pathLst>
            </a:custGeom>
            <a:solidFill>
              <a:schemeClr val="accent3"/>
            </a:solidFill>
            <a:ln w="9525">
              <a:noFill/>
              <a:round/>
              <a:headEnd/>
              <a:tailEnd/>
            </a:ln>
          </p:spPr>
          <p:txBody>
            <a:bodyPr lIns="0" rIns="0"/>
            <a:lstStyle/>
            <a:p>
              <a:pPr algn="ctr" defTabSz="1070920" eaLnBrk="0" hangingPunct="0">
                <a:lnSpc>
                  <a:spcPct val="90000"/>
                </a:lnSpc>
                <a:spcAft>
                  <a:spcPts val="1406"/>
                </a:spcAft>
                <a:buClr>
                  <a:srgbClr val="FFFFFF"/>
                </a:buClr>
                <a:defRPr/>
              </a:pPr>
              <a:endParaRPr lang="en-US" sz="1100">
                <a:solidFill>
                  <a:srgbClr val="404040"/>
                </a:solidFill>
                <a:latin typeface="Trebuchet MS" pitchFamily="34" charset="0"/>
                <a:cs typeface="MS PGothic" charset="0"/>
              </a:endParaRPr>
            </a:p>
          </p:txBody>
        </p:sp>
        <p:sp>
          <p:nvSpPr>
            <p:cNvPr id="92" name="Freeform 77"/>
            <p:cNvSpPr>
              <a:spLocks noEditPoints="1"/>
            </p:cNvSpPr>
            <p:nvPr/>
          </p:nvSpPr>
          <p:spPr bwMode="auto">
            <a:xfrm>
              <a:off x="3179476" y="3524363"/>
              <a:ext cx="172359" cy="464654"/>
            </a:xfrm>
            <a:custGeom>
              <a:avLst/>
              <a:gdLst/>
              <a:ahLst/>
              <a:cxnLst>
                <a:cxn ang="0">
                  <a:pos x="162" y="197"/>
                </a:cxn>
                <a:cxn ang="0">
                  <a:pos x="261" y="98"/>
                </a:cxn>
                <a:cxn ang="0">
                  <a:pos x="162" y="0"/>
                </a:cxn>
                <a:cxn ang="0">
                  <a:pos x="64" y="98"/>
                </a:cxn>
                <a:cxn ang="0">
                  <a:pos x="162" y="197"/>
                </a:cxn>
                <a:cxn ang="0">
                  <a:pos x="206" y="214"/>
                </a:cxn>
                <a:cxn ang="0">
                  <a:pos x="118" y="214"/>
                </a:cxn>
                <a:cxn ang="0">
                  <a:pos x="92" y="218"/>
                </a:cxn>
                <a:cxn ang="0">
                  <a:pos x="106" y="258"/>
                </a:cxn>
                <a:cxn ang="0">
                  <a:pos x="41" y="323"/>
                </a:cxn>
                <a:cxn ang="0">
                  <a:pos x="2" y="310"/>
                </a:cxn>
                <a:cxn ang="0">
                  <a:pos x="0" y="333"/>
                </a:cxn>
                <a:cxn ang="0">
                  <a:pos x="0" y="510"/>
                </a:cxn>
                <a:cxn ang="0">
                  <a:pos x="60" y="613"/>
                </a:cxn>
                <a:cxn ang="0">
                  <a:pos x="60" y="911"/>
                </a:cxn>
                <a:cxn ang="0">
                  <a:pos x="70" y="921"/>
                </a:cxn>
                <a:cxn ang="0">
                  <a:pos x="254" y="921"/>
                </a:cxn>
                <a:cxn ang="0">
                  <a:pos x="264" y="911"/>
                </a:cxn>
                <a:cxn ang="0">
                  <a:pos x="264" y="613"/>
                </a:cxn>
                <a:cxn ang="0">
                  <a:pos x="325" y="510"/>
                </a:cxn>
                <a:cxn ang="0">
                  <a:pos x="325" y="333"/>
                </a:cxn>
                <a:cxn ang="0">
                  <a:pos x="206" y="214"/>
                </a:cxn>
                <a:cxn ang="0">
                  <a:pos x="44" y="284"/>
                </a:cxn>
                <a:cxn ang="0">
                  <a:pos x="69" y="259"/>
                </a:cxn>
                <a:cxn ang="0">
                  <a:pos x="44" y="234"/>
                </a:cxn>
                <a:cxn ang="0">
                  <a:pos x="19" y="259"/>
                </a:cxn>
                <a:cxn ang="0">
                  <a:pos x="44" y="284"/>
                </a:cxn>
              </a:cxnLst>
              <a:rect l="0" t="0" r="r" b="b"/>
              <a:pathLst>
                <a:path w="325" h="921">
                  <a:moveTo>
                    <a:pt x="162" y="197"/>
                  </a:moveTo>
                  <a:cubicBezTo>
                    <a:pt x="217" y="197"/>
                    <a:pt x="261" y="153"/>
                    <a:pt x="261" y="98"/>
                  </a:cubicBezTo>
                  <a:cubicBezTo>
                    <a:pt x="261" y="44"/>
                    <a:pt x="217" y="0"/>
                    <a:pt x="162" y="0"/>
                  </a:cubicBezTo>
                  <a:cubicBezTo>
                    <a:pt x="108" y="0"/>
                    <a:pt x="64" y="44"/>
                    <a:pt x="64" y="98"/>
                  </a:cubicBezTo>
                  <a:cubicBezTo>
                    <a:pt x="64" y="153"/>
                    <a:pt x="108" y="197"/>
                    <a:pt x="162" y="197"/>
                  </a:cubicBezTo>
                  <a:close/>
                  <a:moveTo>
                    <a:pt x="206" y="214"/>
                  </a:moveTo>
                  <a:cubicBezTo>
                    <a:pt x="118" y="214"/>
                    <a:pt x="118" y="214"/>
                    <a:pt x="118" y="214"/>
                  </a:cubicBezTo>
                  <a:cubicBezTo>
                    <a:pt x="109" y="214"/>
                    <a:pt x="100" y="216"/>
                    <a:pt x="92" y="218"/>
                  </a:cubicBezTo>
                  <a:cubicBezTo>
                    <a:pt x="100" y="229"/>
                    <a:pt x="106" y="242"/>
                    <a:pt x="106" y="258"/>
                  </a:cubicBezTo>
                  <a:cubicBezTo>
                    <a:pt x="106" y="294"/>
                    <a:pt x="77" y="323"/>
                    <a:pt x="41" y="323"/>
                  </a:cubicBezTo>
                  <a:cubicBezTo>
                    <a:pt x="26" y="323"/>
                    <a:pt x="13" y="318"/>
                    <a:pt x="2" y="310"/>
                  </a:cubicBezTo>
                  <a:cubicBezTo>
                    <a:pt x="1" y="317"/>
                    <a:pt x="0" y="325"/>
                    <a:pt x="0" y="333"/>
                  </a:cubicBezTo>
                  <a:cubicBezTo>
                    <a:pt x="0" y="510"/>
                    <a:pt x="0" y="510"/>
                    <a:pt x="0" y="510"/>
                  </a:cubicBezTo>
                  <a:cubicBezTo>
                    <a:pt x="0" y="553"/>
                    <a:pt x="22" y="592"/>
                    <a:pt x="60" y="613"/>
                  </a:cubicBezTo>
                  <a:cubicBezTo>
                    <a:pt x="60" y="911"/>
                    <a:pt x="60" y="911"/>
                    <a:pt x="60" y="911"/>
                  </a:cubicBezTo>
                  <a:cubicBezTo>
                    <a:pt x="60" y="917"/>
                    <a:pt x="65" y="921"/>
                    <a:pt x="70" y="921"/>
                  </a:cubicBezTo>
                  <a:cubicBezTo>
                    <a:pt x="254" y="921"/>
                    <a:pt x="254" y="921"/>
                    <a:pt x="254" y="921"/>
                  </a:cubicBezTo>
                  <a:cubicBezTo>
                    <a:pt x="260" y="921"/>
                    <a:pt x="264" y="917"/>
                    <a:pt x="264" y="911"/>
                  </a:cubicBezTo>
                  <a:cubicBezTo>
                    <a:pt x="264" y="613"/>
                    <a:pt x="264" y="613"/>
                    <a:pt x="264" y="613"/>
                  </a:cubicBezTo>
                  <a:cubicBezTo>
                    <a:pt x="302" y="592"/>
                    <a:pt x="325" y="553"/>
                    <a:pt x="325" y="510"/>
                  </a:cubicBezTo>
                  <a:cubicBezTo>
                    <a:pt x="325" y="333"/>
                    <a:pt x="325" y="333"/>
                    <a:pt x="325" y="333"/>
                  </a:cubicBezTo>
                  <a:cubicBezTo>
                    <a:pt x="325" y="267"/>
                    <a:pt x="272" y="214"/>
                    <a:pt x="206" y="214"/>
                  </a:cubicBezTo>
                  <a:close/>
                  <a:moveTo>
                    <a:pt x="44" y="284"/>
                  </a:moveTo>
                  <a:cubicBezTo>
                    <a:pt x="57" y="284"/>
                    <a:pt x="69" y="273"/>
                    <a:pt x="69" y="259"/>
                  </a:cubicBezTo>
                  <a:cubicBezTo>
                    <a:pt x="69" y="246"/>
                    <a:pt x="57" y="234"/>
                    <a:pt x="44" y="234"/>
                  </a:cubicBezTo>
                  <a:cubicBezTo>
                    <a:pt x="30" y="234"/>
                    <a:pt x="19" y="246"/>
                    <a:pt x="19" y="259"/>
                  </a:cubicBezTo>
                  <a:cubicBezTo>
                    <a:pt x="19" y="273"/>
                    <a:pt x="30" y="284"/>
                    <a:pt x="44" y="284"/>
                  </a:cubicBezTo>
                  <a:close/>
                </a:path>
              </a:pathLst>
            </a:custGeom>
            <a:solidFill>
              <a:schemeClr val="accent3"/>
            </a:solidFill>
            <a:ln w="9525">
              <a:noFill/>
              <a:round/>
              <a:headEnd/>
              <a:tailEnd/>
            </a:ln>
          </p:spPr>
          <p:txBody>
            <a:bodyPr lIns="0" rIns="0"/>
            <a:lstStyle/>
            <a:p>
              <a:pPr algn="ctr" defTabSz="1070920" eaLnBrk="0" hangingPunct="0">
                <a:lnSpc>
                  <a:spcPct val="90000"/>
                </a:lnSpc>
                <a:spcAft>
                  <a:spcPts val="1406"/>
                </a:spcAft>
                <a:buClr>
                  <a:srgbClr val="FFFFFF"/>
                </a:buClr>
                <a:defRPr/>
              </a:pPr>
              <a:endParaRPr lang="en-US" sz="1100">
                <a:solidFill>
                  <a:srgbClr val="404040"/>
                </a:solidFill>
                <a:latin typeface="Trebuchet MS" pitchFamily="34" charset="0"/>
                <a:cs typeface="MS PGothic" charset="0"/>
              </a:endParaRPr>
            </a:p>
          </p:txBody>
        </p:sp>
        <p:sp>
          <p:nvSpPr>
            <p:cNvPr id="32877" name="Freeform 77"/>
            <p:cNvSpPr>
              <a:spLocks noEditPoints="1"/>
            </p:cNvSpPr>
            <p:nvPr/>
          </p:nvSpPr>
          <p:spPr bwMode="auto">
            <a:xfrm>
              <a:off x="2631056" y="3524527"/>
              <a:ext cx="171235" cy="464490"/>
            </a:xfrm>
            <a:custGeom>
              <a:avLst/>
              <a:gdLst>
                <a:gd name="T0" fmla="*/ 85354 w 325"/>
                <a:gd name="T1" fmla="*/ 99353 h 921"/>
                <a:gd name="T2" fmla="*/ 137515 w 325"/>
                <a:gd name="T3" fmla="*/ 49425 h 921"/>
                <a:gd name="T4" fmla="*/ 85354 w 325"/>
                <a:gd name="T5" fmla="*/ 0 h 921"/>
                <a:gd name="T6" fmla="*/ 33720 w 325"/>
                <a:gd name="T7" fmla="*/ 49425 h 921"/>
                <a:gd name="T8" fmla="*/ 85354 w 325"/>
                <a:gd name="T9" fmla="*/ 99353 h 921"/>
                <a:gd name="T10" fmla="*/ 108537 w 325"/>
                <a:gd name="T11" fmla="*/ 107927 h 921"/>
                <a:gd name="T12" fmla="*/ 62171 w 325"/>
                <a:gd name="T13" fmla="*/ 107927 h 921"/>
                <a:gd name="T14" fmla="*/ 48473 w 325"/>
                <a:gd name="T15" fmla="*/ 109944 h 921"/>
                <a:gd name="T16" fmla="*/ 55849 w 325"/>
                <a:gd name="T17" fmla="*/ 130118 h 921"/>
                <a:gd name="T18" fmla="*/ 21602 w 325"/>
                <a:gd name="T19" fmla="*/ 162899 h 921"/>
                <a:gd name="T20" fmla="*/ 1054 w 325"/>
                <a:gd name="T21" fmla="*/ 156343 h 921"/>
                <a:gd name="T22" fmla="*/ 0 w 325"/>
                <a:gd name="T23" fmla="*/ 167943 h 921"/>
                <a:gd name="T24" fmla="*/ 0 w 325"/>
                <a:gd name="T25" fmla="*/ 257209 h 921"/>
                <a:gd name="T26" fmla="*/ 31613 w 325"/>
                <a:gd name="T27" fmla="*/ 309156 h 921"/>
                <a:gd name="T28" fmla="*/ 31613 w 325"/>
                <a:gd name="T29" fmla="*/ 459447 h 921"/>
                <a:gd name="T30" fmla="*/ 36881 w 325"/>
                <a:gd name="T31" fmla="*/ 464490 h 921"/>
                <a:gd name="T32" fmla="*/ 133827 w 325"/>
                <a:gd name="T33" fmla="*/ 464490 h 921"/>
                <a:gd name="T34" fmla="*/ 139096 w 325"/>
                <a:gd name="T35" fmla="*/ 459447 h 921"/>
                <a:gd name="T36" fmla="*/ 139096 w 325"/>
                <a:gd name="T37" fmla="*/ 309156 h 921"/>
                <a:gd name="T38" fmla="*/ 171235 w 325"/>
                <a:gd name="T39" fmla="*/ 257209 h 921"/>
                <a:gd name="T40" fmla="*/ 171235 w 325"/>
                <a:gd name="T41" fmla="*/ 167943 h 921"/>
                <a:gd name="T42" fmla="*/ 108537 w 325"/>
                <a:gd name="T43" fmla="*/ 107927 h 921"/>
                <a:gd name="T44" fmla="*/ 23183 w 325"/>
                <a:gd name="T45" fmla="*/ 143230 h 921"/>
                <a:gd name="T46" fmla="*/ 36355 w 325"/>
                <a:gd name="T47" fmla="*/ 130622 h 921"/>
                <a:gd name="T48" fmla="*/ 23183 w 325"/>
                <a:gd name="T49" fmla="*/ 118014 h 921"/>
                <a:gd name="T50" fmla="*/ 10011 w 325"/>
                <a:gd name="T51" fmla="*/ 130622 h 921"/>
                <a:gd name="T52" fmla="*/ 23183 w 325"/>
                <a:gd name="T53" fmla="*/ 143230 h 921"/>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325"/>
                <a:gd name="T82" fmla="*/ 0 h 921"/>
                <a:gd name="T83" fmla="*/ 325 w 325"/>
                <a:gd name="T84" fmla="*/ 921 h 921"/>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325" h="921">
                  <a:moveTo>
                    <a:pt x="162" y="197"/>
                  </a:moveTo>
                  <a:cubicBezTo>
                    <a:pt x="217" y="197"/>
                    <a:pt x="261" y="153"/>
                    <a:pt x="261" y="98"/>
                  </a:cubicBezTo>
                  <a:cubicBezTo>
                    <a:pt x="261" y="44"/>
                    <a:pt x="217" y="0"/>
                    <a:pt x="162" y="0"/>
                  </a:cubicBezTo>
                  <a:cubicBezTo>
                    <a:pt x="108" y="0"/>
                    <a:pt x="64" y="44"/>
                    <a:pt x="64" y="98"/>
                  </a:cubicBezTo>
                  <a:cubicBezTo>
                    <a:pt x="64" y="153"/>
                    <a:pt x="108" y="197"/>
                    <a:pt x="162" y="197"/>
                  </a:cubicBezTo>
                  <a:close/>
                  <a:moveTo>
                    <a:pt x="206" y="214"/>
                  </a:moveTo>
                  <a:cubicBezTo>
                    <a:pt x="118" y="214"/>
                    <a:pt x="118" y="214"/>
                    <a:pt x="118" y="214"/>
                  </a:cubicBezTo>
                  <a:cubicBezTo>
                    <a:pt x="109" y="214"/>
                    <a:pt x="100" y="216"/>
                    <a:pt x="92" y="218"/>
                  </a:cubicBezTo>
                  <a:cubicBezTo>
                    <a:pt x="100" y="229"/>
                    <a:pt x="106" y="242"/>
                    <a:pt x="106" y="258"/>
                  </a:cubicBezTo>
                  <a:cubicBezTo>
                    <a:pt x="106" y="294"/>
                    <a:pt x="77" y="323"/>
                    <a:pt x="41" y="323"/>
                  </a:cubicBezTo>
                  <a:cubicBezTo>
                    <a:pt x="26" y="323"/>
                    <a:pt x="13" y="318"/>
                    <a:pt x="2" y="310"/>
                  </a:cubicBezTo>
                  <a:cubicBezTo>
                    <a:pt x="1" y="317"/>
                    <a:pt x="0" y="325"/>
                    <a:pt x="0" y="333"/>
                  </a:cubicBezTo>
                  <a:cubicBezTo>
                    <a:pt x="0" y="510"/>
                    <a:pt x="0" y="510"/>
                    <a:pt x="0" y="510"/>
                  </a:cubicBezTo>
                  <a:cubicBezTo>
                    <a:pt x="0" y="553"/>
                    <a:pt x="22" y="592"/>
                    <a:pt x="60" y="613"/>
                  </a:cubicBezTo>
                  <a:cubicBezTo>
                    <a:pt x="60" y="911"/>
                    <a:pt x="60" y="911"/>
                    <a:pt x="60" y="911"/>
                  </a:cubicBezTo>
                  <a:cubicBezTo>
                    <a:pt x="60" y="917"/>
                    <a:pt x="65" y="921"/>
                    <a:pt x="70" y="921"/>
                  </a:cubicBezTo>
                  <a:cubicBezTo>
                    <a:pt x="254" y="921"/>
                    <a:pt x="254" y="921"/>
                    <a:pt x="254" y="921"/>
                  </a:cubicBezTo>
                  <a:cubicBezTo>
                    <a:pt x="260" y="921"/>
                    <a:pt x="264" y="917"/>
                    <a:pt x="264" y="911"/>
                  </a:cubicBezTo>
                  <a:cubicBezTo>
                    <a:pt x="264" y="613"/>
                    <a:pt x="264" y="613"/>
                    <a:pt x="264" y="613"/>
                  </a:cubicBezTo>
                  <a:cubicBezTo>
                    <a:pt x="302" y="592"/>
                    <a:pt x="325" y="553"/>
                    <a:pt x="325" y="510"/>
                  </a:cubicBezTo>
                  <a:cubicBezTo>
                    <a:pt x="325" y="333"/>
                    <a:pt x="325" y="333"/>
                    <a:pt x="325" y="333"/>
                  </a:cubicBezTo>
                  <a:cubicBezTo>
                    <a:pt x="325" y="267"/>
                    <a:pt x="272" y="214"/>
                    <a:pt x="206" y="214"/>
                  </a:cubicBezTo>
                  <a:close/>
                  <a:moveTo>
                    <a:pt x="44" y="284"/>
                  </a:moveTo>
                  <a:cubicBezTo>
                    <a:pt x="57" y="284"/>
                    <a:pt x="69" y="273"/>
                    <a:pt x="69" y="259"/>
                  </a:cubicBezTo>
                  <a:cubicBezTo>
                    <a:pt x="69" y="246"/>
                    <a:pt x="57" y="234"/>
                    <a:pt x="44" y="234"/>
                  </a:cubicBezTo>
                  <a:cubicBezTo>
                    <a:pt x="30" y="234"/>
                    <a:pt x="19" y="246"/>
                    <a:pt x="19" y="259"/>
                  </a:cubicBezTo>
                  <a:cubicBezTo>
                    <a:pt x="19" y="273"/>
                    <a:pt x="30" y="284"/>
                    <a:pt x="44" y="284"/>
                  </a:cubicBezTo>
                  <a:close/>
                </a:path>
              </a:pathLst>
            </a:custGeom>
            <a:solidFill>
              <a:srgbClr val="0069AA"/>
            </a:solidFill>
            <a:ln w="9525">
              <a:noFill/>
              <a:round/>
              <a:headEnd/>
              <a:tailEnd/>
            </a:ln>
          </p:spPr>
          <p:txBody>
            <a:bodyPr lIns="0" rIns="0"/>
            <a:lstStyle/>
            <a:p>
              <a:endParaRPr lang="en-US"/>
            </a:p>
          </p:txBody>
        </p:sp>
        <p:sp>
          <p:nvSpPr>
            <p:cNvPr id="32878" name="Freeform 77"/>
            <p:cNvSpPr>
              <a:spLocks noEditPoints="1"/>
            </p:cNvSpPr>
            <p:nvPr/>
          </p:nvSpPr>
          <p:spPr bwMode="auto">
            <a:xfrm>
              <a:off x="2814820" y="3524527"/>
              <a:ext cx="171235" cy="464490"/>
            </a:xfrm>
            <a:custGeom>
              <a:avLst/>
              <a:gdLst>
                <a:gd name="T0" fmla="*/ 85354 w 325"/>
                <a:gd name="T1" fmla="*/ 99353 h 921"/>
                <a:gd name="T2" fmla="*/ 137515 w 325"/>
                <a:gd name="T3" fmla="*/ 49425 h 921"/>
                <a:gd name="T4" fmla="*/ 85354 w 325"/>
                <a:gd name="T5" fmla="*/ 0 h 921"/>
                <a:gd name="T6" fmla="*/ 33720 w 325"/>
                <a:gd name="T7" fmla="*/ 49425 h 921"/>
                <a:gd name="T8" fmla="*/ 85354 w 325"/>
                <a:gd name="T9" fmla="*/ 99353 h 921"/>
                <a:gd name="T10" fmla="*/ 108537 w 325"/>
                <a:gd name="T11" fmla="*/ 107927 h 921"/>
                <a:gd name="T12" fmla="*/ 62171 w 325"/>
                <a:gd name="T13" fmla="*/ 107927 h 921"/>
                <a:gd name="T14" fmla="*/ 48473 w 325"/>
                <a:gd name="T15" fmla="*/ 109944 h 921"/>
                <a:gd name="T16" fmla="*/ 55849 w 325"/>
                <a:gd name="T17" fmla="*/ 130118 h 921"/>
                <a:gd name="T18" fmla="*/ 21602 w 325"/>
                <a:gd name="T19" fmla="*/ 162899 h 921"/>
                <a:gd name="T20" fmla="*/ 1054 w 325"/>
                <a:gd name="T21" fmla="*/ 156343 h 921"/>
                <a:gd name="T22" fmla="*/ 0 w 325"/>
                <a:gd name="T23" fmla="*/ 167943 h 921"/>
                <a:gd name="T24" fmla="*/ 0 w 325"/>
                <a:gd name="T25" fmla="*/ 257209 h 921"/>
                <a:gd name="T26" fmla="*/ 31613 w 325"/>
                <a:gd name="T27" fmla="*/ 309156 h 921"/>
                <a:gd name="T28" fmla="*/ 31613 w 325"/>
                <a:gd name="T29" fmla="*/ 459447 h 921"/>
                <a:gd name="T30" fmla="*/ 36881 w 325"/>
                <a:gd name="T31" fmla="*/ 464490 h 921"/>
                <a:gd name="T32" fmla="*/ 133827 w 325"/>
                <a:gd name="T33" fmla="*/ 464490 h 921"/>
                <a:gd name="T34" fmla="*/ 139096 w 325"/>
                <a:gd name="T35" fmla="*/ 459447 h 921"/>
                <a:gd name="T36" fmla="*/ 139096 w 325"/>
                <a:gd name="T37" fmla="*/ 309156 h 921"/>
                <a:gd name="T38" fmla="*/ 171235 w 325"/>
                <a:gd name="T39" fmla="*/ 257209 h 921"/>
                <a:gd name="T40" fmla="*/ 171235 w 325"/>
                <a:gd name="T41" fmla="*/ 167943 h 921"/>
                <a:gd name="T42" fmla="*/ 108537 w 325"/>
                <a:gd name="T43" fmla="*/ 107927 h 921"/>
                <a:gd name="T44" fmla="*/ 23183 w 325"/>
                <a:gd name="T45" fmla="*/ 143230 h 921"/>
                <a:gd name="T46" fmla="*/ 36355 w 325"/>
                <a:gd name="T47" fmla="*/ 130622 h 921"/>
                <a:gd name="T48" fmla="*/ 23183 w 325"/>
                <a:gd name="T49" fmla="*/ 118014 h 921"/>
                <a:gd name="T50" fmla="*/ 10011 w 325"/>
                <a:gd name="T51" fmla="*/ 130622 h 921"/>
                <a:gd name="T52" fmla="*/ 23183 w 325"/>
                <a:gd name="T53" fmla="*/ 143230 h 921"/>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325"/>
                <a:gd name="T82" fmla="*/ 0 h 921"/>
                <a:gd name="T83" fmla="*/ 325 w 325"/>
                <a:gd name="T84" fmla="*/ 921 h 921"/>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325" h="921">
                  <a:moveTo>
                    <a:pt x="162" y="197"/>
                  </a:moveTo>
                  <a:cubicBezTo>
                    <a:pt x="217" y="197"/>
                    <a:pt x="261" y="153"/>
                    <a:pt x="261" y="98"/>
                  </a:cubicBezTo>
                  <a:cubicBezTo>
                    <a:pt x="261" y="44"/>
                    <a:pt x="217" y="0"/>
                    <a:pt x="162" y="0"/>
                  </a:cubicBezTo>
                  <a:cubicBezTo>
                    <a:pt x="108" y="0"/>
                    <a:pt x="64" y="44"/>
                    <a:pt x="64" y="98"/>
                  </a:cubicBezTo>
                  <a:cubicBezTo>
                    <a:pt x="64" y="153"/>
                    <a:pt x="108" y="197"/>
                    <a:pt x="162" y="197"/>
                  </a:cubicBezTo>
                  <a:close/>
                  <a:moveTo>
                    <a:pt x="206" y="214"/>
                  </a:moveTo>
                  <a:cubicBezTo>
                    <a:pt x="118" y="214"/>
                    <a:pt x="118" y="214"/>
                    <a:pt x="118" y="214"/>
                  </a:cubicBezTo>
                  <a:cubicBezTo>
                    <a:pt x="109" y="214"/>
                    <a:pt x="100" y="216"/>
                    <a:pt x="92" y="218"/>
                  </a:cubicBezTo>
                  <a:cubicBezTo>
                    <a:pt x="100" y="229"/>
                    <a:pt x="106" y="242"/>
                    <a:pt x="106" y="258"/>
                  </a:cubicBezTo>
                  <a:cubicBezTo>
                    <a:pt x="106" y="294"/>
                    <a:pt x="77" y="323"/>
                    <a:pt x="41" y="323"/>
                  </a:cubicBezTo>
                  <a:cubicBezTo>
                    <a:pt x="26" y="323"/>
                    <a:pt x="13" y="318"/>
                    <a:pt x="2" y="310"/>
                  </a:cubicBezTo>
                  <a:cubicBezTo>
                    <a:pt x="1" y="317"/>
                    <a:pt x="0" y="325"/>
                    <a:pt x="0" y="333"/>
                  </a:cubicBezTo>
                  <a:cubicBezTo>
                    <a:pt x="0" y="510"/>
                    <a:pt x="0" y="510"/>
                    <a:pt x="0" y="510"/>
                  </a:cubicBezTo>
                  <a:cubicBezTo>
                    <a:pt x="0" y="553"/>
                    <a:pt x="22" y="592"/>
                    <a:pt x="60" y="613"/>
                  </a:cubicBezTo>
                  <a:cubicBezTo>
                    <a:pt x="60" y="911"/>
                    <a:pt x="60" y="911"/>
                    <a:pt x="60" y="911"/>
                  </a:cubicBezTo>
                  <a:cubicBezTo>
                    <a:pt x="60" y="917"/>
                    <a:pt x="65" y="921"/>
                    <a:pt x="70" y="921"/>
                  </a:cubicBezTo>
                  <a:cubicBezTo>
                    <a:pt x="254" y="921"/>
                    <a:pt x="254" y="921"/>
                    <a:pt x="254" y="921"/>
                  </a:cubicBezTo>
                  <a:cubicBezTo>
                    <a:pt x="260" y="921"/>
                    <a:pt x="264" y="917"/>
                    <a:pt x="264" y="911"/>
                  </a:cubicBezTo>
                  <a:cubicBezTo>
                    <a:pt x="264" y="613"/>
                    <a:pt x="264" y="613"/>
                    <a:pt x="264" y="613"/>
                  </a:cubicBezTo>
                  <a:cubicBezTo>
                    <a:pt x="302" y="592"/>
                    <a:pt x="325" y="553"/>
                    <a:pt x="325" y="510"/>
                  </a:cubicBezTo>
                  <a:cubicBezTo>
                    <a:pt x="325" y="333"/>
                    <a:pt x="325" y="333"/>
                    <a:pt x="325" y="333"/>
                  </a:cubicBezTo>
                  <a:cubicBezTo>
                    <a:pt x="325" y="267"/>
                    <a:pt x="272" y="214"/>
                    <a:pt x="206" y="214"/>
                  </a:cubicBezTo>
                  <a:close/>
                  <a:moveTo>
                    <a:pt x="44" y="284"/>
                  </a:moveTo>
                  <a:cubicBezTo>
                    <a:pt x="57" y="284"/>
                    <a:pt x="69" y="273"/>
                    <a:pt x="69" y="259"/>
                  </a:cubicBezTo>
                  <a:cubicBezTo>
                    <a:pt x="69" y="246"/>
                    <a:pt x="57" y="234"/>
                    <a:pt x="44" y="234"/>
                  </a:cubicBezTo>
                  <a:cubicBezTo>
                    <a:pt x="30" y="234"/>
                    <a:pt x="19" y="246"/>
                    <a:pt x="19" y="259"/>
                  </a:cubicBezTo>
                  <a:cubicBezTo>
                    <a:pt x="19" y="273"/>
                    <a:pt x="30" y="284"/>
                    <a:pt x="44" y="284"/>
                  </a:cubicBezTo>
                  <a:close/>
                </a:path>
              </a:pathLst>
            </a:custGeom>
            <a:solidFill>
              <a:srgbClr val="0069AA"/>
            </a:solidFill>
            <a:ln w="9525">
              <a:noFill/>
              <a:round/>
              <a:headEnd/>
              <a:tailEnd/>
            </a:ln>
          </p:spPr>
          <p:txBody>
            <a:bodyPr lIns="0" rIns="0"/>
            <a:lstStyle/>
            <a:p>
              <a:endParaRPr lang="en-US"/>
            </a:p>
          </p:txBody>
        </p:sp>
        <p:sp>
          <p:nvSpPr>
            <p:cNvPr id="32879" name="Freeform 94"/>
            <p:cNvSpPr>
              <a:spLocks noEditPoints="1"/>
            </p:cNvSpPr>
            <p:nvPr/>
          </p:nvSpPr>
          <p:spPr bwMode="auto">
            <a:xfrm>
              <a:off x="3737816" y="3524527"/>
              <a:ext cx="171235" cy="464490"/>
            </a:xfrm>
            <a:custGeom>
              <a:avLst/>
              <a:gdLst>
                <a:gd name="T0" fmla="*/ 85354 w 325"/>
                <a:gd name="T1" fmla="*/ 99353 h 921"/>
                <a:gd name="T2" fmla="*/ 137515 w 325"/>
                <a:gd name="T3" fmla="*/ 49425 h 921"/>
                <a:gd name="T4" fmla="*/ 85354 w 325"/>
                <a:gd name="T5" fmla="*/ 0 h 921"/>
                <a:gd name="T6" fmla="*/ 33720 w 325"/>
                <a:gd name="T7" fmla="*/ 49425 h 921"/>
                <a:gd name="T8" fmla="*/ 85354 w 325"/>
                <a:gd name="T9" fmla="*/ 99353 h 921"/>
                <a:gd name="T10" fmla="*/ 108537 w 325"/>
                <a:gd name="T11" fmla="*/ 107927 h 921"/>
                <a:gd name="T12" fmla="*/ 62171 w 325"/>
                <a:gd name="T13" fmla="*/ 107927 h 921"/>
                <a:gd name="T14" fmla="*/ 48473 w 325"/>
                <a:gd name="T15" fmla="*/ 109944 h 921"/>
                <a:gd name="T16" fmla="*/ 55849 w 325"/>
                <a:gd name="T17" fmla="*/ 130118 h 921"/>
                <a:gd name="T18" fmla="*/ 21602 w 325"/>
                <a:gd name="T19" fmla="*/ 162899 h 921"/>
                <a:gd name="T20" fmla="*/ 1054 w 325"/>
                <a:gd name="T21" fmla="*/ 156343 h 921"/>
                <a:gd name="T22" fmla="*/ 0 w 325"/>
                <a:gd name="T23" fmla="*/ 167943 h 921"/>
                <a:gd name="T24" fmla="*/ 0 w 325"/>
                <a:gd name="T25" fmla="*/ 257209 h 921"/>
                <a:gd name="T26" fmla="*/ 31613 w 325"/>
                <a:gd name="T27" fmla="*/ 309156 h 921"/>
                <a:gd name="T28" fmla="*/ 31613 w 325"/>
                <a:gd name="T29" fmla="*/ 459447 h 921"/>
                <a:gd name="T30" fmla="*/ 36881 w 325"/>
                <a:gd name="T31" fmla="*/ 464490 h 921"/>
                <a:gd name="T32" fmla="*/ 133827 w 325"/>
                <a:gd name="T33" fmla="*/ 464490 h 921"/>
                <a:gd name="T34" fmla="*/ 139096 w 325"/>
                <a:gd name="T35" fmla="*/ 459447 h 921"/>
                <a:gd name="T36" fmla="*/ 139096 w 325"/>
                <a:gd name="T37" fmla="*/ 309156 h 921"/>
                <a:gd name="T38" fmla="*/ 171235 w 325"/>
                <a:gd name="T39" fmla="*/ 257209 h 921"/>
                <a:gd name="T40" fmla="*/ 171235 w 325"/>
                <a:gd name="T41" fmla="*/ 167943 h 921"/>
                <a:gd name="T42" fmla="*/ 108537 w 325"/>
                <a:gd name="T43" fmla="*/ 107927 h 921"/>
                <a:gd name="T44" fmla="*/ 23183 w 325"/>
                <a:gd name="T45" fmla="*/ 143230 h 921"/>
                <a:gd name="T46" fmla="*/ 36355 w 325"/>
                <a:gd name="T47" fmla="*/ 130622 h 921"/>
                <a:gd name="T48" fmla="*/ 23183 w 325"/>
                <a:gd name="T49" fmla="*/ 118014 h 921"/>
                <a:gd name="T50" fmla="*/ 10011 w 325"/>
                <a:gd name="T51" fmla="*/ 130622 h 921"/>
                <a:gd name="T52" fmla="*/ 23183 w 325"/>
                <a:gd name="T53" fmla="*/ 143230 h 921"/>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325"/>
                <a:gd name="T82" fmla="*/ 0 h 921"/>
                <a:gd name="T83" fmla="*/ 325 w 325"/>
                <a:gd name="T84" fmla="*/ 921 h 921"/>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325" h="921">
                  <a:moveTo>
                    <a:pt x="162" y="197"/>
                  </a:moveTo>
                  <a:cubicBezTo>
                    <a:pt x="217" y="197"/>
                    <a:pt x="261" y="153"/>
                    <a:pt x="261" y="98"/>
                  </a:cubicBezTo>
                  <a:cubicBezTo>
                    <a:pt x="261" y="44"/>
                    <a:pt x="217" y="0"/>
                    <a:pt x="162" y="0"/>
                  </a:cubicBezTo>
                  <a:cubicBezTo>
                    <a:pt x="108" y="0"/>
                    <a:pt x="64" y="44"/>
                    <a:pt x="64" y="98"/>
                  </a:cubicBezTo>
                  <a:cubicBezTo>
                    <a:pt x="64" y="153"/>
                    <a:pt x="108" y="197"/>
                    <a:pt x="162" y="197"/>
                  </a:cubicBezTo>
                  <a:close/>
                  <a:moveTo>
                    <a:pt x="206" y="214"/>
                  </a:moveTo>
                  <a:cubicBezTo>
                    <a:pt x="118" y="214"/>
                    <a:pt x="118" y="214"/>
                    <a:pt x="118" y="214"/>
                  </a:cubicBezTo>
                  <a:cubicBezTo>
                    <a:pt x="109" y="214"/>
                    <a:pt x="100" y="216"/>
                    <a:pt x="92" y="218"/>
                  </a:cubicBezTo>
                  <a:cubicBezTo>
                    <a:pt x="100" y="229"/>
                    <a:pt x="106" y="242"/>
                    <a:pt x="106" y="258"/>
                  </a:cubicBezTo>
                  <a:cubicBezTo>
                    <a:pt x="106" y="294"/>
                    <a:pt x="77" y="323"/>
                    <a:pt x="41" y="323"/>
                  </a:cubicBezTo>
                  <a:cubicBezTo>
                    <a:pt x="26" y="323"/>
                    <a:pt x="13" y="318"/>
                    <a:pt x="2" y="310"/>
                  </a:cubicBezTo>
                  <a:cubicBezTo>
                    <a:pt x="1" y="317"/>
                    <a:pt x="0" y="325"/>
                    <a:pt x="0" y="333"/>
                  </a:cubicBezTo>
                  <a:cubicBezTo>
                    <a:pt x="0" y="510"/>
                    <a:pt x="0" y="510"/>
                    <a:pt x="0" y="510"/>
                  </a:cubicBezTo>
                  <a:cubicBezTo>
                    <a:pt x="0" y="553"/>
                    <a:pt x="22" y="592"/>
                    <a:pt x="60" y="613"/>
                  </a:cubicBezTo>
                  <a:cubicBezTo>
                    <a:pt x="60" y="911"/>
                    <a:pt x="60" y="911"/>
                    <a:pt x="60" y="911"/>
                  </a:cubicBezTo>
                  <a:cubicBezTo>
                    <a:pt x="60" y="917"/>
                    <a:pt x="65" y="921"/>
                    <a:pt x="70" y="921"/>
                  </a:cubicBezTo>
                  <a:cubicBezTo>
                    <a:pt x="254" y="921"/>
                    <a:pt x="254" y="921"/>
                    <a:pt x="254" y="921"/>
                  </a:cubicBezTo>
                  <a:cubicBezTo>
                    <a:pt x="260" y="921"/>
                    <a:pt x="264" y="917"/>
                    <a:pt x="264" y="911"/>
                  </a:cubicBezTo>
                  <a:cubicBezTo>
                    <a:pt x="264" y="613"/>
                    <a:pt x="264" y="613"/>
                    <a:pt x="264" y="613"/>
                  </a:cubicBezTo>
                  <a:cubicBezTo>
                    <a:pt x="302" y="592"/>
                    <a:pt x="325" y="553"/>
                    <a:pt x="325" y="510"/>
                  </a:cubicBezTo>
                  <a:cubicBezTo>
                    <a:pt x="325" y="333"/>
                    <a:pt x="325" y="333"/>
                    <a:pt x="325" y="333"/>
                  </a:cubicBezTo>
                  <a:cubicBezTo>
                    <a:pt x="325" y="267"/>
                    <a:pt x="272" y="214"/>
                    <a:pt x="206" y="214"/>
                  </a:cubicBezTo>
                  <a:close/>
                  <a:moveTo>
                    <a:pt x="44" y="284"/>
                  </a:moveTo>
                  <a:cubicBezTo>
                    <a:pt x="57" y="284"/>
                    <a:pt x="69" y="273"/>
                    <a:pt x="69" y="259"/>
                  </a:cubicBezTo>
                  <a:cubicBezTo>
                    <a:pt x="69" y="246"/>
                    <a:pt x="57" y="234"/>
                    <a:pt x="44" y="234"/>
                  </a:cubicBezTo>
                  <a:cubicBezTo>
                    <a:pt x="30" y="234"/>
                    <a:pt x="19" y="246"/>
                    <a:pt x="19" y="259"/>
                  </a:cubicBezTo>
                  <a:cubicBezTo>
                    <a:pt x="19" y="273"/>
                    <a:pt x="30" y="284"/>
                    <a:pt x="44" y="284"/>
                  </a:cubicBezTo>
                  <a:close/>
                </a:path>
              </a:pathLst>
            </a:custGeom>
            <a:solidFill>
              <a:srgbClr val="946E00"/>
            </a:solidFill>
            <a:ln w="9525">
              <a:noFill/>
              <a:round/>
              <a:headEnd/>
              <a:tailEnd/>
            </a:ln>
          </p:spPr>
          <p:txBody>
            <a:bodyPr lIns="0" rIns="0"/>
            <a:lstStyle/>
            <a:p>
              <a:endParaRPr lang="en-US"/>
            </a:p>
          </p:txBody>
        </p:sp>
        <p:sp>
          <p:nvSpPr>
            <p:cNvPr id="32880" name="Freeform 77"/>
            <p:cNvSpPr>
              <a:spLocks noEditPoints="1"/>
            </p:cNvSpPr>
            <p:nvPr/>
          </p:nvSpPr>
          <p:spPr bwMode="auto">
            <a:xfrm>
              <a:off x="3921579" y="3524527"/>
              <a:ext cx="171235" cy="464490"/>
            </a:xfrm>
            <a:custGeom>
              <a:avLst/>
              <a:gdLst>
                <a:gd name="T0" fmla="*/ 85354 w 325"/>
                <a:gd name="T1" fmla="*/ 99353 h 921"/>
                <a:gd name="T2" fmla="*/ 137515 w 325"/>
                <a:gd name="T3" fmla="*/ 49425 h 921"/>
                <a:gd name="T4" fmla="*/ 85354 w 325"/>
                <a:gd name="T5" fmla="*/ 0 h 921"/>
                <a:gd name="T6" fmla="*/ 33720 w 325"/>
                <a:gd name="T7" fmla="*/ 49425 h 921"/>
                <a:gd name="T8" fmla="*/ 85354 w 325"/>
                <a:gd name="T9" fmla="*/ 99353 h 921"/>
                <a:gd name="T10" fmla="*/ 108537 w 325"/>
                <a:gd name="T11" fmla="*/ 107927 h 921"/>
                <a:gd name="T12" fmla="*/ 62171 w 325"/>
                <a:gd name="T13" fmla="*/ 107927 h 921"/>
                <a:gd name="T14" fmla="*/ 48473 w 325"/>
                <a:gd name="T15" fmla="*/ 109944 h 921"/>
                <a:gd name="T16" fmla="*/ 55849 w 325"/>
                <a:gd name="T17" fmla="*/ 130118 h 921"/>
                <a:gd name="T18" fmla="*/ 21602 w 325"/>
                <a:gd name="T19" fmla="*/ 162899 h 921"/>
                <a:gd name="T20" fmla="*/ 1054 w 325"/>
                <a:gd name="T21" fmla="*/ 156343 h 921"/>
                <a:gd name="T22" fmla="*/ 0 w 325"/>
                <a:gd name="T23" fmla="*/ 167943 h 921"/>
                <a:gd name="T24" fmla="*/ 0 w 325"/>
                <a:gd name="T25" fmla="*/ 257209 h 921"/>
                <a:gd name="T26" fmla="*/ 31613 w 325"/>
                <a:gd name="T27" fmla="*/ 309156 h 921"/>
                <a:gd name="T28" fmla="*/ 31613 w 325"/>
                <a:gd name="T29" fmla="*/ 459447 h 921"/>
                <a:gd name="T30" fmla="*/ 36881 w 325"/>
                <a:gd name="T31" fmla="*/ 464490 h 921"/>
                <a:gd name="T32" fmla="*/ 133827 w 325"/>
                <a:gd name="T33" fmla="*/ 464490 h 921"/>
                <a:gd name="T34" fmla="*/ 139096 w 325"/>
                <a:gd name="T35" fmla="*/ 459447 h 921"/>
                <a:gd name="T36" fmla="*/ 139096 w 325"/>
                <a:gd name="T37" fmla="*/ 309156 h 921"/>
                <a:gd name="T38" fmla="*/ 171235 w 325"/>
                <a:gd name="T39" fmla="*/ 257209 h 921"/>
                <a:gd name="T40" fmla="*/ 171235 w 325"/>
                <a:gd name="T41" fmla="*/ 167943 h 921"/>
                <a:gd name="T42" fmla="*/ 108537 w 325"/>
                <a:gd name="T43" fmla="*/ 107927 h 921"/>
                <a:gd name="T44" fmla="*/ 23183 w 325"/>
                <a:gd name="T45" fmla="*/ 143230 h 921"/>
                <a:gd name="T46" fmla="*/ 36355 w 325"/>
                <a:gd name="T47" fmla="*/ 130622 h 921"/>
                <a:gd name="T48" fmla="*/ 23183 w 325"/>
                <a:gd name="T49" fmla="*/ 118014 h 921"/>
                <a:gd name="T50" fmla="*/ 10011 w 325"/>
                <a:gd name="T51" fmla="*/ 130622 h 921"/>
                <a:gd name="T52" fmla="*/ 23183 w 325"/>
                <a:gd name="T53" fmla="*/ 143230 h 921"/>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325"/>
                <a:gd name="T82" fmla="*/ 0 h 921"/>
                <a:gd name="T83" fmla="*/ 325 w 325"/>
                <a:gd name="T84" fmla="*/ 921 h 921"/>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325" h="921">
                  <a:moveTo>
                    <a:pt x="162" y="197"/>
                  </a:moveTo>
                  <a:cubicBezTo>
                    <a:pt x="217" y="197"/>
                    <a:pt x="261" y="153"/>
                    <a:pt x="261" y="98"/>
                  </a:cubicBezTo>
                  <a:cubicBezTo>
                    <a:pt x="261" y="44"/>
                    <a:pt x="217" y="0"/>
                    <a:pt x="162" y="0"/>
                  </a:cubicBezTo>
                  <a:cubicBezTo>
                    <a:pt x="108" y="0"/>
                    <a:pt x="64" y="44"/>
                    <a:pt x="64" y="98"/>
                  </a:cubicBezTo>
                  <a:cubicBezTo>
                    <a:pt x="64" y="153"/>
                    <a:pt x="108" y="197"/>
                    <a:pt x="162" y="197"/>
                  </a:cubicBezTo>
                  <a:close/>
                  <a:moveTo>
                    <a:pt x="206" y="214"/>
                  </a:moveTo>
                  <a:cubicBezTo>
                    <a:pt x="118" y="214"/>
                    <a:pt x="118" y="214"/>
                    <a:pt x="118" y="214"/>
                  </a:cubicBezTo>
                  <a:cubicBezTo>
                    <a:pt x="109" y="214"/>
                    <a:pt x="100" y="216"/>
                    <a:pt x="92" y="218"/>
                  </a:cubicBezTo>
                  <a:cubicBezTo>
                    <a:pt x="100" y="229"/>
                    <a:pt x="106" y="242"/>
                    <a:pt x="106" y="258"/>
                  </a:cubicBezTo>
                  <a:cubicBezTo>
                    <a:pt x="106" y="294"/>
                    <a:pt x="77" y="323"/>
                    <a:pt x="41" y="323"/>
                  </a:cubicBezTo>
                  <a:cubicBezTo>
                    <a:pt x="26" y="323"/>
                    <a:pt x="13" y="318"/>
                    <a:pt x="2" y="310"/>
                  </a:cubicBezTo>
                  <a:cubicBezTo>
                    <a:pt x="1" y="317"/>
                    <a:pt x="0" y="325"/>
                    <a:pt x="0" y="333"/>
                  </a:cubicBezTo>
                  <a:cubicBezTo>
                    <a:pt x="0" y="510"/>
                    <a:pt x="0" y="510"/>
                    <a:pt x="0" y="510"/>
                  </a:cubicBezTo>
                  <a:cubicBezTo>
                    <a:pt x="0" y="553"/>
                    <a:pt x="22" y="592"/>
                    <a:pt x="60" y="613"/>
                  </a:cubicBezTo>
                  <a:cubicBezTo>
                    <a:pt x="60" y="911"/>
                    <a:pt x="60" y="911"/>
                    <a:pt x="60" y="911"/>
                  </a:cubicBezTo>
                  <a:cubicBezTo>
                    <a:pt x="60" y="917"/>
                    <a:pt x="65" y="921"/>
                    <a:pt x="70" y="921"/>
                  </a:cubicBezTo>
                  <a:cubicBezTo>
                    <a:pt x="254" y="921"/>
                    <a:pt x="254" y="921"/>
                    <a:pt x="254" y="921"/>
                  </a:cubicBezTo>
                  <a:cubicBezTo>
                    <a:pt x="260" y="921"/>
                    <a:pt x="264" y="917"/>
                    <a:pt x="264" y="911"/>
                  </a:cubicBezTo>
                  <a:cubicBezTo>
                    <a:pt x="264" y="613"/>
                    <a:pt x="264" y="613"/>
                    <a:pt x="264" y="613"/>
                  </a:cubicBezTo>
                  <a:cubicBezTo>
                    <a:pt x="302" y="592"/>
                    <a:pt x="325" y="553"/>
                    <a:pt x="325" y="510"/>
                  </a:cubicBezTo>
                  <a:cubicBezTo>
                    <a:pt x="325" y="333"/>
                    <a:pt x="325" y="333"/>
                    <a:pt x="325" y="333"/>
                  </a:cubicBezTo>
                  <a:cubicBezTo>
                    <a:pt x="325" y="267"/>
                    <a:pt x="272" y="214"/>
                    <a:pt x="206" y="214"/>
                  </a:cubicBezTo>
                  <a:close/>
                  <a:moveTo>
                    <a:pt x="44" y="284"/>
                  </a:moveTo>
                  <a:cubicBezTo>
                    <a:pt x="57" y="284"/>
                    <a:pt x="69" y="273"/>
                    <a:pt x="69" y="259"/>
                  </a:cubicBezTo>
                  <a:cubicBezTo>
                    <a:pt x="69" y="246"/>
                    <a:pt x="57" y="234"/>
                    <a:pt x="44" y="234"/>
                  </a:cubicBezTo>
                  <a:cubicBezTo>
                    <a:pt x="30" y="234"/>
                    <a:pt x="19" y="246"/>
                    <a:pt x="19" y="259"/>
                  </a:cubicBezTo>
                  <a:cubicBezTo>
                    <a:pt x="19" y="273"/>
                    <a:pt x="30" y="284"/>
                    <a:pt x="44" y="284"/>
                  </a:cubicBezTo>
                  <a:close/>
                </a:path>
              </a:pathLst>
            </a:custGeom>
            <a:solidFill>
              <a:srgbClr val="946E00"/>
            </a:solidFill>
            <a:ln w="9525">
              <a:noFill/>
              <a:round/>
              <a:headEnd/>
              <a:tailEnd/>
            </a:ln>
          </p:spPr>
          <p:txBody>
            <a:bodyPr lIns="0" rIns="0"/>
            <a:lstStyle/>
            <a:p>
              <a:endParaRPr lang="en-US"/>
            </a:p>
          </p:txBody>
        </p:sp>
        <p:sp>
          <p:nvSpPr>
            <p:cNvPr id="97" name="Freeform 77"/>
            <p:cNvSpPr>
              <a:spLocks noEditPoints="1"/>
            </p:cNvSpPr>
            <p:nvPr/>
          </p:nvSpPr>
          <p:spPr bwMode="auto">
            <a:xfrm>
              <a:off x="3370638" y="3524363"/>
              <a:ext cx="172361" cy="464654"/>
            </a:xfrm>
            <a:custGeom>
              <a:avLst/>
              <a:gdLst/>
              <a:ahLst/>
              <a:cxnLst>
                <a:cxn ang="0">
                  <a:pos x="162" y="197"/>
                </a:cxn>
                <a:cxn ang="0">
                  <a:pos x="261" y="98"/>
                </a:cxn>
                <a:cxn ang="0">
                  <a:pos x="162" y="0"/>
                </a:cxn>
                <a:cxn ang="0">
                  <a:pos x="64" y="98"/>
                </a:cxn>
                <a:cxn ang="0">
                  <a:pos x="162" y="197"/>
                </a:cxn>
                <a:cxn ang="0">
                  <a:pos x="206" y="214"/>
                </a:cxn>
                <a:cxn ang="0">
                  <a:pos x="118" y="214"/>
                </a:cxn>
                <a:cxn ang="0">
                  <a:pos x="92" y="218"/>
                </a:cxn>
                <a:cxn ang="0">
                  <a:pos x="106" y="258"/>
                </a:cxn>
                <a:cxn ang="0">
                  <a:pos x="41" y="323"/>
                </a:cxn>
                <a:cxn ang="0">
                  <a:pos x="2" y="310"/>
                </a:cxn>
                <a:cxn ang="0">
                  <a:pos x="0" y="333"/>
                </a:cxn>
                <a:cxn ang="0">
                  <a:pos x="0" y="510"/>
                </a:cxn>
                <a:cxn ang="0">
                  <a:pos x="60" y="613"/>
                </a:cxn>
                <a:cxn ang="0">
                  <a:pos x="60" y="911"/>
                </a:cxn>
                <a:cxn ang="0">
                  <a:pos x="70" y="921"/>
                </a:cxn>
                <a:cxn ang="0">
                  <a:pos x="254" y="921"/>
                </a:cxn>
                <a:cxn ang="0">
                  <a:pos x="264" y="911"/>
                </a:cxn>
                <a:cxn ang="0">
                  <a:pos x="264" y="613"/>
                </a:cxn>
                <a:cxn ang="0">
                  <a:pos x="325" y="510"/>
                </a:cxn>
                <a:cxn ang="0">
                  <a:pos x="325" y="333"/>
                </a:cxn>
                <a:cxn ang="0">
                  <a:pos x="206" y="214"/>
                </a:cxn>
                <a:cxn ang="0">
                  <a:pos x="44" y="284"/>
                </a:cxn>
                <a:cxn ang="0">
                  <a:pos x="69" y="259"/>
                </a:cxn>
                <a:cxn ang="0">
                  <a:pos x="44" y="234"/>
                </a:cxn>
                <a:cxn ang="0">
                  <a:pos x="19" y="259"/>
                </a:cxn>
                <a:cxn ang="0">
                  <a:pos x="44" y="284"/>
                </a:cxn>
              </a:cxnLst>
              <a:rect l="0" t="0" r="r" b="b"/>
              <a:pathLst>
                <a:path w="325" h="921">
                  <a:moveTo>
                    <a:pt x="162" y="197"/>
                  </a:moveTo>
                  <a:cubicBezTo>
                    <a:pt x="217" y="197"/>
                    <a:pt x="261" y="153"/>
                    <a:pt x="261" y="98"/>
                  </a:cubicBezTo>
                  <a:cubicBezTo>
                    <a:pt x="261" y="44"/>
                    <a:pt x="217" y="0"/>
                    <a:pt x="162" y="0"/>
                  </a:cubicBezTo>
                  <a:cubicBezTo>
                    <a:pt x="108" y="0"/>
                    <a:pt x="64" y="44"/>
                    <a:pt x="64" y="98"/>
                  </a:cubicBezTo>
                  <a:cubicBezTo>
                    <a:pt x="64" y="153"/>
                    <a:pt x="108" y="197"/>
                    <a:pt x="162" y="197"/>
                  </a:cubicBezTo>
                  <a:close/>
                  <a:moveTo>
                    <a:pt x="206" y="214"/>
                  </a:moveTo>
                  <a:cubicBezTo>
                    <a:pt x="118" y="214"/>
                    <a:pt x="118" y="214"/>
                    <a:pt x="118" y="214"/>
                  </a:cubicBezTo>
                  <a:cubicBezTo>
                    <a:pt x="109" y="214"/>
                    <a:pt x="100" y="216"/>
                    <a:pt x="92" y="218"/>
                  </a:cubicBezTo>
                  <a:cubicBezTo>
                    <a:pt x="100" y="229"/>
                    <a:pt x="106" y="242"/>
                    <a:pt x="106" y="258"/>
                  </a:cubicBezTo>
                  <a:cubicBezTo>
                    <a:pt x="106" y="294"/>
                    <a:pt x="77" y="323"/>
                    <a:pt x="41" y="323"/>
                  </a:cubicBezTo>
                  <a:cubicBezTo>
                    <a:pt x="26" y="323"/>
                    <a:pt x="13" y="318"/>
                    <a:pt x="2" y="310"/>
                  </a:cubicBezTo>
                  <a:cubicBezTo>
                    <a:pt x="1" y="317"/>
                    <a:pt x="0" y="325"/>
                    <a:pt x="0" y="333"/>
                  </a:cubicBezTo>
                  <a:cubicBezTo>
                    <a:pt x="0" y="510"/>
                    <a:pt x="0" y="510"/>
                    <a:pt x="0" y="510"/>
                  </a:cubicBezTo>
                  <a:cubicBezTo>
                    <a:pt x="0" y="553"/>
                    <a:pt x="22" y="592"/>
                    <a:pt x="60" y="613"/>
                  </a:cubicBezTo>
                  <a:cubicBezTo>
                    <a:pt x="60" y="911"/>
                    <a:pt x="60" y="911"/>
                    <a:pt x="60" y="911"/>
                  </a:cubicBezTo>
                  <a:cubicBezTo>
                    <a:pt x="60" y="917"/>
                    <a:pt x="65" y="921"/>
                    <a:pt x="70" y="921"/>
                  </a:cubicBezTo>
                  <a:cubicBezTo>
                    <a:pt x="254" y="921"/>
                    <a:pt x="254" y="921"/>
                    <a:pt x="254" y="921"/>
                  </a:cubicBezTo>
                  <a:cubicBezTo>
                    <a:pt x="260" y="921"/>
                    <a:pt x="264" y="917"/>
                    <a:pt x="264" y="911"/>
                  </a:cubicBezTo>
                  <a:cubicBezTo>
                    <a:pt x="264" y="613"/>
                    <a:pt x="264" y="613"/>
                    <a:pt x="264" y="613"/>
                  </a:cubicBezTo>
                  <a:cubicBezTo>
                    <a:pt x="302" y="592"/>
                    <a:pt x="325" y="553"/>
                    <a:pt x="325" y="510"/>
                  </a:cubicBezTo>
                  <a:cubicBezTo>
                    <a:pt x="325" y="333"/>
                    <a:pt x="325" y="333"/>
                    <a:pt x="325" y="333"/>
                  </a:cubicBezTo>
                  <a:cubicBezTo>
                    <a:pt x="325" y="267"/>
                    <a:pt x="272" y="214"/>
                    <a:pt x="206" y="214"/>
                  </a:cubicBezTo>
                  <a:close/>
                  <a:moveTo>
                    <a:pt x="44" y="284"/>
                  </a:moveTo>
                  <a:cubicBezTo>
                    <a:pt x="57" y="284"/>
                    <a:pt x="69" y="273"/>
                    <a:pt x="69" y="259"/>
                  </a:cubicBezTo>
                  <a:cubicBezTo>
                    <a:pt x="69" y="246"/>
                    <a:pt x="57" y="234"/>
                    <a:pt x="44" y="234"/>
                  </a:cubicBezTo>
                  <a:cubicBezTo>
                    <a:pt x="30" y="234"/>
                    <a:pt x="19" y="246"/>
                    <a:pt x="19" y="259"/>
                  </a:cubicBezTo>
                  <a:cubicBezTo>
                    <a:pt x="19" y="273"/>
                    <a:pt x="30" y="284"/>
                    <a:pt x="44" y="284"/>
                  </a:cubicBezTo>
                  <a:close/>
                </a:path>
              </a:pathLst>
            </a:custGeom>
            <a:solidFill>
              <a:schemeClr val="accent3"/>
            </a:solidFill>
            <a:ln w="9525">
              <a:noFill/>
              <a:round/>
              <a:headEnd/>
              <a:tailEnd/>
            </a:ln>
          </p:spPr>
          <p:txBody>
            <a:bodyPr lIns="0" rIns="0"/>
            <a:lstStyle/>
            <a:p>
              <a:pPr algn="ctr" defTabSz="1070920" eaLnBrk="0" hangingPunct="0">
                <a:lnSpc>
                  <a:spcPct val="90000"/>
                </a:lnSpc>
                <a:spcAft>
                  <a:spcPts val="1406"/>
                </a:spcAft>
                <a:buClr>
                  <a:srgbClr val="FFFFFF"/>
                </a:buClr>
                <a:defRPr/>
              </a:pPr>
              <a:endParaRPr lang="en-US" sz="1100">
                <a:solidFill>
                  <a:srgbClr val="404040"/>
                </a:solidFill>
                <a:latin typeface="Trebuchet MS" pitchFamily="34" charset="0"/>
                <a:cs typeface="MS PGothic" charset="0"/>
              </a:endParaRPr>
            </a:p>
          </p:txBody>
        </p:sp>
        <p:sp>
          <p:nvSpPr>
            <p:cNvPr id="32882" name="Freeform 77"/>
            <p:cNvSpPr>
              <a:spLocks noEditPoints="1"/>
            </p:cNvSpPr>
            <p:nvPr/>
          </p:nvSpPr>
          <p:spPr bwMode="auto">
            <a:xfrm>
              <a:off x="3554052" y="3524527"/>
              <a:ext cx="171235" cy="464490"/>
            </a:xfrm>
            <a:custGeom>
              <a:avLst/>
              <a:gdLst>
                <a:gd name="T0" fmla="*/ 85354 w 325"/>
                <a:gd name="T1" fmla="*/ 99353 h 921"/>
                <a:gd name="T2" fmla="*/ 137515 w 325"/>
                <a:gd name="T3" fmla="*/ 49425 h 921"/>
                <a:gd name="T4" fmla="*/ 85354 w 325"/>
                <a:gd name="T5" fmla="*/ 0 h 921"/>
                <a:gd name="T6" fmla="*/ 33720 w 325"/>
                <a:gd name="T7" fmla="*/ 49425 h 921"/>
                <a:gd name="T8" fmla="*/ 85354 w 325"/>
                <a:gd name="T9" fmla="*/ 99353 h 921"/>
                <a:gd name="T10" fmla="*/ 108537 w 325"/>
                <a:gd name="T11" fmla="*/ 107927 h 921"/>
                <a:gd name="T12" fmla="*/ 62171 w 325"/>
                <a:gd name="T13" fmla="*/ 107927 h 921"/>
                <a:gd name="T14" fmla="*/ 48473 w 325"/>
                <a:gd name="T15" fmla="*/ 109944 h 921"/>
                <a:gd name="T16" fmla="*/ 55849 w 325"/>
                <a:gd name="T17" fmla="*/ 130118 h 921"/>
                <a:gd name="T18" fmla="*/ 21602 w 325"/>
                <a:gd name="T19" fmla="*/ 162899 h 921"/>
                <a:gd name="T20" fmla="*/ 1054 w 325"/>
                <a:gd name="T21" fmla="*/ 156343 h 921"/>
                <a:gd name="T22" fmla="*/ 0 w 325"/>
                <a:gd name="T23" fmla="*/ 167943 h 921"/>
                <a:gd name="T24" fmla="*/ 0 w 325"/>
                <a:gd name="T25" fmla="*/ 257209 h 921"/>
                <a:gd name="T26" fmla="*/ 31613 w 325"/>
                <a:gd name="T27" fmla="*/ 309156 h 921"/>
                <a:gd name="T28" fmla="*/ 31613 w 325"/>
                <a:gd name="T29" fmla="*/ 459447 h 921"/>
                <a:gd name="T30" fmla="*/ 36881 w 325"/>
                <a:gd name="T31" fmla="*/ 464490 h 921"/>
                <a:gd name="T32" fmla="*/ 133827 w 325"/>
                <a:gd name="T33" fmla="*/ 464490 h 921"/>
                <a:gd name="T34" fmla="*/ 139096 w 325"/>
                <a:gd name="T35" fmla="*/ 459447 h 921"/>
                <a:gd name="T36" fmla="*/ 139096 w 325"/>
                <a:gd name="T37" fmla="*/ 309156 h 921"/>
                <a:gd name="T38" fmla="*/ 171235 w 325"/>
                <a:gd name="T39" fmla="*/ 257209 h 921"/>
                <a:gd name="T40" fmla="*/ 171235 w 325"/>
                <a:gd name="T41" fmla="*/ 167943 h 921"/>
                <a:gd name="T42" fmla="*/ 108537 w 325"/>
                <a:gd name="T43" fmla="*/ 107927 h 921"/>
                <a:gd name="T44" fmla="*/ 23183 w 325"/>
                <a:gd name="T45" fmla="*/ 143230 h 921"/>
                <a:gd name="T46" fmla="*/ 36355 w 325"/>
                <a:gd name="T47" fmla="*/ 130622 h 921"/>
                <a:gd name="T48" fmla="*/ 23183 w 325"/>
                <a:gd name="T49" fmla="*/ 118014 h 921"/>
                <a:gd name="T50" fmla="*/ 10011 w 325"/>
                <a:gd name="T51" fmla="*/ 130622 h 921"/>
                <a:gd name="T52" fmla="*/ 23183 w 325"/>
                <a:gd name="T53" fmla="*/ 143230 h 921"/>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325"/>
                <a:gd name="T82" fmla="*/ 0 h 921"/>
                <a:gd name="T83" fmla="*/ 325 w 325"/>
                <a:gd name="T84" fmla="*/ 921 h 921"/>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325" h="921">
                  <a:moveTo>
                    <a:pt x="162" y="197"/>
                  </a:moveTo>
                  <a:cubicBezTo>
                    <a:pt x="217" y="197"/>
                    <a:pt x="261" y="153"/>
                    <a:pt x="261" y="98"/>
                  </a:cubicBezTo>
                  <a:cubicBezTo>
                    <a:pt x="261" y="44"/>
                    <a:pt x="217" y="0"/>
                    <a:pt x="162" y="0"/>
                  </a:cubicBezTo>
                  <a:cubicBezTo>
                    <a:pt x="108" y="0"/>
                    <a:pt x="64" y="44"/>
                    <a:pt x="64" y="98"/>
                  </a:cubicBezTo>
                  <a:cubicBezTo>
                    <a:pt x="64" y="153"/>
                    <a:pt x="108" y="197"/>
                    <a:pt x="162" y="197"/>
                  </a:cubicBezTo>
                  <a:close/>
                  <a:moveTo>
                    <a:pt x="206" y="214"/>
                  </a:moveTo>
                  <a:cubicBezTo>
                    <a:pt x="118" y="214"/>
                    <a:pt x="118" y="214"/>
                    <a:pt x="118" y="214"/>
                  </a:cubicBezTo>
                  <a:cubicBezTo>
                    <a:pt x="109" y="214"/>
                    <a:pt x="100" y="216"/>
                    <a:pt x="92" y="218"/>
                  </a:cubicBezTo>
                  <a:cubicBezTo>
                    <a:pt x="100" y="229"/>
                    <a:pt x="106" y="242"/>
                    <a:pt x="106" y="258"/>
                  </a:cubicBezTo>
                  <a:cubicBezTo>
                    <a:pt x="106" y="294"/>
                    <a:pt x="77" y="323"/>
                    <a:pt x="41" y="323"/>
                  </a:cubicBezTo>
                  <a:cubicBezTo>
                    <a:pt x="26" y="323"/>
                    <a:pt x="13" y="318"/>
                    <a:pt x="2" y="310"/>
                  </a:cubicBezTo>
                  <a:cubicBezTo>
                    <a:pt x="1" y="317"/>
                    <a:pt x="0" y="325"/>
                    <a:pt x="0" y="333"/>
                  </a:cubicBezTo>
                  <a:cubicBezTo>
                    <a:pt x="0" y="510"/>
                    <a:pt x="0" y="510"/>
                    <a:pt x="0" y="510"/>
                  </a:cubicBezTo>
                  <a:cubicBezTo>
                    <a:pt x="0" y="553"/>
                    <a:pt x="22" y="592"/>
                    <a:pt x="60" y="613"/>
                  </a:cubicBezTo>
                  <a:cubicBezTo>
                    <a:pt x="60" y="911"/>
                    <a:pt x="60" y="911"/>
                    <a:pt x="60" y="911"/>
                  </a:cubicBezTo>
                  <a:cubicBezTo>
                    <a:pt x="60" y="917"/>
                    <a:pt x="65" y="921"/>
                    <a:pt x="70" y="921"/>
                  </a:cubicBezTo>
                  <a:cubicBezTo>
                    <a:pt x="254" y="921"/>
                    <a:pt x="254" y="921"/>
                    <a:pt x="254" y="921"/>
                  </a:cubicBezTo>
                  <a:cubicBezTo>
                    <a:pt x="260" y="921"/>
                    <a:pt x="264" y="917"/>
                    <a:pt x="264" y="911"/>
                  </a:cubicBezTo>
                  <a:cubicBezTo>
                    <a:pt x="264" y="613"/>
                    <a:pt x="264" y="613"/>
                    <a:pt x="264" y="613"/>
                  </a:cubicBezTo>
                  <a:cubicBezTo>
                    <a:pt x="302" y="592"/>
                    <a:pt x="325" y="553"/>
                    <a:pt x="325" y="510"/>
                  </a:cubicBezTo>
                  <a:cubicBezTo>
                    <a:pt x="325" y="333"/>
                    <a:pt x="325" y="333"/>
                    <a:pt x="325" y="333"/>
                  </a:cubicBezTo>
                  <a:cubicBezTo>
                    <a:pt x="325" y="267"/>
                    <a:pt x="272" y="214"/>
                    <a:pt x="206" y="214"/>
                  </a:cubicBezTo>
                  <a:close/>
                  <a:moveTo>
                    <a:pt x="44" y="284"/>
                  </a:moveTo>
                  <a:cubicBezTo>
                    <a:pt x="57" y="284"/>
                    <a:pt x="69" y="273"/>
                    <a:pt x="69" y="259"/>
                  </a:cubicBezTo>
                  <a:cubicBezTo>
                    <a:pt x="69" y="246"/>
                    <a:pt x="57" y="234"/>
                    <a:pt x="44" y="234"/>
                  </a:cubicBezTo>
                  <a:cubicBezTo>
                    <a:pt x="30" y="234"/>
                    <a:pt x="19" y="246"/>
                    <a:pt x="19" y="259"/>
                  </a:cubicBezTo>
                  <a:cubicBezTo>
                    <a:pt x="19" y="273"/>
                    <a:pt x="30" y="284"/>
                    <a:pt x="44" y="284"/>
                  </a:cubicBezTo>
                  <a:close/>
                </a:path>
              </a:pathLst>
            </a:custGeom>
            <a:solidFill>
              <a:srgbClr val="946E00"/>
            </a:solidFill>
            <a:ln w="9525">
              <a:noFill/>
              <a:round/>
              <a:headEnd/>
              <a:tailEnd/>
            </a:ln>
          </p:spPr>
          <p:txBody>
            <a:bodyPr lIns="0" rIns="0"/>
            <a:lstStyle/>
            <a:p>
              <a:endParaRPr lang="en-US"/>
            </a:p>
          </p:txBody>
        </p:sp>
        <p:sp>
          <p:nvSpPr>
            <p:cNvPr id="99" name="Freeform 98"/>
            <p:cNvSpPr>
              <a:spLocks noEditPoints="1"/>
            </p:cNvSpPr>
            <p:nvPr/>
          </p:nvSpPr>
          <p:spPr bwMode="auto">
            <a:xfrm>
              <a:off x="4486277" y="3524363"/>
              <a:ext cx="172361" cy="464654"/>
            </a:xfrm>
            <a:custGeom>
              <a:avLst/>
              <a:gdLst/>
              <a:ahLst/>
              <a:cxnLst>
                <a:cxn ang="0">
                  <a:pos x="162" y="197"/>
                </a:cxn>
                <a:cxn ang="0">
                  <a:pos x="261" y="98"/>
                </a:cxn>
                <a:cxn ang="0">
                  <a:pos x="162" y="0"/>
                </a:cxn>
                <a:cxn ang="0">
                  <a:pos x="64" y="98"/>
                </a:cxn>
                <a:cxn ang="0">
                  <a:pos x="162" y="197"/>
                </a:cxn>
                <a:cxn ang="0">
                  <a:pos x="206" y="214"/>
                </a:cxn>
                <a:cxn ang="0">
                  <a:pos x="118" y="214"/>
                </a:cxn>
                <a:cxn ang="0">
                  <a:pos x="92" y="218"/>
                </a:cxn>
                <a:cxn ang="0">
                  <a:pos x="106" y="258"/>
                </a:cxn>
                <a:cxn ang="0">
                  <a:pos x="41" y="323"/>
                </a:cxn>
                <a:cxn ang="0">
                  <a:pos x="2" y="310"/>
                </a:cxn>
                <a:cxn ang="0">
                  <a:pos x="0" y="333"/>
                </a:cxn>
                <a:cxn ang="0">
                  <a:pos x="0" y="510"/>
                </a:cxn>
                <a:cxn ang="0">
                  <a:pos x="60" y="613"/>
                </a:cxn>
                <a:cxn ang="0">
                  <a:pos x="60" y="911"/>
                </a:cxn>
                <a:cxn ang="0">
                  <a:pos x="70" y="921"/>
                </a:cxn>
                <a:cxn ang="0">
                  <a:pos x="254" y="921"/>
                </a:cxn>
                <a:cxn ang="0">
                  <a:pos x="264" y="911"/>
                </a:cxn>
                <a:cxn ang="0">
                  <a:pos x="264" y="613"/>
                </a:cxn>
                <a:cxn ang="0">
                  <a:pos x="325" y="510"/>
                </a:cxn>
                <a:cxn ang="0">
                  <a:pos x="325" y="333"/>
                </a:cxn>
                <a:cxn ang="0">
                  <a:pos x="206" y="214"/>
                </a:cxn>
                <a:cxn ang="0">
                  <a:pos x="44" y="284"/>
                </a:cxn>
                <a:cxn ang="0">
                  <a:pos x="69" y="259"/>
                </a:cxn>
                <a:cxn ang="0">
                  <a:pos x="44" y="234"/>
                </a:cxn>
                <a:cxn ang="0">
                  <a:pos x="19" y="259"/>
                </a:cxn>
                <a:cxn ang="0">
                  <a:pos x="44" y="284"/>
                </a:cxn>
              </a:cxnLst>
              <a:rect l="0" t="0" r="r" b="b"/>
              <a:pathLst>
                <a:path w="325" h="921">
                  <a:moveTo>
                    <a:pt x="162" y="197"/>
                  </a:moveTo>
                  <a:cubicBezTo>
                    <a:pt x="217" y="197"/>
                    <a:pt x="261" y="153"/>
                    <a:pt x="261" y="98"/>
                  </a:cubicBezTo>
                  <a:cubicBezTo>
                    <a:pt x="261" y="44"/>
                    <a:pt x="217" y="0"/>
                    <a:pt x="162" y="0"/>
                  </a:cubicBezTo>
                  <a:cubicBezTo>
                    <a:pt x="108" y="0"/>
                    <a:pt x="64" y="44"/>
                    <a:pt x="64" y="98"/>
                  </a:cubicBezTo>
                  <a:cubicBezTo>
                    <a:pt x="64" y="153"/>
                    <a:pt x="108" y="197"/>
                    <a:pt x="162" y="197"/>
                  </a:cubicBezTo>
                  <a:close/>
                  <a:moveTo>
                    <a:pt x="206" y="214"/>
                  </a:moveTo>
                  <a:cubicBezTo>
                    <a:pt x="118" y="214"/>
                    <a:pt x="118" y="214"/>
                    <a:pt x="118" y="214"/>
                  </a:cubicBezTo>
                  <a:cubicBezTo>
                    <a:pt x="109" y="214"/>
                    <a:pt x="100" y="216"/>
                    <a:pt x="92" y="218"/>
                  </a:cubicBezTo>
                  <a:cubicBezTo>
                    <a:pt x="100" y="229"/>
                    <a:pt x="106" y="242"/>
                    <a:pt x="106" y="258"/>
                  </a:cubicBezTo>
                  <a:cubicBezTo>
                    <a:pt x="106" y="294"/>
                    <a:pt x="77" y="323"/>
                    <a:pt x="41" y="323"/>
                  </a:cubicBezTo>
                  <a:cubicBezTo>
                    <a:pt x="26" y="323"/>
                    <a:pt x="13" y="318"/>
                    <a:pt x="2" y="310"/>
                  </a:cubicBezTo>
                  <a:cubicBezTo>
                    <a:pt x="1" y="317"/>
                    <a:pt x="0" y="325"/>
                    <a:pt x="0" y="333"/>
                  </a:cubicBezTo>
                  <a:cubicBezTo>
                    <a:pt x="0" y="510"/>
                    <a:pt x="0" y="510"/>
                    <a:pt x="0" y="510"/>
                  </a:cubicBezTo>
                  <a:cubicBezTo>
                    <a:pt x="0" y="553"/>
                    <a:pt x="22" y="592"/>
                    <a:pt x="60" y="613"/>
                  </a:cubicBezTo>
                  <a:cubicBezTo>
                    <a:pt x="60" y="911"/>
                    <a:pt x="60" y="911"/>
                    <a:pt x="60" y="911"/>
                  </a:cubicBezTo>
                  <a:cubicBezTo>
                    <a:pt x="60" y="917"/>
                    <a:pt x="65" y="921"/>
                    <a:pt x="70" y="921"/>
                  </a:cubicBezTo>
                  <a:cubicBezTo>
                    <a:pt x="254" y="921"/>
                    <a:pt x="254" y="921"/>
                    <a:pt x="254" y="921"/>
                  </a:cubicBezTo>
                  <a:cubicBezTo>
                    <a:pt x="260" y="921"/>
                    <a:pt x="264" y="917"/>
                    <a:pt x="264" y="911"/>
                  </a:cubicBezTo>
                  <a:cubicBezTo>
                    <a:pt x="264" y="613"/>
                    <a:pt x="264" y="613"/>
                    <a:pt x="264" y="613"/>
                  </a:cubicBezTo>
                  <a:cubicBezTo>
                    <a:pt x="302" y="592"/>
                    <a:pt x="325" y="553"/>
                    <a:pt x="325" y="510"/>
                  </a:cubicBezTo>
                  <a:cubicBezTo>
                    <a:pt x="325" y="333"/>
                    <a:pt x="325" y="333"/>
                    <a:pt x="325" y="333"/>
                  </a:cubicBezTo>
                  <a:cubicBezTo>
                    <a:pt x="325" y="267"/>
                    <a:pt x="272" y="214"/>
                    <a:pt x="206" y="214"/>
                  </a:cubicBezTo>
                  <a:close/>
                  <a:moveTo>
                    <a:pt x="44" y="284"/>
                  </a:moveTo>
                  <a:cubicBezTo>
                    <a:pt x="57" y="284"/>
                    <a:pt x="69" y="273"/>
                    <a:pt x="69" y="259"/>
                  </a:cubicBezTo>
                  <a:cubicBezTo>
                    <a:pt x="69" y="246"/>
                    <a:pt x="57" y="234"/>
                    <a:pt x="44" y="234"/>
                  </a:cubicBezTo>
                  <a:cubicBezTo>
                    <a:pt x="30" y="234"/>
                    <a:pt x="19" y="246"/>
                    <a:pt x="19" y="259"/>
                  </a:cubicBezTo>
                  <a:cubicBezTo>
                    <a:pt x="19" y="273"/>
                    <a:pt x="30" y="284"/>
                    <a:pt x="44" y="284"/>
                  </a:cubicBezTo>
                  <a:close/>
                </a:path>
              </a:pathLst>
            </a:custGeom>
            <a:solidFill>
              <a:schemeClr val="accent4">
                <a:lumMod val="75000"/>
              </a:schemeClr>
            </a:solidFill>
            <a:ln w="9525">
              <a:noFill/>
              <a:round/>
              <a:headEnd/>
              <a:tailEnd/>
            </a:ln>
          </p:spPr>
          <p:txBody>
            <a:bodyPr lIns="0" rIns="0"/>
            <a:lstStyle/>
            <a:p>
              <a:pPr algn="ctr" defTabSz="1070920" eaLnBrk="0" hangingPunct="0">
                <a:lnSpc>
                  <a:spcPct val="90000"/>
                </a:lnSpc>
                <a:spcAft>
                  <a:spcPts val="1406"/>
                </a:spcAft>
                <a:buClr>
                  <a:srgbClr val="FFFFFF"/>
                </a:buClr>
                <a:defRPr/>
              </a:pPr>
              <a:endParaRPr lang="en-US" sz="1100">
                <a:solidFill>
                  <a:srgbClr val="404040"/>
                </a:solidFill>
                <a:latin typeface="Trebuchet MS" pitchFamily="34" charset="0"/>
                <a:cs typeface="MS PGothic" charset="0"/>
              </a:endParaRPr>
            </a:p>
          </p:txBody>
        </p:sp>
        <p:sp>
          <p:nvSpPr>
            <p:cNvPr id="100" name="Freeform 77"/>
            <p:cNvSpPr>
              <a:spLocks noEditPoints="1"/>
            </p:cNvSpPr>
            <p:nvPr/>
          </p:nvSpPr>
          <p:spPr bwMode="auto">
            <a:xfrm>
              <a:off x="4668038" y="3524363"/>
              <a:ext cx="172361" cy="464654"/>
            </a:xfrm>
            <a:custGeom>
              <a:avLst/>
              <a:gdLst/>
              <a:ahLst/>
              <a:cxnLst>
                <a:cxn ang="0">
                  <a:pos x="162" y="197"/>
                </a:cxn>
                <a:cxn ang="0">
                  <a:pos x="261" y="98"/>
                </a:cxn>
                <a:cxn ang="0">
                  <a:pos x="162" y="0"/>
                </a:cxn>
                <a:cxn ang="0">
                  <a:pos x="64" y="98"/>
                </a:cxn>
                <a:cxn ang="0">
                  <a:pos x="162" y="197"/>
                </a:cxn>
                <a:cxn ang="0">
                  <a:pos x="206" y="214"/>
                </a:cxn>
                <a:cxn ang="0">
                  <a:pos x="118" y="214"/>
                </a:cxn>
                <a:cxn ang="0">
                  <a:pos x="92" y="218"/>
                </a:cxn>
                <a:cxn ang="0">
                  <a:pos x="106" y="258"/>
                </a:cxn>
                <a:cxn ang="0">
                  <a:pos x="41" y="323"/>
                </a:cxn>
                <a:cxn ang="0">
                  <a:pos x="2" y="310"/>
                </a:cxn>
                <a:cxn ang="0">
                  <a:pos x="0" y="333"/>
                </a:cxn>
                <a:cxn ang="0">
                  <a:pos x="0" y="510"/>
                </a:cxn>
                <a:cxn ang="0">
                  <a:pos x="60" y="613"/>
                </a:cxn>
                <a:cxn ang="0">
                  <a:pos x="60" y="911"/>
                </a:cxn>
                <a:cxn ang="0">
                  <a:pos x="70" y="921"/>
                </a:cxn>
                <a:cxn ang="0">
                  <a:pos x="254" y="921"/>
                </a:cxn>
                <a:cxn ang="0">
                  <a:pos x="264" y="911"/>
                </a:cxn>
                <a:cxn ang="0">
                  <a:pos x="264" y="613"/>
                </a:cxn>
                <a:cxn ang="0">
                  <a:pos x="325" y="510"/>
                </a:cxn>
                <a:cxn ang="0">
                  <a:pos x="325" y="333"/>
                </a:cxn>
                <a:cxn ang="0">
                  <a:pos x="206" y="214"/>
                </a:cxn>
                <a:cxn ang="0">
                  <a:pos x="44" y="284"/>
                </a:cxn>
                <a:cxn ang="0">
                  <a:pos x="69" y="259"/>
                </a:cxn>
                <a:cxn ang="0">
                  <a:pos x="44" y="234"/>
                </a:cxn>
                <a:cxn ang="0">
                  <a:pos x="19" y="259"/>
                </a:cxn>
                <a:cxn ang="0">
                  <a:pos x="44" y="284"/>
                </a:cxn>
              </a:cxnLst>
              <a:rect l="0" t="0" r="r" b="b"/>
              <a:pathLst>
                <a:path w="325" h="921">
                  <a:moveTo>
                    <a:pt x="162" y="197"/>
                  </a:moveTo>
                  <a:cubicBezTo>
                    <a:pt x="217" y="197"/>
                    <a:pt x="261" y="153"/>
                    <a:pt x="261" y="98"/>
                  </a:cubicBezTo>
                  <a:cubicBezTo>
                    <a:pt x="261" y="44"/>
                    <a:pt x="217" y="0"/>
                    <a:pt x="162" y="0"/>
                  </a:cubicBezTo>
                  <a:cubicBezTo>
                    <a:pt x="108" y="0"/>
                    <a:pt x="64" y="44"/>
                    <a:pt x="64" y="98"/>
                  </a:cubicBezTo>
                  <a:cubicBezTo>
                    <a:pt x="64" y="153"/>
                    <a:pt x="108" y="197"/>
                    <a:pt x="162" y="197"/>
                  </a:cubicBezTo>
                  <a:close/>
                  <a:moveTo>
                    <a:pt x="206" y="214"/>
                  </a:moveTo>
                  <a:cubicBezTo>
                    <a:pt x="118" y="214"/>
                    <a:pt x="118" y="214"/>
                    <a:pt x="118" y="214"/>
                  </a:cubicBezTo>
                  <a:cubicBezTo>
                    <a:pt x="109" y="214"/>
                    <a:pt x="100" y="216"/>
                    <a:pt x="92" y="218"/>
                  </a:cubicBezTo>
                  <a:cubicBezTo>
                    <a:pt x="100" y="229"/>
                    <a:pt x="106" y="242"/>
                    <a:pt x="106" y="258"/>
                  </a:cubicBezTo>
                  <a:cubicBezTo>
                    <a:pt x="106" y="294"/>
                    <a:pt x="77" y="323"/>
                    <a:pt x="41" y="323"/>
                  </a:cubicBezTo>
                  <a:cubicBezTo>
                    <a:pt x="26" y="323"/>
                    <a:pt x="13" y="318"/>
                    <a:pt x="2" y="310"/>
                  </a:cubicBezTo>
                  <a:cubicBezTo>
                    <a:pt x="1" y="317"/>
                    <a:pt x="0" y="325"/>
                    <a:pt x="0" y="333"/>
                  </a:cubicBezTo>
                  <a:cubicBezTo>
                    <a:pt x="0" y="510"/>
                    <a:pt x="0" y="510"/>
                    <a:pt x="0" y="510"/>
                  </a:cubicBezTo>
                  <a:cubicBezTo>
                    <a:pt x="0" y="553"/>
                    <a:pt x="22" y="592"/>
                    <a:pt x="60" y="613"/>
                  </a:cubicBezTo>
                  <a:cubicBezTo>
                    <a:pt x="60" y="911"/>
                    <a:pt x="60" y="911"/>
                    <a:pt x="60" y="911"/>
                  </a:cubicBezTo>
                  <a:cubicBezTo>
                    <a:pt x="60" y="917"/>
                    <a:pt x="65" y="921"/>
                    <a:pt x="70" y="921"/>
                  </a:cubicBezTo>
                  <a:cubicBezTo>
                    <a:pt x="254" y="921"/>
                    <a:pt x="254" y="921"/>
                    <a:pt x="254" y="921"/>
                  </a:cubicBezTo>
                  <a:cubicBezTo>
                    <a:pt x="260" y="921"/>
                    <a:pt x="264" y="917"/>
                    <a:pt x="264" y="911"/>
                  </a:cubicBezTo>
                  <a:cubicBezTo>
                    <a:pt x="264" y="613"/>
                    <a:pt x="264" y="613"/>
                    <a:pt x="264" y="613"/>
                  </a:cubicBezTo>
                  <a:cubicBezTo>
                    <a:pt x="302" y="592"/>
                    <a:pt x="325" y="553"/>
                    <a:pt x="325" y="510"/>
                  </a:cubicBezTo>
                  <a:cubicBezTo>
                    <a:pt x="325" y="333"/>
                    <a:pt x="325" y="333"/>
                    <a:pt x="325" y="333"/>
                  </a:cubicBezTo>
                  <a:cubicBezTo>
                    <a:pt x="325" y="267"/>
                    <a:pt x="272" y="214"/>
                    <a:pt x="206" y="214"/>
                  </a:cubicBezTo>
                  <a:close/>
                  <a:moveTo>
                    <a:pt x="44" y="284"/>
                  </a:moveTo>
                  <a:cubicBezTo>
                    <a:pt x="57" y="284"/>
                    <a:pt x="69" y="273"/>
                    <a:pt x="69" y="259"/>
                  </a:cubicBezTo>
                  <a:cubicBezTo>
                    <a:pt x="69" y="246"/>
                    <a:pt x="57" y="234"/>
                    <a:pt x="44" y="234"/>
                  </a:cubicBezTo>
                  <a:cubicBezTo>
                    <a:pt x="30" y="234"/>
                    <a:pt x="19" y="246"/>
                    <a:pt x="19" y="259"/>
                  </a:cubicBezTo>
                  <a:cubicBezTo>
                    <a:pt x="19" y="273"/>
                    <a:pt x="30" y="284"/>
                    <a:pt x="44" y="284"/>
                  </a:cubicBezTo>
                  <a:close/>
                </a:path>
              </a:pathLst>
            </a:custGeom>
            <a:solidFill>
              <a:schemeClr val="accent4">
                <a:lumMod val="75000"/>
              </a:schemeClr>
            </a:solidFill>
            <a:ln w="9525">
              <a:noFill/>
              <a:round/>
              <a:headEnd/>
              <a:tailEnd/>
            </a:ln>
          </p:spPr>
          <p:txBody>
            <a:bodyPr lIns="0" rIns="0"/>
            <a:lstStyle/>
            <a:p>
              <a:pPr algn="ctr" defTabSz="1070920" eaLnBrk="0" hangingPunct="0">
                <a:lnSpc>
                  <a:spcPct val="90000"/>
                </a:lnSpc>
                <a:spcAft>
                  <a:spcPts val="1406"/>
                </a:spcAft>
                <a:buClr>
                  <a:srgbClr val="FFFFFF"/>
                </a:buClr>
                <a:defRPr/>
              </a:pPr>
              <a:endParaRPr lang="en-US" sz="1100">
                <a:solidFill>
                  <a:srgbClr val="404040"/>
                </a:solidFill>
                <a:latin typeface="Trebuchet MS" pitchFamily="34" charset="0"/>
                <a:cs typeface="MS PGothic" charset="0"/>
              </a:endParaRPr>
            </a:p>
          </p:txBody>
        </p:sp>
        <p:sp>
          <p:nvSpPr>
            <p:cNvPr id="101" name="Freeform 77"/>
            <p:cNvSpPr>
              <a:spLocks noEditPoints="1"/>
            </p:cNvSpPr>
            <p:nvPr/>
          </p:nvSpPr>
          <p:spPr bwMode="auto">
            <a:xfrm>
              <a:off x="4116486" y="3524363"/>
              <a:ext cx="175494" cy="464654"/>
            </a:xfrm>
            <a:custGeom>
              <a:avLst/>
              <a:gdLst/>
              <a:ahLst/>
              <a:cxnLst>
                <a:cxn ang="0">
                  <a:pos x="162" y="197"/>
                </a:cxn>
                <a:cxn ang="0">
                  <a:pos x="261" y="98"/>
                </a:cxn>
                <a:cxn ang="0">
                  <a:pos x="162" y="0"/>
                </a:cxn>
                <a:cxn ang="0">
                  <a:pos x="64" y="98"/>
                </a:cxn>
                <a:cxn ang="0">
                  <a:pos x="162" y="197"/>
                </a:cxn>
                <a:cxn ang="0">
                  <a:pos x="206" y="214"/>
                </a:cxn>
                <a:cxn ang="0">
                  <a:pos x="118" y="214"/>
                </a:cxn>
                <a:cxn ang="0">
                  <a:pos x="92" y="218"/>
                </a:cxn>
                <a:cxn ang="0">
                  <a:pos x="106" y="258"/>
                </a:cxn>
                <a:cxn ang="0">
                  <a:pos x="41" y="323"/>
                </a:cxn>
                <a:cxn ang="0">
                  <a:pos x="2" y="310"/>
                </a:cxn>
                <a:cxn ang="0">
                  <a:pos x="0" y="333"/>
                </a:cxn>
                <a:cxn ang="0">
                  <a:pos x="0" y="510"/>
                </a:cxn>
                <a:cxn ang="0">
                  <a:pos x="60" y="613"/>
                </a:cxn>
                <a:cxn ang="0">
                  <a:pos x="60" y="911"/>
                </a:cxn>
                <a:cxn ang="0">
                  <a:pos x="70" y="921"/>
                </a:cxn>
                <a:cxn ang="0">
                  <a:pos x="254" y="921"/>
                </a:cxn>
                <a:cxn ang="0">
                  <a:pos x="264" y="911"/>
                </a:cxn>
                <a:cxn ang="0">
                  <a:pos x="264" y="613"/>
                </a:cxn>
                <a:cxn ang="0">
                  <a:pos x="325" y="510"/>
                </a:cxn>
                <a:cxn ang="0">
                  <a:pos x="325" y="333"/>
                </a:cxn>
                <a:cxn ang="0">
                  <a:pos x="206" y="214"/>
                </a:cxn>
                <a:cxn ang="0">
                  <a:pos x="44" y="284"/>
                </a:cxn>
                <a:cxn ang="0">
                  <a:pos x="69" y="259"/>
                </a:cxn>
                <a:cxn ang="0">
                  <a:pos x="44" y="234"/>
                </a:cxn>
                <a:cxn ang="0">
                  <a:pos x="19" y="259"/>
                </a:cxn>
                <a:cxn ang="0">
                  <a:pos x="44" y="284"/>
                </a:cxn>
              </a:cxnLst>
              <a:rect l="0" t="0" r="r" b="b"/>
              <a:pathLst>
                <a:path w="325" h="921">
                  <a:moveTo>
                    <a:pt x="162" y="197"/>
                  </a:moveTo>
                  <a:cubicBezTo>
                    <a:pt x="217" y="197"/>
                    <a:pt x="261" y="153"/>
                    <a:pt x="261" y="98"/>
                  </a:cubicBezTo>
                  <a:cubicBezTo>
                    <a:pt x="261" y="44"/>
                    <a:pt x="217" y="0"/>
                    <a:pt x="162" y="0"/>
                  </a:cubicBezTo>
                  <a:cubicBezTo>
                    <a:pt x="108" y="0"/>
                    <a:pt x="64" y="44"/>
                    <a:pt x="64" y="98"/>
                  </a:cubicBezTo>
                  <a:cubicBezTo>
                    <a:pt x="64" y="153"/>
                    <a:pt x="108" y="197"/>
                    <a:pt x="162" y="197"/>
                  </a:cubicBezTo>
                  <a:close/>
                  <a:moveTo>
                    <a:pt x="206" y="214"/>
                  </a:moveTo>
                  <a:cubicBezTo>
                    <a:pt x="118" y="214"/>
                    <a:pt x="118" y="214"/>
                    <a:pt x="118" y="214"/>
                  </a:cubicBezTo>
                  <a:cubicBezTo>
                    <a:pt x="109" y="214"/>
                    <a:pt x="100" y="216"/>
                    <a:pt x="92" y="218"/>
                  </a:cubicBezTo>
                  <a:cubicBezTo>
                    <a:pt x="100" y="229"/>
                    <a:pt x="106" y="242"/>
                    <a:pt x="106" y="258"/>
                  </a:cubicBezTo>
                  <a:cubicBezTo>
                    <a:pt x="106" y="294"/>
                    <a:pt x="77" y="323"/>
                    <a:pt x="41" y="323"/>
                  </a:cubicBezTo>
                  <a:cubicBezTo>
                    <a:pt x="26" y="323"/>
                    <a:pt x="13" y="318"/>
                    <a:pt x="2" y="310"/>
                  </a:cubicBezTo>
                  <a:cubicBezTo>
                    <a:pt x="1" y="317"/>
                    <a:pt x="0" y="325"/>
                    <a:pt x="0" y="333"/>
                  </a:cubicBezTo>
                  <a:cubicBezTo>
                    <a:pt x="0" y="510"/>
                    <a:pt x="0" y="510"/>
                    <a:pt x="0" y="510"/>
                  </a:cubicBezTo>
                  <a:cubicBezTo>
                    <a:pt x="0" y="553"/>
                    <a:pt x="22" y="592"/>
                    <a:pt x="60" y="613"/>
                  </a:cubicBezTo>
                  <a:cubicBezTo>
                    <a:pt x="60" y="911"/>
                    <a:pt x="60" y="911"/>
                    <a:pt x="60" y="911"/>
                  </a:cubicBezTo>
                  <a:cubicBezTo>
                    <a:pt x="60" y="917"/>
                    <a:pt x="65" y="921"/>
                    <a:pt x="70" y="921"/>
                  </a:cubicBezTo>
                  <a:cubicBezTo>
                    <a:pt x="254" y="921"/>
                    <a:pt x="254" y="921"/>
                    <a:pt x="254" y="921"/>
                  </a:cubicBezTo>
                  <a:cubicBezTo>
                    <a:pt x="260" y="921"/>
                    <a:pt x="264" y="917"/>
                    <a:pt x="264" y="911"/>
                  </a:cubicBezTo>
                  <a:cubicBezTo>
                    <a:pt x="264" y="613"/>
                    <a:pt x="264" y="613"/>
                    <a:pt x="264" y="613"/>
                  </a:cubicBezTo>
                  <a:cubicBezTo>
                    <a:pt x="302" y="592"/>
                    <a:pt x="325" y="553"/>
                    <a:pt x="325" y="510"/>
                  </a:cubicBezTo>
                  <a:cubicBezTo>
                    <a:pt x="325" y="333"/>
                    <a:pt x="325" y="333"/>
                    <a:pt x="325" y="333"/>
                  </a:cubicBezTo>
                  <a:cubicBezTo>
                    <a:pt x="325" y="267"/>
                    <a:pt x="272" y="214"/>
                    <a:pt x="206" y="214"/>
                  </a:cubicBezTo>
                  <a:close/>
                  <a:moveTo>
                    <a:pt x="44" y="284"/>
                  </a:moveTo>
                  <a:cubicBezTo>
                    <a:pt x="57" y="284"/>
                    <a:pt x="69" y="273"/>
                    <a:pt x="69" y="259"/>
                  </a:cubicBezTo>
                  <a:cubicBezTo>
                    <a:pt x="69" y="246"/>
                    <a:pt x="57" y="234"/>
                    <a:pt x="44" y="234"/>
                  </a:cubicBezTo>
                  <a:cubicBezTo>
                    <a:pt x="30" y="234"/>
                    <a:pt x="19" y="246"/>
                    <a:pt x="19" y="259"/>
                  </a:cubicBezTo>
                  <a:cubicBezTo>
                    <a:pt x="19" y="273"/>
                    <a:pt x="30" y="284"/>
                    <a:pt x="44" y="284"/>
                  </a:cubicBezTo>
                  <a:close/>
                </a:path>
              </a:pathLst>
            </a:custGeom>
            <a:solidFill>
              <a:schemeClr val="accent4">
                <a:lumMod val="75000"/>
              </a:schemeClr>
            </a:solidFill>
            <a:ln w="9525">
              <a:noFill/>
              <a:round/>
              <a:headEnd/>
              <a:tailEnd/>
            </a:ln>
          </p:spPr>
          <p:txBody>
            <a:bodyPr lIns="0" rIns="0"/>
            <a:lstStyle/>
            <a:p>
              <a:pPr algn="ctr" defTabSz="1070920" eaLnBrk="0" hangingPunct="0">
                <a:lnSpc>
                  <a:spcPct val="90000"/>
                </a:lnSpc>
                <a:spcAft>
                  <a:spcPts val="1406"/>
                </a:spcAft>
                <a:buClr>
                  <a:srgbClr val="FFFFFF"/>
                </a:buClr>
                <a:defRPr/>
              </a:pPr>
              <a:endParaRPr lang="en-US" sz="1100">
                <a:solidFill>
                  <a:srgbClr val="404040"/>
                </a:solidFill>
                <a:latin typeface="Trebuchet MS" pitchFamily="34" charset="0"/>
                <a:cs typeface="MS PGothic" charset="0"/>
              </a:endParaRPr>
            </a:p>
          </p:txBody>
        </p:sp>
        <p:sp>
          <p:nvSpPr>
            <p:cNvPr id="102" name="Freeform 77"/>
            <p:cNvSpPr>
              <a:spLocks noEditPoints="1"/>
            </p:cNvSpPr>
            <p:nvPr/>
          </p:nvSpPr>
          <p:spPr bwMode="auto">
            <a:xfrm>
              <a:off x="4301383" y="3524363"/>
              <a:ext cx="172359" cy="464654"/>
            </a:xfrm>
            <a:custGeom>
              <a:avLst/>
              <a:gdLst/>
              <a:ahLst/>
              <a:cxnLst>
                <a:cxn ang="0">
                  <a:pos x="162" y="197"/>
                </a:cxn>
                <a:cxn ang="0">
                  <a:pos x="261" y="98"/>
                </a:cxn>
                <a:cxn ang="0">
                  <a:pos x="162" y="0"/>
                </a:cxn>
                <a:cxn ang="0">
                  <a:pos x="64" y="98"/>
                </a:cxn>
                <a:cxn ang="0">
                  <a:pos x="162" y="197"/>
                </a:cxn>
                <a:cxn ang="0">
                  <a:pos x="206" y="214"/>
                </a:cxn>
                <a:cxn ang="0">
                  <a:pos x="118" y="214"/>
                </a:cxn>
                <a:cxn ang="0">
                  <a:pos x="92" y="218"/>
                </a:cxn>
                <a:cxn ang="0">
                  <a:pos x="106" y="258"/>
                </a:cxn>
                <a:cxn ang="0">
                  <a:pos x="41" y="323"/>
                </a:cxn>
                <a:cxn ang="0">
                  <a:pos x="2" y="310"/>
                </a:cxn>
                <a:cxn ang="0">
                  <a:pos x="0" y="333"/>
                </a:cxn>
                <a:cxn ang="0">
                  <a:pos x="0" y="510"/>
                </a:cxn>
                <a:cxn ang="0">
                  <a:pos x="60" y="613"/>
                </a:cxn>
                <a:cxn ang="0">
                  <a:pos x="60" y="911"/>
                </a:cxn>
                <a:cxn ang="0">
                  <a:pos x="70" y="921"/>
                </a:cxn>
                <a:cxn ang="0">
                  <a:pos x="254" y="921"/>
                </a:cxn>
                <a:cxn ang="0">
                  <a:pos x="264" y="911"/>
                </a:cxn>
                <a:cxn ang="0">
                  <a:pos x="264" y="613"/>
                </a:cxn>
                <a:cxn ang="0">
                  <a:pos x="325" y="510"/>
                </a:cxn>
                <a:cxn ang="0">
                  <a:pos x="325" y="333"/>
                </a:cxn>
                <a:cxn ang="0">
                  <a:pos x="206" y="214"/>
                </a:cxn>
                <a:cxn ang="0">
                  <a:pos x="44" y="284"/>
                </a:cxn>
                <a:cxn ang="0">
                  <a:pos x="69" y="259"/>
                </a:cxn>
                <a:cxn ang="0">
                  <a:pos x="44" y="234"/>
                </a:cxn>
                <a:cxn ang="0">
                  <a:pos x="19" y="259"/>
                </a:cxn>
                <a:cxn ang="0">
                  <a:pos x="44" y="284"/>
                </a:cxn>
              </a:cxnLst>
              <a:rect l="0" t="0" r="r" b="b"/>
              <a:pathLst>
                <a:path w="325" h="921">
                  <a:moveTo>
                    <a:pt x="162" y="197"/>
                  </a:moveTo>
                  <a:cubicBezTo>
                    <a:pt x="217" y="197"/>
                    <a:pt x="261" y="153"/>
                    <a:pt x="261" y="98"/>
                  </a:cubicBezTo>
                  <a:cubicBezTo>
                    <a:pt x="261" y="44"/>
                    <a:pt x="217" y="0"/>
                    <a:pt x="162" y="0"/>
                  </a:cubicBezTo>
                  <a:cubicBezTo>
                    <a:pt x="108" y="0"/>
                    <a:pt x="64" y="44"/>
                    <a:pt x="64" y="98"/>
                  </a:cubicBezTo>
                  <a:cubicBezTo>
                    <a:pt x="64" y="153"/>
                    <a:pt x="108" y="197"/>
                    <a:pt x="162" y="197"/>
                  </a:cubicBezTo>
                  <a:close/>
                  <a:moveTo>
                    <a:pt x="206" y="214"/>
                  </a:moveTo>
                  <a:cubicBezTo>
                    <a:pt x="118" y="214"/>
                    <a:pt x="118" y="214"/>
                    <a:pt x="118" y="214"/>
                  </a:cubicBezTo>
                  <a:cubicBezTo>
                    <a:pt x="109" y="214"/>
                    <a:pt x="100" y="216"/>
                    <a:pt x="92" y="218"/>
                  </a:cubicBezTo>
                  <a:cubicBezTo>
                    <a:pt x="100" y="229"/>
                    <a:pt x="106" y="242"/>
                    <a:pt x="106" y="258"/>
                  </a:cubicBezTo>
                  <a:cubicBezTo>
                    <a:pt x="106" y="294"/>
                    <a:pt x="77" y="323"/>
                    <a:pt x="41" y="323"/>
                  </a:cubicBezTo>
                  <a:cubicBezTo>
                    <a:pt x="26" y="323"/>
                    <a:pt x="13" y="318"/>
                    <a:pt x="2" y="310"/>
                  </a:cubicBezTo>
                  <a:cubicBezTo>
                    <a:pt x="1" y="317"/>
                    <a:pt x="0" y="325"/>
                    <a:pt x="0" y="333"/>
                  </a:cubicBezTo>
                  <a:cubicBezTo>
                    <a:pt x="0" y="510"/>
                    <a:pt x="0" y="510"/>
                    <a:pt x="0" y="510"/>
                  </a:cubicBezTo>
                  <a:cubicBezTo>
                    <a:pt x="0" y="553"/>
                    <a:pt x="22" y="592"/>
                    <a:pt x="60" y="613"/>
                  </a:cubicBezTo>
                  <a:cubicBezTo>
                    <a:pt x="60" y="911"/>
                    <a:pt x="60" y="911"/>
                    <a:pt x="60" y="911"/>
                  </a:cubicBezTo>
                  <a:cubicBezTo>
                    <a:pt x="60" y="917"/>
                    <a:pt x="65" y="921"/>
                    <a:pt x="70" y="921"/>
                  </a:cubicBezTo>
                  <a:cubicBezTo>
                    <a:pt x="254" y="921"/>
                    <a:pt x="254" y="921"/>
                    <a:pt x="254" y="921"/>
                  </a:cubicBezTo>
                  <a:cubicBezTo>
                    <a:pt x="260" y="921"/>
                    <a:pt x="264" y="917"/>
                    <a:pt x="264" y="911"/>
                  </a:cubicBezTo>
                  <a:cubicBezTo>
                    <a:pt x="264" y="613"/>
                    <a:pt x="264" y="613"/>
                    <a:pt x="264" y="613"/>
                  </a:cubicBezTo>
                  <a:cubicBezTo>
                    <a:pt x="302" y="592"/>
                    <a:pt x="325" y="553"/>
                    <a:pt x="325" y="510"/>
                  </a:cubicBezTo>
                  <a:cubicBezTo>
                    <a:pt x="325" y="333"/>
                    <a:pt x="325" y="333"/>
                    <a:pt x="325" y="333"/>
                  </a:cubicBezTo>
                  <a:cubicBezTo>
                    <a:pt x="325" y="267"/>
                    <a:pt x="272" y="214"/>
                    <a:pt x="206" y="214"/>
                  </a:cubicBezTo>
                  <a:close/>
                  <a:moveTo>
                    <a:pt x="44" y="284"/>
                  </a:moveTo>
                  <a:cubicBezTo>
                    <a:pt x="57" y="284"/>
                    <a:pt x="69" y="273"/>
                    <a:pt x="69" y="259"/>
                  </a:cubicBezTo>
                  <a:cubicBezTo>
                    <a:pt x="69" y="246"/>
                    <a:pt x="57" y="234"/>
                    <a:pt x="44" y="234"/>
                  </a:cubicBezTo>
                  <a:cubicBezTo>
                    <a:pt x="30" y="234"/>
                    <a:pt x="19" y="246"/>
                    <a:pt x="19" y="259"/>
                  </a:cubicBezTo>
                  <a:cubicBezTo>
                    <a:pt x="19" y="273"/>
                    <a:pt x="30" y="284"/>
                    <a:pt x="44" y="284"/>
                  </a:cubicBezTo>
                  <a:close/>
                </a:path>
              </a:pathLst>
            </a:custGeom>
            <a:solidFill>
              <a:schemeClr val="accent4">
                <a:lumMod val="75000"/>
              </a:schemeClr>
            </a:solidFill>
            <a:ln w="9525">
              <a:noFill/>
              <a:round/>
              <a:headEnd/>
              <a:tailEnd/>
            </a:ln>
          </p:spPr>
          <p:txBody>
            <a:bodyPr lIns="0" rIns="0"/>
            <a:lstStyle/>
            <a:p>
              <a:pPr algn="ctr" defTabSz="1070920" eaLnBrk="0" hangingPunct="0">
                <a:lnSpc>
                  <a:spcPct val="90000"/>
                </a:lnSpc>
                <a:spcAft>
                  <a:spcPts val="1406"/>
                </a:spcAft>
                <a:buClr>
                  <a:srgbClr val="FFFFFF"/>
                </a:buClr>
                <a:defRPr/>
              </a:pPr>
              <a:endParaRPr lang="en-US" sz="1100">
                <a:solidFill>
                  <a:srgbClr val="404040"/>
                </a:solidFill>
                <a:latin typeface="Trebuchet MS" pitchFamily="34" charset="0"/>
                <a:cs typeface="MS PGothic" charset="0"/>
              </a:endParaRPr>
            </a:p>
          </p:txBody>
        </p:sp>
      </p:grpSp>
      <p:pic>
        <p:nvPicPr>
          <p:cNvPr id="32798" name="Picture 69" descr="Optical ring 2"/>
          <p:cNvPicPr>
            <a:picLocks noChangeAspect="1" noChangeArrowheads="1"/>
          </p:cNvPicPr>
          <p:nvPr/>
        </p:nvPicPr>
        <p:blipFill>
          <a:blip r:embed="rId4" cstate="print"/>
          <a:srcRect/>
          <a:stretch>
            <a:fillRect/>
          </a:stretch>
        </p:blipFill>
        <p:spPr bwMode="auto">
          <a:xfrm>
            <a:off x="7507925" y="2711459"/>
            <a:ext cx="2319655" cy="339725"/>
          </a:xfrm>
          <a:prstGeom prst="rect">
            <a:avLst/>
          </a:prstGeom>
          <a:noFill/>
          <a:ln w="9525">
            <a:noFill/>
            <a:miter lim="800000"/>
            <a:headEnd/>
            <a:tailEnd/>
          </a:ln>
        </p:spPr>
      </p:pic>
      <p:sp>
        <p:nvSpPr>
          <p:cNvPr id="32799" name="Freeform 54"/>
          <p:cNvSpPr>
            <a:spLocks noEditPoints="1"/>
          </p:cNvSpPr>
          <p:nvPr/>
        </p:nvSpPr>
        <p:spPr bwMode="auto">
          <a:xfrm>
            <a:off x="8019738" y="1725613"/>
            <a:ext cx="179547" cy="360362"/>
          </a:xfrm>
          <a:custGeom>
            <a:avLst/>
            <a:gdLst>
              <a:gd name="T0" fmla="*/ 2147483647 w 341"/>
              <a:gd name="T1" fmla="*/ 0 h 740"/>
              <a:gd name="T2" fmla="*/ 2147483647 w 341"/>
              <a:gd name="T3" fmla="*/ 0 h 740"/>
              <a:gd name="T4" fmla="*/ 2147483647 w 341"/>
              <a:gd name="T5" fmla="*/ 2147483647 h 740"/>
              <a:gd name="T6" fmla="*/ 2147483647 w 341"/>
              <a:gd name="T7" fmla="*/ 2147483647 h 740"/>
              <a:gd name="T8" fmla="*/ 0 w 341"/>
              <a:gd name="T9" fmla="*/ 2147483647 h 740"/>
              <a:gd name="T10" fmla="*/ 0 w 341"/>
              <a:gd name="T11" fmla="*/ 2147483647 h 740"/>
              <a:gd name="T12" fmla="*/ 2147483647 w 341"/>
              <a:gd name="T13" fmla="*/ 2147483647 h 740"/>
              <a:gd name="T14" fmla="*/ 2147483647 w 341"/>
              <a:gd name="T15" fmla="*/ 2147483647 h 740"/>
              <a:gd name="T16" fmla="*/ 2147483647 w 341"/>
              <a:gd name="T17" fmla="*/ 2147483647 h 740"/>
              <a:gd name="T18" fmla="*/ 2147483647 w 341"/>
              <a:gd name="T19" fmla="*/ 2147483647 h 740"/>
              <a:gd name="T20" fmla="*/ 2147483647 w 341"/>
              <a:gd name="T21" fmla="*/ 0 h 740"/>
              <a:gd name="T22" fmla="*/ 2147483647 w 341"/>
              <a:gd name="T23" fmla="*/ 2147483647 h 740"/>
              <a:gd name="T24" fmla="*/ 2147483647 w 341"/>
              <a:gd name="T25" fmla="*/ 2147483647 h 740"/>
              <a:gd name="T26" fmla="*/ 2147483647 w 341"/>
              <a:gd name="T27" fmla="*/ 2147483647 h 740"/>
              <a:gd name="T28" fmla="*/ 2147483647 w 341"/>
              <a:gd name="T29" fmla="*/ 2147483647 h 740"/>
              <a:gd name="T30" fmla="*/ 2147483647 w 341"/>
              <a:gd name="T31" fmla="*/ 2147483647 h 740"/>
              <a:gd name="T32" fmla="*/ 0 w 341"/>
              <a:gd name="T33" fmla="*/ 2147483647 h 740"/>
              <a:gd name="T34" fmla="*/ 0 w 341"/>
              <a:gd name="T35" fmla="*/ 2147483647 h 740"/>
              <a:gd name="T36" fmla="*/ 2147483647 w 341"/>
              <a:gd name="T37" fmla="*/ 2147483647 h 740"/>
              <a:gd name="T38" fmla="*/ 2147483647 w 341"/>
              <a:gd name="T39" fmla="*/ 2147483647 h 740"/>
              <a:gd name="T40" fmla="*/ 0 w 341"/>
              <a:gd name="T41" fmla="*/ 2147483647 h 740"/>
              <a:gd name="T42" fmla="*/ 0 w 341"/>
              <a:gd name="T43" fmla="*/ 2147483647 h 740"/>
              <a:gd name="T44" fmla="*/ 0 w 341"/>
              <a:gd name="T45" fmla="*/ 2147483647 h 740"/>
              <a:gd name="T46" fmla="*/ 2147483647 w 341"/>
              <a:gd name="T47" fmla="*/ 2147483647 h 740"/>
              <a:gd name="T48" fmla="*/ 2147483647 w 341"/>
              <a:gd name="T49" fmla="*/ 2147483647 h 740"/>
              <a:gd name="T50" fmla="*/ 0 w 341"/>
              <a:gd name="T51" fmla="*/ 2147483647 h 740"/>
              <a:gd name="T52" fmla="*/ 0 w 341"/>
              <a:gd name="T53" fmla="*/ 2147483647 h 740"/>
              <a:gd name="T54" fmla="*/ 0 w 341"/>
              <a:gd name="T55" fmla="*/ 2147483647 h 740"/>
              <a:gd name="T56" fmla="*/ 2147483647 w 341"/>
              <a:gd name="T57" fmla="*/ 2147483647 h 740"/>
              <a:gd name="T58" fmla="*/ 2147483647 w 341"/>
              <a:gd name="T59" fmla="*/ 2147483647 h 740"/>
              <a:gd name="T60" fmla="*/ 0 w 341"/>
              <a:gd name="T61" fmla="*/ 2147483647 h 740"/>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341"/>
              <a:gd name="T94" fmla="*/ 0 h 740"/>
              <a:gd name="T95" fmla="*/ 341 w 341"/>
              <a:gd name="T96" fmla="*/ 740 h 740"/>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341" h="740">
                <a:moveTo>
                  <a:pt x="289" y="0"/>
                </a:moveTo>
                <a:cubicBezTo>
                  <a:pt x="91" y="0"/>
                  <a:pt x="91" y="0"/>
                  <a:pt x="91" y="0"/>
                </a:cubicBezTo>
                <a:cubicBezTo>
                  <a:pt x="98" y="11"/>
                  <a:pt x="102" y="24"/>
                  <a:pt x="102" y="37"/>
                </a:cubicBezTo>
                <a:cubicBezTo>
                  <a:pt x="102" y="77"/>
                  <a:pt x="70" y="109"/>
                  <a:pt x="30" y="109"/>
                </a:cubicBezTo>
                <a:cubicBezTo>
                  <a:pt x="19" y="109"/>
                  <a:pt x="9" y="107"/>
                  <a:pt x="0" y="102"/>
                </a:cubicBezTo>
                <a:cubicBezTo>
                  <a:pt x="0" y="697"/>
                  <a:pt x="0" y="697"/>
                  <a:pt x="0" y="697"/>
                </a:cubicBezTo>
                <a:cubicBezTo>
                  <a:pt x="0" y="721"/>
                  <a:pt x="23" y="740"/>
                  <a:pt x="51" y="740"/>
                </a:cubicBezTo>
                <a:cubicBezTo>
                  <a:pt x="289" y="740"/>
                  <a:pt x="289" y="740"/>
                  <a:pt x="289" y="740"/>
                </a:cubicBezTo>
                <a:cubicBezTo>
                  <a:pt x="318" y="740"/>
                  <a:pt x="340" y="721"/>
                  <a:pt x="340" y="697"/>
                </a:cubicBezTo>
                <a:cubicBezTo>
                  <a:pt x="340" y="42"/>
                  <a:pt x="340" y="42"/>
                  <a:pt x="340" y="42"/>
                </a:cubicBezTo>
                <a:cubicBezTo>
                  <a:pt x="340" y="19"/>
                  <a:pt x="318" y="0"/>
                  <a:pt x="289" y="0"/>
                </a:cubicBezTo>
                <a:close/>
                <a:moveTo>
                  <a:pt x="31" y="63"/>
                </a:moveTo>
                <a:cubicBezTo>
                  <a:pt x="46" y="63"/>
                  <a:pt x="59" y="51"/>
                  <a:pt x="59" y="36"/>
                </a:cubicBezTo>
                <a:cubicBezTo>
                  <a:pt x="59" y="20"/>
                  <a:pt x="46" y="8"/>
                  <a:pt x="31" y="8"/>
                </a:cubicBezTo>
                <a:cubicBezTo>
                  <a:pt x="16" y="8"/>
                  <a:pt x="3" y="20"/>
                  <a:pt x="3" y="36"/>
                </a:cubicBezTo>
                <a:cubicBezTo>
                  <a:pt x="3" y="51"/>
                  <a:pt x="16" y="63"/>
                  <a:pt x="31" y="63"/>
                </a:cubicBezTo>
                <a:close/>
                <a:moveTo>
                  <a:pt x="0" y="185"/>
                </a:moveTo>
                <a:cubicBezTo>
                  <a:pt x="0" y="165"/>
                  <a:pt x="0" y="165"/>
                  <a:pt x="0" y="165"/>
                </a:cubicBezTo>
                <a:cubicBezTo>
                  <a:pt x="341" y="165"/>
                  <a:pt x="341" y="165"/>
                  <a:pt x="341" y="165"/>
                </a:cubicBezTo>
                <a:cubicBezTo>
                  <a:pt x="341" y="185"/>
                  <a:pt x="341" y="185"/>
                  <a:pt x="341" y="185"/>
                </a:cubicBezTo>
                <a:cubicBezTo>
                  <a:pt x="0" y="185"/>
                  <a:pt x="0" y="185"/>
                  <a:pt x="0" y="185"/>
                </a:cubicBezTo>
                <a:close/>
                <a:moveTo>
                  <a:pt x="0" y="372"/>
                </a:moveTo>
                <a:cubicBezTo>
                  <a:pt x="0" y="352"/>
                  <a:pt x="0" y="352"/>
                  <a:pt x="0" y="352"/>
                </a:cubicBezTo>
                <a:cubicBezTo>
                  <a:pt x="341" y="352"/>
                  <a:pt x="341" y="352"/>
                  <a:pt x="341" y="352"/>
                </a:cubicBezTo>
                <a:cubicBezTo>
                  <a:pt x="341" y="372"/>
                  <a:pt x="341" y="372"/>
                  <a:pt x="341" y="372"/>
                </a:cubicBezTo>
                <a:cubicBezTo>
                  <a:pt x="0" y="372"/>
                  <a:pt x="0" y="372"/>
                  <a:pt x="0" y="372"/>
                </a:cubicBezTo>
                <a:close/>
                <a:moveTo>
                  <a:pt x="0" y="559"/>
                </a:moveTo>
                <a:cubicBezTo>
                  <a:pt x="0" y="539"/>
                  <a:pt x="0" y="539"/>
                  <a:pt x="0" y="539"/>
                </a:cubicBezTo>
                <a:cubicBezTo>
                  <a:pt x="341" y="539"/>
                  <a:pt x="341" y="539"/>
                  <a:pt x="341" y="539"/>
                </a:cubicBezTo>
                <a:cubicBezTo>
                  <a:pt x="341" y="559"/>
                  <a:pt x="341" y="559"/>
                  <a:pt x="341" y="559"/>
                </a:cubicBezTo>
                <a:cubicBezTo>
                  <a:pt x="0" y="559"/>
                  <a:pt x="0" y="559"/>
                  <a:pt x="0" y="559"/>
                </a:cubicBezTo>
                <a:close/>
              </a:path>
            </a:pathLst>
          </a:custGeom>
          <a:solidFill>
            <a:schemeClr val="accent1"/>
          </a:solidFill>
          <a:ln w="9525">
            <a:noFill/>
            <a:round/>
            <a:headEnd/>
            <a:tailEnd/>
          </a:ln>
        </p:spPr>
        <p:txBody>
          <a:bodyPr lIns="0" tIns="53547" rIns="0" bIns="53547"/>
          <a:lstStyle/>
          <a:p>
            <a:endParaRPr lang="en-US"/>
          </a:p>
        </p:txBody>
      </p:sp>
      <p:sp>
        <p:nvSpPr>
          <p:cNvPr id="32800" name="TextBox 106"/>
          <p:cNvSpPr txBox="1">
            <a:spLocks noChangeArrowheads="1"/>
          </p:cNvSpPr>
          <p:nvPr/>
        </p:nvSpPr>
        <p:spPr bwMode="auto">
          <a:xfrm>
            <a:off x="7790657" y="2039939"/>
            <a:ext cx="700200" cy="260489"/>
          </a:xfrm>
          <a:prstGeom prst="rect">
            <a:avLst/>
          </a:prstGeom>
          <a:noFill/>
          <a:ln w="9525">
            <a:noFill/>
            <a:miter lim="800000"/>
            <a:headEnd/>
            <a:tailEnd/>
          </a:ln>
        </p:spPr>
        <p:txBody>
          <a:bodyPr wrap="square" lIns="0" tIns="53547" rIns="0" bIns="53547">
            <a:spAutoFit/>
          </a:bodyPr>
          <a:lstStyle/>
          <a:p>
            <a:pPr algn="ctr" defTabSz="1069975">
              <a:lnSpc>
                <a:spcPct val="90000"/>
              </a:lnSpc>
            </a:pPr>
            <a:r>
              <a:rPr lang="en-US" sz="1100" dirty="0" smtClean="0">
                <a:solidFill>
                  <a:srgbClr val="404040"/>
                </a:solidFill>
                <a:latin typeface="Trebuchet MS" pitchFamily="34" charset="0"/>
              </a:rPr>
              <a:t>RAN</a:t>
            </a:r>
            <a:endParaRPr lang="en-US" sz="1100" dirty="0">
              <a:solidFill>
                <a:srgbClr val="404040"/>
              </a:solidFill>
              <a:latin typeface="Trebuchet MS" pitchFamily="34" charset="0"/>
            </a:endParaRPr>
          </a:p>
        </p:txBody>
      </p:sp>
      <p:sp>
        <p:nvSpPr>
          <p:cNvPr id="108" name="Freeform 69"/>
          <p:cNvSpPr>
            <a:spLocks noEditPoints="1"/>
          </p:cNvSpPr>
          <p:nvPr/>
        </p:nvSpPr>
        <p:spPr bwMode="auto">
          <a:xfrm>
            <a:off x="7823677" y="2573347"/>
            <a:ext cx="295116" cy="274637"/>
          </a:xfrm>
          <a:custGeom>
            <a:avLst/>
            <a:gdLst/>
            <a:ahLst/>
            <a:cxnLst>
              <a:cxn ang="0">
                <a:pos x="252" y="0"/>
              </a:cxn>
              <a:cxn ang="0">
                <a:pos x="188" y="8"/>
              </a:cxn>
              <a:cxn ang="0">
                <a:pos x="197" y="44"/>
              </a:cxn>
              <a:cxn ang="0">
                <a:pos x="125" y="116"/>
              </a:cxn>
              <a:cxn ang="0">
                <a:pos x="64" y="84"/>
              </a:cxn>
              <a:cxn ang="0">
                <a:pos x="0" y="252"/>
              </a:cxn>
              <a:cxn ang="0">
                <a:pos x="252" y="504"/>
              </a:cxn>
              <a:cxn ang="0">
                <a:pos x="504" y="252"/>
              </a:cxn>
              <a:cxn ang="0">
                <a:pos x="252" y="0"/>
              </a:cxn>
              <a:cxn ang="0">
                <a:pos x="129" y="76"/>
              </a:cxn>
              <a:cxn ang="0">
                <a:pos x="156" y="49"/>
              </a:cxn>
              <a:cxn ang="0">
                <a:pos x="129" y="21"/>
              </a:cxn>
              <a:cxn ang="0">
                <a:pos x="101" y="49"/>
              </a:cxn>
              <a:cxn ang="0">
                <a:pos x="129" y="76"/>
              </a:cxn>
              <a:cxn ang="0">
                <a:pos x="356" y="334"/>
              </a:cxn>
              <a:cxn ang="0">
                <a:pos x="410" y="365"/>
              </a:cxn>
              <a:cxn ang="0">
                <a:pos x="356" y="395"/>
              </a:cxn>
              <a:cxn ang="0">
                <a:pos x="356" y="375"/>
              </a:cxn>
              <a:cxn ang="0">
                <a:pos x="286" y="375"/>
              </a:cxn>
              <a:cxn ang="0">
                <a:pos x="250" y="297"/>
              </a:cxn>
              <a:cxn ang="0">
                <a:pos x="213" y="375"/>
              </a:cxn>
              <a:cxn ang="0">
                <a:pos x="143" y="375"/>
              </a:cxn>
              <a:cxn ang="0">
                <a:pos x="143" y="395"/>
              </a:cxn>
              <a:cxn ang="0">
                <a:pos x="88" y="365"/>
              </a:cxn>
              <a:cxn ang="0">
                <a:pos x="143" y="334"/>
              </a:cxn>
              <a:cxn ang="0">
                <a:pos x="143" y="355"/>
              </a:cxn>
              <a:cxn ang="0">
                <a:pos x="201" y="355"/>
              </a:cxn>
              <a:cxn ang="0">
                <a:pos x="239" y="273"/>
              </a:cxn>
              <a:cxn ang="0">
                <a:pos x="193" y="176"/>
              </a:cxn>
              <a:cxn ang="0">
                <a:pos x="143" y="176"/>
              </a:cxn>
              <a:cxn ang="0">
                <a:pos x="143" y="196"/>
              </a:cxn>
              <a:cxn ang="0">
                <a:pos x="88" y="166"/>
              </a:cxn>
              <a:cxn ang="0">
                <a:pos x="143" y="134"/>
              </a:cxn>
              <a:cxn ang="0">
                <a:pos x="143" y="156"/>
              </a:cxn>
              <a:cxn ang="0">
                <a:pos x="206" y="156"/>
              </a:cxn>
              <a:cxn ang="0">
                <a:pos x="250" y="249"/>
              </a:cxn>
              <a:cxn ang="0">
                <a:pos x="293" y="156"/>
              </a:cxn>
              <a:cxn ang="0">
                <a:pos x="356" y="156"/>
              </a:cxn>
              <a:cxn ang="0">
                <a:pos x="356" y="134"/>
              </a:cxn>
              <a:cxn ang="0">
                <a:pos x="410" y="166"/>
              </a:cxn>
              <a:cxn ang="0">
                <a:pos x="356" y="196"/>
              </a:cxn>
              <a:cxn ang="0">
                <a:pos x="356" y="176"/>
              </a:cxn>
              <a:cxn ang="0">
                <a:pos x="306" y="176"/>
              </a:cxn>
              <a:cxn ang="0">
                <a:pos x="261" y="273"/>
              </a:cxn>
              <a:cxn ang="0">
                <a:pos x="299" y="355"/>
              </a:cxn>
              <a:cxn ang="0">
                <a:pos x="356" y="355"/>
              </a:cxn>
              <a:cxn ang="0">
                <a:pos x="356" y="334"/>
              </a:cxn>
            </a:cxnLst>
            <a:rect l="0" t="0" r="r" b="b"/>
            <a:pathLst>
              <a:path w="504" h="504">
                <a:moveTo>
                  <a:pt x="252" y="0"/>
                </a:moveTo>
                <a:cubicBezTo>
                  <a:pt x="230" y="0"/>
                  <a:pt x="208" y="3"/>
                  <a:pt x="188" y="8"/>
                </a:cubicBezTo>
                <a:cubicBezTo>
                  <a:pt x="194" y="19"/>
                  <a:pt x="197" y="31"/>
                  <a:pt x="197" y="44"/>
                </a:cubicBezTo>
                <a:cubicBezTo>
                  <a:pt x="197" y="84"/>
                  <a:pt x="165" y="116"/>
                  <a:pt x="125" y="116"/>
                </a:cubicBezTo>
                <a:cubicBezTo>
                  <a:pt x="99" y="116"/>
                  <a:pt x="77" y="103"/>
                  <a:pt x="64" y="84"/>
                </a:cubicBezTo>
                <a:cubicBezTo>
                  <a:pt x="24" y="128"/>
                  <a:pt x="0" y="187"/>
                  <a:pt x="0" y="252"/>
                </a:cubicBezTo>
                <a:cubicBezTo>
                  <a:pt x="0" y="391"/>
                  <a:pt x="113" y="504"/>
                  <a:pt x="252" y="504"/>
                </a:cubicBezTo>
                <a:cubicBezTo>
                  <a:pt x="391" y="504"/>
                  <a:pt x="504" y="391"/>
                  <a:pt x="504" y="252"/>
                </a:cubicBezTo>
                <a:cubicBezTo>
                  <a:pt x="504" y="112"/>
                  <a:pt x="391" y="0"/>
                  <a:pt x="252" y="0"/>
                </a:cubicBezTo>
                <a:close/>
                <a:moveTo>
                  <a:pt x="129" y="76"/>
                </a:moveTo>
                <a:cubicBezTo>
                  <a:pt x="144" y="76"/>
                  <a:pt x="156" y="64"/>
                  <a:pt x="156" y="49"/>
                </a:cubicBezTo>
                <a:cubicBezTo>
                  <a:pt x="156" y="34"/>
                  <a:pt x="144" y="21"/>
                  <a:pt x="129" y="21"/>
                </a:cubicBezTo>
                <a:cubicBezTo>
                  <a:pt x="114" y="21"/>
                  <a:pt x="101" y="34"/>
                  <a:pt x="101" y="49"/>
                </a:cubicBezTo>
                <a:cubicBezTo>
                  <a:pt x="101" y="64"/>
                  <a:pt x="114" y="76"/>
                  <a:pt x="129" y="76"/>
                </a:cubicBezTo>
                <a:close/>
                <a:moveTo>
                  <a:pt x="356" y="334"/>
                </a:moveTo>
                <a:cubicBezTo>
                  <a:pt x="410" y="365"/>
                  <a:pt x="410" y="365"/>
                  <a:pt x="410" y="365"/>
                </a:cubicBezTo>
                <a:cubicBezTo>
                  <a:pt x="356" y="395"/>
                  <a:pt x="356" y="395"/>
                  <a:pt x="356" y="395"/>
                </a:cubicBezTo>
                <a:cubicBezTo>
                  <a:pt x="356" y="375"/>
                  <a:pt x="356" y="375"/>
                  <a:pt x="356" y="375"/>
                </a:cubicBezTo>
                <a:cubicBezTo>
                  <a:pt x="286" y="375"/>
                  <a:pt x="286" y="375"/>
                  <a:pt x="286" y="375"/>
                </a:cubicBezTo>
                <a:cubicBezTo>
                  <a:pt x="250" y="297"/>
                  <a:pt x="250" y="297"/>
                  <a:pt x="250" y="297"/>
                </a:cubicBezTo>
                <a:cubicBezTo>
                  <a:pt x="213" y="375"/>
                  <a:pt x="213" y="375"/>
                  <a:pt x="213" y="375"/>
                </a:cubicBezTo>
                <a:cubicBezTo>
                  <a:pt x="143" y="375"/>
                  <a:pt x="143" y="375"/>
                  <a:pt x="143" y="375"/>
                </a:cubicBezTo>
                <a:cubicBezTo>
                  <a:pt x="143" y="395"/>
                  <a:pt x="143" y="395"/>
                  <a:pt x="143" y="395"/>
                </a:cubicBezTo>
                <a:cubicBezTo>
                  <a:pt x="88" y="365"/>
                  <a:pt x="88" y="365"/>
                  <a:pt x="88" y="365"/>
                </a:cubicBezTo>
                <a:cubicBezTo>
                  <a:pt x="143" y="334"/>
                  <a:pt x="143" y="334"/>
                  <a:pt x="143" y="334"/>
                </a:cubicBezTo>
                <a:cubicBezTo>
                  <a:pt x="143" y="355"/>
                  <a:pt x="143" y="355"/>
                  <a:pt x="143" y="355"/>
                </a:cubicBezTo>
                <a:cubicBezTo>
                  <a:pt x="201" y="355"/>
                  <a:pt x="201" y="355"/>
                  <a:pt x="201" y="355"/>
                </a:cubicBezTo>
                <a:cubicBezTo>
                  <a:pt x="239" y="273"/>
                  <a:pt x="239" y="273"/>
                  <a:pt x="239" y="273"/>
                </a:cubicBezTo>
                <a:cubicBezTo>
                  <a:pt x="193" y="176"/>
                  <a:pt x="193" y="176"/>
                  <a:pt x="193" y="176"/>
                </a:cubicBezTo>
                <a:cubicBezTo>
                  <a:pt x="143" y="176"/>
                  <a:pt x="143" y="176"/>
                  <a:pt x="143" y="176"/>
                </a:cubicBezTo>
                <a:cubicBezTo>
                  <a:pt x="143" y="196"/>
                  <a:pt x="143" y="196"/>
                  <a:pt x="143" y="196"/>
                </a:cubicBezTo>
                <a:cubicBezTo>
                  <a:pt x="88" y="166"/>
                  <a:pt x="88" y="166"/>
                  <a:pt x="88" y="166"/>
                </a:cubicBezTo>
                <a:cubicBezTo>
                  <a:pt x="143" y="134"/>
                  <a:pt x="143" y="134"/>
                  <a:pt x="143" y="134"/>
                </a:cubicBezTo>
                <a:cubicBezTo>
                  <a:pt x="143" y="156"/>
                  <a:pt x="143" y="156"/>
                  <a:pt x="143" y="156"/>
                </a:cubicBezTo>
                <a:cubicBezTo>
                  <a:pt x="206" y="156"/>
                  <a:pt x="206" y="156"/>
                  <a:pt x="206" y="156"/>
                </a:cubicBezTo>
                <a:cubicBezTo>
                  <a:pt x="250" y="249"/>
                  <a:pt x="250" y="249"/>
                  <a:pt x="250" y="249"/>
                </a:cubicBezTo>
                <a:cubicBezTo>
                  <a:pt x="293" y="156"/>
                  <a:pt x="293" y="156"/>
                  <a:pt x="293" y="156"/>
                </a:cubicBezTo>
                <a:cubicBezTo>
                  <a:pt x="356" y="156"/>
                  <a:pt x="356" y="156"/>
                  <a:pt x="356" y="156"/>
                </a:cubicBezTo>
                <a:cubicBezTo>
                  <a:pt x="356" y="134"/>
                  <a:pt x="356" y="134"/>
                  <a:pt x="356" y="134"/>
                </a:cubicBezTo>
                <a:cubicBezTo>
                  <a:pt x="410" y="166"/>
                  <a:pt x="410" y="166"/>
                  <a:pt x="410" y="166"/>
                </a:cubicBezTo>
                <a:cubicBezTo>
                  <a:pt x="356" y="196"/>
                  <a:pt x="356" y="196"/>
                  <a:pt x="356" y="196"/>
                </a:cubicBezTo>
                <a:cubicBezTo>
                  <a:pt x="356" y="176"/>
                  <a:pt x="356" y="176"/>
                  <a:pt x="356" y="176"/>
                </a:cubicBezTo>
                <a:cubicBezTo>
                  <a:pt x="306" y="176"/>
                  <a:pt x="306" y="176"/>
                  <a:pt x="306" y="176"/>
                </a:cubicBezTo>
                <a:cubicBezTo>
                  <a:pt x="261" y="273"/>
                  <a:pt x="261" y="273"/>
                  <a:pt x="261" y="273"/>
                </a:cubicBezTo>
                <a:cubicBezTo>
                  <a:pt x="299" y="355"/>
                  <a:pt x="299" y="355"/>
                  <a:pt x="299" y="355"/>
                </a:cubicBezTo>
                <a:cubicBezTo>
                  <a:pt x="356" y="355"/>
                  <a:pt x="356" y="355"/>
                  <a:pt x="356" y="355"/>
                </a:cubicBezTo>
                <a:lnTo>
                  <a:pt x="356" y="334"/>
                </a:lnTo>
                <a:close/>
              </a:path>
            </a:pathLst>
          </a:custGeom>
          <a:solidFill>
            <a:schemeClr val="accent4">
              <a:lumMod val="75000"/>
            </a:schemeClr>
          </a:solidFill>
          <a:ln w="9525">
            <a:noFill/>
            <a:round/>
            <a:headEnd/>
            <a:tailEnd/>
          </a:ln>
        </p:spPr>
        <p:txBody>
          <a:bodyPr lIns="0" tIns="53547" rIns="0" bIns="53547"/>
          <a:lstStyle/>
          <a:p>
            <a:pPr algn="ctr" defTabSz="1070920" eaLnBrk="0" hangingPunct="0">
              <a:lnSpc>
                <a:spcPct val="90000"/>
              </a:lnSpc>
              <a:spcAft>
                <a:spcPts val="1406"/>
              </a:spcAft>
              <a:buClr>
                <a:srgbClr val="FFFFFF"/>
              </a:buClr>
              <a:defRPr/>
            </a:pPr>
            <a:endParaRPr lang="en-US" sz="1100">
              <a:solidFill>
                <a:srgbClr val="404040"/>
              </a:solidFill>
              <a:latin typeface="Trebuchet MS" pitchFamily="34" charset="0"/>
              <a:cs typeface="MS PGothic" charset="0"/>
            </a:endParaRPr>
          </a:p>
        </p:txBody>
      </p:sp>
      <p:sp>
        <p:nvSpPr>
          <p:cNvPr id="109" name="Freeform 69"/>
          <p:cNvSpPr>
            <a:spLocks noEditPoints="1"/>
          </p:cNvSpPr>
          <p:nvPr/>
        </p:nvSpPr>
        <p:spPr bwMode="auto">
          <a:xfrm>
            <a:off x="8576951" y="2860675"/>
            <a:ext cx="293053" cy="274638"/>
          </a:xfrm>
          <a:custGeom>
            <a:avLst/>
            <a:gdLst/>
            <a:ahLst/>
            <a:cxnLst>
              <a:cxn ang="0">
                <a:pos x="252" y="0"/>
              </a:cxn>
              <a:cxn ang="0">
                <a:pos x="188" y="8"/>
              </a:cxn>
              <a:cxn ang="0">
                <a:pos x="197" y="44"/>
              </a:cxn>
              <a:cxn ang="0">
                <a:pos x="125" y="116"/>
              </a:cxn>
              <a:cxn ang="0">
                <a:pos x="64" y="84"/>
              </a:cxn>
              <a:cxn ang="0">
                <a:pos x="0" y="252"/>
              </a:cxn>
              <a:cxn ang="0">
                <a:pos x="252" y="504"/>
              </a:cxn>
              <a:cxn ang="0">
                <a:pos x="504" y="252"/>
              </a:cxn>
              <a:cxn ang="0">
                <a:pos x="252" y="0"/>
              </a:cxn>
              <a:cxn ang="0">
                <a:pos x="129" y="76"/>
              </a:cxn>
              <a:cxn ang="0">
                <a:pos x="156" y="49"/>
              </a:cxn>
              <a:cxn ang="0">
                <a:pos x="129" y="21"/>
              </a:cxn>
              <a:cxn ang="0">
                <a:pos x="101" y="49"/>
              </a:cxn>
              <a:cxn ang="0">
                <a:pos x="129" y="76"/>
              </a:cxn>
              <a:cxn ang="0">
                <a:pos x="356" y="334"/>
              </a:cxn>
              <a:cxn ang="0">
                <a:pos x="410" y="365"/>
              </a:cxn>
              <a:cxn ang="0">
                <a:pos x="356" y="395"/>
              </a:cxn>
              <a:cxn ang="0">
                <a:pos x="356" y="375"/>
              </a:cxn>
              <a:cxn ang="0">
                <a:pos x="286" y="375"/>
              </a:cxn>
              <a:cxn ang="0">
                <a:pos x="250" y="297"/>
              </a:cxn>
              <a:cxn ang="0">
                <a:pos x="213" y="375"/>
              </a:cxn>
              <a:cxn ang="0">
                <a:pos x="143" y="375"/>
              </a:cxn>
              <a:cxn ang="0">
                <a:pos x="143" y="395"/>
              </a:cxn>
              <a:cxn ang="0">
                <a:pos x="88" y="365"/>
              </a:cxn>
              <a:cxn ang="0">
                <a:pos x="143" y="334"/>
              </a:cxn>
              <a:cxn ang="0">
                <a:pos x="143" y="355"/>
              </a:cxn>
              <a:cxn ang="0">
                <a:pos x="201" y="355"/>
              </a:cxn>
              <a:cxn ang="0">
                <a:pos x="239" y="273"/>
              </a:cxn>
              <a:cxn ang="0">
                <a:pos x="193" y="176"/>
              </a:cxn>
              <a:cxn ang="0">
                <a:pos x="143" y="176"/>
              </a:cxn>
              <a:cxn ang="0">
                <a:pos x="143" y="196"/>
              </a:cxn>
              <a:cxn ang="0">
                <a:pos x="88" y="166"/>
              </a:cxn>
              <a:cxn ang="0">
                <a:pos x="143" y="134"/>
              </a:cxn>
              <a:cxn ang="0">
                <a:pos x="143" y="156"/>
              </a:cxn>
              <a:cxn ang="0">
                <a:pos x="206" y="156"/>
              </a:cxn>
              <a:cxn ang="0">
                <a:pos x="250" y="249"/>
              </a:cxn>
              <a:cxn ang="0">
                <a:pos x="293" y="156"/>
              </a:cxn>
              <a:cxn ang="0">
                <a:pos x="356" y="156"/>
              </a:cxn>
              <a:cxn ang="0">
                <a:pos x="356" y="134"/>
              </a:cxn>
              <a:cxn ang="0">
                <a:pos x="410" y="166"/>
              </a:cxn>
              <a:cxn ang="0">
                <a:pos x="356" y="196"/>
              </a:cxn>
              <a:cxn ang="0">
                <a:pos x="356" y="176"/>
              </a:cxn>
              <a:cxn ang="0">
                <a:pos x="306" y="176"/>
              </a:cxn>
              <a:cxn ang="0">
                <a:pos x="261" y="273"/>
              </a:cxn>
              <a:cxn ang="0">
                <a:pos x="299" y="355"/>
              </a:cxn>
              <a:cxn ang="0">
                <a:pos x="356" y="355"/>
              </a:cxn>
              <a:cxn ang="0">
                <a:pos x="356" y="334"/>
              </a:cxn>
            </a:cxnLst>
            <a:rect l="0" t="0" r="r" b="b"/>
            <a:pathLst>
              <a:path w="504" h="504">
                <a:moveTo>
                  <a:pt x="252" y="0"/>
                </a:moveTo>
                <a:cubicBezTo>
                  <a:pt x="230" y="0"/>
                  <a:pt x="208" y="3"/>
                  <a:pt x="188" y="8"/>
                </a:cubicBezTo>
                <a:cubicBezTo>
                  <a:pt x="194" y="19"/>
                  <a:pt x="197" y="31"/>
                  <a:pt x="197" y="44"/>
                </a:cubicBezTo>
                <a:cubicBezTo>
                  <a:pt x="197" y="84"/>
                  <a:pt x="165" y="116"/>
                  <a:pt x="125" y="116"/>
                </a:cubicBezTo>
                <a:cubicBezTo>
                  <a:pt x="99" y="116"/>
                  <a:pt x="77" y="103"/>
                  <a:pt x="64" y="84"/>
                </a:cubicBezTo>
                <a:cubicBezTo>
                  <a:pt x="24" y="128"/>
                  <a:pt x="0" y="187"/>
                  <a:pt x="0" y="252"/>
                </a:cubicBezTo>
                <a:cubicBezTo>
                  <a:pt x="0" y="391"/>
                  <a:pt x="113" y="504"/>
                  <a:pt x="252" y="504"/>
                </a:cubicBezTo>
                <a:cubicBezTo>
                  <a:pt x="391" y="504"/>
                  <a:pt x="504" y="391"/>
                  <a:pt x="504" y="252"/>
                </a:cubicBezTo>
                <a:cubicBezTo>
                  <a:pt x="504" y="112"/>
                  <a:pt x="391" y="0"/>
                  <a:pt x="252" y="0"/>
                </a:cubicBezTo>
                <a:close/>
                <a:moveTo>
                  <a:pt x="129" y="76"/>
                </a:moveTo>
                <a:cubicBezTo>
                  <a:pt x="144" y="76"/>
                  <a:pt x="156" y="64"/>
                  <a:pt x="156" y="49"/>
                </a:cubicBezTo>
                <a:cubicBezTo>
                  <a:pt x="156" y="34"/>
                  <a:pt x="144" y="21"/>
                  <a:pt x="129" y="21"/>
                </a:cubicBezTo>
                <a:cubicBezTo>
                  <a:pt x="114" y="21"/>
                  <a:pt x="101" y="34"/>
                  <a:pt x="101" y="49"/>
                </a:cubicBezTo>
                <a:cubicBezTo>
                  <a:pt x="101" y="64"/>
                  <a:pt x="114" y="76"/>
                  <a:pt x="129" y="76"/>
                </a:cubicBezTo>
                <a:close/>
                <a:moveTo>
                  <a:pt x="356" y="334"/>
                </a:moveTo>
                <a:cubicBezTo>
                  <a:pt x="410" y="365"/>
                  <a:pt x="410" y="365"/>
                  <a:pt x="410" y="365"/>
                </a:cubicBezTo>
                <a:cubicBezTo>
                  <a:pt x="356" y="395"/>
                  <a:pt x="356" y="395"/>
                  <a:pt x="356" y="395"/>
                </a:cubicBezTo>
                <a:cubicBezTo>
                  <a:pt x="356" y="375"/>
                  <a:pt x="356" y="375"/>
                  <a:pt x="356" y="375"/>
                </a:cubicBezTo>
                <a:cubicBezTo>
                  <a:pt x="286" y="375"/>
                  <a:pt x="286" y="375"/>
                  <a:pt x="286" y="375"/>
                </a:cubicBezTo>
                <a:cubicBezTo>
                  <a:pt x="250" y="297"/>
                  <a:pt x="250" y="297"/>
                  <a:pt x="250" y="297"/>
                </a:cubicBezTo>
                <a:cubicBezTo>
                  <a:pt x="213" y="375"/>
                  <a:pt x="213" y="375"/>
                  <a:pt x="213" y="375"/>
                </a:cubicBezTo>
                <a:cubicBezTo>
                  <a:pt x="143" y="375"/>
                  <a:pt x="143" y="375"/>
                  <a:pt x="143" y="375"/>
                </a:cubicBezTo>
                <a:cubicBezTo>
                  <a:pt x="143" y="395"/>
                  <a:pt x="143" y="395"/>
                  <a:pt x="143" y="395"/>
                </a:cubicBezTo>
                <a:cubicBezTo>
                  <a:pt x="88" y="365"/>
                  <a:pt x="88" y="365"/>
                  <a:pt x="88" y="365"/>
                </a:cubicBezTo>
                <a:cubicBezTo>
                  <a:pt x="143" y="334"/>
                  <a:pt x="143" y="334"/>
                  <a:pt x="143" y="334"/>
                </a:cubicBezTo>
                <a:cubicBezTo>
                  <a:pt x="143" y="355"/>
                  <a:pt x="143" y="355"/>
                  <a:pt x="143" y="355"/>
                </a:cubicBezTo>
                <a:cubicBezTo>
                  <a:pt x="201" y="355"/>
                  <a:pt x="201" y="355"/>
                  <a:pt x="201" y="355"/>
                </a:cubicBezTo>
                <a:cubicBezTo>
                  <a:pt x="239" y="273"/>
                  <a:pt x="239" y="273"/>
                  <a:pt x="239" y="273"/>
                </a:cubicBezTo>
                <a:cubicBezTo>
                  <a:pt x="193" y="176"/>
                  <a:pt x="193" y="176"/>
                  <a:pt x="193" y="176"/>
                </a:cubicBezTo>
                <a:cubicBezTo>
                  <a:pt x="143" y="176"/>
                  <a:pt x="143" y="176"/>
                  <a:pt x="143" y="176"/>
                </a:cubicBezTo>
                <a:cubicBezTo>
                  <a:pt x="143" y="196"/>
                  <a:pt x="143" y="196"/>
                  <a:pt x="143" y="196"/>
                </a:cubicBezTo>
                <a:cubicBezTo>
                  <a:pt x="88" y="166"/>
                  <a:pt x="88" y="166"/>
                  <a:pt x="88" y="166"/>
                </a:cubicBezTo>
                <a:cubicBezTo>
                  <a:pt x="143" y="134"/>
                  <a:pt x="143" y="134"/>
                  <a:pt x="143" y="134"/>
                </a:cubicBezTo>
                <a:cubicBezTo>
                  <a:pt x="143" y="156"/>
                  <a:pt x="143" y="156"/>
                  <a:pt x="143" y="156"/>
                </a:cubicBezTo>
                <a:cubicBezTo>
                  <a:pt x="206" y="156"/>
                  <a:pt x="206" y="156"/>
                  <a:pt x="206" y="156"/>
                </a:cubicBezTo>
                <a:cubicBezTo>
                  <a:pt x="250" y="249"/>
                  <a:pt x="250" y="249"/>
                  <a:pt x="250" y="249"/>
                </a:cubicBezTo>
                <a:cubicBezTo>
                  <a:pt x="293" y="156"/>
                  <a:pt x="293" y="156"/>
                  <a:pt x="293" y="156"/>
                </a:cubicBezTo>
                <a:cubicBezTo>
                  <a:pt x="356" y="156"/>
                  <a:pt x="356" y="156"/>
                  <a:pt x="356" y="156"/>
                </a:cubicBezTo>
                <a:cubicBezTo>
                  <a:pt x="356" y="134"/>
                  <a:pt x="356" y="134"/>
                  <a:pt x="356" y="134"/>
                </a:cubicBezTo>
                <a:cubicBezTo>
                  <a:pt x="410" y="166"/>
                  <a:pt x="410" y="166"/>
                  <a:pt x="410" y="166"/>
                </a:cubicBezTo>
                <a:cubicBezTo>
                  <a:pt x="356" y="196"/>
                  <a:pt x="356" y="196"/>
                  <a:pt x="356" y="196"/>
                </a:cubicBezTo>
                <a:cubicBezTo>
                  <a:pt x="356" y="176"/>
                  <a:pt x="356" y="176"/>
                  <a:pt x="356" y="176"/>
                </a:cubicBezTo>
                <a:cubicBezTo>
                  <a:pt x="306" y="176"/>
                  <a:pt x="306" y="176"/>
                  <a:pt x="306" y="176"/>
                </a:cubicBezTo>
                <a:cubicBezTo>
                  <a:pt x="261" y="273"/>
                  <a:pt x="261" y="273"/>
                  <a:pt x="261" y="273"/>
                </a:cubicBezTo>
                <a:cubicBezTo>
                  <a:pt x="299" y="355"/>
                  <a:pt x="299" y="355"/>
                  <a:pt x="299" y="355"/>
                </a:cubicBezTo>
                <a:cubicBezTo>
                  <a:pt x="356" y="355"/>
                  <a:pt x="356" y="355"/>
                  <a:pt x="356" y="355"/>
                </a:cubicBezTo>
                <a:lnTo>
                  <a:pt x="356" y="334"/>
                </a:lnTo>
                <a:close/>
              </a:path>
            </a:pathLst>
          </a:custGeom>
          <a:solidFill>
            <a:schemeClr val="accent4">
              <a:lumMod val="75000"/>
            </a:schemeClr>
          </a:solidFill>
          <a:ln w="9525">
            <a:noFill/>
            <a:round/>
            <a:headEnd/>
            <a:tailEnd/>
          </a:ln>
        </p:spPr>
        <p:txBody>
          <a:bodyPr lIns="0" tIns="53547" rIns="0" bIns="53547"/>
          <a:lstStyle/>
          <a:p>
            <a:pPr algn="ctr" defTabSz="1070920" eaLnBrk="0" hangingPunct="0">
              <a:lnSpc>
                <a:spcPct val="90000"/>
              </a:lnSpc>
              <a:spcAft>
                <a:spcPts val="1406"/>
              </a:spcAft>
              <a:buClr>
                <a:srgbClr val="FFFFFF"/>
              </a:buClr>
              <a:defRPr/>
            </a:pPr>
            <a:endParaRPr lang="en-US" sz="1100">
              <a:solidFill>
                <a:srgbClr val="404040"/>
              </a:solidFill>
              <a:latin typeface="Trebuchet MS" pitchFamily="34" charset="0"/>
              <a:cs typeface="MS PGothic" charset="0"/>
            </a:endParaRPr>
          </a:p>
        </p:txBody>
      </p:sp>
      <p:sp>
        <p:nvSpPr>
          <p:cNvPr id="110" name="Freeform 69"/>
          <p:cNvSpPr>
            <a:spLocks noEditPoints="1"/>
          </p:cNvSpPr>
          <p:nvPr/>
        </p:nvSpPr>
        <p:spPr bwMode="auto">
          <a:xfrm>
            <a:off x="8940171" y="2557472"/>
            <a:ext cx="293053" cy="276225"/>
          </a:xfrm>
          <a:custGeom>
            <a:avLst/>
            <a:gdLst/>
            <a:ahLst/>
            <a:cxnLst>
              <a:cxn ang="0">
                <a:pos x="252" y="0"/>
              </a:cxn>
              <a:cxn ang="0">
                <a:pos x="188" y="8"/>
              </a:cxn>
              <a:cxn ang="0">
                <a:pos x="197" y="44"/>
              </a:cxn>
              <a:cxn ang="0">
                <a:pos x="125" y="116"/>
              </a:cxn>
              <a:cxn ang="0">
                <a:pos x="64" y="84"/>
              </a:cxn>
              <a:cxn ang="0">
                <a:pos x="0" y="252"/>
              </a:cxn>
              <a:cxn ang="0">
                <a:pos x="252" y="504"/>
              </a:cxn>
              <a:cxn ang="0">
                <a:pos x="504" y="252"/>
              </a:cxn>
              <a:cxn ang="0">
                <a:pos x="252" y="0"/>
              </a:cxn>
              <a:cxn ang="0">
                <a:pos x="129" y="76"/>
              </a:cxn>
              <a:cxn ang="0">
                <a:pos x="156" y="49"/>
              </a:cxn>
              <a:cxn ang="0">
                <a:pos x="129" y="21"/>
              </a:cxn>
              <a:cxn ang="0">
                <a:pos x="101" y="49"/>
              </a:cxn>
              <a:cxn ang="0">
                <a:pos x="129" y="76"/>
              </a:cxn>
              <a:cxn ang="0">
                <a:pos x="356" y="334"/>
              </a:cxn>
              <a:cxn ang="0">
                <a:pos x="410" y="365"/>
              </a:cxn>
              <a:cxn ang="0">
                <a:pos x="356" y="395"/>
              </a:cxn>
              <a:cxn ang="0">
                <a:pos x="356" y="375"/>
              </a:cxn>
              <a:cxn ang="0">
                <a:pos x="286" y="375"/>
              </a:cxn>
              <a:cxn ang="0">
                <a:pos x="250" y="297"/>
              </a:cxn>
              <a:cxn ang="0">
                <a:pos x="213" y="375"/>
              </a:cxn>
              <a:cxn ang="0">
                <a:pos x="143" y="375"/>
              </a:cxn>
              <a:cxn ang="0">
                <a:pos x="143" y="395"/>
              </a:cxn>
              <a:cxn ang="0">
                <a:pos x="88" y="365"/>
              </a:cxn>
              <a:cxn ang="0">
                <a:pos x="143" y="334"/>
              </a:cxn>
              <a:cxn ang="0">
                <a:pos x="143" y="355"/>
              </a:cxn>
              <a:cxn ang="0">
                <a:pos x="201" y="355"/>
              </a:cxn>
              <a:cxn ang="0">
                <a:pos x="239" y="273"/>
              </a:cxn>
              <a:cxn ang="0">
                <a:pos x="193" y="176"/>
              </a:cxn>
              <a:cxn ang="0">
                <a:pos x="143" y="176"/>
              </a:cxn>
              <a:cxn ang="0">
                <a:pos x="143" y="196"/>
              </a:cxn>
              <a:cxn ang="0">
                <a:pos x="88" y="166"/>
              </a:cxn>
              <a:cxn ang="0">
                <a:pos x="143" y="134"/>
              </a:cxn>
              <a:cxn ang="0">
                <a:pos x="143" y="156"/>
              </a:cxn>
              <a:cxn ang="0">
                <a:pos x="206" y="156"/>
              </a:cxn>
              <a:cxn ang="0">
                <a:pos x="250" y="249"/>
              </a:cxn>
              <a:cxn ang="0">
                <a:pos x="293" y="156"/>
              </a:cxn>
              <a:cxn ang="0">
                <a:pos x="356" y="156"/>
              </a:cxn>
              <a:cxn ang="0">
                <a:pos x="356" y="134"/>
              </a:cxn>
              <a:cxn ang="0">
                <a:pos x="410" y="166"/>
              </a:cxn>
              <a:cxn ang="0">
                <a:pos x="356" y="196"/>
              </a:cxn>
              <a:cxn ang="0">
                <a:pos x="356" y="176"/>
              </a:cxn>
              <a:cxn ang="0">
                <a:pos x="306" y="176"/>
              </a:cxn>
              <a:cxn ang="0">
                <a:pos x="261" y="273"/>
              </a:cxn>
              <a:cxn ang="0">
                <a:pos x="299" y="355"/>
              </a:cxn>
              <a:cxn ang="0">
                <a:pos x="356" y="355"/>
              </a:cxn>
              <a:cxn ang="0">
                <a:pos x="356" y="334"/>
              </a:cxn>
            </a:cxnLst>
            <a:rect l="0" t="0" r="r" b="b"/>
            <a:pathLst>
              <a:path w="504" h="504">
                <a:moveTo>
                  <a:pt x="252" y="0"/>
                </a:moveTo>
                <a:cubicBezTo>
                  <a:pt x="230" y="0"/>
                  <a:pt x="208" y="3"/>
                  <a:pt x="188" y="8"/>
                </a:cubicBezTo>
                <a:cubicBezTo>
                  <a:pt x="194" y="19"/>
                  <a:pt x="197" y="31"/>
                  <a:pt x="197" y="44"/>
                </a:cubicBezTo>
                <a:cubicBezTo>
                  <a:pt x="197" y="84"/>
                  <a:pt x="165" y="116"/>
                  <a:pt x="125" y="116"/>
                </a:cubicBezTo>
                <a:cubicBezTo>
                  <a:pt x="99" y="116"/>
                  <a:pt x="77" y="103"/>
                  <a:pt x="64" y="84"/>
                </a:cubicBezTo>
                <a:cubicBezTo>
                  <a:pt x="24" y="128"/>
                  <a:pt x="0" y="187"/>
                  <a:pt x="0" y="252"/>
                </a:cubicBezTo>
                <a:cubicBezTo>
                  <a:pt x="0" y="391"/>
                  <a:pt x="113" y="504"/>
                  <a:pt x="252" y="504"/>
                </a:cubicBezTo>
                <a:cubicBezTo>
                  <a:pt x="391" y="504"/>
                  <a:pt x="504" y="391"/>
                  <a:pt x="504" y="252"/>
                </a:cubicBezTo>
                <a:cubicBezTo>
                  <a:pt x="504" y="112"/>
                  <a:pt x="391" y="0"/>
                  <a:pt x="252" y="0"/>
                </a:cubicBezTo>
                <a:close/>
                <a:moveTo>
                  <a:pt x="129" y="76"/>
                </a:moveTo>
                <a:cubicBezTo>
                  <a:pt x="144" y="76"/>
                  <a:pt x="156" y="64"/>
                  <a:pt x="156" y="49"/>
                </a:cubicBezTo>
                <a:cubicBezTo>
                  <a:pt x="156" y="34"/>
                  <a:pt x="144" y="21"/>
                  <a:pt x="129" y="21"/>
                </a:cubicBezTo>
                <a:cubicBezTo>
                  <a:pt x="114" y="21"/>
                  <a:pt x="101" y="34"/>
                  <a:pt x="101" y="49"/>
                </a:cubicBezTo>
                <a:cubicBezTo>
                  <a:pt x="101" y="64"/>
                  <a:pt x="114" y="76"/>
                  <a:pt x="129" y="76"/>
                </a:cubicBezTo>
                <a:close/>
                <a:moveTo>
                  <a:pt x="356" y="334"/>
                </a:moveTo>
                <a:cubicBezTo>
                  <a:pt x="410" y="365"/>
                  <a:pt x="410" y="365"/>
                  <a:pt x="410" y="365"/>
                </a:cubicBezTo>
                <a:cubicBezTo>
                  <a:pt x="356" y="395"/>
                  <a:pt x="356" y="395"/>
                  <a:pt x="356" y="395"/>
                </a:cubicBezTo>
                <a:cubicBezTo>
                  <a:pt x="356" y="375"/>
                  <a:pt x="356" y="375"/>
                  <a:pt x="356" y="375"/>
                </a:cubicBezTo>
                <a:cubicBezTo>
                  <a:pt x="286" y="375"/>
                  <a:pt x="286" y="375"/>
                  <a:pt x="286" y="375"/>
                </a:cubicBezTo>
                <a:cubicBezTo>
                  <a:pt x="250" y="297"/>
                  <a:pt x="250" y="297"/>
                  <a:pt x="250" y="297"/>
                </a:cubicBezTo>
                <a:cubicBezTo>
                  <a:pt x="213" y="375"/>
                  <a:pt x="213" y="375"/>
                  <a:pt x="213" y="375"/>
                </a:cubicBezTo>
                <a:cubicBezTo>
                  <a:pt x="143" y="375"/>
                  <a:pt x="143" y="375"/>
                  <a:pt x="143" y="375"/>
                </a:cubicBezTo>
                <a:cubicBezTo>
                  <a:pt x="143" y="395"/>
                  <a:pt x="143" y="395"/>
                  <a:pt x="143" y="395"/>
                </a:cubicBezTo>
                <a:cubicBezTo>
                  <a:pt x="88" y="365"/>
                  <a:pt x="88" y="365"/>
                  <a:pt x="88" y="365"/>
                </a:cubicBezTo>
                <a:cubicBezTo>
                  <a:pt x="143" y="334"/>
                  <a:pt x="143" y="334"/>
                  <a:pt x="143" y="334"/>
                </a:cubicBezTo>
                <a:cubicBezTo>
                  <a:pt x="143" y="355"/>
                  <a:pt x="143" y="355"/>
                  <a:pt x="143" y="355"/>
                </a:cubicBezTo>
                <a:cubicBezTo>
                  <a:pt x="201" y="355"/>
                  <a:pt x="201" y="355"/>
                  <a:pt x="201" y="355"/>
                </a:cubicBezTo>
                <a:cubicBezTo>
                  <a:pt x="239" y="273"/>
                  <a:pt x="239" y="273"/>
                  <a:pt x="239" y="273"/>
                </a:cubicBezTo>
                <a:cubicBezTo>
                  <a:pt x="193" y="176"/>
                  <a:pt x="193" y="176"/>
                  <a:pt x="193" y="176"/>
                </a:cubicBezTo>
                <a:cubicBezTo>
                  <a:pt x="143" y="176"/>
                  <a:pt x="143" y="176"/>
                  <a:pt x="143" y="176"/>
                </a:cubicBezTo>
                <a:cubicBezTo>
                  <a:pt x="143" y="196"/>
                  <a:pt x="143" y="196"/>
                  <a:pt x="143" y="196"/>
                </a:cubicBezTo>
                <a:cubicBezTo>
                  <a:pt x="88" y="166"/>
                  <a:pt x="88" y="166"/>
                  <a:pt x="88" y="166"/>
                </a:cubicBezTo>
                <a:cubicBezTo>
                  <a:pt x="143" y="134"/>
                  <a:pt x="143" y="134"/>
                  <a:pt x="143" y="134"/>
                </a:cubicBezTo>
                <a:cubicBezTo>
                  <a:pt x="143" y="156"/>
                  <a:pt x="143" y="156"/>
                  <a:pt x="143" y="156"/>
                </a:cubicBezTo>
                <a:cubicBezTo>
                  <a:pt x="206" y="156"/>
                  <a:pt x="206" y="156"/>
                  <a:pt x="206" y="156"/>
                </a:cubicBezTo>
                <a:cubicBezTo>
                  <a:pt x="250" y="249"/>
                  <a:pt x="250" y="249"/>
                  <a:pt x="250" y="249"/>
                </a:cubicBezTo>
                <a:cubicBezTo>
                  <a:pt x="293" y="156"/>
                  <a:pt x="293" y="156"/>
                  <a:pt x="293" y="156"/>
                </a:cubicBezTo>
                <a:cubicBezTo>
                  <a:pt x="356" y="156"/>
                  <a:pt x="356" y="156"/>
                  <a:pt x="356" y="156"/>
                </a:cubicBezTo>
                <a:cubicBezTo>
                  <a:pt x="356" y="134"/>
                  <a:pt x="356" y="134"/>
                  <a:pt x="356" y="134"/>
                </a:cubicBezTo>
                <a:cubicBezTo>
                  <a:pt x="410" y="166"/>
                  <a:pt x="410" y="166"/>
                  <a:pt x="410" y="166"/>
                </a:cubicBezTo>
                <a:cubicBezTo>
                  <a:pt x="356" y="196"/>
                  <a:pt x="356" y="196"/>
                  <a:pt x="356" y="196"/>
                </a:cubicBezTo>
                <a:cubicBezTo>
                  <a:pt x="356" y="176"/>
                  <a:pt x="356" y="176"/>
                  <a:pt x="356" y="176"/>
                </a:cubicBezTo>
                <a:cubicBezTo>
                  <a:pt x="306" y="176"/>
                  <a:pt x="306" y="176"/>
                  <a:pt x="306" y="176"/>
                </a:cubicBezTo>
                <a:cubicBezTo>
                  <a:pt x="261" y="273"/>
                  <a:pt x="261" y="273"/>
                  <a:pt x="261" y="273"/>
                </a:cubicBezTo>
                <a:cubicBezTo>
                  <a:pt x="299" y="355"/>
                  <a:pt x="299" y="355"/>
                  <a:pt x="299" y="355"/>
                </a:cubicBezTo>
                <a:cubicBezTo>
                  <a:pt x="356" y="355"/>
                  <a:pt x="356" y="355"/>
                  <a:pt x="356" y="355"/>
                </a:cubicBezTo>
                <a:lnTo>
                  <a:pt x="356" y="334"/>
                </a:lnTo>
                <a:close/>
              </a:path>
            </a:pathLst>
          </a:custGeom>
          <a:solidFill>
            <a:schemeClr val="accent4">
              <a:lumMod val="75000"/>
            </a:schemeClr>
          </a:solidFill>
          <a:ln w="9525">
            <a:noFill/>
            <a:round/>
            <a:headEnd/>
            <a:tailEnd/>
          </a:ln>
        </p:spPr>
        <p:txBody>
          <a:bodyPr lIns="0" tIns="53547" rIns="0" bIns="53547"/>
          <a:lstStyle/>
          <a:p>
            <a:pPr algn="ctr" defTabSz="1070920" eaLnBrk="0" hangingPunct="0">
              <a:lnSpc>
                <a:spcPct val="90000"/>
              </a:lnSpc>
              <a:spcAft>
                <a:spcPts val="1406"/>
              </a:spcAft>
              <a:buClr>
                <a:srgbClr val="FFFFFF"/>
              </a:buClr>
              <a:defRPr/>
            </a:pPr>
            <a:endParaRPr lang="en-US" sz="1100">
              <a:solidFill>
                <a:srgbClr val="404040"/>
              </a:solidFill>
              <a:latin typeface="Trebuchet MS" pitchFamily="34" charset="0"/>
              <a:cs typeface="MS PGothic" charset="0"/>
            </a:endParaRPr>
          </a:p>
        </p:txBody>
      </p:sp>
      <p:sp>
        <p:nvSpPr>
          <p:cNvPr id="32804" name="Freeform 110"/>
          <p:cNvSpPr>
            <a:spLocks noChangeAspect="1"/>
          </p:cNvSpPr>
          <p:nvPr/>
        </p:nvSpPr>
        <p:spPr bwMode="auto">
          <a:xfrm>
            <a:off x="8490269" y="2651134"/>
            <a:ext cx="142399" cy="765175"/>
          </a:xfrm>
          <a:custGeom>
            <a:avLst/>
            <a:gdLst>
              <a:gd name="T0" fmla="*/ 104016 w 168"/>
              <a:gd name="T1" fmla="*/ 206241 h 1139"/>
              <a:gd name="T2" fmla="*/ 86353 w 168"/>
              <a:gd name="T3" fmla="*/ 194821 h 1139"/>
              <a:gd name="T4" fmla="*/ 92895 w 168"/>
              <a:gd name="T5" fmla="*/ 81287 h 1139"/>
              <a:gd name="T6" fmla="*/ 92895 w 168"/>
              <a:gd name="T7" fmla="*/ 53072 h 1139"/>
              <a:gd name="T8" fmla="*/ 86353 w 168"/>
              <a:gd name="T9" fmla="*/ 41651 h 1139"/>
              <a:gd name="T10" fmla="*/ 77849 w 168"/>
              <a:gd name="T11" fmla="*/ 41651 h 1139"/>
              <a:gd name="T12" fmla="*/ 75232 w 168"/>
              <a:gd name="T13" fmla="*/ 194821 h 1139"/>
              <a:gd name="T14" fmla="*/ 69998 w 168"/>
              <a:gd name="T15" fmla="*/ 79272 h 1139"/>
              <a:gd name="T16" fmla="*/ 66073 w 168"/>
              <a:gd name="T17" fmla="*/ 0 h 1139"/>
              <a:gd name="T18" fmla="*/ 61494 w 168"/>
              <a:gd name="T19" fmla="*/ 75241 h 1139"/>
              <a:gd name="T20" fmla="*/ 42522 w 168"/>
              <a:gd name="T21" fmla="*/ 92036 h 1139"/>
              <a:gd name="T22" fmla="*/ 28130 w 168"/>
              <a:gd name="T23" fmla="*/ 98754 h 1139"/>
              <a:gd name="T24" fmla="*/ 28130 w 168"/>
              <a:gd name="T25" fmla="*/ 193477 h 1139"/>
              <a:gd name="T26" fmla="*/ 42522 w 168"/>
              <a:gd name="T27" fmla="*/ 545498 h 1139"/>
              <a:gd name="T28" fmla="*/ 28130 w 168"/>
              <a:gd name="T29" fmla="*/ 517954 h 1139"/>
              <a:gd name="T30" fmla="*/ 19626 w 168"/>
              <a:gd name="T31" fmla="*/ 517954 h 1139"/>
              <a:gd name="T32" fmla="*/ 14392 w 168"/>
              <a:gd name="T33" fmla="*/ 545498 h 1139"/>
              <a:gd name="T34" fmla="*/ 8504 w 168"/>
              <a:gd name="T35" fmla="*/ 591852 h 1139"/>
              <a:gd name="T36" fmla="*/ 19626 w 168"/>
              <a:gd name="T37" fmla="*/ 598570 h 1139"/>
              <a:gd name="T38" fmla="*/ 23551 w 168"/>
              <a:gd name="T39" fmla="*/ 630144 h 1139"/>
              <a:gd name="T40" fmla="*/ 28130 w 168"/>
              <a:gd name="T41" fmla="*/ 598570 h 1139"/>
              <a:gd name="T42" fmla="*/ 42522 w 168"/>
              <a:gd name="T43" fmla="*/ 747708 h 1139"/>
              <a:gd name="T44" fmla="*/ 75232 w 168"/>
              <a:gd name="T45" fmla="*/ 747708 h 1139"/>
              <a:gd name="T46" fmla="*/ 91587 w 168"/>
              <a:gd name="T47" fmla="*/ 598570 h 1139"/>
              <a:gd name="T48" fmla="*/ 95512 w 168"/>
              <a:gd name="T49" fmla="*/ 629472 h 1139"/>
              <a:gd name="T50" fmla="*/ 100091 w 168"/>
              <a:gd name="T51" fmla="*/ 598570 h 1139"/>
              <a:gd name="T52" fmla="*/ 109904 w 168"/>
              <a:gd name="T53" fmla="*/ 591852 h 1139"/>
              <a:gd name="T54" fmla="*/ 104670 w 168"/>
              <a:gd name="T55" fmla="*/ 545498 h 1139"/>
              <a:gd name="T56" fmla="*/ 100091 w 168"/>
              <a:gd name="T57" fmla="*/ 517954 h 1139"/>
              <a:gd name="T58" fmla="*/ 91587 w 168"/>
              <a:gd name="T59" fmla="*/ 517954 h 1139"/>
              <a:gd name="T60" fmla="*/ 75232 w 168"/>
              <a:gd name="T61" fmla="*/ 545498 h 1139"/>
              <a:gd name="T62" fmla="*/ 93549 w 168"/>
              <a:gd name="T63" fmla="*/ 268718 h 1139"/>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68"/>
              <a:gd name="T97" fmla="*/ 0 h 1139"/>
              <a:gd name="T98" fmla="*/ 168 w 168"/>
              <a:gd name="T99" fmla="*/ 1139 h 1139"/>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68" h="1139">
                <a:moveTo>
                  <a:pt x="159" y="383"/>
                </a:moveTo>
                <a:cubicBezTo>
                  <a:pt x="159" y="307"/>
                  <a:pt x="159" y="307"/>
                  <a:pt x="159" y="307"/>
                </a:cubicBezTo>
                <a:cubicBezTo>
                  <a:pt x="159" y="294"/>
                  <a:pt x="144" y="290"/>
                  <a:pt x="144" y="290"/>
                </a:cubicBezTo>
                <a:cubicBezTo>
                  <a:pt x="132" y="290"/>
                  <a:pt x="132" y="290"/>
                  <a:pt x="132" y="290"/>
                </a:cubicBezTo>
                <a:cubicBezTo>
                  <a:pt x="132" y="115"/>
                  <a:pt x="132" y="115"/>
                  <a:pt x="132" y="115"/>
                </a:cubicBezTo>
                <a:cubicBezTo>
                  <a:pt x="135" y="119"/>
                  <a:pt x="138" y="121"/>
                  <a:pt x="142" y="121"/>
                </a:cubicBezTo>
                <a:cubicBezTo>
                  <a:pt x="150" y="121"/>
                  <a:pt x="157" y="112"/>
                  <a:pt x="157" y="100"/>
                </a:cubicBezTo>
                <a:cubicBezTo>
                  <a:pt x="157" y="88"/>
                  <a:pt x="150" y="79"/>
                  <a:pt x="142" y="79"/>
                </a:cubicBezTo>
                <a:cubicBezTo>
                  <a:pt x="138" y="79"/>
                  <a:pt x="135" y="81"/>
                  <a:pt x="132" y="84"/>
                </a:cubicBezTo>
                <a:cubicBezTo>
                  <a:pt x="132" y="62"/>
                  <a:pt x="132" y="62"/>
                  <a:pt x="132" y="62"/>
                </a:cubicBezTo>
                <a:cubicBezTo>
                  <a:pt x="132" y="56"/>
                  <a:pt x="126" y="56"/>
                  <a:pt x="126" y="56"/>
                </a:cubicBezTo>
                <a:cubicBezTo>
                  <a:pt x="119" y="56"/>
                  <a:pt x="119" y="62"/>
                  <a:pt x="119" y="62"/>
                </a:cubicBezTo>
                <a:cubicBezTo>
                  <a:pt x="119" y="290"/>
                  <a:pt x="119" y="290"/>
                  <a:pt x="119" y="290"/>
                </a:cubicBezTo>
                <a:cubicBezTo>
                  <a:pt x="115" y="290"/>
                  <a:pt x="115" y="290"/>
                  <a:pt x="115" y="290"/>
                </a:cubicBezTo>
                <a:cubicBezTo>
                  <a:pt x="115" y="137"/>
                  <a:pt x="115" y="137"/>
                  <a:pt x="115" y="137"/>
                </a:cubicBezTo>
                <a:cubicBezTo>
                  <a:pt x="115" y="130"/>
                  <a:pt x="112" y="123"/>
                  <a:pt x="107" y="118"/>
                </a:cubicBezTo>
                <a:cubicBezTo>
                  <a:pt x="107" y="7"/>
                  <a:pt x="107" y="7"/>
                  <a:pt x="107" y="7"/>
                </a:cubicBezTo>
                <a:cubicBezTo>
                  <a:pt x="107" y="2"/>
                  <a:pt x="101" y="0"/>
                  <a:pt x="101" y="0"/>
                </a:cubicBezTo>
                <a:cubicBezTo>
                  <a:pt x="95" y="0"/>
                  <a:pt x="94" y="7"/>
                  <a:pt x="94" y="7"/>
                </a:cubicBezTo>
                <a:cubicBezTo>
                  <a:pt x="94" y="112"/>
                  <a:pt x="94" y="112"/>
                  <a:pt x="94" y="112"/>
                </a:cubicBezTo>
                <a:cubicBezTo>
                  <a:pt x="93" y="112"/>
                  <a:pt x="92" y="111"/>
                  <a:pt x="90" y="111"/>
                </a:cubicBezTo>
                <a:cubicBezTo>
                  <a:pt x="76" y="111"/>
                  <a:pt x="65" y="123"/>
                  <a:pt x="65" y="137"/>
                </a:cubicBezTo>
                <a:cubicBezTo>
                  <a:pt x="65" y="156"/>
                  <a:pt x="65" y="156"/>
                  <a:pt x="65" y="156"/>
                </a:cubicBezTo>
                <a:cubicBezTo>
                  <a:pt x="59" y="150"/>
                  <a:pt x="51" y="147"/>
                  <a:pt x="43" y="147"/>
                </a:cubicBezTo>
                <a:cubicBezTo>
                  <a:pt x="19" y="147"/>
                  <a:pt x="0" y="178"/>
                  <a:pt x="0" y="217"/>
                </a:cubicBezTo>
                <a:cubicBezTo>
                  <a:pt x="0" y="256"/>
                  <a:pt x="19" y="288"/>
                  <a:pt x="43" y="288"/>
                </a:cubicBezTo>
                <a:cubicBezTo>
                  <a:pt x="51" y="288"/>
                  <a:pt x="59" y="284"/>
                  <a:pt x="65" y="278"/>
                </a:cubicBezTo>
                <a:cubicBezTo>
                  <a:pt x="65" y="812"/>
                  <a:pt x="65" y="812"/>
                  <a:pt x="65" y="812"/>
                </a:cubicBezTo>
                <a:cubicBezTo>
                  <a:pt x="43" y="812"/>
                  <a:pt x="43" y="812"/>
                  <a:pt x="43" y="812"/>
                </a:cubicBezTo>
                <a:cubicBezTo>
                  <a:pt x="43" y="771"/>
                  <a:pt x="43" y="771"/>
                  <a:pt x="43" y="771"/>
                </a:cubicBezTo>
                <a:cubicBezTo>
                  <a:pt x="42" y="765"/>
                  <a:pt x="36" y="765"/>
                  <a:pt x="36" y="765"/>
                </a:cubicBezTo>
                <a:cubicBezTo>
                  <a:pt x="31" y="765"/>
                  <a:pt x="30" y="771"/>
                  <a:pt x="30" y="771"/>
                </a:cubicBezTo>
                <a:cubicBezTo>
                  <a:pt x="30" y="812"/>
                  <a:pt x="30" y="812"/>
                  <a:pt x="30" y="812"/>
                </a:cubicBezTo>
                <a:cubicBezTo>
                  <a:pt x="22" y="812"/>
                  <a:pt x="22" y="812"/>
                  <a:pt x="22" y="812"/>
                </a:cubicBezTo>
                <a:cubicBezTo>
                  <a:pt x="22" y="812"/>
                  <a:pt x="13" y="811"/>
                  <a:pt x="13" y="819"/>
                </a:cubicBezTo>
                <a:cubicBezTo>
                  <a:pt x="13" y="881"/>
                  <a:pt x="13" y="881"/>
                  <a:pt x="13" y="881"/>
                </a:cubicBezTo>
                <a:cubicBezTo>
                  <a:pt x="13" y="881"/>
                  <a:pt x="12" y="891"/>
                  <a:pt x="20" y="891"/>
                </a:cubicBezTo>
                <a:cubicBezTo>
                  <a:pt x="30" y="891"/>
                  <a:pt x="30" y="891"/>
                  <a:pt x="30" y="891"/>
                </a:cubicBezTo>
                <a:cubicBezTo>
                  <a:pt x="30" y="933"/>
                  <a:pt x="30" y="933"/>
                  <a:pt x="30" y="933"/>
                </a:cubicBezTo>
                <a:cubicBezTo>
                  <a:pt x="30" y="933"/>
                  <a:pt x="32" y="938"/>
                  <a:pt x="36" y="938"/>
                </a:cubicBezTo>
                <a:cubicBezTo>
                  <a:pt x="36" y="938"/>
                  <a:pt x="42" y="938"/>
                  <a:pt x="43" y="933"/>
                </a:cubicBezTo>
                <a:cubicBezTo>
                  <a:pt x="43" y="891"/>
                  <a:pt x="43" y="891"/>
                  <a:pt x="43" y="891"/>
                </a:cubicBezTo>
                <a:cubicBezTo>
                  <a:pt x="65" y="891"/>
                  <a:pt x="65" y="891"/>
                  <a:pt x="65" y="891"/>
                </a:cubicBezTo>
                <a:cubicBezTo>
                  <a:pt x="65" y="1113"/>
                  <a:pt x="65" y="1113"/>
                  <a:pt x="65" y="1113"/>
                </a:cubicBezTo>
                <a:cubicBezTo>
                  <a:pt x="65" y="1127"/>
                  <a:pt x="76" y="1139"/>
                  <a:pt x="90" y="1139"/>
                </a:cubicBezTo>
                <a:cubicBezTo>
                  <a:pt x="104" y="1139"/>
                  <a:pt x="115" y="1127"/>
                  <a:pt x="115" y="1113"/>
                </a:cubicBezTo>
                <a:cubicBezTo>
                  <a:pt x="115" y="891"/>
                  <a:pt x="115" y="891"/>
                  <a:pt x="115" y="891"/>
                </a:cubicBezTo>
                <a:cubicBezTo>
                  <a:pt x="140" y="891"/>
                  <a:pt x="140" y="891"/>
                  <a:pt x="140" y="891"/>
                </a:cubicBezTo>
                <a:cubicBezTo>
                  <a:pt x="140" y="933"/>
                  <a:pt x="140" y="933"/>
                  <a:pt x="140" y="933"/>
                </a:cubicBezTo>
                <a:cubicBezTo>
                  <a:pt x="140" y="933"/>
                  <a:pt x="141" y="937"/>
                  <a:pt x="146" y="937"/>
                </a:cubicBezTo>
                <a:cubicBezTo>
                  <a:pt x="146" y="937"/>
                  <a:pt x="153" y="936"/>
                  <a:pt x="153" y="933"/>
                </a:cubicBezTo>
                <a:cubicBezTo>
                  <a:pt x="153" y="891"/>
                  <a:pt x="153" y="891"/>
                  <a:pt x="153" y="891"/>
                </a:cubicBezTo>
                <a:cubicBezTo>
                  <a:pt x="160" y="891"/>
                  <a:pt x="160" y="891"/>
                  <a:pt x="160" y="891"/>
                </a:cubicBezTo>
                <a:cubicBezTo>
                  <a:pt x="160" y="891"/>
                  <a:pt x="168" y="892"/>
                  <a:pt x="168" y="881"/>
                </a:cubicBezTo>
                <a:cubicBezTo>
                  <a:pt x="168" y="820"/>
                  <a:pt x="168" y="820"/>
                  <a:pt x="168" y="820"/>
                </a:cubicBezTo>
                <a:cubicBezTo>
                  <a:pt x="168" y="813"/>
                  <a:pt x="160" y="812"/>
                  <a:pt x="160" y="812"/>
                </a:cubicBezTo>
                <a:cubicBezTo>
                  <a:pt x="153" y="812"/>
                  <a:pt x="153" y="812"/>
                  <a:pt x="153" y="812"/>
                </a:cubicBezTo>
                <a:cubicBezTo>
                  <a:pt x="153" y="771"/>
                  <a:pt x="153" y="771"/>
                  <a:pt x="153" y="771"/>
                </a:cubicBezTo>
                <a:cubicBezTo>
                  <a:pt x="153" y="766"/>
                  <a:pt x="147" y="766"/>
                  <a:pt x="147" y="766"/>
                </a:cubicBezTo>
                <a:cubicBezTo>
                  <a:pt x="141" y="766"/>
                  <a:pt x="140" y="771"/>
                  <a:pt x="140" y="771"/>
                </a:cubicBezTo>
                <a:cubicBezTo>
                  <a:pt x="140" y="812"/>
                  <a:pt x="140" y="812"/>
                  <a:pt x="140" y="812"/>
                </a:cubicBezTo>
                <a:cubicBezTo>
                  <a:pt x="115" y="812"/>
                  <a:pt x="115" y="812"/>
                  <a:pt x="115" y="812"/>
                </a:cubicBezTo>
                <a:cubicBezTo>
                  <a:pt x="115" y="400"/>
                  <a:pt x="115" y="400"/>
                  <a:pt x="115" y="400"/>
                </a:cubicBezTo>
                <a:cubicBezTo>
                  <a:pt x="143" y="400"/>
                  <a:pt x="143" y="400"/>
                  <a:pt x="143" y="400"/>
                </a:cubicBezTo>
                <a:cubicBezTo>
                  <a:pt x="143" y="400"/>
                  <a:pt x="159" y="400"/>
                  <a:pt x="159" y="383"/>
                </a:cubicBezTo>
                <a:close/>
              </a:path>
            </a:pathLst>
          </a:custGeom>
          <a:solidFill>
            <a:srgbClr val="6D6D6D"/>
          </a:solidFill>
          <a:ln w="9525">
            <a:noFill/>
            <a:round/>
            <a:headEnd/>
            <a:tailEnd/>
          </a:ln>
        </p:spPr>
        <p:txBody>
          <a:bodyPr lIns="0" tIns="0" rIns="0" bIns="0" anchor="ctr"/>
          <a:lstStyle/>
          <a:p>
            <a:endParaRPr lang="en-US"/>
          </a:p>
        </p:txBody>
      </p:sp>
      <p:sp>
        <p:nvSpPr>
          <p:cNvPr id="32805" name="Freeform 111"/>
          <p:cNvSpPr>
            <a:spLocks noChangeAspect="1"/>
          </p:cNvSpPr>
          <p:nvPr/>
        </p:nvSpPr>
        <p:spPr bwMode="auto">
          <a:xfrm>
            <a:off x="7724622" y="2617797"/>
            <a:ext cx="144463" cy="765175"/>
          </a:xfrm>
          <a:custGeom>
            <a:avLst/>
            <a:gdLst>
              <a:gd name="T0" fmla="*/ 105172 w 168"/>
              <a:gd name="T1" fmla="*/ 206241 h 1139"/>
              <a:gd name="T2" fmla="*/ 87313 w 168"/>
              <a:gd name="T3" fmla="*/ 194821 h 1139"/>
              <a:gd name="T4" fmla="*/ 93927 w 168"/>
              <a:gd name="T5" fmla="*/ 81287 h 1139"/>
              <a:gd name="T6" fmla="*/ 93927 w 168"/>
              <a:gd name="T7" fmla="*/ 53072 h 1139"/>
              <a:gd name="T8" fmla="*/ 87313 w 168"/>
              <a:gd name="T9" fmla="*/ 41651 h 1139"/>
              <a:gd name="T10" fmla="*/ 78714 w 168"/>
              <a:gd name="T11" fmla="*/ 41651 h 1139"/>
              <a:gd name="T12" fmla="*/ 76068 w 168"/>
              <a:gd name="T13" fmla="*/ 194821 h 1139"/>
              <a:gd name="T14" fmla="*/ 70776 w 168"/>
              <a:gd name="T15" fmla="*/ 79272 h 1139"/>
              <a:gd name="T16" fmla="*/ 66807 w 168"/>
              <a:gd name="T17" fmla="*/ 0 h 1139"/>
              <a:gd name="T18" fmla="*/ 62177 w 168"/>
              <a:gd name="T19" fmla="*/ 75241 h 1139"/>
              <a:gd name="T20" fmla="*/ 42995 w 168"/>
              <a:gd name="T21" fmla="*/ 92036 h 1139"/>
              <a:gd name="T22" fmla="*/ 28443 w 168"/>
              <a:gd name="T23" fmla="*/ 98754 h 1139"/>
              <a:gd name="T24" fmla="*/ 28443 w 168"/>
              <a:gd name="T25" fmla="*/ 193477 h 1139"/>
              <a:gd name="T26" fmla="*/ 42995 w 168"/>
              <a:gd name="T27" fmla="*/ 545498 h 1139"/>
              <a:gd name="T28" fmla="*/ 28443 w 168"/>
              <a:gd name="T29" fmla="*/ 517954 h 1139"/>
              <a:gd name="T30" fmla="*/ 19844 w 168"/>
              <a:gd name="T31" fmla="*/ 517954 h 1139"/>
              <a:gd name="T32" fmla="*/ 14552 w 168"/>
              <a:gd name="T33" fmla="*/ 545498 h 1139"/>
              <a:gd name="T34" fmla="*/ 8599 w 168"/>
              <a:gd name="T35" fmla="*/ 591852 h 1139"/>
              <a:gd name="T36" fmla="*/ 19844 w 168"/>
              <a:gd name="T37" fmla="*/ 598570 h 1139"/>
              <a:gd name="T38" fmla="*/ 23813 w 168"/>
              <a:gd name="T39" fmla="*/ 630144 h 1139"/>
              <a:gd name="T40" fmla="*/ 28443 w 168"/>
              <a:gd name="T41" fmla="*/ 598570 h 1139"/>
              <a:gd name="T42" fmla="*/ 42995 w 168"/>
              <a:gd name="T43" fmla="*/ 747708 h 1139"/>
              <a:gd name="T44" fmla="*/ 76068 w 168"/>
              <a:gd name="T45" fmla="*/ 747708 h 1139"/>
              <a:gd name="T46" fmla="*/ 92604 w 168"/>
              <a:gd name="T47" fmla="*/ 598570 h 1139"/>
              <a:gd name="T48" fmla="*/ 96573 w 168"/>
              <a:gd name="T49" fmla="*/ 629472 h 1139"/>
              <a:gd name="T50" fmla="*/ 101203 w 168"/>
              <a:gd name="T51" fmla="*/ 598570 h 1139"/>
              <a:gd name="T52" fmla="*/ 111125 w 168"/>
              <a:gd name="T53" fmla="*/ 591852 h 1139"/>
              <a:gd name="T54" fmla="*/ 105833 w 168"/>
              <a:gd name="T55" fmla="*/ 545498 h 1139"/>
              <a:gd name="T56" fmla="*/ 101203 w 168"/>
              <a:gd name="T57" fmla="*/ 517954 h 1139"/>
              <a:gd name="T58" fmla="*/ 92604 w 168"/>
              <a:gd name="T59" fmla="*/ 517954 h 1139"/>
              <a:gd name="T60" fmla="*/ 76068 w 168"/>
              <a:gd name="T61" fmla="*/ 545498 h 1139"/>
              <a:gd name="T62" fmla="*/ 94589 w 168"/>
              <a:gd name="T63" fmla="*/ 268718 h 1139"/>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68"/>
              <a:gd name="T97" fmla="*/ 0 h 1139"/>
              <a:gd name="T98" fmla="*/ 168 w 168"/>
              <a:gd name="T99" fmla="*/ 1139 h 1139"/>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68" h="1139">
                <a:moveTo>
                  <a:pt x="159" y="383"/>
                </a:moveTo>
                <a:cubicBezTo>
                  <a:pt x="159" y="307"/>
                  <a:pt x="159" y="307"/>
                  <a:pt x="159" y="307"/>
                </a:cubicBezTo>
                <a:cubicBezTo>
                  <a:pt x="159" y="294"/>
                  <a:pt x="144" y="290"/>
                  <a:pt x="144" y="290"/>
                </a:cubicBezTo>
                <a:cubicBezTo>
                  <a:pt x="132" y="290"/>
                  <a:pt x="132" y="290"/>
                  <a:pt x="132" y="290"/>
                </a:cubicBezTo>
                <a:cubicBezTo>
                  <a:pt x="132" y="115"/>
                  <a:pt x="132" y="115"/>
                  <a:pt x="132" y="115"/>
                </a:cubicBezTo>
                <a:cubicBezTo>
                  <a:pt x="135" y="119"/>
                  <a:pt x="138" y="121"/>
                  <a:pt x="142" y="121"/>
                </a:cubicBezTo>
                <a:cubicBezTo>
                  <a:pt x="150" y="121"/>
                  <a:pt x="157" y="112"/>
                  <a:pt x="157" y="100"/>
                </a:cubicBezTo>
                <a:cubicBezTo>
                  <a:pt x="157" y="88"/>
                  <a:pt x="150" y="79"/>
                  <a:pt x="142" y="79"/>
                </a:cubicBezTo>
                <a:cubicBezTo>
                  <a:pt x="138" y="79"/>
                  <a:pt x="135" y="81"/>
                  <a:pt x="132" y="84"/>
                </a:cubicBezTo>
                <a:cubicBezTo>
                  <a:pt x="132" y="62"/>
                  <a:pt x="132" y="62"/>
                  <a:pt x="132" y="62"/>
                </a:cubicBezTo>
                <a:cubicBezTo>
                  <a:pt x="132" y="56"/>
                  <a:pt x="126" y="56"/>
                  <a:pt x="126" y="56"/>
                </a:cubicBezTo>
                <a:cubicBezTo>
                  <a:pt x="119" y="56"/>
                  <a:pt x="119" y="62"/>
                  <a:pt x="119" y="62"/>
                </a:cubicBezTo>
                <a:cubicBezTo>
                  <a:pt x="119" y="290"/>
                  <a:pt x="119" y="290"/>
                  <a:pt x="119" y="290"/>
                </a:cubicBezTo>
                <a:cubicBezTo>
                  <a:pt x="115" y="290"/>
                  <a:pt x="115" y="290"/>
                  <a:pt x="115" y="290"/>
                </a:cubicBezTo>
                <a:cubicBezTo>
                  <a:pt x="115" y="137"/>
                  <a:pt x="115" y="137"/>
                  <a:pt x="115" y="137"/>
                </a:cubicBezTo>
                <a:cubicBezTo>
                  <a:pt x="115" y="130"/>
                  <a:pt x="112" y="123"/>
                  <a:pt x="107" y="118"/>
                </a:cubicBezTo>
                <a:cubicBezTo>
                  <a:pt x="107" y="7"/>
                  <a:pt x="107" y="7"/>
                  <a:pt x="107" y="7"/>
                </a:cubicBezTo>
                <a:cubicBezTo>
                  <a:pt x="107" y="2"/>
                  <a:pt x="101" y="0"/>
                  <a:pt x="101" y="0"/>
                </a:cubicBezTo>
                <a:cubicBezTo>
                  <a:pt x="95" y="0"/>
                  <a:pt x="94" y="7"/>
                  <a:pt x="94" y="7"/>
                </a:cubicBezTo>
                <a:cubicBezTo>
                  <a:pt x="94" y="112"/>
                  <a:pt x="94" y="112"/>
                  <a:pt x="94" y="112"/>
                </a:cubicBezTo>
                <a:cubicBezTo>
                  <a:pt x="93" y="112"/>
                  <a:pt x="92" y="111"/>
                  <a:pt x="90" y="111"/>
                </a:cubicBezTo>
                <a:cubicBezTo>
                  <a:pt x="76" y="111"/>
                  <a:pt x="65" y="123"/>
                  <a:pt x="65" y="137"/>
                </a:cubicBezTo>
                <a:cubicBezTo>
                  <a:pt x="65" y="156"/>
                  <a:pt x="65" y="156"/>
                  <a:pt x="65" y="156"/>
                </a:cubicBezTo>
                <a:cubicBezTo>
                  <a:pt x="59" y="150"/>
                  <a:pt x="51" y="147"/>
                  <a:pt x="43" y="147"/>
                </a:cubicBezTo>
                <a:cubicBezTo>
                  <a:pt x="19" y="147"/>
                  <a:pt x="0" y="178"/>
                  <a:pt x="0" y="217"/>
                </a:cubicBezTo>
                <a:cubicBezTo>
                  <a:pt x="0" y="256"/>
                  <a:pt x="19" y="288"/>
                  <a:pt x="43" y="288"/>
                </a:cubicBezTo>
                <a:cubicBezTo>
                  <a:pt x="51" y="288"/>
                  <a:pt x="59" y="284"/>
                  <a:pt x="65" y="278"/>
                </a:cubicBezTo>
                <a:cubicBezTo>
                  <a:pt x="65" y="812"/>
                  <a:pt x="65" y="812"/>
                  <a:pt x="65" y="812"/>
                </a:cubicBezTo>
                <a:cubicBezTo>
                  <a:pt x="43" y="812"/>
                  <a:pt x="43" y="812"/>
                  <a:pt x="43" y="812"/>
                </a:cubicBezTo>
                <a:cubicBezTo>
                  <a:pt x="43" y="771"/>
                  <a:pt x="43" y="771"/>
                  <a:pt x="43" y="771"/>
                </a:cubicBezTo>
                <a:cubicBezTo>
                  <a:pt x="42" y="765"/>
                  <a:pt x="36" y="765"/>
                  <a:pt x="36" y="765"/>
                </a:cubicBezTo>
                <a:cubicBezTo>
                  <a:pt x="31" y="765"/>
                  <a:pt x="30" y="771"/>
                  <a:pt x="30" y="771"/>
                </a:cubicBezTo>
                <a:cubicBezTo>
                  <a:pt x="30" y="812"/>
                  <a:pt x="30" y="812"/>
                  <a:pt x="30" y="812"/>
                </a:cubicBezTo>
                <a:cubicBezTo>
                  <a:pt x="22" y="812"/>
                  <a:pt x="22" y="812"/>
                  <a:pt x="22" y="812"/>
                </a:cubicBezTo>
                <a:cubicBezTo>
                  <a:pt x="22" y="812"/>
                  <a:pt x="13" y="811"/>
                  <a:pt x="13" y="819"/>
                </a:cubicBezTo>
                <a:cubicBezTo>
                  <a:pt x="13" y="881"/>
                  <a:pt x="13" y="881"/>
                  <a:pt x="13" y="881"/>
                </a:cubicBezTo>
                <a:cubicBezTo>
                  <a:pt x="13" y="881"/>
                  <a:pt x="12" y="891"/>
                  <a:pt x="20" y="891"/>
                </a:cubicBezTo>
                <a:cubicBezTo>
                  <a:pt x="30" y="891"/>
                  <a:pt x="30" y="891"/>
                  <a:pt x="30" y="891"/>
                </a:cubicBezTo>
                <a:cubicBezTo>
                  <a:pt x="30" y="933"/>
                  <a:pt x="30" y="933"/>
                  <a:pt x="30" y="933"/>
                </a:cubicBezTo>
                <a:cubicBezTo>
                  <a:pt x="30" y="933"/>
                  <a:pt x="32" y="938"/>
                  <a:pt x="36" y="938"/>
                </a:cubicBezTo>
                <a:cubicBezTo>
                  <a:pt x="36" y="938"/>
                  <a:pt x="42" y="938"/>
                  <a:pt x="43" y="933"/>
                </a:cubicBezTo>
                <a:cubicBezTo>
                  <a:pt x="43" y="891"/>
                  <a:pt x="43" y="891"/>
                  <a:pt x="43" y="891"/>
                </a:cubicBezTo>
                <a:cubicBezTo>
                  <a:pt x="65" y="891"/>
                  <a:pt x="65" y="891"/>
                  <a:pt x="65" y="891"/>
                </a:cubicBezTo>
                <a:cubicBezTo>
                  <a:pt x="65" y="1113"/>
                  <a:pt x="65" y="1113"/>
                  <a:pt x="65" y="1113"/>
                </a:cubicBezTo>
                <a:cubicBezTo>
                  <a:pt x="65" y="1127"/>
                  <a:pt x="76" y="1139"/>
                  <a:pt x="90" y="1139"/>
                </a:cubicBezTo>
                <a:cubicBezTo>
                  <a:pt x="104" y="1139"/>
                  <a:pt x="115" y="1127"/>
                  <a:pt x="115" y="1113"/>
                </a:cubicBezTo>
                <a:cubicBezTo>
                  <a:pt x="115" y="891"/>
                  <a:pt x="115" y="891"/>
                  <a:pt x="115" y="891"/>
                </a:cubicBezTo>
                <a:cubicBezTo>
                  <a:pt x="140" y="891"/>
                  <a:pt x="140" y="891"/>
                  <a:pt x="140" y="891"/>
                </a:cubicBezTo>
                <a:cubicBezTo>
                  <a:pt x="140" y="933"/>
                  <a:pt x="140" y="933"/>
                  <a:pt x="140" y="933"/>
                </a:cubicBezTo>
                <a:cubicBezTo>
                  <a:pt x="140" y="933"/>
                  <a:pt x="141" y="937"/>
                  <a:pt x="146" y="937"/>
                </a:cubicBezTo>
                <a:cubicBezTo>
                  <a:pt x="146" y="937"/>
                  <a:pt x="153" y="936"/>
                  <a:pt x="153" y="933"/>
                </a:cubicBezTo>
                <a:cubicBezTo>
                  <a:pt x="153" y="891"/>
                  <a:pt x="153" y="891"/>
                  <a:pt x="153" y="891"/>
                </a:cubicBezTo>
                <a:cubicBezTo>
                  <a:pt x="160" y="891"/>
                  <a:pt x="160" y="891"/>
                  <a:pt x="160" y="891"/>
                </a:cubicBezTo>
                <a:cubicBezTo>
                  <a:pt x="160" y="891"/>
                  <a:pt x="168" y="892"/>
                  <a:pt x="168" y="881"/>
                </a:cubicBezTo>
                <a:cubicBezTo>
                  <a:pt x="168" y="820"/>
                  <a:pt x="168" y="820"/>
                  <a:pt x="168" y="820"/>
                </a:cubicBezTo>
                <a:cubicBezTo>
                  <a:pt x="168" y="813"/>
                  <a:pt x="160" y="812"/>
                  <a:pt x="160" y="812"/>
                </a:cubicBezTo>
                <a:cubicBezTo>
                  <a:pt x="153" y="812"/>
                  <a:pt x="153" y="812"/>
                  <a:pt x="153" y="812"/>
                </a:cubicBezTo>
                <a:cubicBezTo>
                  <a:pt x="153" y="771"/>
                  <a:pt x="153" y="771"/>
                  <a:pt x="153" y="771"/>
                </a:cubicBezTo>
                <a:cubicBezTo>
                  <a:pt x="153" y="766"/>
                  <a:pt x="147" y="766"/>
                  <a:pt x="147" y="766"/>
                </a:cubicBezTo>
                <a:cubicBezTo>
                  <a:pt x="141" y="766"/>
                  <a:pt x="140" y="771"/>
                  <a:pt x="140" y="771"/>
                </a:cubicBezTo>
                <a:cubicBezTo>
                  <a:pt x="140" y="812"/>
                  <a:pt x="140" y="812"/>
                  <a:pt x="140" y="812"/>
                </a:cubicBezTo>
                <a:cubicBezTo>
                  <a:pt x="115" y="812"/>
                  <a:pt x="115" y="812"/>
                  <a:pt x="115" y="812"/>
                </a:cubicBezTo>
                <a:cubicBezTo>
                  <a:pt x="115" y="400"/>
                  <a:pt x="115" y="400"/>
                  <a:pt x="115" y="400"/>
                </a:cubicBezTo>
                <a:cubicBezTo>
                  <a:pt x="143" y="400"/>
                  <a:pt x="143" y="400"/>
                  <a:pt x="143" y="400"/>
                </a:cubicBezTo>
                <a:cubicBezTo>
                  <a:pt x="143" y="400"/>
                  <a:pt x="159" y="400"/>
                  <a:pt x="159" y="383"/>
                </a:cubicBezTo>
                <a:close/>
              </a:path>
            </a:pathLst>
          </a:custGeom>
          <a:solidFill>
            <a:srgbClr val="6D6D6D"/>
          </a:solidFill>
          <a:ln w="9525">
            <a:noFill/>
            <a:round/>
            <a:headEnd/>
            <a:tailEnd/>
          </a:ln>
        </p:spPr>
        <p:txBody>
          <a:bodyPr lIns="0" tIns="0" rIns="0" bIns="0" anchor="ctr"/>
          <a:lstStyle/>
          <a:p>
            <a:endParaRPr lang="en-US"/>
          </a:p>
        </p:txBody>
      </p:sp>
      <p:grpSp>
        <p:nvGrpSpPr>
          <p:cNvPr id="20" name="Group 112"/>
          <p:cNvGrpSpPr/>
          <p:nvPr/>
        </p:nvGrpSpPr>
        <p:grpSpPr>
          <a:xfrm>
            <a:off x="7406772" y="2182167"/>
            <a:ext cx="183232" cy="187911"/>
            <a:chOff x="8301396" y="2165932"/>
            <a:chExt cx="571500" cy="493713"/>
          </a:xfrm>
          <a:solidFill>
            <a:schemeClr val="accent5"/>
          </a:solidFill>
        </p:grpSpPr>
        <p:sp>
          <p:nvSpPr>
            <p:cNvPr id="114" name="Oval 126"/>
            <p:cNvSpPr>
              <a:spLocks noChangeArrowheads="1"/>
            </p:cNvSpPr>
            <p:nvPr/>
          </p:nvSpPr>
          <p:spPr bwMode="auto">
            <a:xfrm>
              <a:off x="8322033" y="2188157"/>
              <a:ext cx="52388" cy="52388"/>
            </a:xfrm>
            <a:prstGeom prst="ellipse">
              <a:avLst/>
            </a:prstGeom>
            <a:grpFill/>
            <a:ln w="9525">
              <a:noFill/>
              <a:round/>
              <a:headEnd/>
              <a:tailEnd/>
            </a:ln>
          </p:spPr>
          <p:txBody>
            <a:bodyPr lIns="0" rIns="0"/>
            <a:lstStyle/>
            <a:p>
              <a:pPr algn="ctr" defTabSz="1070920" eaLnBrk="0" hangingPunct="0">
                <a:lnSpc>
                  <a:spcPct val="90000"/>
                </a:lnSpc>
                <a:spcAft>
                  <a:spcPts val="1406"/>
                </a:spcAft>
                <a:buClr>
                  <a:srgbClr val="FFFFFF"/>
                </a:buClr>
                <a:defRPr/>
              </a:pPr>
              <a:endParaRPr lang="en-US" sz="1100">
                <a:solidFill>
                  <a:srgbClr val="404040"/>
                </a:solidFill>
                <a:latin typeface="Trebuchet MS" pitchFamily="34" charset="0"/>
                <a:ea typeface="ＭＳ Ｐゴシック" charset="-128"/>
              </a:endParaRPr>
            </a:p>
          </p:txBody>
        </p:sp>
        <p:sp>
          <p:nvSpPr>
            <p:cNvPr id="115" name="Freeform 127"/>
            <p:cNvSpPr>
              <a:spLocks noEditPoints="1"/>
            </p:cNvSpPr>
            <p:nvPr/>
          </p:nvSpPr>
          <p:spPr bwMode="auto">
            <a:xfrm>
              <a:off x="8301396" y="2165932"/>
              <a:ext cx="571500" cy="493713"/>
            </a:xfrm>
            <a:custGeom>
              <a:avLst/>
              <a:gdLst/>
              <a:ahLst/>
              <a:cxnLst>
                <a:cxn ang="0">
                  <a:pos x="606" y="102"/>
                </a:cxn>
                <a:cxn ang="0">
                  <a:pos x="606" y="430"/>
                </a:cxn>
                <a:cxn ang="0">
                  <a:pos x="605" y="430"/>
                </a:cxn>
                <a:cxn ang="0">
                  <a:pos x="303" y="524"/>
                </a:cxn>
                <a:cxn ang="0">
                  <a:pos x="1" y="430"/>
                </a:cxn>
                <a:cxn ang="0">
                  <a:pos x="0" y="430"/>
                </a:cxn>
                <a:cxn ang="0">
                  <a:pos x="0" y="102"/>
                </a:cxn>
                <a:cxn ang="0">
                  <a:pos x="48" y="121"/>
                </a:cxn>
                <a:cxn ang="0">
                  <a:pos x="121" y="48"/>
                </a:cxn>
                <a:cxn ang="0">
                  <a:pos x="116" y="22"/>
                </a:cxn>
                <a:cxn ang="0">
                  <a:pos x="303" y="0"/>
                </a:cxn>
                <a:cxn ang="0">
                  <a:pos x="606" y="102"/>
                </a:cxn>
                <a:cxn ang="0">
                  <a:pos x="302" y="340"/>
                </a:cxn>
                <a:cxn ang="0">
                  <a:pos x="582" y="256"/>
                </a:cxn>
                <a:cxn ang="0">
                  <a:pos x="580" y="242"/>
                </a:cxn>
                <a:cxn ang="0">
                  <a:pos x="566" y="244"/>
                </a:cxn>
                <a:cxn ang="0">
                  <a:pos x="302" y="320"/>
                </a:cxn>
                <a:cxn ang="0">
                  <a:pos x="37" y="245"/>
                </a:cxn>
                <a:cxn ang="0">
                  <a:pos x="37" y="245"/>
                </a:cxn>
                <a:cxn ang="0">
                  <a:pos x="23" y="244"/>
                </a:cxn>
                <a:cxn ang="0">
                  <a:pos x="21" y="258"/>
                </a:cxn>
                <a:cxn ang="0">
                  <a:pos x="302" y="340"/>
                </a:cxn>
                <a:cxn ang="0">
                  <a:pos x="302" y="233"/>
                </a:cxn>
                <a:cxn ang="0">
                  <a:pos x="582" y="149"/>
                </a:cxn>
                <a:cxn ang="0">
                  <a:pos x="580" y="135"/>
                </a:cxn>
                <a:cxn ang="0">
                  <a:pos x="566" y="137"/>
                </a:cxn>
                <a:cxn ang="0">
                  <a:pos x="302" y="213"/>
                </a:cxn>
                <a:cxn ang="0">
                  <a:pos x="37" y="138"/>
                </a:cxn>
                <a:cxn ang="0">
                  <a:pos x="37" y="138"/>
                </a:cxn>
                <a:cxn ang="0">
                  <a:pos x="23" y="136"/>
                </a:cxn>
                <a:cxn ang="0">
                  <a:pos x="21" y="150"/>
                </a:cxn>
                <a:cxn ang="0">
                  <a:pos x="302" y="233"/>
                </a:cxn>
                <a:cxn ang="0">
                  <a:pos x="302" y="444"/>
                </a:cxn>
                <a:cxn ang="0">
                  <a:pos x="582" y="360"/>
                </a:cxn>
                <a:cxn ang="0">
                  <a:pos x="580" y="346"/>
                </a:cxn>
                <a:cxn ang="0">
                  <a:pos x="566" y="348"/>
                </a:cxn>
                <a:cxn ang="0">
                  <a:pos x="302" y="424"/>
                </a:cxn>
                <a:cxn ang="0">
                  <a:pos x="37" y="349"/>
                </a:cxn>
                <a:cxn ang="0">
                  <a:pos x="37" y="349"/>
                </a:cxn>
                <a:cxn ang="0">
                  <a:pos x="23" y="348"/>
                </a:cxn>
                <a:cxn ang="0">
                  <a:pos x="21" y="362"/>
                </a:cxn>
                <a:cxn ang="0">
                  <a:pos x="302" y="444"/>
                </a:cxn>
              </a:cxnLst>
              <a:rect l="0" t="0" r="r" b="b"/>
              <a:pathLst>
                <a:path w="606" h="524">
                  <a:moveTo>
                    <a:pt x="606" y="102"/>
                  </a:moveTo>
                  <a:cubicBezTo>
                    <a:pt x="606" y="430"/>
                    <a:pt x="606" y="430"/>
                    <a:pt x="606" y="430"/>
                  </a:cubicBezTo>
                  <a:cubicBezTo>
                    <a:pt x="605" y="430"/>
                    <a:pt x="605" y="430"/>
                    <a:pt x="605" y="430"/>
                  </a:cubicBezTo>
                  <a:cubicBezTo>
                    <a:pt x="594" y="482"/>
                    <a:pt x="463" y="524"/>
                    <a:pt x="303" y="524"/>
                  </a:cubicBezTo>
                  <a:cubicBezTo>
                    <a:pt x="142" y="524"/>
                    <a:pt x="11" y="482"/>
                    <a:pt x="1" y="430"/>
                  </a:cubicBezTo>
                  <a:cubicBezTo>
                    <a:pt x="0" y="430"/>
                    <a:pt x="0" y="430"/>
                    <a:pt x="0" y="430"/>
                  </a:cubicBezTo>
                  <a:cubicBezTo>
                    <a:pt x="0" y="102"/>
                    <a:pt x="0" y="102"/>
                    <a:pt x="0" y="102"/>
                  </a:cubicBezTo>
                  <a:cubicBezTo>
                    <a:pt x="13" y="114"/>
                    <a:pt x="30" y="121"/>
                    <a:pt x="48" y="121"/>
                  </a:cubicBezTo>
                  <a:cubicBezTo>
                    <a:pt x="89" y="121"/>
                    <a:pt x="121" y="88"/>
                    <a:pt x="121" y="48"/>
                  </a:cubicBezTo>
                  <a:cubicBezTo>
                    <a:pt x="121" y="39"/>
                    <a:pt x="119" y="30"/>
                    <a:pt x="116" y="22"/>
                  </a:cubicBezTo>
                  <a:cubicBezTo>
                    <a:pt x="167" y="8"/>
                    <a:pt x="232" y="0"/>
                    <a:pt x="303" y="0"/>
                  </a:cubicBezTo>
                  <a:cubicBezTo>
                    <a:pt x="470" y="0"/>
                    <a:pt x="606" y="45"/>
                    <a:pt x="606" y="102"/>
                  </a:cubicBezTo>
                  <a:close/>
                  <a:moveTo>
                    <a:pt x="302" y="340"/>
                  </a:moveTo>
                  <a:cubicBezTo>
                    <a:pt x="516" y="340"/>
                    <a:pt x="579" y="260"/>
                    <a:pt x="582" y="256"/>
                  </a:cubicBezTo>
                  <a:cubicBezTo>
                    <a:pt x="585" y="252"/>
                    <a:pt x="584" y="246"/>
                    <a:pt x="580" y="242"/>
                  </a:cubicBezTo>
                  <a:cubicBezTo>
                    <a:pt x="576" y="239"/>
                    <a:pt x="569" y="240"/>
                    <a:pt x="566" y="244"/>
                  </a:cubicBezTo>
                  <a:cubicBezTo>
                    <a:pt x="565" y="245"/>
                    <a:pt x="505" y="320"/>
                    <a:pt x="302" y="320"/>
                  </a:cubicBezTo>
                  <a:cubicBezTo>
                    <a:pt x="99" y="320"/>
                    <a:pt x="37" y="246"/>
                    <a:pt x="37" y="245"/>
                  </a:cubicBezTo>
                  <a:cubicBezTo>
                    <a:pt x="37" y="245"/>
                    <a:pt x="37" y="245"/>
                    <a:pt x="37" y="245"/>
                  </a:cubicBezTo>
                  <a:cubicBezTo>
                    <a:pt x="33" y="241"/>
                    <a:pt x="27" y="240"/>
                    <a:pt x="23" y="244"/>
                  </a:cubicBezTo>
                  <a:cubicBezTo>
                    <a:pt x="18" y="247"/>
                    <a:pt x="18" y="253"/>
                    <a:pt x="21" y="258"/>
                  </a:cubicBezTo>
                  <a:cubicBezTo>
                    <a:pt x="24" y="261"/>
                    <a:pt x="88" y="340"/>
                    <a:pt x="302" y="340"/>
                  </a:cubicBezTo>
                  <a:close/>
                  <a:moveTo>
                    <a:pt x="302" y="233"/>
                  </a:moveTo>
                  <a:cubicBezTo>
                    <a:pt x="516" y="233"/>
                    <a:pt x="579" y="152"/>
                    <a:pt x="582" y="149"/>
                  </a:cubicBezTo>
                  <a:cubicBezTo>
                    <a:pt x="585" y="144"/>
                    <a:pt x="584" y="138"/>
                    <a:pt x="580" y="135"/>
                  </a:cubicBezTo>
                  <a:cubicBezTo>
                    <a:pt x="576" y="132"/>
                    <a:pt x="569" y="132"/>
                    <a:pt x="566" y="137"/>
                  </a:cubicBezTo>
                  <a:cubicBezTo>
                    <a:pt x="565" y="137"/>
                    <a:pt x="505" y="213"/>
                    <a:pt x="302" y="213"/>
                  </a:cubicBezTo>
                  <a:cubicBezTo>
                    <a:pt x="99" y="213"/>
                    <a:pt x="37" y="139"/>
                    <a:pt x="37" y="138"/>
                  </a:cubicBezTo>
                  <a:cubicBezTo>
                    <a:pt x="37" y="138"/>
                    <a:pt x="37" y="138"/>
                    <a:pt x="37" y="138"/>
                  </a:cubicBezTo>
                  <a:cubicBezTo>
                    <a:pt x="33" y="134"/>
                    <a:pt x="27" y="133"/>
                    <a:pt x="23" y="136"/>
                  </a:cubicBezTo>
                  <a:cubicBezTo>
                    <a:pt x="18" y="140"/>
                    <a:pt x="18" y="146"/>
                    <a:pt x="21" y="150"/>
                  </a:cubicBezTo>
                  <a:cubicBezTo>
                    <a:pt x="24" y="154"/>
                    <a:pt x="88" y="233"/>
                    <a:pt x="302" y="233"/>
                  </a:cubicBezTo>
                  <a:close/>
                  <a:moveTo>
                    <a:pt x="302" y="444"/>
                  </a:moveTo>
                  <a:cubicBezTo>
                    <a:pt x="516" y="444"/>
                    <a:pt x="579" y="364"/>
                    <a:pt x="582" y="360"/>
                  </a:cubicBezTo>
                  <a:cubicBezTo>
                    <a:pt x="585" y="356"/>
                    <a:pt x="584" y="350"/>
                    <a:pt x="580" y="346"/>
                  </a:cubicBezTo>
                  <a:cubicBezTo>
                    <a:pt x="576" y="343"/>
                    <a:pt x="569" y="344"/>
                    <a:pt x="566" y="348"/>
                  </a:cubicBezTo>
                  <a:cubicBezTo>
                    <a:pt x="565" y="349"/>
                    <a:pt x="505" y="424"/>
                    <a:pt x="302" y="424"/>
                  </a:cubicBezTo>
                  <a:cubicBezTo>
                    <a:pt x="99" y="424"/>
                    <a:pt x="37" y="350"/>
                    <a:pt x="37" y="349"/>
                  </a:cubicBezTo>
                  <a:cubicBezTo>
                    <a:pt x="37" y="349"/>
                    <a:pt x="37" y="349"/>
                    <a:pt x="37" y="349"/>
                  </a:cubicBezTo>
                  <a:cubicBezTo>
                    <a:pt x="33" y="345"/>
                    <a:pt x="27" y="344"/>
                    <a:pt x="23" y="348"/>
                  </a:cubicBezTo>
                  <a:cubicBezTo>
                    <a:pt x="18" y="351"/>
                    <a:pt x="18" y="357"/>
                    <a:pt x="21" y="362"/>
                  </a:cubicBezTo>
                  <a:cubicBezTo>
                    <a:pt x="24" y="365"/>
                    <a:pt x="88" y="444"/>
                    <a:pt x="302" y="444"/>
                  </a:cubicBezTo>
                  <a:close/>
                </a:path>
              </a:pathLst>
            </a:custGeom>
            <a:grpFill/>
            <a:ln w="9525">
              <a:noFill/>
              <a:round/>
              <a:headEnd/>
              <a:tailEnd/>
            </a:ln>
          </p:spPr>
          <p:txBody>
            <a:bodyPr lIns="0" rIns="0"/>
            <a:lstStyle/>
            <a:p>
              <a:pPr algn="ctr" defTabSz="1070920" eaLnBrk="0" hangingPunct="0">
                <a:lnSpc>
                  <a:spcPct val="90000"/>
                </a:lnSpc>
                <a:spcAft>
                  <a:spcPts val="1406"/>
                </a:spcAft>
                <a:buClr>
                  <a:srgbClr val="FFFFFF"/>
                </a:buClr>
                <a:defRPr/>
              </a:pPr>
              <a:endParaRPr lang="en-US" sz="1100">
                <a:solidFill>
                  <a:srgbClr val="404040"/>
                </a:solidFill>
                <a:latin typeface="Trebuchet MS" pitchFamily="34" charset="0"/>
                <a:ea typeface="ＭＳ Ｐゴシック" charset="-128"/>
              </a:endParaRPr>
            </a:p>
          </p:txBody>
        </p:sp>
      </p:grpSp>
      <p:sp>
        <p:nvSpPr>
          <p:cNvPr id="32807" name="TextBox 115"/>
          <p:cNvSpPr txBox="1">
            <a:spLocks noChangeArrowheads="1"/>
          </p:cNvSpPr>
          <p:nvPr/>
        </p:nvSpPr>
        <p:spPr bwMode="auto">
          <a:xfrm>
            <a:off x="7334569" y="2368559"/>
            <a:ext cx="340519" cy="263525"/>
          </a:xfrm>
          <a:prstGeom prst="rect">
            <a:avLst/>
          </a:prstGeom>
          <a:noFill/>
          <a:ln w="9525">
            <a:noFill/>
            <a:miter lim="800000"/>
            <a:headEnd/>
            <a:tailEnd/>
          </a:ln>
        </p:spPr>
        <p:txBody>
          <a:bodyPr lIns="0" tIns="53547" rIns="0" bIns="53547">
            <a:spAutoFit/>
          </a:bodyPr>
          <a:lstStyle/>
          <a:p>
            <a:pPr algn="ctr" defTabSz="1069975">
              <a:lnSpc>
                <a:spcPct val="90000"/>
              </a:lnSpc>
            </a:pPr>
            <a:r>
              <a:rPr lang="en-US" sz="1100">
                <a:solidFill>
                  <a:srgbClr val="404040"/>
                </a:solidFill>
                <a:latin typeface="Trebuchet MS" pitchFamily="34" charset="0"/>
              </a:rPr>
              <a:t>CDN</a:t>
            </a:r>
          </a:p>
        </p:txBody>
      </p:sp>
      <p:sp>
        <p:nvSpPr>
          <p:cNvPr id="117" name="Freeform 48"/>
          <p:cNvSpPr>
            <a:spLocks noEditPoints="1"/>
          </p:cNvSpPr>
          <p:nvPr/>
        </p:nvSpPr>
        <p:spPr bwMode="auto">
          <a:xfrm>
            <a:off x="8306600" y="2220913"/>
            <a:ext cx="227013" cy="209550"/>
          </a:xfrm>
          <a:custGeom>
            <a:avLst/>
            <a:gdLst/>
            <a:ahLst/>
            <a:cxnLst>
              <a:cxn ang="0">
                <a:pos x="115" y="0"/>
              </a:cxn>
              <a:cxn ang="0">
                <a:pos x="126" y="57"/>
              </a:cxn>
              <a:cxn ang="0">
                <a:pos x="0" y="103"/>
              </a:cxn>
              <a:cxn ang="0">
                <a:pos x="0" y="473"/>
              </a:cxn>
              <a:cxn ang="0">
                <a:pos x="356" y="588"/>
              </a:cxn>
              <a:cxn ang="0">
                <a:pos x="471" y="115"/>
              </a:cxn>
              <a:cxn ang="0">
                <a:pos x="52" y="83"/>
              </a:cxn>
              <a:cxn ang="0">
                <a:pos x="52" y="28"/>
              </a:cxn>
              <a:cxn ang="0">
                <a:pos x="52" y="83"/>
              </a:cxn>
              <a:cxn ang="0">
                <a:pos x="367" y="206"/>
              </a:cxn>
              <a:cxn ang="0">
                <a:pos x="177" y="175"/>
              </a:cxn>
              <a:cxn ang="0">
                <a:pos x="203" y="77"/>
              </a:cxn>
              <a:cxn ang="0">
                <a:pos x="393" y="108"/>
              </a:cxn>
              <a:cxn ang="0">
                <a:pos x="29" y="475"/>
              </a:cxn>
              <a:cxn ang="0">
                <a:pos x="82" y="156"/>
              </a:cxn>
              <a:cxn ang="0">
                <a:pos x="94" y="156"/>
              </a:cxn>
              <a:cxn ang="0">
                <a:pos x="147" y="209"/>
              </a:cxn>
              <a:cxn ang="0">
                <a:pos x="94" y="528"/>
              </a:cxn>
              <a:cxn ang="0">
                <a:pos x="82" y="528"/>
              </a:cxn>
              <a:cxn ang="0">
                <a:pos x="82" y="176"/>
              </a:cxn>
              <a:cxn ang="0">
                <a:pos x="49" y="209"/>
              </a:cxn>
              <a:cxn ang="0">
                <a:pos x="82" y="508"/>
              </a:cxn>
              <a:cxn ang="0">
                <a:pos x="94" y="508"/>
              </a:cxn>
              <a:cxn ang="0">
                <a:pos x="127" y="475"/>
              </a:cxn>
              <a:cxn ang="0">
                <a:pos x="94" y="176"/>
              </a:cxn>
              <a:cxn ang="0">
                <a:pos x="82" y="176"/>
              </a:cxn>
              <a:cxn ang="0">
                <a:pos x="193" y="459"/>
              </a:cxn>
              <a:cxn ang="0">
                <a:pos x="242" y="419"/>
              </a:cxn>
              <a:cxn ang="0">
                <a:pos x="311" y="459"/>
              </a:cxn>
              <a:cxn ang="0">
                <a:pos x="261" y="419"/>
              </a:cxn>
              <a:cxn ang="0">
                <a:pos x="311" y="459"/>
              </a:cxn>
              <a:cxn ang="0">
                <a:pos x="330" y="459"/>
              </a:cxn>
              <a:cxn ang="0">
                <a:pos x="379" y="419"/>
              </a:cxn>
              <a:cxn ang="0">
                <a:pos x="242" y="399"/>
              </a:cxn>
              <a:cxn ang="0">
                <a:pos x="193" y="359"/>
              </a:cxn>
              <a:cxn ang="0">
                <a:pos x="242" y="399"/>
              </a:cxn>
              <a:cxn ang="0">
                <a:pos x="261" y="399"/>
              </a:cxn>
              <a:cxn ang="0">
                <a:pos x="311" y="359"/>
              </a:cxn>
              <a:cxn ang="0">
                <a:pos x="379" y="399"/>
              </a:cxn>
              <a:cxn ang="0">
                <a:pos x="330" y="359"/>
              </a:cxn>
              <a:cxn ang="0">
                <a:pos x="379" y="399"/>
              </a:cxn>
              <a:cxn ang="0">
                <a:pos x="193" y="340"/>
              </a:cxn>
              <a:cxn ang="0">
                <a:pos x="242" y="300"/>
              </a:cxn>
              <a:cxn ang="0">
                <a:pos x="311" y="340"/>
              </a:cxn>
              <a:cxn ang="0">
                <a:pos x="261" y="300"/>
              </a:cxn>
              <a:cxn ang="0">
                <a:pos x="311" y="340"/>
              </a:cxn>
              <a:cxn ang="0">
                <a:pos x="330" y="340"/>
              </a:cxn>
              <a:cxn ang="0">
                <a:pos x="379" y="300"/>
              </a:cxn>
            </a:cxnLst>
            <a:rect l="0" t="0" r="r" b="b"/>
            <a:pathLst>
              <a:path w="471" h="588">
                <a:moveTo>
                  <a:pt x="356" y="0"/>
                </a:moveTo>
                <a:cubicBezTo>
                  <a:pt x="115" y="0"/>
                  <a:pt x="115" y="0"/>
                  <a:pt x="115" y="0"/>
                </a:cubicBezTo>
                <a:cubicBezTo>
                  <a:pt x="110" y="0"/>
                  <a:pt x="104" y="0"/>
                  <a:pt x="99" y="1"/>
                </a:cubicBezTo>
                <a:cubicBezTo>
                  <a:pt x="116" y="14"/>
                  <a:pt x="126" y="34"/>
                  <a:pt x="126" y="57"/>
                </a:cubicBezTo>
                <a:cubicBezTo>
                  <a:pt x="126" y="96"/>
                  <a:pt x="94" y="128"/>
                  <a:pt x="55" y="128"/>
                </a:cubicBezTo>
                <a:cubicBezTo>
                  <a:pt x="33" y="128"/>
                  <a:pt x="13" y="119"/>
                  <a:pt x="0" y="103"/>
                </a:cubicBezTo>
                <a:cubicBezTo>
                  <a:pt x="0" y="107"/>
                  <a:pt x="0" y="111"/>
                  <a:pt x="0" y="115"/>
                </a:cubicBezTo>
                <a:cubicBezTo>
                  <a:pt x="0" y="473"/>
                  <a:pt x="0" y="473"/>
                  <a:pt x="0" y="473"/>
                </a:cubicBezTo>
                <a:cubicBezTo>
                  <a:pt x="0" y="536"/>
                  <a:pt x="51" y="588"/>
                  <a:pt x="115" y="588"/>
                </a:cubicBezTo>
                <a:cubicBezTo>
                  <a:pt x="356" y="588"/>
                  <a:pt x="356" y="588"/>
                  <a:pt x="356" y="588"/>
                </a:cubicBezTo>
                <a:cubicBezTo>
                  <a:pt x="419" y="588"/>
                  <a:pt x="471" y="536"/>
                  <a:pt x="471" y="473"/>
                </a:cubicBezTo>
                <a:cubicBezTo>
                  <a:pt x="471" y="115"/>
                  <a:pt x="471" y="115"/>
                  <a:pt x="471" y="115"/>
                </a:cubicBezTo>
                <a:cubicBezTo>
                  <a:pt x="471" y="52"/>
                  <a:pt x="419" y="0"/>
                  <a:pt x="356" y="0"/>
                </a:cubicBezTo>
                <a:close/>
                <a:moveTo>
                  <a:pt x="52" y="83"/>
                </a:moveTo>
                <a:cubicBezTo>
                  <a:pt x="67" y="83"/>
                  <a:pt x="79" y="71"/>
                  <a:pt x="79" y="56"/>
                </a:cubicBezTo>
                <a:cubicBezTo>
                  <a:pt x="79" y="41"/>
                  <a:pt x="67" y="28"/>
                  <a:pt x="52" y="28"/>
                </a:cubicBezTo>
                <a:cubicBezTo>
                  <a:pt x="36" y="28"/>
                  <a:pt x="24" y="41"/>
                  <a:pt x="24" y="56"/>
                </a:cubicBezTo>
                <a:cubicBezTo>
                  <a:pt x="24" y="71"/>
                  <a:pt x="36" y="83"/>
                  <a:pt x="52" y="83"/>
                </a:cubicBezTo>
                <a:close/>
                <a:moveTo>
                  <a:pt x="393" y="175"/>
                </a:moveTo>
                <a:cubicBezTo>
                  <a:pt x="393" y="192"/>
                  <a:pt x="381" y="206"/>
                  <a:pt x="367" y="206"/>
                </a:cubicBezTo>
                <a:cubicBezTo>
                  <a:pt x="203" y="206"/>
                  <a:pt x="203" y="206"/>
                  <a:pt x="203" y="206"/>
                </a:cubicBezTo>
                <a:cubicBezTo>
                  <a:pt x="189" y="206"/>
                  <a:pt x="177" y="192"/>
                  <a:pt x="177" y="175"/>
                </a:cubicBezTo>
                <a:cubicBezTo>
                  <a:pt x="177" y="108"/>
                  <a:pt x="177" y="108"/>
                  <a:pt x="177" y="108"/>
                </a:cubicBezTo>
                <a:cubicBezTo>
                  <a:pt x="177" y="91"/>
                  <a:pt x="189" y="77"/>
                  <a:pt x="203" y="77"/>
                </a:cubicBezTo>
                <a:cubicBezTo>
                  <a:pt x="367" y="77"/>
                  <a:pt x="367" y="77"/>
                  <a:pt x="367" y="77"/>
                </a:cubicBezTo>
                <a:cubicBezTo>
                  <a:pt x="381" y="77"/>
                  <a:pt x="393" y="91"/>
                  <a:pt x="393" y="108"/>
                </a:cubicBezTo>
                <a:lnTo>
                  <a:pt x="393" y="175"/>
                </a:lnTo>
                <a:close/>
                <a:moveTo>
                  <a:pt x="29" y="475"/>
                </a:moveTo>
                <a:cubicBezTo>
                  <a:pt x="29" y="209"/>
                  <a:pt x="29" y="209"/>
                  <a:pt x="29" y="209"/>
                </a:cubicBezTo>
                <a:cubicBezTo>
                  <a:pt x="29" y="180"/>
                  <a:pt x="53" y="156"/>
                  <a:pt x="82" y="156"/>
                </a:cubicBezTo>
                <a:cubicBezTo>
                  <a:pt x="82" y="156"/>
                  <a:pt x="82" y="156"/>
                  <a:pt x="82" y="156"/>
                </a:cubicBezTo>
                <a:cubicBezTo>
                  <a:pt x="94" y="156"/>
                  <a:pt x="94" y="156"/>
                  <a:pt x="94" y="156"/>
                </a:cubicBezTo>
                <a:cubicBezTo>
                  <a:pt x="123" y="156"/>
                  <a:pt x="147" y="180"/>
                  <a:pt x="147" y="209"/>
                </a:cubicBezTo>
                <a:cubicBezTo>
                  <a:pt x="147" y="209"/>
                  <a:pt x="147" y="209"/>
                  <a:pt x="147" y="209"/>
                </a:cubicBezTo>
                <a:cubicBezTo>
                  <a:pt x="147" y="475"/>
                  <a:pt x="147" y="475"/>
                  <a:pt x="147" y="475"/>
                </a:cubicBezTo>
                <a:cubicBezTo>
                  <a:pt x="147" y="504"/>
                  <a:pt x="123" y="528"/>
                  <a:pt x="94" y="528"/>
                </a:cubicBezTo>
                <a:cubicBezTo>
                  <a:pt x="94" y="528"/>
                  <a:pt x="94" y="528"/>
                  <a:pt x="94" y="528"/>
                </a:cubicBezTo>
                <a:cubicBezTo>
                  <a:pt x="82" y="528"/>
                  <a:pt x="82" y="528"/>
                  <a:pt x="82" y="528"/>
                </a:cubicBezTo>
                <a:cubicBezTo>
                  <a:pt x="53" y="528"/>
                  <a:pt x="29" y="504"/>
                  <a:pt x="29" y="475"/>
                </a:cubicBezTo>
                <a:close/>
                <a:moveTo>
                  <a:pt x="82" y="176"/>
                </a:moveTo>
                <a:cubicBezTo>
                  <a:pt x="64" y="176"/>
                  <a:pt x="49" y="191"/>
                  <a:pt x="49" y="209"/>
                </a:cubicBezTo>
                <a:cubicBezTo>
                  <a:pt x="49" y="209"/>
                  <a:pt x="49" y="209"/>
                  <a:pt x="49" y="209"/>
                </a:cubicBezTo>
                <a:cubicBezTo>
                  <a:pt x="49" y="475"/>
                  <a:pt x="49" y="475"/>
                  <a:pt x="49" y="475"/>
                </a:cubicBezTo>
                <a:cubicBezTo>
                  <a:pt x="49" y="493"/>
                  <a:pt x="64" y="508"/>
                  <a:pt x="82" y="508"/>
                </a:cubicBezTo>
                <a:cubicBezTo>
                  <a:pt x="82" y="508"/>
                  <a:pt x="82" y="508"/>
                  <a:pt x="82" y="508"/>
                </a:cubicBezTo>
                <a:cubicBezTo>
                  <a:pt x="94" y="508"/>
                  <a:pt x="94" y="508"/>
                  <a:pt x="94" y="508"/>
                </a:cubicBezTo>
                <a:cubicBezTo>
                  <a:pt x="112" y="508"/>
                  <a:pt x="127" y="493"/>
                  <a:pt x="127" y="475"/>
                </a:cubicBezTo>
                <a:cubicBezTo>
                  <a:pt x="127" y="475"/>
                  <a:pt x="127" y="475"/>
                  <a:pt x="127" y="475"/>
                </a:cubicBezTo>
                <a:cubicBezTo>
                  <a:pt x="127" y="209"/>
                  <a:pt x="127" y="209"/>
                  <a:pt x="127" y="209"/>
                </a:cubicBezTo>
                <a:cubicBezTo>
                  <a:pt x="127" y="191"/>
                  <a:pt x="112" y="176"/>
                  <a:pt x="94" y="176"/>
                </a:cubicBezTo>
                <a:cubicBezTo>
                  <a:pt x="94" y="176"/>
                  <a:pt x="94" y="176"/>
                  <a:pt x="94" y="176"/>
                </a:cubicBezTo>
                <a:cubicBezTo>
                  <a:pt x="82" y="176"/>
                  <a:pt x="82" y="176"/>
                  <a:pt x="82" y="176"/>
                </a:cubicBezTo>
                <a:close/>
                <a:moveTo>
                  <a:pt x="242" y="459"/>
                </a:moveTo>
                <a:cubicBezTo>
                  <a:pt x="193" y="459"/>
                  <a:pt x="193" y="459"/>
                  <a:pt x="193" y="459"/>
                </a:cubicBezTo>
                <a:cubicBezTo>
                  <a:pt x="193" y="419"/>
                  <a:pt x="193" y="419"/>
                  <a:pt x="193" y="419"/>
                </a:cubicBezTo>
                <a:cubicBezTo>
                  <a:pt x="242" y="419"/>
                  <a:pt x="242" y="419"/>
                  <a:pt x="242" y="419"/>
                </a:cubicBezTo>
                <a:lnTo>
                  <a:pt x="242" y="459"/>
                </a:lnTo>
                <a:close/>
                <a:moveTo>
                  <a:pt x="311" y="459"/>
                </a:moveTo>
                <a:cubicBezTo>
                  <a:pt x="261" y="459"/>
                  <a:pt x="261" y="459"/>
                  <a:pt x="261" y="459"/>
                </a:cubicBezTo>
                <a:cubicBezTo>
                  <a:pt x="261" y="419"/>
                  <a:pt x="261" y="419"/>
                  <a:pt x="261" y="419"/>
                </a:cubicBezTo>
                <a:cubicBezTo>
                  <a:pt x="311" y="419"/>
                  <a:pt x="311" y="419"/>
                  <a:pt x="311" y="419"/>
                </a:cubicBezTo>
                <a:lnTo>
                  <a:pt x="311" y="459"/>
                </a:lnTo>
                <a:close/>
                <a:moveTo>
                  <a:pt x="379" y="459"/>
                </a:moveTo>
                <a:cubicBezTo>
                  <a:pt x="330" y="459"/>
                  <a:pt x="330" y="459"/>
                  <a:pt x="330" y="459"/>
                </a:cubicBezTo>
                <a:cubicBezTo>
                  <a:pt x="330" y="419"/>
                  <a:pt x="330" y="419"/>
                  <a:pt x="330" y="419"/>
                </a:cubicBezTo>
                <a:cubicBezTo>
                  <a:pt x="379" y="419"/>
                  <a:pt x="379" y="419"/>
                  <a:pt x="379" y="419"/>
                </a:cubicBezTo>
                <a:lnTo>
                  <a:pt x="379" y="459"/>
                </a:lnTo>
                <a:close/>
                <a:moveTo>
                  <a:pt x="242" y="399"/>
                </a:moveTo>
                <a:cubicBezTo>
                  <a:pt x="193" y="399"/>
                  <a:pt x="193" y="399"/>
                  <a:pt x="193" y="399"/>
                </a:cubicBezTo>
                <a:cubicBezTo>
                  <a:pt x="193" y="359"/>
                  <a:pt x="193" y="359"/>
                  <a:pt x="193" y="359"/>
                </a:cubicBezTo>
                <a:cubicBezTo>
                  <a:pt x="242" y="359"/>
                  <a:pt x="242" y="359"/>
                  <a:pt x="242" y="359"/>
                </a:cubicBezTo>
                <a:lnTo>
                  <a:pt x="242" y="399"/>
                </a:lnTo>
                <a:close/>
                <a:moveTo>
                  <a:pt x="311" y="399"/>
                </a:moveTo>
                <a:cubicBezTo>
                  <a:pt x="261" y="399"/>
                  <a:pt x="261" y="399"/>
                  <a:pt x="261" y="399"/>
                </a:cubicBezTo>
                <a:cubicBezTo>
                  <a:pt x="261" y="359"/>
                  <a:pt x="261" y="359"/>
                  <a:pt x="261" y="359"/>
                </a:cubicBezTo>
                <a:cubicBezTo>
                  <a:pt x="311" y="359"/>
                  <a:pt x="311" y="359"/>
                  <a:pt x="311" y="359"/>
                </a:cubicBezTo>
                <a:lnTo>
                  <a:pt x="311" y="399"/>
                </a:lnTo>
                <a:close/>
                <a:moveTo>
                  <a:pt x="379" y="399"/>
                </a:moveTo>
                <a:cubicBezTo>
                  <a:pt x="330" y="399"/>
                  <a:pt x="330" y="399"/>
                  <a:pt x="330" y="399"/>
                </a:cubicBezTo>
                <a:cubicBezTo>
                  <a:pt x="330" y="359"/>
                  <a:pt x="330" y="359"/>
                  <a:pt x="330" y="359"/>
                </a:cubicBezTo>
                <a:cubicBezTo>
                  <a:pt x="379" y="359"/>
                  <a:pt x="379" y="359"/>
                  <a:pt x="379" y="359"/>
                </a:cubicBezTo>
                <a:lnTo>
                  <a:pt x="379" y="399"/>
                </a:lnTo>
                <a:close/>
                <a:moveTo>
                  <a:pt x="242" y="340"/>
                </a:moveTo>
                <a:cubicBezTo>
                  <a:pt x="193" y="340"/>
                  <a:pt x="193" y="340"/>
                  <a:pt x="193" y="340"/>
                </a:cubicBezTo>
                <a:cubicBezTo>
                  <a:pt x="193" y="300"/>
                  <a:pt x="193" y="300"/>
                  <a:pt x="193" y="300"/>
                </a:cubicBezTo>
                <a:cubicBezTo>
                  <a:pt x="242" y="300"/>
                  <a:pt x="242" y="300"/>
                  <a:pt x="242" y="300"/>
                </a:cubicBezTo>
                <a:lnTo>
                  <a:pt x="242" y="340"/>
                </a:lnTo>
                <a:close/>
                <a:moveTo>
                  <a:pt x="311" y="340"/>
                </a:moveTo>
                <a:cubicBezTo>
                  <a:pt x="261" y="340"/>
                  <a:pt x="261" y="340"/>
                  <a:pt x="261" y="340"/>
                </a:cubicBezTo>
                <a:cubicBezTo>
                  <a:pt x="261" y="300"/>
                  <a:pt x="261" y="300"/>
                  <a:pt x="261" y="300"/>
                </a:cubicBezTo>
                <a:cubicBezTo>
                  <a:pt x="311" y="300"/>
                  <a:pt x="311" y="300"/>
                  <a:pt x="311" y="300"/>
                </a:cubicBezTo>
                <a:lnTo>
                  <a:pt x="311" y="340"/>
                </a:lnTo>
                <a:close/>
                <a:moveTo>
                  <a:pt x="379" y="340"/>
                </a:moveTo>
                <a:cubicBezTo>
                  <a:pt x="330" y="340"/>
                  <a:pt x="330" y="340"/>
                  <a:pt x="330" y="340"/>
                </a:cubicBezTo>
                <a:cubicBezTo>
                  <a:pt x="330" y="300"/>
                  <a:pt x="330" y="300"/>
                  <a:pt x="330" y="300"/>
                </a:cubicBezTo>
                <a:cubicBezTo>
                  <a:pt x="379" y="300"/>
                  <a:pt x="379" y="300"/>
                  <a:pt x="379" y="300"/>
                </a:cubicBezTo>
                <a:lnTo>
                  <a:pt x="379" y="340"/>
                </a:lnTo>
                <a:close/>
              </a:path>
            </a:pathLst>
          </a:custGeom>
          <a:solidFill>
            <a:schemeClr val="accent3"/>
          </a:solidFill>
          <a:ln w="9525">
            <a:noFill/>
            <a:round/>
            <a:headEnd/>
            <a:tailEnd/>
          </a:ln>
        </p:spPr>
        <p:txBody>
          <a:bodyPr lIns="0" tIns="53547" rIns="0" bIns="53547"/>
          <a:lstStyle/>
          <a:p>
            <a:pPr algn="ctr" defTabSz="1070920" eaLnBrk="0" hangingPunct="0">
              <a:lnSpc>
                <a:spcPct val="90000"/>
              </a:lnSpc>
              <a:spcAft>
                <a:spcPts val="1406"/>
              </a:spcAft>
              <a:buClr>
                <a:srgbClr val="FFFFFF"/>
              </a:buClr>
              <a:defRPr/>
            </a:pPr>
            <a:endParaRPr lang="en-US" sz="1100">
              <a:solidFill>
                <a:srgbClr val="404040"/>
              </a:solidFill>
              <a:latin typeface="Trebuchet MS" pitchFamily="34" charset="0"/>
              <a:cs typeface="MS PGothic" charset="0"/>
            </a:endParaRPr>
          </a:p>
        </p:txBody>
      </p:sp>
      <p:sp>
        <p:nvSpPr>
          <p:cNvPr id="32809" name="TextBox 117"/>
          <p:cNvSpPr txBox="1">
            <a:spLocks noChangeArrowheads="1"/>
          </p:cNvSpPr>
          <p:nvPr/>
        </p:nvSpPr>
        <p:spPr bwMode="auto">
          <a:xfrm>
            <a:off x="8257065" y="2401897"/>
            <a:ext cx="340518" cy="263525"/>
          </a:xfrm>
          <a:prstGeom prst="rect">
            <a:avLst/>
          </a:prstGeom>
          <a:noFill/>
          <a:ln w="9525">
            <a:noFill/>
            <a:miter lim="800000"/>
            <a:headEnd/>
            <a:tailEnd/>
          </a:ln>
        </p:spPr>
        <p:txBody>
          <a:bodyPr lIns="0" tIns="53547" rIns="0" bIns="53547">
            <a:spAutoFit/>
          </a:bodyPr>
          <a:lstStyle/>
          <a:p>
            <a:pPr algn="ctr" defTabSz="1069975">
              <a:lnSpc>
                <a:spcPct val="90000"/>
              </a:lnSpc>
            </a:pPr>
            <a:r>
              <a:rPr lang="en-US" sz="1100">
                <a:solidFill>
                  <a:srgbClr val="404040"/>
                </a:solidFill>
                <a:latin typeface="Trebuchet MS" pitchFamily="34" charset="0"/>
              </a:rPr>
              <a:t>IMS</a:t>
            </a:r>
          </a:p>
        </p:txBody>
      </p:sp>
      <p:sp>
        <p:nvSpPr>
          <p:cNvPr id="32810" name="Text Box 20"/>
          <p:cNvSpPr txBox="1">
            <a:spLocks noChangeArrowheads="1"/>
          </p:cNvSpPr>
          <p:nvPr/>
        </p:nvSpPr>
        <p:spPr bwMode="auto">
          <a:xfrm>
            <a:off x="9081923" y="2090739"/>
            <a:ext cx="411971" cy="412839"/>
          </a:xfrm>
          <a:prstGeom prst="rect">
            <a:avLst/>
          </a:prstGeom>
          <a:noFill/>
          <a:ln w="9525">
            <a:noFill/>
            <a:miter lim="800000"/>
            <a:headEnd/>
            <a:tailEnd/>
          </a:ln>
        </p:spPr>
        <p:txBody>
          <a:bodyPr wrap="none" lIns="0" tIns="53547" rIns="0" bIns="53547">
            <a:spAutoFit/>
          </a:bodyPr>
          <a:lstStyle/>
          <a:p>
            <a:pPr algn="ctr" defTabSz="1069975" eaLnBrk="0" hangingPunct="0">
              <a:lnSpc>
                <a:spcPct val="90000"/>
              </a:lnSpc>
              <a:spcBef>
                <a:spcPct val="50000"/>
              </a:spcBef>
              <a:buClr>
                <a:srgbClr val="FFFFFF"/>
              </a:buClr>
            </a:pPr>
            <a:r>
              <a:rPr lang="en-US" sz="1100" dirty="0">
                <a:solidFill>
                  <a:srgbClr val="404040"/>
                </a:solidFill>
                <a:latin typeface="Trebuchet MS" pitchFamily="34" charset="0"/>
              </a:rPr>
              <a:t>Mobile</a:t>
            </a:r>
            <a:br>
              <a:rPr lang="en-US" sz="1100" dirty="0">
                <a:solidFill>
                  <a:srgbClr val="404040"/>
                </a:solidFill>
                <a:latin typeface="Trebuchet MS" pitchFamily="34" charset="0"/>
              </a:rPr>
            </a:br>
            <a:r>
              <a:rPr lang="en-US" sz="1100" dirty="0" smtClean="0">
                <a:solidFill>
                  <a:srgbClr val="404040"/>
                </a:solidFill>
                <a:latin typeface="Trebuchet MS" pitchFamily="34" charset="0"/>
              </a:rPr>
              <a:t>core</a:t>
            </a:r>
            <a:endParaRPr lang="en-US" sz="1100" dirty="0">
              <a:solidFill>
                <a:srgbClr val="404040"/>
              </a:solidFill>
              <a:latin typeface="Trebuchet MS" pitchFamily="34" charset="0"/>
            </a:endParaRPr>
          </a:p>
        </p:txBody>
      </p:sp>
      <p:grpSp>
        <p:nvGrpSpPr>
          <p:cNvPr id="23" name="Group 61"/>
          <p:cNvGrpSpPr/>
          <p:nvPr/>
        </p:nvGrpSpPr>
        <p:grpSpPr>
          <a:xfrm>
            <a:off x="9087612" y="1801038"/>
            <a:ext cx="136113" cy="289556"/>
            <a:chOff x="5718176" y="3175000"/>
            <a:chExt cx="344488" cy="723901"/>
          </a:xfrm>
          <a:solidFill>
            <a:schemeClr val="accent3"/>
          </a:solidFill>
        </p:grpSpPr>
        <p:sp>
          <p:nvSpPr>
            <p:cNvPr id="123" name="Oval 51"/>
            <p:cNvSpPr>
              <a:spLocks noChangeArrowheads="1"/>
            </p:cNvSpPr>
            <p:nvPr/>
          </p:nvSpPr>
          <p:spPr bwMode="auto">
            <a:xfrm>
              <a:off x="5726113" y="3178175"/>
              <a:ext cx="52388" cy="50800"/>
            </a:xfrm>
            <a:prstGeom prst="ellipse">
              <a:avLst/>
            </a:prstGeom>
            <a:grpFill/>
            <a:ln w="9525">
              <a:noFill/>
              <a:round/>
              <a:headEnd/>
              <a:tailEnd/>
            </a:ln>
          </p:spPr>
          <p:txBody>
            <a:bodyPr lIns="0" rIns="0"/>
            <a:lstStyle/>
            <a:p>
              <a:pPr algn="ctr" defTabSz="1070920" eaLnBrk="0" hangingPunct="0">
                <a:lnSpc>
                  <a:spcPct val="90000"/>
                </a:lnSpc>
                <a:spcAft>
                  <a:spcPts val="1406"/>
                </a:spcAft>
                <a:buClr>
                  <a:srgbClr val="FFFFFF"/>
                </a:buClr>
                <a:defRPr/>
              </a:pPr>
              <a:endParaRPr lang="en-US" sz="1100">
                <a:solidFill>
                  <a:srgbClr val="404040"/>
                </a:solidFill>
                <a:latin typeface="Trebuchet MS" pitchFamily="34" charset="0"/>
                <a:ea typeface="MS PGothic" charset="0"/>
                <a:cs typeface="MS PGothic" charset="0"/>
              </a:endParaRPr>
            </a:p>
          </p:txBody>
        </p:sp>
        <p:sp>
          <p:nvSpPr>
            <p:cNvPr id="124" name="Freeform 52"/>
            <p:cNvSpPr>
              <a:spLocks/>
            </p:cNvSpPr>
            <p:nvPr/>
          </p:nvSpPr>
          <p:spPr bwMode="auto">
            <a:xfrm>
              <a:off x="5788026" y="3360738"/>
              <a:ext cx="206375" cy="133350"/>
            </a:xfrm>
            <a:custGeom>
              <a:avLst/>
              <a:gdLst/>
              <a:ahLst/>
              <a:cxnLst>
                <a:cxn ang="0">
                  <a:pos x="116" y="0"/>
                </a:cxn>
                <a:cxn ang="0">
                  <a:pos x="14" y="59"/>
                </a:cxn>
                <a:cxn ang="0">
                  <a:pos x="51" y="105"/>
                </a:cxn>
                <a:cxn ang="0">
                  <a:pos x="0" y="142"/>
                </a:cxn>
                <a:cxn ang="0">
                  <a:pos x="85" y="116"/>
                </a:cxn>
                <a:cxn ang="0">
                  <a:pos x="116" y="119"/>
                </a:cxn>
                <a:cxn ang="0">
                  <a:pos x="218" y="59"/>
                </a:cxn>
                <a:cxn ang="0">
                  <a:pos x="116" y="0"/>
                </a:cxn>
              </a:cxnLst>
              <a:rect l="0" t="0" r="r" b="b"/>
              <a:pathLst>
                <a:path w="218" h="142">
                  <a:moveTo>
                    <a:pt x="116" y="0"/>
                  </a:moveTo>
                  <a:cubicBezTo>
                    <a:pt x="60" y="0"/>
                    <a:pt x="14" y="27"/>
                    <a:pt x="14" y="59"/>
                  </a:cubicBezTo>
                  <a:cubicBezTo>
                    <a:pt x="14" y="78"/>
                    <a:pt x="29" y="94"/>
                    <a:pt x="51" y="105"/>
                  </a:cubicBezTo>
                  <a:cubicBezTo>
                    <a:pt x="39" y="132"/>
                    <a:pt x="0" y="142"/>
                    <a:pt x="0" y="142"/>
                  </a:cubicBezTo>
                  <a:cubicBezTo>
                    <a:pt x="47" y="138"/>
                    <a:pt x="72" y="125"/>
                    <a:pt x="85" y="116"/>
                  </a:cubicBezTo>
                  <a:cubicBezTo>
                    <a:pt x="95" y="117"/>
                    <a:pt x="105" y="119"/>
                    <a:pt x="116" y="119"/>
                  </a:cubicBezTo>
                  <a:cubicBezTo>
                    <a:pt x="173" y="119"/>
                    <a:pt x="218" y="92"/>
                    <a:pt x="218" y="59"/>
                  </a:cubicBezTo>
                  <a:cubicBezTo>
                    <a:pt x="218" y="27"/>
                    <a:pt x="173" y="0"/>
                    <a:pt x="116" y="0"/>
                  </a:cubicBezTo>
                  <a:close/>
                </a:path>
              </a:pathLst>
            </a:custGeom>
            <a:grpFill/>
            <a:ln w="9525">
              <a:noFill/>
              <a:round/>
              <a:headEnd/>
              <a:tailEnd/>
            </a:ln>
          </p:spPr>
          <p:txBody>
            <a:bodyPr lIns="0" rIns="0"/>
            <a:lstStyle/>
            <a:p>
              <a:pPr algn="ctr" defTabSz="1070920" eaLnBrk="0" hangingPunct="0">
                <a:lnSpc>
                  <a:spcPct val="90000"/>
                </a:lnSpc>
                <a:spcAft>
                  <a:spcPts val="1406"/>
                </a:spcAft>
                <a:buClr>
                  <a:srgbClr val="FFFFFF"/>
                </a:buClr>
                <a:defRPr/>
              </a:pPr>
              <a:endParaRPr lang="en-US" sz="1100">
                <a:solidFill>
                  <a:srgbClr val="404040"/>
                </a:solidFill>
                <a:latin typeface="Trebuchet MS" pitchFamily="34" charset="0"/>
                <a:ea typeface="MS PGothic" charset="0"/>
                <a:cs typeface="MS PGothic" charset="0"/>
              </a:endParaRPr>
            </a:p>
          </p:txBody>
        </p:sp>
        <p:sp>
          <p:nvSpPr>
            <p:cNvPr id="125" name="Freeform 53"/>
            <p:cNvSpPr>
              <a:spLocks noEditPoints="1"/>
            </p:cNvSpPr>
            <p:nvPr/>
          </p:nvSpPr>
          <p:spPr bwMode="auto">
            <a:xfrm>
              <a:off x="5718176" y="3175000"/>
              <a:ext cx="344488" cy="723901"/>
            </a:xfrm>
            <a:custGeom>
              <a:avLst/>
              <a:gdLst/>
              <a:ahLst/>
              <a:cxnLst>
                <a:cxn ang="0">
                  <a:pos x="102" y="0"/>
                </a:cxn>
                <a:cxn ang="0">
                  <a:pos x="37" y="101"/>
                </a:cxn>
                <a:cxn ang="0">
                  <a:pos x="0" y="717"/>
                </a:cxn>
                <a:cxn ang="0">
                  <a:pos x="321" y="769"/>
                </a:cxn>
                <a:cxn ang="0">
                  <a:pos x="364" y="49"/>
                </a:cxn>
                <a:cxn ang="0">
                  <a:pos x="312" y="413"/>
                </a:cxn>
                <a:cxn ang="0">
                  <a:pos x="47" y="111"/>
                </a:cxn>
                <a:cxn ang="0">
                  <a:pos x="312" y="413"/>
                </a:cxn>
                <a:cxn ang="0">
                  <a:pos x="141" y="68"/>
                </a:cxn>
                <a:cxn ang="0">
                  <a:pos x="235" y="47"/>
                </a:cxn>
                <a:cxn ang="0">
                  <a:pos x="139" y="538"/>
                </a:cxn>
                <a:cxn ang="0">
                  <a:pos x="88" y="498"/>
                </a:cxn>
                <a:cxn ang="0">
                  <a:pos x="139" y="538"/>
                </a:cxn>
                <a:cxn ang="0">
                  <a:pos x="156" y="538"/>
                </a:cxn>
                <a:cxn ang="0">
                  <a:pos x="207" y="498"/>
                </a:cxn>
                <a:cxn ang="0">
                  <a:pos x="275" y="538"/>
                </a:cxn>
                <a:cxn ang="0">
                  <a:pos x="224" y="498"/>
                </a:cxn>
                <a:cxn ang="0">
                  <a:pos x="275" y="538"/>
                </a:cxn>
                <a:cxn ang="0">
                  <a:pos x="88" y="601"/>
                </a:cxn>
                <a:cxn ang="0">
                  <a:pos x="139" y="561"/>
                </a:cxn>
                <a:cxn ang="0">
                  <a:pos x="207" y="601"/>
                </a:cxn>
                <a:cxn ang="0">
                  <a:pos x="156" y="561"/>
                </a:cxn>
                <a:cxn ang="0">
                  <a:pos x="207" y="601"/>
                </a:cxn>
                <a:cxn ang="0">
                  <a:pos x="224" y="601"/>
                </a:cxn>
                <a:cxn ang="0">
                  <a:pos x="275" y="561"/>
                </a:cxn>
                <a:cxn ang="0">
                  <a:pos x="139" y="663"/>
                </a:cxn>
                <a:cxn ang="0">
                  <a:pos x="88" y="623"/>
                </a:cxn>
                <a:cxn ang="0">
                  <a:pos x="139" y="663"/>
                </a:cxn>
                <a:cxn ang="0">
                  <a:pos x="156" y="663"/>
                </a:cxn>
                <a:cxn ang="0">
                  <a:pos x="207" y="623"/>
                </a:cxn>
                <a:cxn ang="0">
                  <a:pos x="275" y="663"/>
                </a:cxn>
                <a:cxn ang="0">
                  <a:pos x="224" y="623"/>
                </a:cxn>
                <a:cxn ang="0">
                  <a:pos x="275" y="663"/>
                </a:cxn>
              </a:cxnLst>
              <a:rect l="0" t="0" r="r" b="b"/>
              <a:pathLst>
                <a:path w="364" h="769">
                  <a:moveTo>
                    <a:pt x="319" y="0"/>
                  </a:moveTo>
                  <a:cubicBezTo>
                    <a:pt x="102" y="0"/>
                    <a:pt x="102" y="0"/>
                    <a:pt x="102" y="0"/>
                  </a:cubicBezTo>
                  <a:cubicBezTo>
                    <a:pt x="107" y="9"/>
                    <a:pt x="109" y="19"/>
                    <a:pt x="109" y="30"/>
                  </a:cubicBezTo>
                  <a:cubicBezTo>
                    <a:pt x="109" y="69"/>
                    <a:pt x="77" y="101"/>
                    <a:pt x="37" y="101"/>
                  </a:cubicBezTo>
                  <a:cubicBezTo>
                    <a:pt x="23" y="101"/>
                    <a:pt x="11" y="97"/>
                    <a:pt x="0" y="90"/>
                  </a:cubicBezTo>
                  <a:cubicBezTo>
                    <a:pt x="0" y="717"/>
                    <a:pt x="0" y="717"/>
                    <a:pt x="0" y="717"/>
                  </a:cubicBezTo>
                  <a:cubicBezTo>
                    <a:pt x="0" y="745"/>
                    <a:pt x="19" y="768"/>
                    <a:pt x="42" y="768"/>
                  </a:cubicBezTo>
                  <a:cubicBezTo>
                    <a:pt x="321" y="769"/>
                    <a:pt x="321" y="769"/>
                    <a:pt x="321" y="769"/>
                  </a:cubicBezTo>
                  <a:cubicBezTo>
                    <a:pt x="344" y="769"/>
                    <a:pt x="364" y="743"/>
                    <a:pt x="364" y="715"/>
                  </a:cubicBezTo>
                  <a:cubicBezTo>
                    <a:pt x="364" y="49"/>
                    <a:pt x="364" y="49"/>
                    <a:pt x="364" y="49"/>
                  </a:cubicBezTo>
                  <a:cubicBezTo>
                    <a:pt x="364" y="20"/>
                    <a:pt x="343" y="0"/>
                    <a:pt x="319" y="0"/>
                  </a:cubicBezTo>
                  <a:close/>
                  <a:moveTo>
                    <a:pt x="312" y="413"/>
                  </a:moveTo>
                  <a:cubicBezTo>
                    <a:pt x="47" y="413"/>
                    <a:pt x="47" y="413"/>
                    <a:pt x="47" y="413"/>
                  </a:cubicBezTo>
                  <a:cubicBezTo>
                    <a:pt x="47" y="111"/>
                    <a:pt x="47" y="111"/>
                    <a:pt x="47" y="111"/>
                  </a:cubicBezTo>
                  <a:cubicBezTo>
                    <a:pt x="312" y="111"/>
                    <a:pt x="312" y="111"/>
                    <a:pt x="312" y="111"/>
                  </a:cubicBezTo>
                  <a:lnTo>
                    <a:pt x="312" y="413"/>
                  </a:lnTo>
                  <a:close/>
                  <a:moveTo>
                    <a:pt x="235" y="68"/>
                  </a:moveTo>
                  <a:cubicBezTo>
                    <a:pt x="141" y="68"/>
                    <a:pt x="141" y="68"/>
                    <a:pt x="141" y="68"/>
                  </a:cubicBezTo>
                  <a:cubicBezTo>
                    <a:pt x="141" y="47"/>
                    <a:pt x="141" y="47"/>
                    <a:pt x="141" y="47"/>
                  </a:cubicBezTo>
                  <a:cubicBezTo>
                    <a:pt x="235" y="47"/>
                    <a:pt x="235" y="47"/>
                    <a:pt x="235" y="47"/>
                  </a:cubicBezTo>
                  <a:lnTo>
                    <a:pt x="235" y="68"/>
                  </a:lnTo>
                  <a:close/>
                  <a:moveTo>
                    <a:pt x="139" y="538"/>
                  </a:moveTo>
                  <a:cubicBezTo>
                    <a:pt x="88" y="538"/>
                    <a:pt x="88" y="538"/>
                    <a:pt x="88" y="538"/>
                  </a:cubicBezTo>
                  <a:cubicBezTo>
                    <a:pt x="88" y="498"/>
                    <a:pt x="88" y="498"/>
                    <a:pt x="88" y="498"/>
                  </a:cubicBezTo>
                  <a:cubicBezTo>
                    <a:pt x="139" y="498"/>
                    <a:pt x="139" y="498"/>
                    <a:pt x="139" y="498"/>
                  </a:cubicBezTo>
                  <a:lnTo>
                    <a:pt x="139" y="538"/>
                  </a:lnTo>
                  <a:close/>
                  <a:moveTo>
                    <a:pt x="207" y="538"/>
                  </a:moveTo>
                  <a:cubicBezTo>
                    <a:pt x="156" y="538"/>
                    <a:pt x="156" y="538"/>
                    <a:pt x="156" y="538"/>
                  </a:cubicBezTo>
                  <a:cubicBezTo>
                    <a:pt x="156" y="498"/>
                    <a:pt x="156" y="498"/>
                    <a:pt x="156" y="498"/>
                  </a:cubicBezTo>
                  <a:cubicBezTo>
                    <a:pt x="207" y="498"/>
                    <a:pt x="207" y="498"/>
                    <a:pt x="207" y="498"/>
                  </a:cubicBezTo>
                  <a:lnTo>
                    <a:pt x="207" y="538"/>
                  </a:lnTo>
                  <a:close/>
                  <a:moveTo>
                    <a:pt x="275" y="538"/>
                  </a:moveTo>
                  <a:cubicBezTo>
                    <a:pt x="224" y="538"/>
                    <a:pt x="224" y="538"/>
                    <a:pt x="224" y="538"/>
                  </a:cubicBezTo>
                  <a:cubicBezTo>
                    <a:pt x="224" y="498"/>
                    <a:pt x="224" y="498"/>
                    <a:pt x="224" y="498"/>
                  </a:cubicBezTo>
                  <a:cubicBezTo>
                    <a:pt x="275" y="498"/>
                    <a:pt x="275" y="498"/>
                    <a:pt x="275" y="498"/>
                  </a:cubicBezTo>
                  <a:lnTo>
                    <a:pt x="275" y="538"/>
                  </a:lnTo>
                  <a:close/>
                  <a:moveTo>
                    <a:pt x="139" y="601"/>
                  </a:moveTo>
                  <a:cubicBezTo>
                    <a:pt x="88" y="601"/>
                    <a:pt x="88" y="601"/>
                    <a:pt x="88" y="601"/>
                  </a:cubicBezTo>
                  <a:cubicBezTo>
                    <a:pt x="88" y="561"/>
                    <a:pt x="88" y="561"/>
                    <a:pt x="88" y="561"/>
                  </a:cubicBezTo>
                  <a:cubicBezTo>
                    <a:pt x="139" y="561"/>
                    <a:pt x="139" y="561"/>
                    <a:pt x="139" y="561"/>
                  </a:cubicBezTo>
                  <a:lnTo>
                    <a:pt x="139" y="601"/>
                  </a:lnTo>
                  <a:close/>
                  <a:moveTo>
                    <a:pt x="207" y="601"/>
                  </a:moveTo>
                  <a:cubicBezTo>
                    <a:pt x="156" y="601"/>
                    <a:pt x="156" y="601"/>
                    <a:pt x="156" y="601"/>
                  </a:cubicBezTo>
                  <a:cubicBezTo>
                    <a:pt x="156" y="561"/>
                    <a:pt x="156" y="561"/>
                    <a:pt x="156" y="561"/>
                  </a:cubicBezTo>
                  <a:cubicBezTo>
                    <a:pt x="207" y="561"/>
                    <a:pt x="207" y="561"/>
                    <a:pt x="207" y="561"/>
                  </a:cubicBezTo>
                  <a:lnTo>
                    <a:pt x="207" y="601"/>
                  </a:lnTo>
                  <a:close/>
                  <a:moveTo>
                    <a:pt x="275" y="601"/>
                  </a:moveTo>
                  <a:cubicBezTo>
                    <a:pt x="224" y="601"/>
                    <a:pt x="224" y="601"/>
                    <a:pt x="224" y="601"/>
                  </a:cubicBezTo>
                  <a:cubicBezTo>
                    <a:pt x="224" y="561"/>
                    <a:pt x="224" y="561"/>
                    <a:pt x="224" y="561"/>
                  </a:cubicBezTo>
                  <a:cubicBezTo>
                    <a:pt x="275" y="561"/>
                    <a:pt x="275" y="561"/>
                    <a:pt x="275" y="561"/>
                  </a:cubicBezTo>
                  <a:lnTo>
                    <a:pt x="275" y="601"/>
                  </a:lnTo>
                  <a:close/>
                  <a:moveTo>
                    <a:pt x="139" y="663"/>
                  </a:moveTo>
                  <a:cubicBezTo>
                    <a:pt x="88" y="663"/>
                    <a:pt x="88" y="663"/>
                    <a:pt x="88" y="663"/>
                  </a:cubicBezTo>
                  <a:cubicBezTo>
                    <a:pt x="88" y="623"/>
                    <a:pt x="88" y="623"/>
                    <a:pt x="88" y="623"/>
                  </a:cubicBezTo>
                  <a:cubicBezTo>
                    <a:pt x="139" y="623"/>
                    <a:pt x="139" y="623"/>
                    <a:pt x="139" y="623"/>
                  </a:cubicBezTo>
                  <a:lnTo>
                    <a:pt x="139" y="663"/>
                  </a:lnTo>
                  <a:close/>
                  <a:moveTo>
                    <a:pt x="207" y="663"/>
                  </a:moveTo>
                  <a:cubicBezTo>
                    <a:pt x="156" y="663"/>
                    <a:pt x="156" y="663"/>
                    <a:pt x="156" y="663"/>
                  </a:cubicBezTo>
                  <a:cubicBezTo>
                    <a:pt x="156" y="623"/>
                    <a:pt x="156" y="623"/>
                    <a:pt x="156" y="623"/>
                  </a:cubicBezTo>
                  <a:cubicBezTo>
                    <a:pt x="207" y="623"/>
                    <a:pt x="207" y="623"/>
                    <a:pt x="207" y="623"/>
                  </a:cubicBezTo>
                  <a:lnTo>
                    <a:pt x="207" y="663"/>
                  </a:lnTo>
                  <a:close/>
                  <a:moveTo>
                    <a:pt x="275" y="663"/>
                  </a:moveTo>
                  <a:cubicBezTo>
                    <a:pt x="224" y="663"/>
                    <a:pt x="224" y="663"/>
                    <a:pt x="224" y="663"/>
                  </a:cubicBezTo>
                  <a:cubicBezTo>
                    <a:pt x="224" y="623"/>
                    <a:pt x="224" y="623"/>
                    <a:pt x="224" y="623"/>
                  </a:cubicBezTo>
                  <a:cubicBezTo>
                    <a:pt x="275" y="623"/>
                    <a:pt x="275" y="623"/>
                    <a:pt x="275" y="623"/>
                  </a:cubicBezTo>
                  <a:lnTo>
                    <a:pt x="275" y="663"/>
                  </a:lnTo>
                  <a:close/>
                </a:path>
              </a:pathLst>
            </a:custGeom>
            <a:grpFill/>
            <a:ln w="9525">
              <a:noFill/>
              <a:round/>
              <a:headEnd/>
              <a:tailEnd/>
            </a:ln>
          </p:spPr>
          <p:txBody>
            <a:bodyPr lIns="0" rIns="0"/>
            <a:lstStyle/>
            <a:p>
              <a:pPr algn="ctr" defTabSz="1070920" eaLnBrk="0" hangingPunct="0">
                <a:lnSpc>
                  <a:spcPct val="90000"/>
                </a:lnSpc>
                <a:spcAft>
                  <a:spcPts val="1406"/>
                </a:spcAft>
                <a:buClr>
                  <a:srgbClr val="FFFFFF"/>
                </a:buClr>
                <a:defRPr/>
              </a:pPr>
              <a:endParaRPr lang="en-US" sz="1100">
                <a:solidFill>
                  <a:srgbClr val="404040"/>
                </a:solidFill>
                <a:latin typeface="Trebuchet MS" pitchFamily="34" charset="0"/>
                <a:ea typeface="MS PGothic" charset="0"/>
                <a:cs typeface="MS PGothic" charset="0"/>
              </a:endParaRPr>
            </a:p>
          </p:txBody>
        </p:sp>
      </p:grpSp>
      <p:sp>
        <p:nvSpPr>
          <p:cNvPr id="32812" name="Freeform 69"/>
          <p:cNvSpPr>
            <a:spLocks noEditPoints="1"/>
          </p:cNvSpPr>
          <p:nvPr/>
        </p:nvSpPr>
        <p:spPr bwMode="auto">
          <a:xfrm>
            <a:off x="8921598" y="1946275"/>
            <a:ext cx="233203" cy="241300"/>
          </a:xfrm>
          <a:custGeom>
            <a:avLst/>
            <a:gdLst>
              <a:gd name="T0" fmla="*/ 2147483647 w 504"/>
              <a:gd name="T1" fmla="*/ 0 h 504"/>
              <a:gd name="T2" fmla="*/ 2147483647 w 504"/>
              <a:gd name="T3" fmla="*/ 2147483647 h 504"/>
              <a:gd name="T4" fmla="*/ 2147483647 w 504"/>
              <a:gd name="T5" fmla="*/ 2147483647 h 504"/>
              <a:gd name="T6" fmla="*/ 2147483647 w 504"/>
              <a:gd name="T7" fmla="*/ 2147483647 h 504"/>
              <a:gd name="T8" fmla="*/ 2147483647 w 504"/>
              <a:gd name="T9" fmla="*/ 2147483647 h 504"/>
              <a:gd name="T10" fmla="*/ 0 w 504"/>
              <a:gd name="T11" fmla="*/ 2147483647 h 504"/>
              <a:gd name="T12" fmla="*/ 2147483647 w 504"/>
              <a:gd name="T13" fmla="*/ 2147483647 h 504"/>
              <a:gd name="T14" fmla="*/ 2147483647 w 504"/>
              <a:gd name="T15" fmla="*/ 2147483647 h 504"/>
              <a:gd name="T16" fmla="*/ 2147483647 w 504"/>
              <a:gd name="T17" fmla="*/ 0 h 504"/>
              <a:gd name="T18" fmla="*/ 2147483647 w 504"/>
              <a:gd name="T19" fmla="*/ 2147483647 h 504"/>
              <a:gd name="T20" fmla="*/ 2147483647 w 504"/>
              <a:gd name="T21" fmla="*/ 2147483647 h 504"/>
              <a:gd name="T22" fmla="*/ 2147483647 w 504"/>
              <a:gd name="T23" fmla="*/ 2147483647 h 504"/>
              <a:gd name="T24" fmla="*/ 2147483647 w 504"/>
              <a:gd name="T25" fmla="*/ 2147483647 h 504"/>
              <a:gd name="T26" fmla="*/ 2147483647 w 504"/>
              <a:gd name="T27" fmla="*/ 2147483647 h 504"/>
              <a:gd name="T28" fmla="*/ 2147483647 w 504"/>
              <a:gd name="T29" fmla="*/ 2147483647 h 504"/>
              <a:gd name="T30" fmla="*/ 2147483647 w 504"/>
              <a:gd name="T31" fmla="*/ 2147483647 h 504"/>
              <a:gd name="T32" fmla="*/ 2147483647 w 504"/>
              <a:gd name="T33" fmla="*/ 2147483647 h 504"/>
              <a:gd name="T34" fmla="*/ 2147483647 w 504"/>
              <a:gd name="T35" fmla="*/ 2147483647 h 504"/>
              <a:gd name="T36" fmla="*/ 2147483647 w 504"/>
              <a:gd name="T37" fmla="*/ 2147483647 h 504"/>
              <a:gd name="T38" fmla="*/ 2147483647 w 504"/>
              <a:gd name="T39" fmla="*/ 2147483647 h 504"/>
              <a:gd name="T40" fmla="*/ 2147483647 w 504"/>
              <a:gd name="T41" fmla="*/ 2147483647 h 504"/>
              <a:gd name="T42" fmla="*/ 2147483647 w 504"/>
              <a:gd name="T43" fmla="*/ 2147483647 h 504"/>
              <a:gd name="T44" fmla="*/ 2147483647 w 504"/>
              <a:gd name="T45" fmla="*/ 2147483647 h 504"/>
              <a:gd name="T46" fmla="*/ 2147483647 w 504"/>
              <a:gd name="T47" fmla="*/ 2147483647 h 504"/>
              <a:gd name="T48" fmla="*/ 2147483647 w 504"/>
              <a:gd name="T49" fmla="*/ 2147483647 h 504"/>
              <a:gd name="T50" fmla="*/ 2147483647 w 504"/>
              <a:gd name="T51" fmla="*/ 2147483647 h 504"/>
              <a:gd name="T52" fmla="*/ 2147483647 w 504"/>
              <a:gd name="T53" fmla="*/ 2147483647 h 504"/>
              <a:gd name="T54" fmla="*/ 2147483647 w 504"/>
              <a:gd name="T55" fmla="*/ 2147483647 h 504"/>
              <a:gd name="T56" fmla="*/ 2147483647 w 504"/>
              <a:gd name="T57" fmla="*/ 2147483647 h 504"/>
              <a:gd name="T58" fmla="*/ 2147483647 w 504"/>
              <a:gd name="T59" fmla="*/ 2147483647 h 504"/>
              <a:gd name="T60" fmla="*/ 2147483647 w 504"/>
              <a:gd name="T61" fmla="*/ 2147483647 h 504"/>
              <a:gd name="T62" fmla="*/ 2147483647 w 504"/>
              <a:gd name="T63" fmla="*/ 2147483647 h 504"/>
              <a:gd name="T64" fmla="*/ 2147483647 w 504"/>
              <a:gd name="T65" fmla="*/ 2147483647 h 504"/>
              <a:gd name="T66" fmla="*/ 2147483647 w 504"/>
              <a:gd name="T67" fmla="*/ 2147483647 h 504"/>
              <a:gd name="T68" fmla="*/ 2147483647 w 504"/>
              <a:gd name="T69" fmla="*/ 2147483647 h 504"/>
              <a:gd name="T70" fmla="*/ 2147483647 w 504"/>
              <a:gd name="T71" fmla="*/ 2147483647 h 504"/>
              <a:gd name="T72" fmla="*/ 2147483647 w 504"/>
              <a:gd name="T73" fmla="*/ 2147483647 h 504"/>
              <a:gd name="T74" fmla="*/ 2147483647 w 504"/>
              <a:gd name="T75" fmla="*/ 2147483647 h 504"/>
              <a:gd name="T76" fmla="*/ 2147483647 w 504"/>
              <a:gd name="T77" fmla="*/ 2147483647 h 504"/>
              <a:gd name="T78" fmla="*/ 2147483647 w 504"/>
              <a:gd name="T79" fmla="*/ 2147483647 h 504"/>
              <a:gd name="T80" fmla="*/ 2147483647 w 504"/>
              <a:gd name="T81" fmla="*/ 2147483647 h 504"/>
              <a:gd name="T82" fmla="*/ 2147483647 w 504"/>
              <a:gd name="T83" fmla="*/ 2147483647 h 504"/>
              <a:gd name="T84" fmla="*/ 2147483647 w 504"/>
              <a:gd name="T85" fmla="*/ 2147483647 h 504"/>
              <a:gd name="T86" fmla="*/ 2147483647 w 504"/>
              <a:gd name="T87" fmla="*/ 2147483647 h 504"/>
              <a:gd name="T88" fmla="*/ 2147483647 w 504"/>
              <a:gd name="T89" fmla="*/ 2147483647 h 504"/>
              <a:gd name="T90" fmla="*/ 2147483647 w 504"/>
              <a:gd name="T91" fmla="*/ 2147483647 h 504"/>
              <a:gd name="T92" fmla="*/ 2147483647 w 504"/>
              <a:gd name="T93" fmla="*/ 2147483647 h 504"/>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504"/>
              <a:gd name="T142" fmla="*/ 0 h 504"/>
              <a:gd name="T143" fmla="*/ 504 w 504"/>
              <a:gd name="T144" fmla="*/ 504 h 504"/>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504" h="504">
                <a:moveTo>
                  <a:pt x="252" y="0"/>
                </a:moveTo>
                <a:cubicBezTo>
                  <a:pt x="230" y="0"/>
                  <a:pt x="208" y="3"/>
                  <a:pt x="188" y="8"/>
                </a:cubicBezTo>
                <a:cubicBezTo>
                  <a:pt x="194" y="19"/>
                  <a:pt x="197" y="31"/>
                  <a:pt x="197" y="44"/>
                </a:cubicBezTo>
                <a:cubicBezTo>
                  <a:pt x="197" y="84"/>
                  <a:pt x="165" y="116"/>
                  <a:pt x="125" y="116"/>
                </a:cubicBezTo>
                <a:cubicBezTo>
                  <a:pt x="99" y="116"/>
                  <a:pt x="77" y="103"/>
                  <a:pt x="64" y="84"/>
                </a:cubicBezTo>
                <a:cubicBezTo>
                  <a:pt x="24" y="128"/>
                  <a:pt x="0" y="187"/>
                  <a:pt x="0" y="252"/>
                </a:cubicBezTo>
                <a:cubicBezTo>
                  <a:pt x="0" y="391"/>
                  <a:pt x="113" y="504"/>
                  <a:pt x="252" y="504"/>
                </a:cubicBezTo>
                <a:cubicBezTo>
                  <a:pt x="391" y="504"/>
                  <a:pt x="504" y="391"/>
                  <a:pt x="504" y="252"/>
                </a:cubicBezTo>
                <a:cubicBezTo>
                  <a:pt x="504" y="112"/>
                  <a:pt x="391" y="0"/>
                  <a:pt x="252" y="0"/>
                </a:cubicBezTo>
                <a:close/>
                <a:moveTo>
                  <a:pt x="129" y="76"/>
                </a:moveTo>
                <a:cubicBezTo>
                  <a:pt x="144" y="76"/>
                  <a:pt x="156" y="64"/>
                  <a:pt x="156" y="49"/>
                </a:cubicBezTo>
                <a:cubicBezTo>
                  <a:pt x="156" y="34"/>
                  <a:pt x="144" y="21"/>
                  <a:pt x="129" y="21"/>
                </a:cubicBezTo>
                <a:cubicBezTo>
                  <a:pt x="114" y="21"/>
                  <a:pt x="101" y="34"/>
                  <a:pt x="101" y="49"/>
                </a:cubicBezTo>
                <a:cubicBezTo>
                  <a:pt x="101" y="64"/>
                  <a:pt x="114" y="76"/>
                  <a:pt x="129" y="76"/>
                </a:cubicBezTo>
                <a:close/>
                <a:moveTo>
                  <a:pt x="356" y="334"/>
                </a:moveTo>
                <a:cubicBezTo>
                  <a:pt x="410" y="365"/>
                  <a:pt x="410" y="365"/>
                  <a:pt x="410" y="365"/>
                </a:cubicBezTo>
                <a:cubicBezTo>
                  <a:pt x="356" y="395"/>
                  <a:pt x="356" y="395"/>
                  <a:pt x="356" y="395"/>
                </a:cubicBezTo>
                <a:cubicBezTo>
                  <a:pt x="356" y="375"/>
                  <a:pt x="356" y="375"/>
                  <a:pt x="356" y="375"/>
                </a:cubicBezTo>
                <a:cubicBezTo>
                  <a:pt x="286" y="375"/>
                  <a:pt x="286" y="375"/>
                  <a:pt x="286" y="375"/>
                </a:cubicBezTo>
                <a:cubicBezTo>
                  <a:pt x="250" y="297"/>
                  <a:pt x="250" y="297"/>
                  <a:pt x="250" y="297"/>
                </a:cubicBezTo>
                <a:cubicBezTo>
                  <a:pt x="213" y="375"/>
                  <a:pt x="213" y="375"/>
                  <a:pt x="213" y="375"/>
                </a:cubicBezTo>
                <a:cubicBezTo>
                  <a:pt x="143" y="375"/>
                  <a:pt x="143" y="375"/>
                  <a:pt x="143" y="375"/>
                </a:cubicBezTo>
                <a:cubicBezTo>
                  <a:pt x="143" y="395"/>
                  <a:pt x="143" y="395"/>
                  <a:pt x="143" y="395"/>
                </a:cubicBezTo>
                <a:cubicBezTo>
                  <a:pt x="88" y="365"/>
                  <a:pt x="88" y="365"/>
                  <a:pt x="88" y="365"/>
                </a:cubicBezTo>
                <a:cubicBezTo>
                  <a:pt x="143" y="334"/>
                  <a:pt x="143" y="334"/>
                  <a:pt x="143" y="334"/>
                </a:cubicBezTo>
                <a:cubicBezTo>
                  <a:pt x="143" y="355"/>
                  <a:pt x="143" y="355"/>
                  <a:pt x="143" y="355"/>
                </a:cubicBezTo>
                <a:cubicBezTo>
                  <a:pt x="201" y="355"/>
                  <a:pt x="201" y="355"/>
                  <a:pt x="201" y="355"/>
                </a:cubicBezTo>
                <a:cubicBezTo>
                  <a:pt x="239" y="273"/>
                  <a:pt x="239" y="273"/>
                  <a:pt x="239" y="273"/>
                </a:cubicBezTo>
                <a:cubicBezTo>
                  <a:pt x="193" y="176"/>
                  <a:pt x="193" y="176"/>
                  <a:pt x="193" y="176"/>
                </a:cubicBezTo>
                <a:cubicBezTo>
                  <a:pt x="143" y="176"/>
                  <a:pt x="143" y="176"/>
                  <a:pt x="143" y="176"/>
                </a:cubicBezTo>
                <a:cubicBezTo>
                  <a:pt x="143" y="196"/>
                  <a:pt x="143" y="196"/>
                  <a:pt x="143" y="196"/>
                </a:cubicBezTo>
                <a:cubicBezTo>
                  <a:pt x="88" y="166"/>
                  <a:pt x="88" y="166"/>
                  <a:pt x="88" y="166"/>
                </a:cubicBezTo>
                <a:cubicBezTo>
                  <a:pt x="143" y="134"/>
                  <a:pt x="143" y="134"/>
                  <a:pt x="143" y="134"/>
                </a:cubicBezTo>
                <a:cubicBezTo>
                  <a:pt x="143" y="156"/>
                  <a:pt x="143" y="156"/>
                  <a:pt x="143" y="156"/>
                </a:cubicBezTo>
                <a:cubicBezTo>
                  <a:pt x="206" y="156"/>
                  <a:pt x="206" y="156"/>
                  <a:pt x="206" y="156"/>
                </a:cubicBezTo>
                <a:cubicBezTo>
                  <a:pt x="250" y="249"/>
                  <a:pt x="250" y="249"/>
                  <a:pt x="250" y="249"/>
                </a:cubicBezTo>
                <a:cubicBezTo>
                  <a:pt x="293" y="156"/>
                  <a:pt x="293" y="156"/>
                  <a:pt x="293" y="156"/>
                </a:cubicBezTo>
                <a:cubicBezTo>
                  <a:pt x="356" y="156"/>
                  <a:pt x="356" y="156"/>
                  <a:pt x="356" y="156"/>
                </a:cubicBezTo>
                <a:cubicBezTo>
                  <a:pt x="356" y="134"/>
                  <a:pt x="356" y="134"/>
                  <a:pt x="356" y="134"/>
                </a:cubicBezTo>
                <a:cubicBezTo>
                  <a:pt x="410" y="166"/>
                  <a:pt x="410" y="166"/>
                  <a:pt x="410" y="166"/>
                </a:cubicBezTo>
                <a:cubicBezTo>
                  <a:pt x="356" y="196"/>
                  <a:pt x="356" y="196"/>
                  <a:pt x="356" y="196"/>
                </a:cubicBezTo>
                <a:cubicBezTo>
                  <a:pt x="356" y="176"/>
                  <a:pt x="356" y="176"/>
                  <a:pt x="356" y="176"/>
                </a:cubicBezTo>
                <a:cubicBezTo>
                  <a:pt x="306" y="176"/>
                  <a:pt x="306" y="176"/>
                  <a:pt x="306" y="176"/>
                </a:cubicBezTo>
                <a:cubicBezTo>
                  <a:pt x="261" y="273"/>
                  <a:pt x="261" y="273"/>
                  <a:pt x="261" y="273"/>
                </a:cubicBezTo>
                <a:cubicBezTo>
                  <a:pt x="299" y="355"/>
                  <a:pt x="299" y="355"/>
                  <a:pt x="299" y="355"/>
                </a:cubicBezTo>
                <a:cubicBezTo>
                  <a:pt x="356" y="355"/>
                  <a:pt x="356" y="355"/>
                  <a:pt x="356" y="355"/>
                </a:cubicBezTo>
                <a:lnTo>
                  <a:pt x="356" y="334"/>
                </a:lnTo>
                <a:close/>
              </a:path>
            </a:pathLst>
          </a:custGeom>
          <a:solidFill>
            <a:schemeClr val="accent1"/>
          </a:solidFill>
          <a:ln w="9525">
            <a:noFill/>
            <a:round/>
            <a:headEnd/>
            <a:tailEnd/>
          </a:ln>
        </p:spPr>
        <p:txBody>
          <a:bodyPr lIns="0" tIns="53547" rIns="0" bIns="53547"/>
          <a:lstStyle/>
          <a:p>
            <a:endParaRPr lang="en-US"/>
          </a:p>
        </p:txBody>
      </p:sp>
      <p:grpSp>
        <p:nvGrpSpPr>
          <p:cNvPr id="24" name="Group 108"/>
          <p:cNvGrpSpPr/>
          <p:nvPr/>
        </p:nvGrpSpPr>
        <p:grpSpPr>
          <a:xfrm>
            <a:off x="8503289" y="1546289"/>
            <a:ext cx="252600" cy="247781"/>
            <a:chOff x="2789238" y="3227388"/>
            <a:chExt cx="601661" cy="596900"/>
          </a:xfrm>
          <a:solidFill>
            <a:schemeClr val="accent6"/>
          </a:solidFill>
        </p:grpSpPr>
        <p:sp>
          <p:nvSpPr>
            <p:cNvPr id="128" name="Oval 94"/>
            <p:cNvSpPr>
              <a:spLocks noChangeArrowheads="1"/>
            </p:cNvSpPr>
            <p:nvPr/>
          </p:nvSpPr>
          <p:spPr bwMode="auto">
            <a:xfrm>
              <a:off x="2789238" y="3286125"/>
              <a:ext cx="52387" cy="52387"/>
            </a:xfrm>
            <a:prstGeom prst="ellipse">
              <a:avLst/>
            </a:prstGeom>
            <a:grpFill/>
            <a:ln w="9525">
              <a:noFill/>
              <a:round/>
              <a:headEnd/>
              <a:tailEnd/>
            </a:ln>
          </p:spPr>
          <p:txBody>
            <a:bodyPr lIns="0" rIns="0"/>
            <a:lstStyle/>
            <a:p>
              <a:pPr algn="ctr" defTabSz="1070920" eaLnBrk="0" hangingPunct="0">
                <a:lnSpc>
                  <a:spcPct val="90000"/>
                </a:lnSpc>
                <a:spcAft>
                  <a:spcPts val="1406"/>
                </a:spcAft>
                <a:buClr>
                  <a:srgbClr val="FFFFFF"/>
                </a:buClr>
                <a:defRPr/>
              </a:pPr>
              <a:endParaRPr lang="en-US" sz="1100">
                <a:solidFill>
                  <a:srgbClr val="404040"/>
                </a:solidFill>
                <a:latin typeface="Trebuchet MS" pitchFamily="34" charset="0"/>
                <a:ea typeface="MS PGothic" charset="0"/>
                <a:cs typeface="MS PGothic" charset="0"/>
              </a:endParaRPr>
            </a:p>
          </p:txBody>
        </p:sp>
        <p:sp>
          <p:nvSpPr>
            <p:cNvPr id="129" name="Freeform 95"/>
            <p:cNvSpPr>
              <a:spLocks noEditPoints="1"/>
            </p:cNvSpPr>
            <p:nvPr/>
          </p:nvSpPr>
          <p:spPr bwMode="auto">
            <a:xfrm>
              <a:off x="2790825" y="3227388"/>
              <a:ext cx="600074" cy="596900"/>
            </a:xfrm>
            <a:custGeom>
              <a:avLst/>
              <a:gdLst/>
              <a:ahLst/>
              <a:cxnLst>
                <a:cxn ang="0">
                  <a:pos x="596" y="527"/>
                </a:cxn>
                <a:cxn ang="0">
                  <a:pos x="401" y="486"/>
                </a:cxn>
                <a:cxn ang="0">
                  <a:pos x="580" y="452"/>
                </a:cxn>
                <a:cxn ang="0">
                  <a:pos x="617" y="340"/>
                </a:cxn>
                <a:cxn ang="0">
                  <a:pos x="617" y="128"/>
                </a:cxn>
                <a:cxn ang="0">
                  <a:pos x="617" y="44"/>
                </a:cxn>
                <a:cxn ang="0">
                  <a:pos x="57" y="0"/>
                </a:cxn>
                <a:cxn ang="0">
                  <a:pos x="98" y="92"/>
                </a:cxn>
                <a:cxn ang="0">
                  <a:pos x="20" y="164"/>
                </a:cxn>
                <a:cxn ang="0">
                  <a:pos x="20" y="340"/>
                </a:cxn>
                <a:cxn ang="0">
                  <a:pos x="57" y="452"/>
                </a:cxn>
                <a:cxn ang="0">
                  <a:pos x="224" y="486"/>
                </a:cxn>
                <a:cxn ang="0">
                  <a:pos x="43" y="526"/>
                </a:cxn>
                <a:cxn ang="0">
                  <a:pos x="7" y="613"/>
                </a:cxn>
                <a:cxn ang="0">
                  <a:pos x="587" y="635"/>
                </a:cxn>
                <a:cxn ang="0">
                  <a:pos x="623" y="566"/>
                </a:cxn>
                <a:cxn ang="0">
                  <a:pos x="347" y="300"/>
                </a:cxn>
                <a:cxn ang="0">
                  <a:pos x="398" y="257"/>
                </a:cxn>
                <a:cxn ang="0">
                  <a:pos x="390" y="199"/>
                </a:cxn>
                <a:cxn ang="0">
                  <a:pos x="347" y="146"/>
                </a:cxn>
                <a:cxn ang="0">
                  <a:pos x="271" y="156"/>
                </a:cxn>
                <a:cxn ang="0">
                  <a:pos x="187" y="199"/>
                </a:cxn>
                <a:cxn ang="0">
                  <a:pos x="144" y="116"/>
                </a:cxn>
                <a:cxn ang="0">
                  <a:pos x="228" y="72"/>
                </a:cxn>
                <a:cxn ang="0">
                  <a:pos x="271" y="126"/>
                </a:cxn>
                <a:cxn ang="0">
                  <a:pos x="347" y="116"/>
                </a:cxn>
                <a:cxn ang="0">
                  <a:pos x="430" y="72"/>
                </a:cxn>
                <a:cxn ang="0">
                  <a:pos x="474" y="156"/>
                </a:cxn>
                <a:cxn ang="0">
                  <a:pos x="418" y="199"/>
                </a:cxn>
                <a:cxn ang="0">
                  <a:pos x="430" y="257"/>
                </a:cxn>
                <a:cxn ang="0">
                  <a:pos x="474" y="341"/>
                </a:cxn>
                <a:cxn ang="0">
                  <a:pos x="390" y="384"/>
                </a:cxn>
              </a:cxnLst>
              <a:rect l="0" t="0" r="r" b="b"/>
              <a:pathLst>
                <a:path w="637" h="635">
                  <a:moveTo>
                    <a:pt x="623" y="566"/>
                  </a:moveTo>
                  <a:cubicBezTo>
                    <a:pt x="596" y="527"/>
                    <a:pt x="596" y="527"/>
                    <a:pt x="596" y="527"/>
                  </a:cubicBezTo>
                  <a:cubicBezTo>
                    <a:pt x="580" y="504"/>
                    <a:pt x="569" y="486"/>
                    <a:pt x="540" y="486"/>
                  </a:cubicBezTo>
                  <a:cubicBezTo>
                    <a:pt x="401" y="486"/>
                    <a:pt x="401" y="486"/>
                    <a:pt x="401" y="486"/>
                  </a:cubicBezTo>
                  <a:cubicBezTo>
                    <a:pt x="401" y="452"/>
                    <a:pt x="401" y="452"/>
                    <a:pt x="401" y="452"/>
                  </a:cubicBezTo>
                  <a:cubicBezTo>
                    <a:pt x="580" y="452"/>
                    <a:pt x="580" y="452"/>
                    <a:pt x="580" y="452"/>
                  </a:cubicBezTo>
                  <a:cubicBezTo>
                    <a:pt x="600" y="452"/>
                    <a:pt x="617" y="432"/>
                    <a:pt x="617" y="408"/>
                  </a:cubicBezTo>
                  <a:cubicBezTo>
                    <a:pt x="617" y="340"/>
                    <a:pt x="617" y="340"/>
                    <a:pt x="617" y="340"/>
                  </a:cubicBezTo>
                  <a:cubicBezTo>
                    <a:pt x="617" y="340"/>
                    <a:pt x="617" y="340"/>
                    <a:pt x="617" y="340"/>
                  </a:cubicBezTo>
                  <a:cubicBezTo>
                    <a:pt x="617" y="128"/>
                    <a:pt x="617" y="128"/>
                    <a:pt x="617" y="128"/>
                  </a:cubicBezTo>
                  <a:cubicBezTo>
                    <a:pt x="617" y="128"/>
                    <a:pt x="617" y="128"/>
                    <a:pt x="617" y="128"/>
                  </a:cubicBezTo>
                  <a:cubicBezTo>
                    <a:pt x="617" y="44"/>
                    <a:pt x="617" y="44"/>
                    <a:pt x="617" y="44"/>
                  </a:cubicBezTo>
                  <a:cubicBezTo>
                    <a:pt x="617" y="19"/>
                    <a:pt x="600" y="0"/>
                    <a:pt x="580" y="0"/>
                  </a:cubicBezTo>
                  <a:cubicBezTo>
                    <a:pt x="57" y="0"/>
                    <a:pt x="57" y="0"/>
                    <a:pt x="57" y="0"/>
                  </a:cubicBezTo>
                  <a:cubicBezTo>
                    <a:pt x="44" y="0"/>
                    <a:pt x="33" y="7"/>
                    <a:pt x="26" y="19"/>
                  </a:cubicBezTo>
                  <a:cubicBezTo>
                    <a:pt x="66" y="19"/>
                    <a:pt x="98" y="52"/>
                    <a:pt x="98" y="92"/>
                  </a:cubicBezTo>
                  <a:cubicBezTo>
                    <a:pt x="98" y="132"/>
                    <a:pt x="66" y="164"/>
                    <a:pt x="26" y="164"/>
                  </a:cubicBezTo>
                  <a:cubicBezTo>
                    <a:pt x="24" y="164"/>
                    <a:pt x="22" y="164"/>
                    <a:pt x="20" y="164"/>
                  </a:cubicBezTo>
                  <a:cubicBezTo>
                    <a:pt x="20" y="340"/>
                    <a:pt x="20" y="340"/>
                    <a:pt x="20" y="340"/>
                  </a:cubicBezTo>
                  <a:cubicBezTo>
                    <a:pt x="20" y="340"/>
                    <a:pt x="20" y="340"/>
                    <a:pt x="20" y="340"/>
                  </a:cubicBezTo>
                  <a:cubicBezTo>
                    <a:pt x="20" y="408"/>
                    <a:pt x="20" y="408"/>
                    <a:pt x="20" y="408"/>
                  </a:cubicBezTo>
                  <a:cubicBezTo>
                    <a:pt x="20" y="432"/>
                    <a:pt x="37" y="452"/>
                    <a:pt x="57" y="452"/>
                  </a:cubicBezTo>
                  <a:cubicBezTo>
                    <a:pt x="224" y="452"/>
                    <a:pt x="224" y="452"/>
                    <a:pt x="224" y="452"/>
                  </a:cubicBezTo>
                  <a:cubicBezTo>
                    <a:pt x="224" y="486"/>
                    <a:pt x="224" y="486"/>
                    <a:pt x="224" y="486"/>
                  </a:cubicBezTo>
                  <a:cubicBezTo>
                    <a:pt x="104" y="486"/>
                    <a:pt x="104" y="486"/>
                    <a:pt x="104" y="486"/>
                  </a:cubicBezTo>
                  <a:cubicBezTo>
                    <a:pt x="75" y="486"/>
                    <a:pt x="60" y="503"/>
                    <a:pt x="43" y="526"/>
                  </a:cubicBezTo>
                  <a:cubicBezTo>
                    <a:pt x="14" y="566"/>
                    <a:pt x="14" y="566"/>
                    <a:pt x="14" y="566"/>
                  </a:cubicBezTo>
                  <a:cubicBezTo>
                    <a:pt x="2" y="581"/>
                    <a:pt x="0" y="599"/>
                    <a:pt x="7" y="613"/>
                  </a:cubicBezTo>
                  <a:cubicBezTo>
                    <a:pt x="15" y="627"/>
                    <a:pt x="30" y="635"/>
                    <a:pt x="49" y="635"/>
                  </a:cubicBezTo>
                  <a:cubicBezTo>
                    <a:pt x="587" y="635"/>
                    <a:pt x="587" y="635"/>
                    <a:pt x="587" y="635"/>
                  </a:cubicBezTo>
                  <a:cubicBezTo>
                    <a:pt x="607" y="635"/>
                    <a:pt x="622" y="627"/>
                    <a:pt x="629" y="613"/>
                  </a:cubicBezTo>
                  <a:cubicBezTo>
                    <a:pt x="637" y="599"/>
                    <a:pt x="634" y="582"/>
                    <a:pt x="623" y="566"/>
                  </a:cubicBezTo>
                  <a:close/>
                  <a:moveTo>
                    <a:pt x="347" y="341"/>
                  </a:moveTo>
                  <a:cubicBezTo>
                    <a:pt x="347" y="300"/>
                    <a:pt x="347" y="300"/>
                    <a:pt x="347" y="300"/>
                  </a:cubicBezTo>
                  <a:cubicBezTo>
                    <a:pt x="347" y="276"/>
                    <a:pt x="366" y="257"/>
                    <a:pt x="390" y="257"/>
                  </a:cubicBezTo>
                  <a:cubicBezTo>
                    <a:pt x="398" y="257"/>
                    <a:pt x="398" y="257"/>
                    <a:pt x="398" y="257"/>
                  </a:cubicBezTo>
                  <a:cubicBezTo>
                    <a:pt x="398" y="199"/>
                    <a:pt x="398" y="199"/>
                    <a:pt x="398" y="199"/>
                  </a:cubicBezTo>
                  <a:cubicBezTo>
                    <a:pt x="390" y="199"/>
                    <a:pt x="390" y="199"/>
                    <a:pt x="390" y="199"/>
                  </a:cubicBezTo>
                  <a:cubicBezTo>
                    <a:pt x="366" y="199"/>
                    <a:pt x="347" y="180"/>
                    <a:pt x="347" y="156"/>
                  </a:cubicBezTo>
                  <a:cubicBezTo>
                    <a:pt x="347" y="146"/>
                    <a:pt x="347" y="146"/>
                    <a:pt x="347" y="146"/>
                  </a:cubicBezTo>
                  <a:cubicBezTo>
                    <a:pt x="271" y="146"/>
                    <a:pt x="271" y="146"/>
                    <a:pt x="271" y="146"/>
                  </a:cubicBezTo>
                  <a:cubicBezTo>
                    <a:pt x="271" y="156"/>
                    <a:pt x="271" y="156"/>
                    <a:pt x="271" y="156"/>
                  </a:cubicBezTo>
                  <a:cubicBezTo>
                    <a:pt x="271" y="180"/>
                    <a:pt x="252" y="199"/>
                    <a:pt x="228" y="199"/>
                  </a:cubicBezTo>
                  <a:cubicBezTo>
                    <a:pt x="187" y="199"/>
                    <a:pt x="187" y="199"/>
                    <a:pt x="187" y="199"/>
                  </a:cubicBezTo>
                  <a:cubicBezTo>
                    <a:pt x="164" y="199"/>
                    <a:pt x="144" y="180"/>
                    <a:pt x="144" y="156"/>
                  </a:cubicBezTo>
                  <a:cubicBezTo>
                    <a:pt x="144" y="116"/>
                    <a:pt x="144" y="116"/>
                    <a:pt x="144" y="116"/>
                  </a:cubicBezTo>
                  <a:cubicBezTo>
                    <a:pt x="144" y="92"/>
                    <a:pt x="164" y="72"/>
                    <a:pt x="187" y="72"/>
                  </a:cubicBezTo>
                  <a:cubicBezTo>
                    <a:pt x="228" y="72"/>
                    <a:pt x="228" y="72"/>
                    <a:pt x="228" y="72"/>
                  </a:cubicBezTo>
                  <a:cubicBezTo>
                    <a:pt x="252" y="72"/>
                    <a:pt x="271" y="92"/>
                    <a:pt x="271" y="116"/>
                  </a:cubicBezTo>
                  <a:cubicBezTo>
                    <a:pt x="271" y="126"/>
                    <a:pt x="271" y="126"/>
                    <a:pt x="271" y="126"/>
                  </a:cubicBezTo>
                  <a:cubicBezTo>
                    <a:pt x="347" y="126"/>
                    <a:pt x="347" y="126"/>
                    <a:pt x="347" y="126"/>
                  </a:cubicBezTo>
                  <a:cubicBezTo>
                    <a:pt x="347" y="116"/>
                    <a:pt x="347" y="116"/>
                    <a:pt x="347" y="116"/>
                  </a:cubicBezTo>
                  <a:cubicBezTo>
                    <a:pt x="347" y="92"/>
                    <a:pt x="366" y="72"/>
                    <a:pt x="390" y="72"/>
                  </a:cubicBezTo>
                  <a:cubicBezTo>
                    <a:pt x="430" y="72"/>
                    <a:pt x="430" y="72"/>
                    <a:pt x="430" y="72"/>
                  </a:cubicBezTo>
                  <a:cubicBezTo>
                    <a:pt x="454" y="72"/>
                    <a:pt x="474" y="92"/>
                    <a:pt x="474" y="116"/>
                  </a:cubicBezTo>
                  <a:cubicBezTo>
                    <a:pt x="474" y="156"/>
                    <a:pt x="474" y="156"/>
                    <a:pt x="474" y="156"/>
                  </a:cubicBezTo>
                  <a:cubicBezTo>
                    <a:pt x="474" y="180"/>
                    <a:pt x="454" y="199"/>
                    <a:pt x="430" y="199"/>
                  </a:cubicBezTo>
                  <a:cubicBezTo>
                    <a:pt x="418" y="199"/>
                    <a:pt x="418" y="199"/>
                    <a:pt x="418" y="199"/>
                  </a:cubicBezTo>
                  <a:cubicBezTo>
                    <a:pt x="418" y="257"/>
                    <a:pt x="418" y="257"/>
                    <a:pt x="418" y="257"/>
                  </a:cubicBezTo>
                  <a:cubicBezTo>
                    <a:pt x="430" y="257"/>
                    <a:pt x="430" y="257"/>
                    <a:pt x="430" y="257"/>
                  </a:cubicBezTo>
                  <a:cubicBezTo>
                    <a:pt x="454" y="257"/>
                    <a:pt x="474" y="276"/>
                    <a:pt x="474" y="300"/>
                  </a:cubicBezTo>
                  <a:cubicBezTo>
                    <a:pt x="474" y="341"/>
                    <a:pt x="474" y="341"/>
                    <a:pt x="474" y="341"/>
                  </a:cubicBezTo>
                  <a:cubicBezTo>
                    <a:pt x="474" y="364"/>
                    <a:pt x="454" y="384"/>
                    <a:pt x="430" y="384"/>
                  </a:cubicBezTo>
                  <a:cubicBezTo>
                    <a:pt x="390" y="384"/>
                    <a:pt x="390" y="384"/>
                    <a:pt x="390" y="384"/>
                  </a:cubicBezTo>
                  <a:cubicBezTo>
                    <a:pt x="366" y="384"/>
                    <a:pt x="347" y="364"/>
                    <a:pt x="347" y="341"/>
                  </a:cubicBezTo>
                  <a:close/>
                </a:path>
              </a:pathLst>
            </a:custGeom>
            <a:grpFill/>
            <a:ln w="9525">
              <a:noFill/>
              <a:round/>
              <a:headEnd/>
              <a:tailEnd/>
            </a:ln>
          </p:spPr>
          <p:txBody>
            <a:bodyPr lIns="0" rIns="0"/>
            <a:lstStyle/>
            <a:p>
              <a:pPr algn="ctr" defTabSz="1070920" eaLnBrk="0" hangingPunct="0">
                <a:lnSpc>
                  <a:spcPct val="90000"/>
                </a:lnSpc>
                <a:spcAft>
                  <a:spcPts val="1406"/>
                </a:spcAft>
                <a:buClr>
                  <a:srgbClr val="FFFFFF"/>
                </a:buClr>
                <a:defRPr/>
              </a:pPr>
              <a:endParaRPr lang="en-US" sz="1100">
                <a:solidFill>
                  <a:srgbClr val="404040"/>
                </a:solidFill>
                <a:latin typeface="Trebuchet MS" pitchFamily="34" charset="0"/>
                <a:ea typeface="MS PGothic" charset="0"/>
                <a:cs typeface="MS PGothic" charset="0"/>
              </a:endParaRPr>
            </a:p>
          </p:txBody>
        </p:sp>
      </p:grpSp>
      <p:sp>
        <p:nvSpPr>
          <p:cNvPr id="32814" name="TextBox 129"/>
          <p:cNvSpPr txBox="1">
            <a:spLocks noChangeArrowheads="1"/>
          </p:cNvSpPr>
          <p:nvPr/>
        </p:nvSpPr>
        <p:spPr bwMode="auto">
          <a:xfrm>
            <a:off x="8461381" y="1754192"/>
            <a:ext cx="342583" cy="415925"/>
          </a:xfrm>
          <a:prstGeom prst="rect">
            <a:avLst/>
          </a:prstGeom>
          <a:noFill/>
          <a:ln w="9525">
            <a:noFill/>
            <a:miter lim="800000"/>
            <a:headEnd/>
            <a:tailEnd/>
          </a:ln>
        </p:spPr>
        <p:txBody>
          <a:bodyPr lIns="0" tIns="53547" rIns="0" bIns="53547">
            <a:spAutoFit/>
          </a:bodyPr>
          <a:lstStyle/>
          <a:p>
            <a:pPr algn="ctr" defTabSz="1069975">
              <a:lnSpc>
                <a:spcPct val="90000"/>
              </a:lnSpc>
            </a:pPr>
            <a:r>
              <a:rPr lang="en-US" sz="1100">
                <a:solidFill>
                  <a:srgbClr val="404040"/>
                </a:solidFill>
                <a:latin typeface="Trebuchet MS" pitchFamily="34" charset="0"/>
              </a:rPr>
              <a:t>OSS BSS</a:t>
            </a:r>
          </a:p>
        </p:txBody>
      </p:sp>
      <p:grpSp>
        <p:nvGrpSpPr>
          <p:cNvPr id="27" name="Group 85"/>
          <p:cNvGrpSpPr>
            <a:grpSpLocks/>
          </p:cNvGrpSpPr>
          <p:nvPr/>
        </p:nvGrpSpPr>
        <p:grpSpPr bwMode="auto">
          <a:xfrm>
            <a:off x="9475790" y="1718884"/>
            <a:ext cx="470750" cy="280651"/>
            <a:chOff x="1644650" y="2241550"/>
            <a:chExt cx="925513" cy="641350"/>
          </a:xfrm>
          <a:solidFill>
            <a:schemeClr val="accent5">
              <a:lumMod val="50000"/>
            </a:schemeClr>
          </a:solidFill>
        </p:grpSpPr>
        <p:sp>
          <p:nvSpPr>
            <p:cNvPr id="132" name="Oval 67"/>
            <p:cNvSpPr>
              <a:spLocks noChangeArrowheads="1"/>
            </p:cNvSpPr>
            <p:nvPr/>
          </p:nvSpPr>
          <p:spPr bwMode="auto">
            <a:xfrm>
              <a:off x="1658938" y="2254250"/>
              <a:ext cx="50800" cy="52388"/>
            </a:xfrm>
            <a:prstGeom prst="ellipse">
              <a:avLst/>
            </a:prstGeom>
            <a:grpFill/>
            <a:ln w="9525">
              <a:noFill/>
              <a:round/>
              <a:headEnd/>
              <a:tailEnd/>
            </a:ln>
          </p:spPr>
          <p:txBody>
            <a:bodyPr lIns="0" tIns="0" rIns="0" bIns="0"/>
            <a:lstStyle/>
            <a:p>
              <a:pPr algn="ctr" defTabSz="1070920" eaLnBrk="0" hangingPunct="0">
                <a:lnSpc>
                  <a:spcPct val="90000"/>
                </a:lnSpc>
                <a:spcAft>
                  <a:spcPts val="1406"/>
                </a:spcAft>
                <a:buClr>
                  <a:srgbClr val="FFFFFF"/>
                </a:buClr>
                <a:defRPr/>
              </a:pPr>
              <a:endParaRPr lang="en-US" sz="1100">
                <a:solidFill>
                  <a:srgbClr val="404040"/>
                </a:solidFill>
                <a:latin typeface="Trebuchet MS" pitchFamily="34" charset="0"/>
                <a:ea typeface="MS PGothic" pitchFamily="34" charset="-128"/>
                <a:cs typeface="MS PGothic" pitchFamily="34" charset="-128"/>
              </a:endParaRPr>
            </a:p>
          </p:txBody>
        </p:sp>
        <p:sp>
          <p:nvSpPr>
            <p:cNvPr id="133" name="Freeform 68"/>
            <p:cNvSpPr>
              <a:spLocks noEditPoints="1"/>
            </p:cNvSpPr>
            <p:nvPr/>
          </p:nvSpPr>
          <p:spPr bwMode="auto">
            <a:xfrm>
              <a:off x="1644650" y="2241550"/>
              <a:ext cx="925513" cy="641350"/>
            </a:xfrm>
            <a:custGeom>
              <a:avLst/>
              <a:gdLst>
                <a:gd name="T0" fmla="*/ 2147483647 w 984"/>
                <a:gd name="T1" fmla="*/ 2147483647 h 681"/>
                <a:gd name="T2" fmla="*/ 2147483647 w 984"/>
                <a:gd name="T3" fmla="*/ 2147483647 h 681"/>
                <a:gd name="T4" fmla="*/ 2147483647 w 984"/>
                <a:gd name="T5" fmla="*/ 2147483647 h 681"/>
                <a:gd name="T6" fmla="*/ 2147483647 w 984"/>
                <a:gd name="T7" fmla="*/ 0 h 681"/>
                <a:gd name="T8" fmla="*/ 2147483647 w 984"/>
                <a:gd name="T9" fmla="*/ 0 h 681"/>
                <a:gd name="T10" fmla="*/ 2147483647 w 984"/>
                <a:gd name="T11" fmla="*/ 2147483647 h 681"/>
                <a:gd name="T12" fmla="*/ 2147483647 w 984"/>
                <a:gd name="T13" fmla="*/ 2147483647 h 681"/>
                <a:gd name="T14" fmla="*/ 0 w 984"/>
                <a:gd name="T15" fmla="*/ 2147483647 h 681"/>
                <a:gd name="T16" fmla="*/ 0 w 984"/>
                <a:gd name="T17" fmla="*/ 2147483647 h 681"/>
                <a:gd name="T18" fmla="*/ 2147483647 w 984"/>
                <a:gd name="T19" fmla="*/ 2147483647 h 681"/>
                <a:gd name="T20" fmla="*/ 2147483647 w 984"/>
                <a:gd name="T21" fmla="*/ 2147483647 h 681"/>
                <a:gd name="T22" fmla="*/ 2147483647 w 984"/>
                <a:gd name="T23" fmla="*/ 2147483647 h 681"/>
                <a:gd name="T24" fmla="*/ 2147483647 w 984"/>
                <a:gd name="T25" fmla="*/ 2147483647 h 681"/>
                <a:gd name="T26" fmla="*/ 2147483647 w 984"/>
                <a:gd name="T27" fmla="*/ 2147483647 h 681"/>
                <a:gd name="T28" fmla="*/ 2147483647 w 984"/>
                <a:gd name="T29" fmla="*/ 2147483647 h 681"/>
                <a:gd name="T30" fmla="*/ 2147483647 w 984"/>
                <a:gd name="T31" fmla="*/ 2147483647 h 681"/>
                <a:gd name="T32" fmla="*/ 2147483647 w 984"/>
                <a:gd name="T33" fmla="*/ 2147483647 h 681"/>
                <a:gd name="T34" fmla="*/ 2147483647 w 984"/>
                <a:gd name="T35" fmla="*/ 2147483647 h 681"/>
                <a:gd name="T36" fmla="*/ 2147483647 w 984"/>
                <a:gd name="T37" fmla="*/ 2147483647 h 681"/>
                <a:gd name="T38" fmla="*/ 2147483647 w 984"/>
                <a:gd name="T39" fmla="*/ 2147483647 h 681"/>
                <a:gd name="T40" fmla="*/ 2147483647 w 984"/>
                <a:gd name="T41" fmla="*/ 2147483647 h 681"/>
                <a:gd name="T42" fmla="*/ 2147483647 w 984"/>
                <a:gd name="T43" fmla="*/ 2147483647 h 681"/>
                <a:gd name="T44" fmla="*/ 2147483647 w 984"/>
                <a:gd name="T45" fmla="*/ 2147483647 h 681"/>
                <a:gd name="T46" fmla="*/ 2147483647 w 984"/>
                <a:gd name="T47" fmla="*/ 2147483647 h 681"/>
                <a:gd name="T48" fmla="*/ 2147483647 w 984"/>
                <a:gd name="T49" fmla="*/ 2147483647 h 681"/>
                <a:gd name="T50" fmla="*/ 2147483647 w 984"/>
                <a:gd name="T51" fmla="*/ 2147483647 h 681"/>
                <a:gd name="T52" fmla="*/ 2147483647 w 984"/>
                <a:gd name="T53" fmla="*/ 2147483647 h 681"/>
                <a:gd name="T54" fmla="*/ 2147483647 w 984"/>
                <a:gd name="T55" fmla="*/ 2147483647 h 681"/>
                <a:gd name="T56" fmla="*/ 2147483647 w 984"/>
                <a:gd name="T57" fmla="*/ 2147483647 h 681"/>
                <a:gd name="T58" fmla="*/ 2147483647 w 984"/>
                <a:gd name="T59" fmla="*/ 2147483647 h 681"/>
                <a:gd name="T60" fmla="*/ 2147483647 w 984"/>
                <a:gd name="T61" fmla="*/ 2147483647 h 681"/>
                <a:gd name="T62" fmla="*/ 2147483647 w 984"/>
                <a:gd name="T63" fmla="*/ 2147483647 h 681"/>
                <a:gd name="T64" fmla="*/ 2147483647 w 984"/>
                <a:gd name="T65" fmla="*/ 2147483647 h 681"/>
                <a:gd name="T66" fmla="*/ 2147483647 w 984"/>
                <a:gd name="T67" fmla="*/ 2147483647 h 681"/>
                <a:gd name="T68" fmla="*/ 2147483647 w 984"/>
                <a:gd name="T69" fmla="*/ 2147483647 h 681"/>
                <a:gd name="T70" fmla="*/ 2147483647 w 984"/>
                <a:gd name="T71" fmla="*/ 2147483647 h 681"/>
                <a:gd name="T72" fmla="*/ 2147483647 w 984"/>
                <a:gd name="T73" fmla="*/ 2147483647 h 681"/>
                <a:gd name="T74" fmla="*/ 2147483647 w 984"/>
                <a:gd name="T75" fmla="*/ 2147483647 h 681"/>
                <a:gd name="T76" fmla="*/ 2147483647 w 984"/>
                <a:gd name="T77" fmla="*/ 2147483647 h 681"/>
                <a:gd name="T78" fmla="*/ 2147483647 w 984"/>
                <a:gd name="T79" fmla="*/ 2147483647 h 681"/>
                <a:gd name="T80" fmla="*/ 2147483647 w 984"/>
                <a:gd name="T81" fmla="*/ 2147483647 h 681"/>
                <a:gd name="T82" fmla="*/ 2147483647 w 984"/>
                <a:gd name="T83" fmla="*/ 2147483647 h 681"/>
                <a:gd name="T84" fmla="*/ 2147483647 w 984"/>
                <a:gd name="T85" fmla="*/ 2147483647 h 681"/>
                <a:gd name="T86" fmla="*/ 2147483647 w 984"/>
                <a:gd name="T87" fmla="*/ 2147483647 h 681"/>
                <a:gd name="T88" fmla="*/ 2147483647 w 984"/>
                <a:gd name="T89" fmla="*/ 2147483647 h 681"/>
                <a:gd name="T90" fmla="*/ 2147483647 w 984"/>
                <a:gd name="T91" fmla="*/ 2147483647 h 681"/>
                <a:gd name="T92" fmla="*/ 2147483647 w 984"/>
                <a:gd name="T93" fmla="*/ 2147483647 h 681"/>
                <a:gd name="T94" fmla="*/ 2147483647 w 984"/>
                <a:gd name="T95" fmla="*/ 2147483647 h 681"/>
                <a:gd name="T96" fmla="*/ 2147483647 w 984"/>
                <a:gd name="T97" fmla="*/ 2147483647 h 681"/>
                <a:gd name="T98" fmla="*/ 2147483647 w 984"/>
                <a:gd name="T99" fmla="*/ 2147483647 h 681"/>
                <a:gd name="T100" fmla="*/ 2147483647 w 984"/>
                <a:gd name="T101" fmla="*/ 2147483647 h 681"/>
                <a:gd name="T102" fmla="*/ 2147483647 w 984"/>
                <a:gd name="T103" fmla="*/ 2147483647 h 681"/>
                <a:gd name="T104" fmla="*/ 2147483647 w 984"/>
                <a:gd name="T105" fmla="*/ 2147483647 h 681"/>
                <a:gd name="T106" fmla="*/ 2147483647 w 984"/>
                <a:gd name="T107" fmla="*/ 2147483647 h 681"/>
                <a:gd name="T108" fmla="*/ 2147483647 w 984"/>
                <a:gd name="T109" fmla="*/ 2147483647 h 681"/>
                <a:gd name="T110" fmla="*/ 2147483647 w 984"/>
                <a:gd name="T111" fmla="*/ 2147483647 h 681"/>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984"/>
                <a:gd name="T169" fmla="*/ 0 h 681"/>
                <a:gd name="T170" fmla="*/ 984 w 984"/>
                <a:gd name="T171" fmla="*/ 681 h 681"/>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984" h="681">
                  <a:moveTo>
                    <a:pt x="950" y="151"/>
                  </a:moveTo>
                  <a:cubicBezTo>
                    <a:pt x="625" y="151"/>
                    <a:pt x="625" y="151"/>
                    <a:pt x="625" y="151"/>
                  </a:cubicBezTo>
                  <a:cubicBezTo>
                    <a:pt x="625" y="41"/>
                    <a:pt x="625" y="41"/>
                    <a:pt x="625" y="41"/>
                  </a:cubicBezTo>
                  <a:cubicBezTo>
                    <a:pt x="625" y="18"/>
                    <a:pt x="613" y="0"/>
                    <a:pt x="590" y="0"/>
                  </a:cubicBezTo>
                  <a:cubicBezTo>
                    <a:pt x="101" y="0"/>
                    <a:pt x="101" y="0"/>
                    <a:pt x="101" y="0"/>
                  </a:cubicBezTo>
                  <a:cubicBezTo>
                    <a:pt x="109" y="11"/>
                    <a:pt x="114" y="26"/>
                    <a:pt x="114" y="41"/>
                  </a:cubicBezTo>
                  <a:cubicBezTo>
                    <a:pt x="114" y="80"/>
                    <a:pt x="82" y="113"/>
                    <a:pt x="42" y="113"/>
                  </a:cubicBezTo>
                  <a:cubicBezTo>
                    <a:pt x="26" y="113"/>
                    <a:pt x="12" y="107"/>
                    <a:pt x="0" y="99"/>
                  </a:cubicBezTo>
                  <a:cubicBezTo>
                    <a:pt x="0" y="639"/>
                    <a:pt x="0" y="639"/>
                    <a:pt x="0" y="639"/>
                  </a:cubicBezTo>
                  <a:cubicBezTo>
                    <a:pt x="0" y="662"/>
                    <a:pt x="18" y="680"/>
                    <a:pt x="41" y="680"/>
                  </a:cubicBezTo>
                  <a:cubicBezTo>
                    <a:pt x="474" y="680"/>
                    <a:pt x="474" y="680"/>
                    <a:pt x="474" y="680"/>
                  </a:cubicBezTo>
                  <a:cubicBezTo>
                    <a:pt x="478" y="681"/>
                    <a:pt x="481" y="681"/>
                    <a:pt x="484" y="681"/>
                  </a:cubicBezTo>
                  <a:cubicBezTo>
                    <a:pt x="943" y="681"/>
                    <a:pt x="943" y="681"/>
                    <a:pt x="943" y="681"/>
                  </a:cubicBezTo>
                  <a:cubicBezTo>
                    <a:pt x="966" y="681"/>
                    <a:pt x="984" y="663"/>
                    <a:pt x="984" y="640"/>
                  </a:cubicBezTo>
                  <a:cubicBezTo>
                    <a:pt x="984" y="192"/>
                    <a:pt x="984" y="192"/>
                    <a:pt x="984" y="192"/>
                  </a:cubicBezTo>
                  <a:cubicBezTo>
                    <a:pt x="984" y="169"/>
                    <a:pt x="973" y="151"/>
                    <a:pt x="950" y="151"/>
                  </a:cubicBezTo>
                  <a:close/>
                  <a:moveTo>
                    <a:pt x="465" y="121"/>
                  </a:moveTo>
                  <a:cubicBezTo>
                    <a:pt x="515" y="121"/>
                    <a:pt x="515" y="121"/>
                    <a:pt x="515" y="121"/>
                  </a:cubicBezTo>
                  <a:cubicBezTo>
                    <a:pt x="515" y="188"/>
                    <a:pt x="515" y="188"/>
                    <a:pt x="515" y="188"/>
                  </a:cubicBezTo>
                  <a:cubicBezTo>
                    <a:pt x="465" y="188"/>
                    <a:pt x="465" y="188"/>
                    <a:pt x="465" y="188"/>
                  </a:cubicBezTo>
                  <a:lnTo>
                    <a:pt x="465" y="121"/>
                  </a:lnTo>
                  <a:close/>
                  <a:moveTo>
                    <a:pt x="161" y="550"/>
                  </a:moveTo>
                  <a:cubicBezTo>
                    <a:pt x="112" y="550"/>
                    <a:pt x="112" y="550"/>
                    <a:pt x="112" y="550"/>
                  </a:cubicBezTo>
                  <a:cubicBezTo>
                    <a:pt x="112" y="483"/>
                    <a:pt x="112" y="483"/>
                    <a:pt x="112" y="483"/>
                  </a:cubicBezTo>
                  <a:cubicBezTo>
                    <a:pt x="161" y="483"/>
                    <a:pt x="161" y="483"/>
                    <a:pt x="161" y="483"/>
                  </a:cubicBezTo>
                  <a:lnTo>
                    <a:pt x="161" y="550"/>
                  </a:lnTo>
                  <a:close/>
                  <a:moveTo>
                    <a:pt x="161" y="309"/>
                  </a:moveTo>
                  <a:cubicBezTo>
                    <a:pt x="112" y="309"/>
                    <a:pt x="112" y="309"/>
                    <a:pt x="112" y="309"/>
                  </a:cubicBezTo>
                  <a:cubicBezTo>
                    <a:pt x="112" y="241"/>
                    <a:pt x="112" y="241"/>
                    <a:pt x="112" y="241"/>
                  </a:cubicBezTo>
                  <a:cubicBezTo>
                    <a:pt x="161" y="241"/>
                    <a:pt x="161" y="241"/>
                    <a:pt x="161" y="241"/>
                  </a:cubicBezTo>
                  <a:lnTo>
                    <a:pt x="161" y="309"/>
                  </a:lnTo>
                  <a:close/>
                  <a:moveTo>
                    <a:pt x="279" y="550"/>
                  </a:moveTo>
                  <a:cubicBezTo>
                    <a:pt x="230" y="550"/>
                    <a:pt x="230" y="550"/>
                    <a:pt x="230" y="550"/>
                  </a:cubicBezTo>
                  <a:cubicBezTo>
                    <a:pt x="230" y="483"/>
                    <a:pt x="230" y="483"/>
                    <a:pt x="230" y="483"/>
                  </a:cubicBezTo>
                  <a:cubicBezTo>
                    <a:pt x="279" y="483"/>
                    <a:pt x="279" y="483"/>
                    <a:pt x="279" y="483"/>
                  </a:cubicBezTo>
                  <a:lnTo>
                    <a:pt x="279" y="550"/>
                  </a:lnTo>
                  <a:close/>
                  <a:moveTo>
                    <a:pt x="397" y="188"/>
                  </a:moveTo>
                  <a:cubicBezTo>
                    <a:pt x="347" y="188"/>
                    <a:pt x="347" y="188"/>
                    <a:pt x="347" y="188"/>
                  </a:cubicBezTo>
                  <a:cubicBezTo>
                    <a:pt x="347" y="121"/>
                    <a:pt x="347" y="121"/>
                    <a:pt x="347" y="121"/>
                  </a:cubicBezTo>
                  <a:cubicBezTo>
                    <a:pt x="397" y="121"/>
                    <a:pt x="397" y="121"/>
                    <a:pt x="397" y="121"/>
                  </a:cubicBezTo>
                  <a:lnTo>
                    <a:pt x="397" y="188"/>
                  </a:lnTo>
                  <a:close/>
                  <a:moveTo>
                    <a:pt x="903" y="599"/>
                  </a:moveTo>
                  <a:cubicBezTo>
                    <a:pt x="625" y="599"/>
                    <a:pt x="625" y="599"/>
                    <a:pt x="625" y="599"/>
                  </a:cubicBezTo>
                  <a:cubicBezTo>
                    <a:pt x="625" y="551"/>
                    <a:pt x="625" y="551"/>
                    <a:pt x="625" y="551"/>
                  </a:cubicBezTo>
                  <a:cubicBezTo>
                    <a:pt x="903" y="551"/>
                    <a:pt x="903" y="551"/>
                    <a:pt x="903" y="551"/>
                  </a:cubicBezTo>
                  <a:lnTo>
                    <a:pt x="903" y="599"/>
                  </a:lnTo>
                  <a:close/>
                  <a:moveTo>
                    <a:pt x="903" y="469"/>
                  </a:moveTo>
                  <a:cubicBezTo>
                    <a:pt x="625" y="469"/>
                    <a:pt x="625" y="469"/>
                    <a:pt x="625" y="469"/>
                  </a:cubicBezTo>
                  <a:cubicBezTo>
                    <a:pt x="625" y="420"/>
                    <a:pt x="625" y="420"/>
                    <a:pt x="625" y="420"/>
                  </a:cubicBezTo>
                  <a:cubicBezTo>
                    <a:pt x="903" y="420"/>
                    <a:pt x="903" y="420"/>
                    <a:pt x="903" y="420"/>
                  </a:cubicBezTo>
                  <a:lnTo>
                    <a:pt x="903" y="469"/>
                  </a:lnTo>
                  <a:close/>
                  <a:moveTo>
                    <a:pt x="903" y="339"/>
                  </a:moveTo>
                  <a:cubicBezTo>
                    <a:pt x="625" y="339"/>
                    <a:pt x="625" y="339"/>
                    <a:pt x="625" y="339"/>
                  </a:cubicBezTo>
                  <a:cubicBezTo>
                    <a:pt x="625" y="290"/>
                    <a:pt x="625" y="290"/>
                    <a:pt x="625" y="290"/>
                  </a:cubicBezTo>
                  <a:cubicBezTo>
                    <a:pt x="903" y="290"/>
                    <a:pt x="903" y="290"/>
                    <a:pt x="903" y="290"/>
                  </a:cubicBezTo>
                  <a:lnTo>
                    <a:pt x="903" y="339"/>
                  </a:lnTo>
                  <a:close/>
                </a:path>
              </a:pathLst>
            </a:custGeom>
            <a:grpFill/>
            <a:ln w="9525">
              <a:noFill/>
              <a:round/>
              <a:headEnd/>
              <a:tailEnd/>
            </a:ln>
          </p:spPr>
          <p:txBody>
            <a:bodyPr lIns="0" tIns="0" rIns="0" bIns="0"/>
            <a:lstStyle/>
            <a:p>
              <a:pPr algn="ctr" defTabSz="1070920" eaLnBrk="0" hangingPunct="0">
                <a:lnSpc>
                  <a:spcPct val="90000"/>
                </a:lnSpc>
                <a:spcAft>
                  <a:spcPts val="1406"/>
                </a:spcAft>
                <a:buClr>
                  <a:srgbClr val="FFFFFF"/>
                </a:buClr>
                <a:defRPr/>
              </a:pPr>
              <a:endParaRPr lang="en-US" sz="1100">
                <a:solidFill>
                  <a:srgbClr val="404040"/>
                </a:solidFill>
                <a:latin typeface="Trebuchet MS" pitchFamily="34" charset="0"/>
                <a:ea typeface="MS PGothic" pitchFamily="34" charset="-128"/>
                <a:cs typeface="MS PGothic" pitchFamily="34" charset="-128"/>
              </a:endParaRPr>
            </a:p>
          </p:txBody>
        </p:sp>
      </p:grpSp>
      <p:sp>
        <p:nvSpPr>
          <p:cNvPr id="32816" name="TextBox 133"/>
          <p:cNvSpPr txBox="1">
            <a:spLocks noChangeArrowheads="1"/>
          </p:cNvSpPr>
          <p:nvPr/>
        </p:nvSpPr>
        <p:spPr bwMode="auto">
          <a:xfrm>
            <a:off x="9319901" y="1968507"/>
            <a:ext cx="1467327" cy="260489"/>
          </a:xfrm>
          <a:prstGeom prst="rect">
            <a:avLst/>
          </a:prstGeom>
          <a:noFill/>
          <a:ln w="9525">
            <a:noFill/>
            <a:miter lim="800000"/>
            <a:headEnd/>
            <a:tailEnd/>
          </a:ln>
        </p:spPr>
        <p:txBody>
          <a:bodyPr lIns="0" tIns="53547" rIns="0" bIns="53547">
            <a:spAutoFit/>
          </a:bodyPr>
          <a:lstStyle/>
          <a:p>
            <a:pPr algn="ctr" defTabSz="1069975">
              <a:lnSpc>
                <a:spcPct val="90000"/>
              </a:lnSpc>
            </a:pPr>
            <a:r>
              <a:rPr lang="en-US" sz="1100">
                <a:solidFill>
                  <a:srgbClr val="404040"/>
                </a:solidFill>
                <a:latin typeface="Trebuchet MS" pitchFamily="34" charset="0"/>
              </a:rPr>
              <a:t>Enterprise services</a:t>
            </a:r>
          </a:p>
        </p:txBody>
      </p:sp>
      <p:sp>
        <p:nvSpPr>
          <p:cNvPr id="32817" name="TextBox 134"/>
          <p:cNvSpPr txBox="1">
            <a:spLocks noChangeArrowheads="1"/>
          </p:cNvSpPr>
          <p:nvPr/>
        </p:nvSpPr>
        <p:spPr bwMode="auto">
          <a:xfrm>
            <a:off x="6837210" y="1746254"/>
            <a:ext cx="1069023" cy="260489"/>
          </a:xfrm>
          <a:prstGeom prst="rect">
            <a:avLst/>
          </a:prstGeom>
          <a:noFill/>
          <a:ln w="9525">
            <a:noFill/>
            <a:miter lim="800000"/>
            <a:headEnd/>
            <a:tailEnd/>
          </a:ln>
        </p:spPr>
        <p:txBody>
          <a:bodyPr lIns="0" tIns="53547" rIns="0" bIns="53547">
            <a:spAutoFit/>
          </a:bodyPr>
          <a:lstStyle/>
          <a:p>
            <a:pPr algn="ctr" defTabSz="1069975">
              <a:lnSpc>
                <a:spcPct val="90000"/>
              </a:lnSpc>
            </a:pPr>
            <a:r>
              <a:rPr lang="en-US" sz="1100" dirty="0" smtClean="0">
                <a:solidFill>
                  <a:srgbClr val="404040"/>
                </a:solidFill>
                <a:latin typeface="Trebuchet MS" pitchFamily="34" charset="0"/>
              </a:rPr>
              <a:t>NFV </a:t>
            </a:r>
            <a:r>
              <a:rPr lang="en-US" sz="1100" dirty="0">
                <a:solidFill>
                  <a:srgbClr val="404040"/>
                </a:solidFill>
                <a:latin typeface="Trebuchet MS" pitchFamily="34" charset="0"/>
              </a:rPr>
              <a:t>Platform</a:t>
            </a:r>
          </a:p>
        </p:txBody>
      </p:sp>
      <p:sp>
        <p:nvSpPr>
          <p:cNvPr id="32818" name="TextBox 135"/>
          <p:cNvSpPr txBox="1">
            <a:spLocks noChangeArrowheads="1"/>
          </p:cNvSpPr>
          <p:nvPr/>
        </p:nvSpPr>
        <p:spPr bwMode="auto">
          <a:xfrm>
            <a:off x="8847778" y="3063522"/>
            <a:ext cx="1844993" cy="412839"/>
          </a:xfrm>
          <a:prstGeom prst="rect">
            <a:avLst/>
          </a:prstGeom>
          <a:noFill/>
          <a:ln w="9525">
            <a:noFill/>
            <a:miter lim="800000"/>
            <a:headEnd/>
            <a:tailEnd/>
          </a:ln>
        </p:spPr>
        <p:txBody>
          <a:bodyPr lIns="0" tIns="53547" rIns="0" bIns="53547">
            <a:spAutoFit/>
          </a:bodyPr>
          <a:lstStyle/>
          <a:p>
            <a:pPr algn="ctr" defTabSz="1069975">
              <a:lnSpc>
                <a:spcPct val="90000"/>
              </a:lnSpc>
            </a:pPr>
            <a:r>
              <a:rPr lang="en-US" sz="1100" dirty="0" smtClean="0">
                <a:solidFill>
                  <a:srgbClr val="404040"/>
                </a:solidFill>
                <a:latin typeface="Trebuchet MS" pitchFamily="34" charset="0"/>
              </a:rPr>
              <a:t>Simple general purpose programmable networking</a:t>
            </a:r>
            <a:endParaRPr lang="en-US" sz="1100" dirty="0">
              <a:solidFill>
                <a:srgbClr val="404040"/>
              </a:solidFill>
              <a:latin typeface="Trebuchet MS" pitchFamily="34" charset="0"/>
            </a:endParaRPr>
          </a:p>
        </p:txBody>
      </p:sp>
      <p:grpSp>
        <p:nvGrpSpPr>
          <p:cNvPr id="28" name="Group 136"/>
          <p:cNvGrpSpPr>
            <a:grpSpLocks/>
          </p:cNvGrpSpPr>
          <p:nvPr/>
        </p:nvGrpSpPr>
        <p:grpSpPr bwMode="auto">
          <a:xfrm>
            <a:off x="7838125" y="3708400"/>
            <a:ext cx="1329055" cy="331788"/>
            <a:chOff x="6750652" y="3632715"/>
            <a:chExt cx="1842348" cy="464522"/>
          </a:xfrm>
        </p:grpSpPr>
        <p:sp>
          <p:nvSpPr>
            <p:cNvPr id="32853" name="Freeform 137"/>
            <p:cNvSpPr>
              <a:spLocks noEditPoints="1"/>
            </p:cNvSpPr>
            <p:nvPr/>
          </p:nvSpPr>
          <p:spPr bwMode="auto">
            <a:xfrm>
              <a:off x="7116454" y="3632715"/>
              <a:ext cx="173376" cy="464522"/>
            </a:xfrm>
            <a:custGeom>
              <a:avLst/>
              <a:gdLst>
                <a:gd name="T0" fmla="*/ 86421 w 325"/>
                <a:gd name="T1" fmla="*/ 99360 h 921"/>
                <a:gd name="T2" fmla="*/ 139234 w 325"/>
                <a:gd name="T3" fmla="*/ 49428 h 921"/>
                <a:gd name="T4" fmla="*/ 86421 w 325"/>
                <a:gd name="T5" fmla="*/ 0 h 921"/>
                <a:gd name="T6" fmla="*/ 34142 w 325"/>
                <a:gd name="T7" fmla="*/ 49428 h 921"/>
                <a:gd name="T8" fmla="*/ 86421 w 325"/>
                <a:gd name="T9" fmla="*/ 99360 h 921"/>
                <a:gd name="T10" fmla="*/ 109894 w 325"/>
                <a:gd name="T11" fmla="*/ 107935 h 921"/>
                <a:gd name="T12" fmla="*/ 62949 w 325"/>
                <a:gd name="T13" fmla="*/ 107935 h 921"/>
                <a:gd name="T14" fmla="*/ 49079 w 325"/>
                <a:gd name="T15" fmla="*/ 109952 h 921"/>
                <a:gd name="T16" fmla="*/ 56547 w 325"/>
                <a:gd name="T17" fmla="*/ 130127 h 921"/>
                <a:gd name="T18" fmla="*/ 21872 w 325"/>
                <a:gd name="T19" fmla="*/ 162911 h 921"/>
                <a:gd name="T20" fmla="*/ 1067 w 325"/>
                <a:gd name="T21" fmla="*/ 156354 h 921"/>
                <a:gd name="T22" fmla="*/ 0 w 325"/>
                <a:gd name="T23" fmla="*/ 167954 h 921"/>
                <a:gd name="T24" fmla="*/ 0 w 325"/>
                <a:gd name="T25" fmla="*/ 257227 h 921"/>
                <a:gd name="T26" fmla="*/ 32008 w 325"/>
                <a:gd name="T27" fmla="*/ 309177 h 921"/>
                <a:gd name="T28" fmla="*/ 32008 w 325"/>
                <a:gd name="T29" fmla="*/ 459478 h 921"/>
                <a:gd name="T30" fmla="*/ 37343 w 325"/>
                <a:gd name="T31" fmla="*/ 464522 h 921"/>
                <a:gd name="T32" fmla="*/ 135500 w 325"/>
                <a:gd name="T33" fmla="*/ 464522 h 921"/>
                <a:gd name="T34" fmla="*/ 140835 w 325"/>
                <a:gd name="T35" fmla="*/ 459478 h 921"/>
                <a:gd name="T36" fmla="*/ 140835 w 325"/>
                <a:gd name="T37" fmla="*/ 309177 h 921"/>
                <a:gd name="T38" fmla="*/ 173376 w 325"/>
                <a:gd name="T39" fmla="*/ 257227 h 921"/>
                <a:gd name="T40" fmla="*/ 173376 w 325"/>
                <a:gd name="T41" fmla="*/ 167954 h 921"/>
                <a:gd name="T42" fmla="*/ 109894 w 325"/>
                <a:gd name="T43" fmla="*/ 107935 h 921"/>
                <a:gd name="T44" fmla="*/ 23472 w 325"/>
                <a:gd name="T45" fmla="*/ 143240 h 921"/>
                <a:gd name="T46" fmla="*/ 36809 w 325"/>
                <a:gd name="T47" fmla="*/ 130631 h 921"/>
                <a:gd name="T48" fmla="*/ 23472 w 325"/>
                <a:gd name="T49" fmla="*/ 118022 h 921"/>
                <a:gd name="T50" fmla="*/ 10136 w 325"/>
                <a:gd name="T51" fmla="*/ 130631 h 921"/>
                <a:gd name="T52" fmla="*/ 23472 w 325"/>
                <a:gd name="T53" fmla="*/ 143240 h 921"/>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325"/>
                <a:gd name="T82" fmla="*/ 0 h 921"/>
                <a:gd name="T83" fmla="*/ 325 w 325"/>
                <a:gd name="T84" fmla="*/ 921 h 921"/>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325" h="921">
                  <a:moveTo>
                    <a:pt x="162" y="197"/>
                  </a:moveTo>
                  <a:cubicBezTo>
                    <a:pt x="217" y="197"/>
                    <a:pt x="261" y="153"/>
                    <a:pt x="261" y="98"/>
                  </a:cubicBezTo>
                  <a:cubicBezTo>
                    <a:pt x="261" y="44"/>
                    <a:pt x="217" y="0"/>
                    <a:pt x="162" y="0"/>
                  </a:cubicBezTo>
                  <a:cubicBezTo>
                    <a:pt x="108" y="0"/>
                    <a:pt x="64" y="44"/>
                    <a:pt x="64" y="98"/>
                  </a:cubicBezTo>
                  <a:cubicBezTo>
                    <a:pt x="64" y="153"/>
                    <a:pt x="108" y="197"/>
                    <a:pt x="162" y="197"/>
                  </a:cubicBezTo>
                  <a:close/>
                  <a:moveTo>
                    <a:pt x="206" y="214"/>
                  </a:moveTo>
                  <a:cubicBezTo>
                    <a:pt x="118" y="214"/>
                    <a:pt x="118" y="214"/>
                    <a:pt x="118" y="214"/>
                  </a:cubicBezTo>
                  <a:cubicBezTo>
                    <a:pt x="109" y="214"/>
                    <a:pt x="100" y="216"/>
                    <a:pt x="92" y="218"/>
                  </a:cubicBezTo>
                  <a:cubicBezTo>
                    <a:pt x="100" y="229"/>
                    <a:pt x="106" y="242"/>
                    <a:pt x="106" y="258"/>
                  </a:cubicBezTo>
                  <a:cubicBezTo>
                    <a:pt x="106" y="294"/>
                    <a:pt x="77" y="323"/>
                    <a:pt x="41" y="323"/>
                  </a:cubicBezTo>
                  <a:cubicBezTo>
                    <a:pt x="26" y="323"/>
                    <a:pt x="13" y="318"/>
                    <a:pt x="2" y="310"/>
                  </a:cubicBezTo>
                  <a:cubicBezTo>
                    <a:pt x="1" y="317"/>
                    <a:pt x="0" y="325"/>
                    <a:pt x="0" y="333"/>
                  </a:cubicBezTo>
                  <a:cubicBezTo>
                    <a:pt x="0" y="510"/>
                    <a:pt x="0" y="510"/>
                    <a:pt x="0" y="510"/>
                  </a:cubicBezTo>
                  <a:cubicBezTo>
                    <a:pt x="0" y="553"/>
                    <a:pt x="22" y="592"/>
                    <a:pt x="60" y="613"/>
                  </a:cubicBezTo>
                  <a:cubicBezTo>
                    <a:pt x="60" y="911"/>
                    <a:pt x="60" y="911"/>
                    <a:pt x="60" y="911"/>
                  </a:cubicBezTo>
                  <a:cubicBezTo>
                    <a:pt x="60" y="917"/>
                    <a:pt x="65" y="921"/>
                    <a:pt x="70" y="921"/>
                  </a:cubicBezTo>
                  <a:cubicBezTo>
                    <a:pt x="254" y="921"/>
                    <a:pt x="254" y="921"/>
                    <a:pt x="254" y="921"/>
                  </a:cubicBezTo>
                  <a:cubicBezTo>
                    <a:pt x="260" y="921"/>
                    <a:pt x="264" y="917"/>
                    <a:pt x="264" y="911"/>
                  </a:cubicBezTo>
                  <a:cubicBezTo>
                    <a:pt x="264" y="613"/>
                    <a:pt x="264" y="613"/>
                    <a:pt x="264" y="613"/>
                  </a:cubicBezTo>
                  <a:cubicBezTo>
                    <a:pt x="302" y="592"/>
                    <a:pt x="325" y="553"/>
                    <a:pt x="325" y="510"/>
                  </a:cubicBezTo>
                  <a:cubicBezTo>
                    <a:pt x="325" y="333"/>
                    <a:pt x="325" y="333"/>
                    <a:pt x="325" y="333"/>
                  </a:cubicBezTo>
                  <a:cubicBezTo>
                    <a:pt x="325" y="267"/>
                    <a:pt x="272" y="214"/>
                    <a:pt x="206" y="214"/>
                  </a:cubicBezTo>
                  <a:close/>
                  <a:moveTo>
                    <a:pt x="44" y="284"/>
                  </a:moveTo>
                  <a:cubicBezTo>
                    <a:pt x="57" y="284"/>
                    <a:pt x="69" y="273"/>
                    <a:pt x="69" y="259"/>
                  </a:cubicBezTo>
                  <a:cubicBezTo>
                    <a:pt x="69" y="246"/>
                    <a:pt x="57" y="234"/>
                    <a:pt x="44" y="234"/>
                  </a:cubicBezTo>
                  <a:cubicBezTo>
                    <a:pt x="30" y="234"/>
                    <a:pt x="19" y="246"/>
                    <a:pt x="19" y="259"/>
                  </a:cubicBezTo>
                  <a:cubicBezTo>
                    <a:pt x="19" y="273"/>
                    <a:pt x="30" y="284"/>
                    <a:pt x="44" y="284"/>
                  </a:cubicBezTo>
                  <a:close/>
                </a:path>
              </a:pathLst>
            </a:custGeom>
            <a:solidFill>
              <a:srgbClr val="0069AA"/>
            </a:solidFill>
            <a:ln w="9525">
              <a:noFill/>
              <a:round/>
              <a:headEnd/>
              <a:tailEnd/>
            </a:ln>
          </p:spPr>
          <p:txBody>
            <a:bodyPr lIns="0" rIns="0"/>
            <a:lstStyle/>
            <a:p>
              <a:endParaRPr lang="en-US"/>
            </a:p>
          </p:txBody>
        </p:sp>
        <p:sp>
          <p:nvSpPr>
            <p:cNvPr id="139" name="Freeform 77"/>
            <p:cNvSpPr>
              <a:spLocks noEditPoints="1"/>
            </p:cNvSpPr>
            <p:nvPr/>
          </p:nvSpPr>
          <p:spPr bwMode="auto">
            <a:xfrm>
              <a:off x="7299923" y="3632715"/>
              <a:ext cx="171647" cy="464522"/>
            </a:xfrm>
            <a:custGeom>
              <a:avLst/>
              <a:gdLst/>
              <a:ahLst/>
              <a:cxnLst>
                <a:cxn ang="0">
                  <a:pos x="162" y="197"/>
                </a:cxn>
                <a:cxn ang="0">
                  <a:pos x="261" y="98"/>
                </a:cxn>
                <a:cxn ang="0">
                  <a:pos x="162" y="0"/>
                </a:cxn>
                <a:cxn ang="0">
                  <a:pos x="64" y="98"/>
                </a:cxn>
                <a:cxn ang="0">
                  <a:pos x="162" y="197"/>
                </a:cxn>
                <a:cxn ang="0">
                  <a:pos x="206" y="214"/>
                </a:cxn>
                <a:cxn ang="0">
                  <a:pos x="118" y="214"/>
                </a:cxn>
                <a:cxn ang="0">
                  <a:pos x="92" y="218"/>
                </a:cxn>
                <a:cxn ang="0">
                  <a:pos x="106" y="258"/>
                </a:cxn>
                <a:cxn ang="0">
                  <a:pos x="41" y="323"/>
                </a:cxn>
                <a:cxn ang="0">
                  <a:pos x="2" y="310"/>
                </a:cxn>
                <a:cxn ang="0">
                  <a:pos x="0" y="333"/>
                </a:cxn>
                <a:cxn ang="0">
                  <a:pos x="0" y="510"/>
                </a:cxn>
                <a:cxn ang="0">
                  <a:pos x="60" y="613"/>
                </a:cxn>
                <a:cxn ang="0">
                  <a:pos x="60" y="911"/>
                </a:cxn>
                <a:cxn ang="0">
                  <a:pos x="70" y="921"/>
                </a:cxn>
                <a:cxn ang="0">
                  <a:pos x="254" y="921"/>
                </a:cxn>
                <a:cxn ang="0">
                  <a:pos x="264" y="911"/>
                </a:cxn>
                <a:cxn ang="0">
                  <a:pos x="264" y="613"/>
                </a:cxn>
                <a:cxn ang="0">
                  <a:pos x="325" y="510"/>
                </a:cxn>
                <a:cxn ang="0">
                  <a:pos x="325" y="333"/>
                </a:cxn>
                <a:cxn ang="0">
                  <a:pos x="206" y="214"/>
                </a:cxn>
                <a:cxn ang="0">
                  <a:pos x="44" y="284"/>
                </a:cxn>
                <a:cxn ang="0">
                  <a:pos x="69" y="259"/>
                </a:cxn>
                <a:cxn ang="0">
                  <a:pos x="44" y="234"/>
                </a:cxn>
                <a:cxn ang="0">
                  <a:pos x="19" y="259"/>
                </a:cxn>
                <a:cxn ang="0">
                  <a:pos x="44" y="284"/>
                </a:cxn>
              </a:cxnLst>
              <a:rect l="0" t="0" r="r" b="b"/>
              <a:pathLst>
                <a:path w="325" h="921">
                  <a:moveTo>
                    <a:pt x="162" y="197"/>
                  </a:moveTo>
                  <a:cubicBezTo>
                    <a:pt x="217" y="197"/>
                    <a:pt x="261" y="153"/>
                    <a:pt x="261" y="98"/>
                  </a:cubicBezTo>
                  <a:cubicBezTo>
                    <a:pt x="261" y="44"/>
                    <a:pt x="217" y="0"/>
                    <a:pt x="162" y="0"/>
                  </a:cubicBezTo>
                  <a:cubicBezTo>
                    <a:pt x="108" y="0"/>
                    <a:pt x="64" y="44"/>
                    <a:pt x="64" y="98"/>
                  </a:cubicBezTo>
                  <a:cubicBezTo>
                    <a:pt x="64" y="153"/>
                    <a:pt x="108" y="197"/>
                    <a:pt x="162" y="197"/>
                  </a:cubicBezTo>
                  <a:close/>
                  <a:moveTo>
                    <a:pt x="206" y="214"/>
                  </a:moveTo>
                  <a:cubicBezTo>
                    <a:pt x="118" y="214"/>
                    <a:pt x="118" y="214"/>
                    <a:pt x="118" y="214"/>
                  </a:cubicBezTo>
                  <a:cubicBezTo>
                    <a:pt x="109" y="214"/>
                    <a:pt x="100" y="216"/>
                    <a:pt x="92" y="218"/>
                  </a:cubicBezTo>
                  <a:cubicBezTo>
                    <a:pt x="100" y="229"/>
                    <a:pt x="106" y="242"/>
                    <a:pt x="106" y="258"/>
                  </a:cubicBezTo>
                  <a:cubicBezTo>
                    <a:pt x="106" y="294"/>
                    <a:pt x="77" y="323"/>
                    <a:pt x="41" y="323"/>
                  </a:cubicBezTo>
                  <a:cubicBezTo>
                    <a:pt x="26" y="323"/>
                    <a:pt x="13" y="318"/>
                    <a:pt x="2" y="310"/>
                  </a:cubicBezTo>
                  <a:cubicBezTo>
                    <a:pt x="1" y="317"/>
                    <a:pt x="0" y="325"/>
                    <a:pt x="0" y="333"/>
                  </a:cubicBezTo>
                  <a:cubicBezTo>
                    <a:pt x="0" y="510"/>
                    <a:pt x="0" y="510"/>
                    <a:pt x="0" y="510"/>
                  </a:cubicBezTo>
                  <a:cubicBezTo>
                    <a:pt x="0" y="553"/>
                    <a:pt x="22" y="592"/>
                    <a:pt x="60" y="613"/>
                  </a:cubicBezTo>
                  <a:cubicBezTo>
                    <a:pt x="60" y="911"/>
                    <a:pt x="60" y="911"/>
                    <a:pt x="60" y="911"/>
                  </a:cubicBezTo>
                  <a:cubicBezTo>
                    <a:pt x="60" y="917"/>
                    <a:pt x="65" y="921"/>
                    <a:pt x="70" y="921"/>
                  </a:cubicBezTo>
                  <a:cubicBezTo>
                    <a:pt x="254" y="921"/>
                    <a:pt x="254" y="921"/>
                    <a:pt x="254" y="921"/>
                  </a:cubicBezTo>
                  <a:cubicBezTo>
                    <a:pt x="260" y="921"/>
                    <a:pt x="264" y="917"/>
                    <a:pt x="264" y="911"/>
                  </a:cubicBezTo>
                  <a:cubicBezTo>
                    <a:pt x="264" y="613"/>
                    <a:pt x="264" y="613"/>
                    <a:pt x="264" y="613"/>
                  </a:cubicBezTo>
                  <a:cubicBezTo>
                    <a:pt x="302" y="592"/>
                    <a:pt x="325" y="553"/>
                    <a:pt x="325" y="510"/>
                  </a:cubicBezTo>
                  <a:cubicBezTo>
                    <a:pt x="325" y="333"/>
                    <a:pt x="325" y="333"/>
                    <a:pt x="325" y="333"/>
                  </a:cubicBezTo>
                  <a:cubicBezTo>
                    <a:pt x="325" y="267"/>
                    <a:pt x="272" y="214"/>
                    <a:pt x="206" y="214"/>
                  </a:cubicBezTo>
                  <a:close/>
                  <a:moveTo>
                    <a:pt x="44" y="284"/>
                  </a:moveTo>
                  <a:cubicBezTo>
                    <a:pt x="57" y="284"/>
                    <a:pt x="69" y="273"/>
                    <a:pt x="69" y="259"/>
                  </a:cubicBezTo>
                  <a:cubicBezTo>
                    <a:pt x="69" y="246"/>
                    <a:pt x="57" y="234"/>
                    <a:pt x="44" y="234"/>
                  </a:cubicBezTo>
                  <a:cubicBezTo>
                    <a:pt x="30" y="234"/>
                    <a:pt x="19" y="246"/>
                    <a:pt x="19" y="259"/>
                  </a:cubicBezTo>
                  <a:cubicBezTo>
                    <a:pt x="19" y="273"/>
                    <a:pt x="30" y="284"/>
                    <a:pt x="44" y="284"/>
                  </a:cubicBezTo>
                  <a:close/>
                </a:path>
              </a:pathLst>
            </a:custGeom>
            <a:solidFill>
              <a:schemeClr val="accent3"/>
            </a:solidFill>
            <a:ln w="9525">
              <a:noFill/>
              <a:round/>
              <a:headEnd/>
              <a:tailEnd/>
            </a:ln>
          </p:spPr>
          <p:txBody>
            <a:bodyPr lIns="0" rIns="0"/>
            <a:lstStyle/>
            <a:p>
              <a:pPr algn="ctr" defTabSz="1070920" eaLnBrk="0" hangingPunct="0">
                <a:lnSpc>
                  <a:spcPct val="90000"/>
                </a:lnSpc>
                <a:spcAft>
                  <a:spcPts val="1406"/>
                </a:spcAft>
                <a:buClr>
                  <a:srgbClr val="FFFFFF"/>
                </a:buClr>
                <a:defRPr/>
              </a:pPr>
              <a:endParaRPr lang="en-US" sz="1100">
                <a:solidFill>
                  <a:srgbClr val="404040"/>
                </a:solidFill>
                <a:latin typeface="Trebuchet MS" pitchFamily="34" charset="0"/>
                <a:cs typeface="MS PGothic" charset="0"/>
              </a:endParaRPr>
            </a:p>
          </p:txBody>
        </p:sp>
        <p:sp>
          <p:nvSpPr>
            <p:cNvPr id="140" name="Freeform 77"/>
            <p:cNvSpPr>
              <a:spLocks noEditPoints="1"/>
            </p:cNvSpPr>
            <p:nvPr/>
          </p:nvSpPr>
          <p:spPr bwMode="auto">
            <a:xfrm>
              <a:off x="6750652" y="3632715"/>
              <a:ext cx="171647" cy="464522"/>
            </a:xfrm>
            <a:custGeom>
              <a:avLst/>
              <a:gdLst/>
              <a:ahLst/>
              <a:cxnLst>
                <a:cxn ang="0">
                  <a:pos x="162" y="197"/>
                </a:cxn>
                <a:cxn ang="0">
                  <a:pos x="261" y="98"/>
                </a:cxn>
                <a:cxn ang="0">
                  <a:pos x="162" y="0"/>
                </a:cxn>
                <a:cxn ang="0">
                  <a:pos x="64" y="98"/>
                </a:cxn>
                <a:cxn ang="0">
                  <a:pos x="162" y="197"/>
                </a:cxn>
                <a:cxn ang="0">
                  <a:pos x="206" y="214"/>
                </a:cxn>
                <a:cxn ang="0">
                  <a:pos x="118" y="214"/>
                </a:cxn>
                <a:cxn ang="0">
                  <a:pos x="92" y="218"/>
                </a:cxn>
                <a:cxn ang="0">
                  <a:pos x="106" y="258"/>
                </a:cxn>
                <a:cxn ang="0">
                  <a:pos x="41" y="323"/>
                </a:cxn>
                <a:cxn ang="0">
                  <a:pos x="2" y="310"/>
                </a:cxn>
                <a:cxn ang="0">
                  <a:pos x="0" y="333"/>
                </a:cxn>
                <a:cxn ang="0">
                  <a:pos x="0" y="510"/>
                </a:cxn>
                <a:cxn ang="0">
                  <a:pos x="60" y="613"/>
                </a:cxn>
                <a:cxn ang="0">
                  <a:pos x="60" y="911"/>
                </a:cxn>
                <a:cxn ang="0">
                  <a:pos x="70" y="921"/>
                </a:cxn>
                <a:cxn ang="0">
                  <a:pos x="254" y="921"/>
                </a:cxn>
                <a:cxn ang="0">
                  <a:pos x="264" y="911"/>
                </a:cxn>
                <a:cxn ang="0">
                  <a:pos x="264" y="613"/>
                </a:cxn>
                <a:cxn ang="0">
                  <a:pos x="325" y="510"/>
                </a:cxn>
                <a:cxn ang="0">
                  <a:pos x="325" y="333"/>
                </a:cxn>
                <a:cxn ang="0">
                  <a:pos x="206" y="214"/>
                </a:cxn>
                <a:cxn ang="0">
                  <a:pos x="44" y="284"/>
                </a:cxn>
                <a:cxn ang="0">
                  <a:pos x="69" y="259"/>
                </a:cxn>
                <a:cxn ang="0">
                  <a:pos x="44" y="234"/>
                </a:cxn>
                <a:cxn ang="0">
                  <a:pos x="19" y="259"/>
                </a:cxn>
                <a:cxn ang="0">
                  <a:pos x="44" y="284"/>
                </a:cxn>
              </a:cxnLst>
              <a:rect l="0" t="0" r="r" b="b"/>
              <a:pathLst>
                <a:path w="325" h="921">
                  <a:moveTo>
                    <a:pt x="162" y="197"/>
                  </a:moveTo>
                  <a:cubicBezTo>
                    <a:pt x="217" y="197"/>
                    <a:pt x="261" y="153"/>
                    <a:pt x="261" y="98"/>
                  </a:cubicBezTo>
                  <a:cubicBezTo>
                    <a:pt x="261" y="44"/>
                    <a:pt x="217" y="0"/>
                    <a:pt x="162" y="0"/>
                  </a:cubicBezTo>
                  <a:cubicBezTo>
                    <a:pt x="108" y="0"/>
                    <a:pt x="64" y="44"/>
                    <a:pt x="64" y="98"/>
                  </a:cubicBezTo>
                  <a:cubicBezTo>
                    <a:pt x="64" y="153"/>
                    <a:pt x="108" y="197"/>
                    <a:pt x="162" y="197"/>
                  </a:cubicBezTo>
                  <a:close/>
                  <a:moveTo>
                    <a:pt x="206" y="214"/>
                  </a:moveTo>
                  <a:cubicBezTo>
                    <a:pt x="118" y="214"/>
                    <a:pt x="118" y="214"/>
                    <a:pt x="118" y="214"/>
                  </a:cubicBezTo>
                  <a:cubicBezTo>
                    <a:pt x="109" y="214"/>
                    <a:pt x="100" y="216"/>
                    <a:pt x="92" y="218"/>
                  </a:cubicBezTo>
                  <a:cubicBezTo>
                    <a:pt x="100" y="229"/>
                    <a:pt x="106" y="242"/>
                    <a:pt x="106" y="258"/>
                  </a:cubicBezTo>
                  <a:cubicBezTo>
                    <a:pt x="106" y="294"/>
                    <a:pt x="77" y="323"/>
                    <a:pt x="41" y="323"/>
                  </a:cubicBezTo>
                  <a:cubicBezTo>
                    <a:pt x="26" y="323"/>
                    <a:pt x="13" y="318"/>
                    <a:pt x="2" y="310"/>
                  </a:cubicBezTo>
                  <a:cubicBezTo>
                    <a:pt x="1" y="317"/>
                    <a:pt x="0" y="325"/>
                    <a:pt x="0" y="333"/>
                  </a:cubicBezTo>
                  <a:cubicBezTo>
                    <a:pt x="0" y="510"/>
                    <a:pt x="0" y="510"/>
                    <a:pt x="0" y="510"/>
                  </a:cubicBezTo>
                  <a:cubicBezTo>
                    <a:pt x="0" y="553"/>
                    <a:pt x="22" y="592"/>
                    <a:pt x="60" y="613"/>
                  </a:cubicBezTo>
                  <a:cubicBezTo>
                    <a:pt x="60" y="911"/>
                    <a:pt x="60" y="911"/>
                    <a:pt x="60" y="911"/>
                  </a:cubicBezTo>
                  <a:cubicBezTo>
                    <a:pt x="60" y="917"/>
                    <a:pt x="65" y="921"/>
                    <a:pt x="70" y="921"/>
                  </a:cubicBezTo>
                  <a:cubicBezTo>
                    <a:pt x="254" y="921"/>
                    <a:pt x="254" y="921"/>
                    <a:pt x="254" y="921"/>
                  </a:cubicBezTo>
                  <a:cubicBezTo>
                    <a:pt x="260" y="921"/>
                    <a:pt x="264" y="917"/>
                    <a:pt x="264" y="911"/>
                  </a:cubicBezTo>
                  <a:cubicBezTo>
                    <a:pt x="264" y="613"/>
                    <a:pt x="264" y="613"/>
                    <a:pt x="264" y="613"/>
                  </a:cubicBezTo>
                  <a:cubicBezTo>
                    <a:pt x="302" y="592"/>
                    <a:pt x="325" y="553"/>
                    <a:pt x="325" y="510"/>
                  </a:cubicBezTo>
                  <a:cubicBezTo>
                    <a:pt x="325" y="333"/>
                    <a:pt x="325" y="333"/>
                    <a:pt x="325" y="333"/>
                  </a:cubicBezTo>
                  <a:cubicBezTo>
                    <a:pt x="325" y="267"/>
                    <a:pt x="272" y="214"/>
                    <a:pt x="206" y="214"/>
                  </a:cubicBezTo>
                  <a:close/>
                  <a:moveTo>
                    <a:pt x="44" y="284"/>
                  </a:moveTo>
                  <a:cubicBezTo>
                    <a:pt x="57" y="284"/>
                    <a:pt x="69" y="273"/>
                    <a:pt x="69" y="259"/>
                  </a:cubicBezTo>
                  <a:cubicBezTo>
                    <a:pt x="69" y="246"/>
                    <a:pt x="57" y="234"/>
                    <a:pt x="44" y="234"/>
                  </a:cubicBezTo>
                  <a:cubicBezTo>
                    <a:pt x="30" y="234"/>
                    <a:pt x="19" y="246"/>
                    <a:pt x="19" y="259"/>
                  </a:cubicBezTo>
                  <a:cubicBezTo>
                    <a:pt x="19" y="273"/>
                    <a:pt x="30" y="284"/>
                    <a:pt x="44" y="284"/>
                  </a:cubicBezTo>
                  <a:close/>
                </a:path>
              </a:pathLst>
            </a:custGeom>
            <a:solidFill>
              <a:schemeClr val="accent6"/>
            </a:solidFill>
            <a:ln w="9525">
              <a:noFill/>
              <a:round/>
              <a:headEnd/>
              <a:tailEnd/>
            </a:ln>
          </p:spPr>
          <p:txBody>
            <a:bodyPr lIns="0" rIns="0"/>
            <a:lstStyle/>
            <a:p>
              <a:pPr algn="ctr" defTabSz="1070920" eaLnBrk="0" hangingPunct="0">
                <a:lnSpc>
                  <a:spcPct val="90000"/>
                </a:lnSpc>
                <a:spcAft>
                  <a:spcPts val="1406"/>
                </a:spcAft>
                <a:buClr>
                  <a:srgbClr val="FFFFFF"/>
                </a:buClr>
                <a:defRPr/>
              </a:pPr>
              <a:endParaRPr lang="en-US" sz="1100">
                <a:solidFill>
                  <a:srgbClr val="404040"/>
                </a:solidFill>
                <a:latin typeface="Trebuchet MS" pitchFamily="34" charset="0"/>
                <a:cs typeface="MS PGothic" charset="0"/>
              </a:endParaRPr>
            </a:p>
          </p:txBody>
        </p:sp>
        <p:sp>
          <p:nvSpPr>
            <p:cNvPr id="32856" name="Freeform 77"/>
            <p:cNvSpPr>
              <a:spLocks noEditPoints="1"/>
            </p:cNvSpPr>
            <p:nvPr/>
          </p:nvSpPr>
          <p:spPr bwMode="auto">
            <a:xfrm>
              <a:off x="6933553" y="3632715"/>
              <a:ext cx="171470" cy="464522"/>
            </a:xfrm>
            <a:custGeom>
              <a:avLst/>
              <a:gdLst>
                <a:gd name="T0" fmla="*/ 85471 w 325"/>
                <a:gd name="T1" fmla="*/ 99360 h 921"/>
                <a:gd name="T2" fmla="*/ 137704 w 325"/>
                <a:gd name="T3" fmla="*/ 49428 h 921"/>
                <a:gd name="T4" fmla="*/ 85471 w 325"/>
                <a:gd name="T5" fmla="*/ 0 h 921"/>
                <a:gd name="T6" fmla="*/ 33766 w 325"/>
                <a:gd name="T7" fmla="*/ 49428 h 921"/>
                <a:gd name="T8" fmla="*/ 85471 w 325"/>
                <a:gd name="T9" fmla="*/ 99360 h 921"/>
                <a:gd name="T10" fmla="*/ 108686 w 325"/>
                <a:gd name="T11" fmla="*/ 107935 h 921"/>
                <a:gd name="T12" fmla="*/ 62257 w 325"/>
                <a:gd name="T13" fmla="*/ 107935 h 921"/>
                <a:gd name="T14" fmla="*/ 48539 w 325"/>
                <a:gd name="T15" fmla="*/ 109952 h 921"/>
                <a:gd name="T16" fmla="*/ 55926 w 325"/>
                <a:gd name="T17" fmla="*/ 130127 h 921"/>
                <a:gd name="T18" fmla="*/ 21632 w 325"/>
                <a:gd name="T19" fmla="*/ 162911 h 921"/>
                <a:gd name="T20" fmla="*/ 1055 w 325"/>
                <a:gd name="T21" fmla="*/ 156354 h 921"/>
                <a:gd name="T22" fmla="*/ 0 w 325"/>
                <a:gd name="T23" fmla="*/ 167954 h 921"/>
                <a:gd name="T24" fmla="*/ 0 w 325"/>
                <a:gd name="T25" fmla="*/ 257227 h 921"/>
                <a:gd name="T26" fmla="*/ 31656 w 325"/>
                <a:gd name="T27" fmla="*/ 309177 h 921"/>
                <a:gd name="T28" fmla="*/ 31656 w 325"/>
                <a:gd name="T29" fmla="*/ 459478 h 921"/>
                <a:gd name="T30" fmla="*/ 36932 w 325"/>
                <a:gd name="T31" fmla="*/ 464522 h 921"/>
                <a:gd name="T32" fmla="*/ 134010 w 325"/>
                <a:gd name="T33" fmla="*/ 464522 h 921"/>
                <a:gd name="T34" fmla="*/ 139286 w 325"/>
                <a:gd name="T35" fmla="*/ 459478 h 921"/>
                <a:gd name="T36" fmla="*/ 139286 w 325"/>
                <a:gd name="T37" fmla="*/ 309177 h 921"/>
                <a:gd name="T38" fmla="*/ 171470 w 325"/>
                <a:gd name="T39" fmla="*/ 257227 h 921"/>
                <a:gd name="T40" fmla="*/ 171470 w 325"/>
                <a:gd name="T41" fmla="*/ 167954 h 921"/>
                <a:gd name="T42" fmla="*/ 108686 w 325"/>
                <a:gd name="T43" fmla="*/ 107935 h 921"/>
                <a:gd name="T44" fmla="*/ 23214 w 325"/>
                <a:gd name="T45" fmla="*/ 143240 h 921"/>
                <a:gd name="T46" fmla="*/ 36404 w 325"/>
                <a:gd name="T47" fmla="*/ 130631 h 921"/>
                <a:gd name="T48" fmla="*/ 23214 w 325"/>
                <a:gd name="T49" fmla="*/ 118022 h 921"/>
                <a:gd name="T50" fmla="*/ 10024 w 325"/>
                <a:gd name="T51" fmla="*/ 130631 h 921"/>
                <a:gd name="T52" fmla="*/ 23214 w 325"/>
                <a:gd name="T53" fmla="*/ 143240 h 921"/>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325"/>
                <a:gd name="T82" fmla="*/ 0 h 921"/>
                <a:gd name="T83" fmla="*/ 325 w 325"/>
                <a:gd name="T84" fmla="*/ 921 h 921"/>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325" h="921">
                  <a:moveTo>
                    <a:pt x="162" y="197"/>
                  </a:moveTo>
                  <a:cubicBezTo>
                    <a:pt x="217" y="197"/>
                    <a:pt x="261" y="153"/>
                    <a:pt x="261" y="98"/>
                  </a:cubicBezTo>
                  <a:cubicBezTo>
                    <a:pt x="261" y="44"/>
                    <a:pt x="217" y="0"/>
                    <a:pt x="162" y="0"/>
                  </a:cubicBezTo>
                  <a:cubicBezTo>
                    <a:pt x="108" y="0"/>
                    <a:pt x="64" y="44"/>
                    <a:pt x="64" y="98"/>
                  </a:cubicBezTo>
                  <a:cubicBezTo>
                    <a:pt x="64" y="153"/>
                    <a:pt x="108" y="197"/>
                    <a:pt x="162" y="197"/>
                  </a:cubicBezTo>
                  <a:close/>
                  <a:moveTo>
                    <a:pt x="206" y="214"/>
                  </a:moveTo>
                  <a:cubicBezTo>
                    <a:pt x="118" y="214"/>
                    <a:pt x="118" y="214"/>
                    <a:pt x="118" y="214"/>
                  </a:cubicBezTo>
                  <a:cubicBezTo>
                    <a:pt x="109" y="214"/>
                    <a:pt x="100" y="216"/>
                    <a:pt x="92" y="218"/>
                  </a:cubicBezTo>
                  <a:cubicBezTo>
                    <a:pt x="100" y="229"/>
                    <a:pt x="106" y="242"/>
                    <a:pt x="106" y="258"/>
                  </a:cubicBezTo>
                  <a:cubicBezTo>
                    <a:pt x="106" y="294"/>
                    <a:pt x="77" y="323"/>
                    <a:pt x="41" y="323"/>
                  </a:cubicBezTo>
                  <a:cubicBezTo>
                    <a:pt x="26" y="323"/>
                    <a:pt x="13" y="318"/>
                    <a:pt x="2" y="310"/>
                  </a:cubicBezTo>
                  <a:cubicBezTo>
                    <a:pt x="1" y="317"/>
                    <a:pt x="0" y="325"/>
                    <a:pt x="0" y="333"/>
                  </a:cubicBezTo>
                  <a:cubicBezTo>
                    <a:pt x="0" y="510"/>
                    <a:pt x="0" y="510"/>
                    <a:pt x="0" y="510"/>
                  </a:cubicBezTo>
                  <a:cubicBezTo>
                    <a:pt x="0" y="553"/>
                    <a:pt x="22" y="592"/>
                    <a:pt x="60" y="613"/>
                  </a:cubicBezTo>
                  <a:cubicBezTo>
                    <a:pt x="60" y="911"/>
                    <a:pt x="60" y="911"/>
                    <a:pt x="60" y="911"/>
                  </a:cubicBezTo>
                  <a:cubicBezTo>
                    <a:pt x="60" y="917"/>
                    <a:pt x="65" y="921"/>
                    <a:pt x="70" y="921"/>
                  </a:cubicBezTo>
                  <a:cubicBezTo>
                    <a:pt x="254" y="921"/>
                    <a:pt x="254" y="921"/>
                    <a:pt x="254" y="921"/>
                  </a:cubicBezTo>
                  <a:cubicBezTo>
                    <a:pt x="260" y="921"/>
                    <a:pt x="264" y="917"/>
                    <a:pt x="264" y="911"/>
                  </a:cubicBezTo>
                  <a:cubicBezTo>
                    <a:pt x="264" y="613"/>
                    <a:pt x="264" y="613"/>
                    <a:pt x="264" y="613"/>
                  </a:cubicBezTo>
                  <a:cubicBezTo>
                    <a:pt x="302" y="592"/>
                    <a:pt x="325" y="553"/>
                    <a:pt x="325" y="510"/>
                  </a:cubicBezTo>
                  <a:cubicBezTo>
                    <a:pt x="325" y="333"/>
                    <a:pt x="325" y="333"/>
                    <a:pt x="325" y="333"/>
                  </a:cubicBezTo>
                  <a:cubicBezTo>
                    <a:pt x="325" y="267"/>
                    <a:pt x="272" y="214"/>
                    <a:pt x="206" y="214"/>
                  </a:cubicBezTo>
                  <a:close/>
                  <a:moveTo>
                    <a:pt x="44" y="284"/>
                  </a:moveTo>
                  <a:cubicBezTo>
                    <a:pt x="57" y="284"/>
                    <a:pt x="69" y="273"/>
                    <a:pt x="69" y="259"/>
                  </a:cubicBezTo>
                  <a:cubicBezTo>
                    <a:pt x="69" y="246"/>
                    <a:pt x="57" y="234"/>
                    <a:pt x="44" y="234"/>
                  </a:cubicBezTo>
                  <a:cubicBezTo>
                    <a:pt x="30" y="234"/>
                    <a:pt x="19" y="246"/>
                    <a:pt x="19" y="259"/>
                  </a:cubicBezTo>
                  <a:cubicBezTo>
                    <a:pt x="19" y="273"/>
                    <a:pt x="30" y="284"/>
                    <a:pt x="44" y="284"/>
                  </a:cubicBezTo>
                  <a:close/>
                </a:path>
              </a:pathLst>
            </a:custGeom>
            <a:solidFill>
              <a:schemeClr val="accent1"/>
            </a:solidFill>
            <a:ln w="9525">
              <a:noFill/>
              <a:round/>
              <a:headEnd/>
              <a:tailEnd/>
            </a:ln>
          </p:spPr>
          <p:txBody>
            <a:bodyPr lIns="0" rIns="0"/>
            <a:lstStyle/>
            <a:p>
              <a:endParaRPr lang="en-US"/>
            </a:p>
          </p:txBody>
        </p:sp>
        <p:sp>
          <p:nvSpPr>
            <p:cNvPr id="142" name="Freeform 141"/>
            <p:cNvSpPr>
              <a:spLocks noEditPoints="1"/>
            </p:cNvSpPr>
            <p:nvPr/>
          </p:nvSpPr>
          <p:spPr bwMode="auto">
            <a:xfrm>
              <a:off x="7857778" y="3632715"/>
              <a:ext cx="171647" cy="464522"/>
            </a:xfrm>
            <a:custGeom>
              <a:avLst/>
              <a:gdLst/>
              <a:ahLst/>
              <a:cxnLst>
                <a:cxn ang="0">
                  <a:pos x="162" y="197"/>
                </a:cxn>
                <a:cxn ang="0">
                  <a:pos x="261" y="98"/>
                </a:cxn>
                <a:cxn ang="0">
                  <a:pos x="162" y="0"/>
                </a:cxn>
                <a:cxn ang="0">
                  <a:pos x="64" y="98"/>
                </a:cxn>
                <a:cxn ang="0">
                  <a:pos x="162" y="197"/>
                </a:cxn>
                <a:cxn ang="0">
                  <a:pos x="206" y="214"/>
                </a:cxn>
                <a:cxn ang="0">
                  <a:pos x="118" y="214"/>
                </a:cxn>
                <a:cxn ang="0">
                  <a:pos x="92" y="218"/>
                </a:cxn>
                <a:cxn ang="0">
                  <a:pos x="106" y="258"/>
                </a:cxn>
                <a:cxn ang="0">
                  <a:pos x="41" y="323"/>
                </a:cxn>
                <a:cxn ang="0">
                  <a:pos x="2" y="310"/>
                </a:cxn>
                <a:cxn ang="0">
                  <a:pos x="0" y="333"/>
                </a:cxn>
                <a:cxn ang="0">
                  <a:pos x="0" y="510"/>
                </a:cxn>
                <a:cxn ang="0">
                  <a:pos x="60" y="613"/>
                </a:cxn>
                <a:cxn ang="0">
                  <a:pos x="60" y="911"/>
                </a:cxn>
                <a:cxn ang="0">
                  <a:pos x="70" y="921"/>
                </a:cxn>
                <a:cxn ang="0">
                  <a:pos x="254" y="921"/>
                </a:cxn>
                <a:cxn ang="0">
                  <a:pos x="264" y="911"/>
                </a:cxn>
                <a:cxn ang="0">
                  <a:pos x="264" y="613"/>
                </a:cxn>
                <a:cxn ang="0">
                  <a:pos x="325" y="510"/>
                </a:cxn>
                <a:cxn ang="0">
                  <a:pos x="325" y="333"/>
                </a:cxn>
                <a:cxn ang="0">
                  <a:pos x="206" y="214"/>
                </a:cxn>
                <a:cxn ang="0">
                  <a:pos x="44" y="284"/>
                </a:cxn>
                <a:cxn ang="0">
                  <a:pos x="69" y="259"/>
                </a:cxn>
                <a:cxn ang="0">
                  <a:pos x="44" y="234"/>
                </a:cxn>
                <a:cxn ang="0">
                  <a:pos x="19" y="259"/>
                </a:cxn>
                <a:cxn ang="0">
                  <a:pos x="44" y="284"/>
                </a:cxn>
              </a:cxnLst>
              <a:rect l="0" t="0" r="r" b="b"/>
              <a:pathLst>
                <a:path w="325" h="921">
                  <a:moveTo>
                    <a:pt x="162" y="197"/>
                  </a:moveTo>
                  <a:cubicBezTo>
                    <a:pt x="217" y="197"/>
                    <a:pt x="261" y="153"/>
                    <a:pt x="261" y="98"/>
                  </a:cubicBezTo>
                  <a:cubicBezTo>
                    <a:pt x="261" y="44"/>
                    <a:pt x="217" y="0"/>
                    <a:pt x="162" y="0"/>
                  </a:cubicBezTo>
                  <a:cubicBezTo>
                    <a:pt x="108" y="0"/>
                    <a:pt x="64" y="44"/>
                    <a:pt x="64" y="98"/>
                  </a:cubicBezTo>
                  <a:cubicBezTo>
                    <a:pt x="64" y="153"/>
                    <a:pt x="108" y="197"/>
                    <a:pt x="162" y="197"/>
                  </a:cubicBezTo>
                  <a:close/>
                  <a:moveTo>
                    <a:pt x="206" y="214"/>
                  </a:moveTo>
                  <a:cubicBezTo>
                    <a:pt x="118" y="214"/>
                    <a:pt x="118" y="214"/>
                    <a:pt x="118" y="214"/>
                  </a:cubicBezTo>
                  <a:cubicBezTo>
                    <a:pt x="109" y="214"/>
                    <a:pt x="100" y="216"/>
                    <a:pt x="92" y="218"/>
                  </a:cubicBezTo>
                  <a:cubicBezTo>
                    <a:pt x="100" y="229"/>
                    <a:pt x="106" y="242"/>
                    <a:pt x="106" y="258"/>
                  </a:cubicBezTo>
                  <a:cubicBezTo>
                    <a:pt x="106" y="294"/>
                    <a:pt x="77" y="323"/>
                    <a:pt x="41" y="323"/>
                  </a:cubicBezTo>
                  <a:cubicBezTo>
                    <a:pt x="26" y="323"/>
                    <a:pt x="13" y="318"/>
                    <a:pt x="2" y="310"/>
                  </a:cubicBezTo>
                  <a:cubicBezTo>
                    <a:pt x="1" y="317"/>
                    <a:pt x="0" y="325"/>
                    <a:pt x="0" y="333"/>
                  </a:cubicBezTo>
                  <a:cubicBezTo>
                    <a:pt x="0" y="510"/>
                    <a:pt x="0" y="510"/>
                    <a:pt x="0" y="510"/>
                  </a:cubicBezTo>
                  <a:cubicBezTo>
                    <a:pt x="0" y="553"/>
                    <a:pt x="22" y="592"/>
                    <a:pt x="60" y="613"/>
                  </a:cubicBezTo>
                  <a:cubicBezTo>
                    <a:pt x="60" y="911"/>
                    <a:pt x="60" y="911"/>
                    <a:pt x="60" y="911"/>
                  </a:cubicBezTo>
                  <a:cubicBezTo>
                    <a:pt x="60" y="917"/>
                    <a:pt x="65" y="921"/>
                    <a:pt x="70" y="921"/>
                  </a:cubicBezTo>
                  <a:cubicBezTo>
                    <a:pt x="254" y="921"/>
                    <a:pt x="254" y="921"/>
                    <a:pt x="254" y="921"/>
                  </a:cubicBezTo>
                  <a:cubicBezTo>
                    <a:pt x="260" y="921"/>
                    <a:pt x="264" y="917"/>
                    <a:pt x="264" y="911"/>
                  </a:cubicBezTo>
                  <a:cubicBezTo>
                    <a:pt x="264" y="613"/>
                    <a:pt x="264" y="613"/>
                    <a:pt x="264" y="613"/>
                  </a:cubicBezTo>
                  <a:cubicBezTo>
                    <a:pt x="302" y="592"/>
                    <a:pt x="325" y="553"/>
                    <a:pt x="325" y="510"/>
                  </a:cubicBezTo>
                  <a:cubicBezTo>
                    <a:pt x="325" y="333"/>
                    <a:pt x="325" y="333"/>
                    <a:pt x="325" y="333"/>
                  </a:cubicBezTo>
                  <a:cubicBezTo>
                    <a:pt x="325" y="267"/>
                    <a:pt x="272" y="214"/>
                    <a:pt x="206" y="214"/>
                  </a:cubicBezTo>
                  <a:close/>
                  <a:moveTo>
                    <a:pt x="44" y="284"/>
                  </a:moveTo>
                  <a:cubicBezTo>
                    <a:pt x="57" y="284"/>
                    <a:pt x="69" y="273"/>
                    <a:pt x="69" y="259"/>
                  </a:cubicBezTo>
                  <a:cubicBezTo>
                    <a:pt x="69" y="246"/>
                    <a:pt x="57" y="234"/>
                    <a:pt x="44" y="234"/>
                  </a:cubicBezTo>
                  <a:cubicBezTo>
                    <a:pt x="30" y="234"/>
                    <a:pt x="19" y="246"/>
                    <a:pt x="19" y="259"/>
                  </a:cubicBezTo>
                  <a:cubicBezTo>
                    <a:pt x="19" y="273"/>
                    <a:pt x="30" y="284"/>
                    <a:pt x="44" y="284"/>
                  </a:cubicBezTo>
                  <a:close/>
                </a:path>
              </a:pathLst>
            </a:custGeom>
            <a:solidFill>
              <a:schemeClr val="bg1">
                <a:lumMod val="65000"/>
              </a:schemeClr>
            </a:solidFill>
            <a:ln w="9525">
              <a:noFill/>
              <a:round/>
              <a:headEnd/>
              <a:tailEnd/>
            </a:ln>
          </p:spPr>
          <p:txBody>
            <a:bodyPr lIns="0" rIns="0"/>
            <a:lstStyle/>
            <a:p>
              <a:pPr algn="ctr" defTabSz="1070920" eaLnBrk="0" hangingPunct="0">
                <a:lnSpc>
                  <a:spcPct val="90000"/>
                </a:lnSpc>
                <a:spcAft>
                  <a:spcPts val="1406"/>
                </a:spcAft>
                <a:buClr>
                  <a:srgbClr val="FFFFFF"/>
                </a:buClr>
                <a:defRPr/>
              </a:pPr>
              <a:endParaRPr lang="en-US" sz="1100">
                <a:solidFill>
                  <a:srgbClr val="404040"/>
                </a:solidFill>
                <a:latin typeface="Trebuchet MS" pitchFamily="34" charset="0"/>
                <a:cs typeface="MS PGothic" charset="0"/>
              </a:endParaRPr>
            </a:p>
          </p:txBody>
        </p:sp>
        <p:sp>
          <p:nvSpPr>
            <p:cNvPr id="143" name="Freeform 77"/>
            <p:cNvSpPr>
              <a:spLocks noEditPoints="1"/>
            </p:cNvSpPr>
            <p:nvPr/>
          </p:nvSpPr>
          <p:spPr bwMode="auto">
            <a:xfrm>
              <a:off x="8040869" y="3632715"/>
              <a:ext cx="171647" cy="464522"/>
            </a:xfrm>
            <a:custGeom>
              <a:avLst/>
              <a:gdLst/>
              <a:ahLst/>
              <a:cxnLst>
                <a:cxn ang="0">
                  <a:pos x="162" y="197"/>
                </a:cxn>
                <a:cxn ang="0">
                  <a:pos x="261" y="98"/>
                </a:cxn>
                <a:cxn ang="0">
                  <a:pos x="162" y="0"/>
                </a:cxn>
                <a:cxn ang="0">
                  <a:pos x="64" y="98"/>
                </a:cxn>
                <a:cxn ang="0">
                  <a:pos x="162" y="197"/>
                </a:cxn>
                <a:cxn ang="0">
                  <a:pos x="206" y="214"/>
                </a:cxn>
                <a:cxn ang="0">
                  <a:pos x="118" y="214"/>
                </a:cxn>
                <a:cxn ang="0">
                  <a:pos x="92" y="218"/>
                </a:cxn>
                <a:cxn ang="0">
                  <a:pos x="106" y="258"/>
                </a:cxn>
                <a:cxn ang="0">
                  <a:pos x="41" y="323"/>
                </a:cxn>
                <a:cxn ang="0">
                  <a:pos x="2" y="310"/>
                </a:cxn>
                <a:cxn ang="0">
                  <a:pos x="0" y="333"/>
                </a:cxn>
                <a:cxn ang="0">
                  <a:pos x="0" y="510"/>
                </a:cxn>
                <a:cxn ang="0">
                  <a:pos x="60" y="613"/>
                </a:cxn>
                <a:cxn ang="0">
                  <a:pos x="60" y="911"/>
                </a:cxn>
                <a:cxn ang="0">
                  <a:pos x="70" y="921"/>
                </a:cxn>
                <a:cxn ang="0">
                  <a:pos x="254" y="921"/>
                </a:cxn>
                <a:cxn ang="0">
                  <a:pos x="264" y="911"/>
                </a:cxn>
                <a:cxn ang="0">
                  <a:pos x="264" y="613"/>
                </a:cxn>
                <a:cxn ang="0">
                  <a:pos x="325" y="510"/>
                </a:cxn>
                <a:cxn ang="0">
                  <a:pos x="325" y="333"/>
                </a:cxn>
                <a:cxn ang="0">
                  <a:pos x="206" y="214"/>
                </a:cxn>
                <a:cxn ang="0">
                  <a:pos x="44" y="284"/>
                </a:cxn>
                <a:cxn ang="0">
                  <a:pos x="69" y="259"/>
                </a:cxn>
                <a:cxn ang="0">
                  <a:pos x="44" y="234"/>
                </a:cxn>
                <a:cxn ang="0">
                  <a:pos x="19" y="259"/>
                </a:cxn>
                <a:cxn ang="0">
                  <a:pos x="44" y="284"/>
                </a:cxn>
              </a:cxnLst>
              <a:rect l="0" t="0" r="r" b="b"/>
              <a:pathLst>
                <a:path w="325" h="921">
                  <a:moveTo>
                    <a:pt x="162" y="197"/>
                  </a:moveTo>
                  <a:cubicBezTo>
                    <a:pt x="217" y="197"/>
                    <a:pt x="261" y="153"/>
                    <a:pt x="261" y="98"/>
                  </a:cubicBezTo>
                  <a:cubicBezTo>
                    <a:pt x="261" y="44"/>
                    <a:pt x="217" y="0"/>
                    <a:pt x="162" y="0"/>
                  </a:cubicBezTo>
                  <a:cubicBezTo>
                    <a:pt x="108" y="0"/>
                    <a:pt x="64" y="44"/>
                    <a:pt x="64" y="98"/>
                  </a:cubicBezTo>
                  <a:cubicBezTo>
                    <a:pt x="64" y="153"/>
                    <a:pt x="108" y="197"/>
                    <a:pt x="162" y="197"/>
                  </a:cubicBezTo>
                  <a:close/>
                  <a:moveTo>
                    <a:pt x="206" y="214"/>
                  </a:moveTo>
                  <a:cubicBezTo>
                    <a:pt x="118" y="214"/>
                    <a:pt x="118" y="214"/>
                    <a:pt x="118" y="214"/>
                  </a:cubicBezTo>
                  <a:cubicBezTo>
                    <a:pt x="109" y="214"/>
                    <a:pt x="100" y="216"/>
                    <a:pt x="92" y="218"/>
                  </a:cubicBezTo>
                  <a:cubicBezTo>
                    <a:pt x="100" y="229"/>
                    <a:pt x="106" y="242"/>
                    <a:pt x="106" y="258"/>
                  </a:cubicBezTo>
                  <a:cubicBezTo>
                    <a:pt x="106" y="294"/>
                    <a:pt x="77" y="323"/>
                    <a:pt x="41" y="323"/>
                  </a:cubicBezTo>
                  <a:cubicBezTo>
                    <a:pt x="26" y="323"/>
                    <a:pt x="13" y="318"/>
                    <a:pt x="2" y="310"/>
                  </a:cubicBezTo>
                  <a:cubicBezTo>
                    <a:pt x="1" y="317"/>
                    <a:pt x="0" y="325"/>
                    <a:pt x="0" y="333"/>
                  </a:cubicBezTo>
                  <a:cubicBezTo>
                    <a:pt x="0" y="510"/>
                    <a:pt x="0" y="510"/>
                    <a:pt x="0" y="510"/>
                  </a:cubicBezTo>
                  <a:cubicBezTo>
                    <a:pt x="0" y="553"/>
                    <a:pt x="22" y="592"/>
                    <a:pt x="60" y="613"/>
                  </a:cubicBezTo>
                  <a:cubicBezTo>
                    <a:pt x="60" y="911"/>
                    <a:pt x="60" y="911"/>
                    <a:pt x="60" y="911"/>
                  </a:cubicBezTo>
                  <a:cubicBezTo>
                    <a:pt x="60" y="917"/>
                    <a:pt x="65" y="921"/>
                    <a:pt x="70" y="921"/>
                  </a:cubicBezTo>
                  <a:cubicBezTo>
                    <a:pt x="254" y="921"/>
                    <a:pt x="254" y="921"/>
                    <a:pt x="254" y="921"/>
                  </a:cubicBezTo>
                  <a:cubicBezTo>
                    <a:pt x="260" y="921"/>
                    <a:pt x="264" y="917"/>
                    <a:pt x="264" y="911"/>
                  </a:cubicBezTo>
                  <a:cubicBezTo>
                    <a:pt x="264" y="613"/>
                    <a:pt x="264" y="613"/>
                    <a:pt x="264" y="613"/>
                  </a:cubicBezTo>
                  <a:cubicBezTo>
                    <a:pt x="302" y="592"/>
                    <a:pt x="325" y="553"/>
                    <a:pt x="325" y="510"/>
                  </a:cubicBezTo>
                  <a:cubicBezTo>
                    <a:pt x="325" y="333"/>
                    <a:pt x="325" y="333"/>
                    <a:pt x="325" y="333"/>
                  </a:cubicBezTo>
                  <a:cubicBezTo>
                    <a:pt x="325" y="267"/>
                    <a:pt x="272" y="214"/>
                    <a:pt x="206" y="214"/>
                  </a:cubicBezTo>
                  <a:close/>
                  <a:moveTo>
                    <a:pt x="44" y="284"/>
                  </a:moveTo>
                  <a:cubicBezTo>
                    <a:pt x="57" y="284"/>
                    <a:pt x="69" y="273"/>
                    <a:pt x="69" y="259"/>
                  </a:cubicBezTo>
                  <a:cubicBezTo>
                    <a:pt x="69" y="246"/>
                    <a:pt x="57" y="234"/>
                    <a:pt x="44" y="234"/>
                  </a:cubicBezTo>
                  <a:cubicBezTo>
                    <a:pt x="30" y="234"/>
                    <a:pt x="19" y="246"/>
                    <a:pt x="19" y="259"/>
                  </a:cubicBezTo>
                  <a:cubicBezTo>
                    <a:pt x="19" y="273"/>
                    <a:pt x="30" y="284"/>
                    <a:pt x="44" y="284"/>
                  </a:cubicBezTo>
                  <a:close/>
                </a:path>
              </a:pathLst>
            </a:custGeom>
            <a:solidFill>
              <a:schemeClr val="bg1">
                <a:lumMod val="65000"/>
              </a:schemeClr>
            </a:solidFill>
            <a:ln w="9525">
              <a:noFill/>
              <a:round/>
              <a:headEnd/>
              <a:tailEnd/>
            </a:ln>
          </p:spPr>
          <p:txBody>
            <a:bodyPr lIns="0" rIns="0"/>
            <a:lstStyle/>
            <a:p>
              <a:pPr algn="ctr" defTabSz="1070920" eaLnBrk="0" hangingPunct="0">
                <a:lnSpc>
                  <a:spcPct val="90000"/>
                </a:lnSpc>
                <a:spcAft>
                  <a:spcPts val="1406"/>
                </a:spcAft>
                <a:buClr>
                  <a:srgbClr val="FFFFFF"/>
                </a:buClr>
                <a:defRPr/>
              </a:pPr>
              <a:endParaRPr lang="en-US" sz="1100">
                <a:solidFill>
                  <a:srgbClr val="404040"/>
                </a:solidFill>
                <a:latin typeface="Trebuchet MS" pitchFamily="34" charset="0"/>
                <a:cs typeface="MS PGothic" charset="0"/>
              </a:endParaRPr>
            </a:p>
          </p:txBody>
        </p:sp>
        <p:sp>
          <p:nvSpPr>
            <p:cNvPr id="32859" name="Freeform 77"/>
            <p:cNvSpPr>
              <a:spLocks noEditPoints="1"/>
            </p:cNvSpPr>
            <p:nvPr/>
          </p:nvSpPr>
          <p:spPr bwMode="auto">
            <a:xfrm>
              <a:off x="7489877" y="3632715"/>
              <a:ext cx="173376" cy="464522"/>
            </a:xfrm>
            <a:custGeom>
              <a:avLst/>
              <a:gdLst>
                <a:gd name="T0" fmla="*/ 86421 w 325"/>
                <a:gd name="T1" fmla="*/ 99360 h 921"/>
                <a:gd name="T2" fmla="*/ 139234 w 325"/>
                <a:gd name="T3" fmla="*/ 49428 h 921"/>
                <a:gd name="T4" fmla="*/ 86421 w 325"/>
                <a:gd name="T5" fmla="*/ 0 h 921"/>
                <a:gd name="T6" fmla="*/ 34142 w 325"/>
                <a:gd name="T7" fmla="*/ 49428 h 921"/>
                <a:gd name="T8" fmla="*/ 86421 w 325"/>
                <a:gd name="T9" fmla="*/ 99360 h 921"/>
                <a:gd name="T10" fmla="*/ 109894 w 325"/>
                <a:gd name="T11" fmla="*/ 107935 h 921"/>
                <a:gd name="T12" fmla="*/ 62949 w 325"/>
                <a:gd name="T13" fmla="*/ 107935 h 921"/>
                <a:gd name="T14" fmla="*/ 49079 w 325"/>
                <a:gd name="T15" fmla="*/ 109952 h 921"/>
                <a:gd name="T16" fmla="*/ 56547 w 325"/>
                <a:gd name="T17" fmla="*/ 130127 h 921"/>
                <a:gd name="T18" fmla="*/ 21872 w 325"/>
                <a:gd name="T19" fmla="*/ 162911 h 921"/>
                <a:gd name="T20" fmla="*/ 1067 w 325"/>
                <a:gd name="T21" fmla="*/ 156354 h 921"/>
                <a:gd name="T22" fmla="*/ 0 w 325"/>
                <a:gd name="T23" fmla="*/ 167954 h 921"/>
                <a:gd name="T24" fmla="*/ 0 w 325"/>
                <a:gd name="T25" fmla="*/ 257227 h 921"/>
                <a:gd name="T26" fmla="*/ 32008 w 325"/>
                <a:gd name="T27" fmla="*/ 309177 h 921"/>
                <a:gd name="T28" fmla="*/ 32008 w 325"/>
                <a:gd name="T29" fmla="*/ 459478 h 921"/>
                <a:gd name="T30" fmla="*/ 37343 w 325"/>
                <a:gd name="T31" fmla="*/ 464522 h 921"/>
                <a:gd name="T32" fmla="*/ 135500 w 325"/>
                <a:gd name="T33" fmla="*/ 464522 h 921"/>
                <a:gd name="T34" fmla="*/ 140835 w 325"/>
                <a:gd name="T35" fmla="*/ 459478 h 921"/>
                <a:gd name="T36" fmla="*/ 140835 w 325"/>
                <a:gd name="T37" fmla="*/ 309177 h 921"/>
                <a:gd name="T38" fmla="*/ 173376 w 325"/>
                <a:gd name="T39" fmla="*/ 257227 h 921"/>
                <a:gd name="T40" fmla="*/ 173376 w 325"/>
                <a:gd name="T41" fmla="*/ 167954 h 921"/>
                <a:gd name="T42" fmla="*/ 109894 w 325"/>
                <a:gd name="T43" fmla="*/ 107935 h 921"/>
                <a:gd name="T44" fmla="*/ 23472 w 325"/>
                <a:gd name="T45" fmla="*/ 143240 h 921"/>
                <a:gd name="T46" fmla="*/ 36809 w 325"/>
                <a:gd name="T47" fmla="*/ 130631 h 921"/>
                <a:gd name="T48" fmla="*/ 23472 w 325"/>
                <a:gd name="T49" fmla="*/ 118022 h 921"/>
                <a:gd name="T50" fmla="*/ 10136 w 325"/>
                <a:gd name="T51" fmla="*/ 130631 h 921"/>
                <a:gd name="T52" fmla="*/ 23472 w 325"/>
                <a:gd name="T53" fmla="*/ 143240 h 921"/>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325"/>
                <a:gd name="T82" fmla="*/ 0 h 921"/>
                <a:gd name="T83" fmla="*/ 325 w 325"/>
                <a:gd name="T84" fmla="*/ 921 h 921"/>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325" h="921">
                  <a:moveTo>
                    <a:pt x="162" y="197"/>
                  </a:moveTo>
                  <a:cubicBezTo>
                    <a:pt x="217" y="197"/>
                    <a:pt x="261" y="153"/>
                    <a:pt x="261" y="98"/>
                  </a:cubicBezTo>
                  <a:cubicBezTo>
                    <a:pt x="261" y="44"/>
                    <a:pt x="217" y="0"/>
                    <a:pt x="162" y="0"/>
                  </a:cubicBezTo>
                  <a:cubicBezTo>
                    <a:pt x="108" y="0"/>
                    <a:pt x="64" y="44"/>
                    <a:pt x="64" y="98"/>
                  </a:cubicBezTo>
                  <a:cubicBezTo>
                    <a:pt x="64" y="153"/>
                    <a:pt x="108" y="197"/>
                    <a:pt x="162" y="197"/>
                  </a:cubicBezTo>
                  <a:close/>
                  <a:moveTo>
                    <a:pt x="206" y="214"/>
                  </a:moveTo>
                  <a:cubicBezTo>
                    <a:pt x="118" y="214"/>
                    <a:pt x="118" y="214"/>
                    <a:pt x="118" y="214"/>
                  </a:cubicBezTo>
                  <a:cubicBezTo>
                    <a:pt x="109" y="214"/>
                    <a:pt x="100" y="216"/>
                    <a:pt x="92" y="218"/>
                  </a:cubicBezTo>
                  <a:cubicBezTo>
                    <a:pt x="100" y="229"/>
                    <a:pt x="106" y="242"/>
                    <a:pt x="106" y="258"/>
                  </a:cubicBezTo>
                  <a:cubicBezTo>
                    <a:pt x="106" y="294"/>
                    <a:pt x="77" y="323"/>
                    <a:pt x="41" y="323"/>
                  </a:cubicBezTo>
                  <a:cubicBezTo>
                    <a:pt x="26" y="323"/>
                    <a:pt x="13" y="318"/>
                    <a:pt x="2" y="310"/>
                  </a:cubicBezTo>
                  <a:cubicBezTo>
                    <a:pt x="1" y="317"/>
                    <a:pt x="0" y="325"/>
                    <a:pt x="0" y="333"/>
                  </a:cubicBezTo>
                  <a:cubicBezTo>
                    <a:pt x="0" y="510"/>
                    <a:pt x="0" y="510"/>
                    <a:pt x="0" y="510"/>
                  </a:cubicBezTo>
                  <a:cubicBezTo>
                    <a:pt x="0" y="553"/>
                    <a:pt x="22" y="592"/>
                    <a:pt x="60" y="613"/>
                  </a:cubicBezTo>
                  <a:cubicBezTo>
                    <a:pt x="60" y="911"/>
                    <a:pt x="60" y="911"/>
                    <a:pt x="60" y="911"/>
                  </a:cubicBezTo>
                  <a:cubicBezTo>
                    <a:pt x="60" y="917"/>
                    <a:pt x="65" y="921"/>
                    <a:pt x="70" y="921"/>
                  </a:cubicBezTo>
                  <a:cubicBezTo>
                    <a:pt x="254" y="921"/>
                    <a:pt x="254" y="921"/>
                    <a:pt x="254" y="921"/>
                  </a:cubicBezTo>
                  <a:cubicBezTo>
                    <a:pt x="260" y="921"/>
                    <a:pt x="264" y="917"/>
                    <a:pt x="264" y="911"/>
                  </a:cubicBezTo>
                  <a:cubicBezTo>
                    <a:pt x="264" y="613"/>
                    <a:pt x="264" y="613"/>
                    <a:pt x="264" y="613"/>
                  </a:cubicBezTo>
                  <a:cubicBezTo>
                    <a:pt x="302" y="592"/>
                    <a:pt x="325" y="553"/>
                    <a:pt x="325" y="510"/>
                  </a:cubicBezTo>
                  <a:cubicBezTo>
                    <a:pt x="325" y="333"/>
                    <a:pt x="325" y="333"/>
                    <a:pt x="325" y="333"/>
                  </a:cubicBezTo>
                  <a:cubicBezTo>
                    <a:pt x="325" y="267"/>
                    <a:pt x="272" y="214"/>
                    <a:pt x="206" y="214"/>
                  </a:cubicBezTo>
                  <a:close/>
                  <a:moveTo>
                    <a:pt x="44" y="284"/>
                  </a:moveTo>
                  <a:cubicBezTo>
                    <a:pt x="57" y="284"/>
                    <a:pt x="69" y="273"/>
                    <a:pt x="69" y="259"/>
                  </a:cubicBezTo>
                  <a:cubicBezTo>
                    <a:pt x="69" y="246"/>
                    <a:pt x="57" y="234"/>
                    <a:pt x="44" y="234"/>
                  </a:cubicBezTo>
                  <a:cubicBezTo>
                    <a:pt x="30" y="234"/>
                    <a:pt x="19" y="246"/>
                    <a:pt x="19" y="259"/>
                  </a:cubicBezTo>
                  <a:cubicBezTo>
                    <a:pt x="19" y="273"/>
                    <a:pt x="30" y="284"/>
                    <a:pt x="44" y="284"/>
                  </a:cubicBezTo>
                  <a:close/>
                </a:path>
              </a:pathLst>
            </a:custGeom>
            <a:solidFill>
              <a:srgbClr val="946E00"/>
            </a:solidFill>
            <a:ln w="9525">
              <a:noFill/>
              <a:round/>
              <a:headEnd/>
              <a:tailEnd/>
            </a:ln>
          </p:spPr>
          <p:txBody>
            <a:bodyPr lIns="0" rIns="0"/>
            <a:lstStyle/>
            <a:p>
              <a:endParaRPr lang="en-US"/>
            </a:p>
          </p:txBody>
        </p:sp>
        <p:sp>
          <p:nvSpPr>
            <p:cNvPr id="145" name="Freeform 77"/>
            <p:cNvSpPr>
              <a:spLocks noEditPoints="1"/>
            </p:cNvSpPr>
            <p:nvPr/>
          </p:nvSpPr>
          <p:spPr bwMode="auto">
            <a:xfrm>
              <a:off x="7671826" y="3632715"/>
              <a:ext cx="174509" cy="464522"/>
            </a:xfrm>
            <a:custGeom>
              <a:avLst/>
              <a:gdLst/>
              <a:ahLst/>
              <a:cxnLst>
                <a:cxn ang="0">
                  <a:pos x="162" y="197"/>
                </a:cxn>
                <a:cxn ang="0">
                  <a:pos x="261" y="98"/>
                </a:cxn>
                <a:cxn ang="0">
                  <a:pos x="162" y="0"/>
                </a:cxn>
                <a:cxn ang="0">
                  <a:pos x="64" y="98"/>
                </a:cxn>
                <a:cxn ang="0">
                  <a:pos x="162" y="197"/>
                </a:cxn>
                <a:cxn ang="0">
                  <a:pos x="206" y="214"/>
                </a:cxn>
                <a:cxn ang="0">
                  <a:pos x="118" y="214"/>
                </a:cxn>
                <a:cxn ang="0">
                  <a:pos x="92" y="218"/>
                </a:cxn>
                <a:cxn ang="0">
                  <a:pos x="106" y="258"/>
                </a:cxn>
                <a:cxn ang="0">
                  <a:pos x="41" y="323"/>
                </a:cxn>
                <a:cxn ang="0">
                  <a:pos x="2" y="310"/>
                </a:cxn>
                <a:cxn ang="0">
                  <a:pos x="0" y="333"/>
                </a:cxn>
                <a:cxn ang="0">
                  <a:pos x="0" y="510"/>
                </a:cxn>
                <a:cxn ang="0">
                  <a:pos x="60" y="613"/>
                </a:cxn>
                <a:cxn ang="0">
                  <a:pos x="60" y="911"/>
                </a:cxn>
                <a:cxn ang="0">
                  <a:pos x="70" y="921"/>
                </a:cxn>
                <a:cxn ang="0">
                  <a:pos x="254" y="921"/>
                </a:cxn>
                <a:cxn ang="0">
                  <a:pos x="264" y="911"/>
                </a:cxn>
                <a:cxn ang="0">
                  <a:pos x="264" y="613"/>
                </a:cxn>
                <a:cxn ang="0">
                  <a:pos x="325" y="510"/>
                </a:cxn>
                <a:cxn ang="0">
                  <a:pos x="325" y="333"/>
                </a:cxn>
                <a:cxn ang="0">
                  <a:pos x="206" y="214"/>
                </a:cxn>
                <a:cxn ang="0">
                  <a:pos x="44" y="284"/>
                </a:cxn>
                <a:cxn ang="0">
                  <a:pos x="69" y="259"/>
                </a:cxn>
                <a:cxn ang="0">
                  <a:pos x="44" y="234"/>
                </a:cxn>
                <a:cxn ang="0">
                  <a:pos x="19" y="259"/>
                </a:cxn>
                <a:cxn ang="0">
                  <a:pos x="44" y="284"/>
                </a:cxn>
              </a:cxnLst>
              <a:rect l="0" t="0" r="r" b="b"/>
              <a:pathLst>
                <a:path w="325" h="921">
                  <a:moveTo>
                    <a:pt x="162" y="197"/>
                  </a:moveTo>
                  <a:cubicBezTo>
                    <a:pt x="217" y="197"/>
                    <a:pt x="261" y="153"/>
                    <a:pt x="261" y="98"/>
                  </a:cubicBezTo>
                  <a:cubicBezTo>
                    <a:pt x="261" y="44"/>
                    <a:pt x="217" y="0"/>
                    <a:pt x="162" y="0"/>
                  </a:cubicBezTo>
                  <a:cubicBezTo>
                    <a:pt x="108" y="0"/>
                    <a:pt x="64" y="44"/>
                    <a:pt x="64" y="98"/>
                  </a:cubicBezTo>
                  <a:cubicBezTo>
                    <a:pt x="64" y="153"/>
                    <a:pt x="108" y="197"/>
                    <a:pt x="162" y="197"/>
                  </a:cubicBezTo>
                  <a:close/>
                  <a:moveTo>
                    <a:pt x="206" y="214"/>
                  </a:moveTo>
                  <a:cubicBezTo>
                    <a:pt x="118" y="214"/>
                    <a:pt x="118" y="214"/>
                    <a:pt x="118" y="214"/>
                  </a:cubicBezTo>
                  <a:cubicBezTo>
                    <a:pt x="109" y="214"/>
                    <a:pt x="100" y="216"/>
                    <a:pt x="92" y="218"/>
                  </a:cubicBezTo>
                  <a:cubicBezTo>
                    <a:pt x="100" y="229"/>
                    <a:pt x="106" y="242"/>
                    <a:pt x="106" y="258"/>
                  </a:cubicBezTo>
                  <a:cubicBezTo>
                    <a:pt x="106" y="294"/>
                    <a:pt x="77" y="323"/>
                    <a:pt x="41" y="323"/>
                  </a:cubicBezTo>
                  <a:cubicBezTo>
                    <a:pt x="26" y="323"/>
                    <a:pt x="13" y="318"/>
                    <a:pt x="2" y="310"/>
                  </a:cubicBezTo>
                  <a:cubicBezTo>
                    <a:pt x="1" y="317"/>
                    <a:pt x="0" y="325"/>
                    <a:pt x="0" y="333"/>
                  </a:cubicBezTo>
                  <a:cubicBezTo>
                    <a:pt x="0" y="510"/>
                    <a:pt x="0" y="510"/>
                    <a:pt x="0" y="510"/>
                  </a:cubicBezTo>
                  <a:cubicBezTo>
                    <a:pt x="0" y="553"/>
                    <a:pt x="22" y="592"/>
                    <a:pt x="60" y="613"/>
                  </a:cubicBezTo>
                  <a:cubicBezTo>
                    <a:pt x="60" y="911"/>
                    <a:pt x="60" y="911"/>
                    <a:pt x="60" y="911"/>
                  </a:cubicBezTo>
                  <a:cubicBezTo>
                    <a:pt x="60" y="917"/>
                    <a:pt x="65" y="921"/>
                    <a:pt x="70" y="921"/>
                  </a:cubicBezTo>
                  <a:cubicBezTo>
                    <a:pt x="254" y="921"/>
                    <a:pt x="254" y="921"/>
                    <a:pt x="254" y="921"/>
                  </a:cubicBezTo>
                  <a:cubicBezTo>
                    <a:pt x="260" y="921"/>
                    <a:pt x="264" y="917"/>
                    <a:pt x="264" y="911"/>
                  </a:cubicBezTo>
                  <a:cubicBezTo>
                    <a:pt x="264" y="613"/>
                    <a:pt x="264" y="613"/>
                    <a:pt x="264" y="613"/>
                  </a:cubicBezTo>
                  <a:cubicBezTo>
                    <a:pt x="302" y="592"/>
                    <a:pt x="325" y="553"/>
                    <a:pt x="325" y="510"/>
                  </a:cubicBezTo>
                  <a:cubicBezTo>
                    <a:pt x="325" y="333"/>
                    <a:pt x="325" y="333"/>
                    <a:pt x="325" y="333"/>
                  </a:cubicBezTo>
                  <a:cubicBezTo>
                    <a:pt x="325" y="267"/>
                    <a:pt x="272" y="214"/>
                    <a:pt x="206" y="214"/>
                  </a:cubicBezTo>
                  <a:close/>
                  <a:moveTo>
                    <a:pt x="44" y="284"/>
                  </a:moveTo>
                  <a:cubicBezTo>
                    <a:pt x="57" y="284"/>
                    <a:pt x="69" y="273"/>
                    <a:pt x="69" y="259"/>
                  </a:cubicBezTo>
                  <a:cubicBezTo>
                    <a:pt x="69" y="246"/>
                    <a:pt x="57" y="234"/>
                    <a:pt x="44" y="234"/>
                  </a:cubicBezTo>
                  <a:cubicBezTo>
                    <a:pt x="30" y="234"/>
                    <a:pt x="19" y="246"/>
                    <a:pt x="19" y="259"/>
                  </a:cubicBezTo>
                  <a:cubicBezTo>
                    <a:pt x="19" y="273"/>
                    <a:pt x="30" y="284"/>
                    <a:pt x="44" y="284"/>
                  </a:cubicBezTo>
                  <a:close/>
                </a:path>
              </a:pathLst>
            </a:custGeom>
            <a:solidFill>
              <a:schemeClr val="accent4">
                <a:lumMod val="75000"/>
              </a:schemeClr>
            </a:solidFill>
            <a:ln w="9525">
              <a:noFill/>
              <a:round/>
              <a:headEnd/>
              <a:tailEnd/>
            </a:ln>
          </p:spPr>
          <p:txBody>
            <a:bodyPr lIns="0" rIns="0"/>
            <a:lstStyle/>
            <a:p>
              <a:pPr algn="ctr" defTabSz="1070920" eaLnBrk="0" hangingPunct="0">
                <a:lnSpc>
                  <a:spcPct val="90000"/>
                </a:lnSpc>
                <a:spcAft>
                  <a:spcPts val="1406"/>
                </a:spcAft>
                <a:buClr>
                  <a:srgbClr val="FFFFFF"/>
                </a:buClr>
                <a:defRPr/>
              </a:pPr>
              <a:endParaRPr lang="en-US" sz="1100">
                <a:solidFill>
                  <a:srgbClr val="404040"/>
                </a:solidFill>
                <a:latin typeface="Trebuchet MS" pitchFamily="34" charset="0"/>
                <a:cs typeface="MS PGothic" charset="0"/>
              </a:endParaRPr>
            </a:p>
          </p:txBody>
        </p:sp>
        <p:sp>
          <p:nvSpPr>
            <p:cNvPr id="146" name="Freeform 77"/>
            <p:cNvSpPr>
              <a:spLocks noEditPoints="1"/>
            </p:cNvSpPr>
            <p:nvPr/>
          </p:nvSpPr>
          <p:spPr bwMode="auto">
            <a:xfrm>
              <a:off x="8238262" y="3632715"/>
              <a:ext cx="171647" cy="464522"/>
            </a:xfrm>
            <a:custGeom>
              <a:avLst/>
              <a:gdLst/>
              <a:ahLst/>
              <a:cxnLst>
                <a:cxn ang="0">
                  <a:pos x="162" y="197"/>
                </a:cxn>
                <a:cxn ang="0">
                  <a:pos x="261" y="98"/>
                </a:cxn>
                <a:cxn ang="0">
                  <a:pos x="162" y="0"/>
                </a:cxn>
                <a:cxn ang="0">
                  <a:pos x="64" y="98"/>
                </a:cxn>
                <a:cxn ang="0">
                  <a:pos x="162" y="197"/>
                </a:cxn>
                <a:cxn ang="0">
                  <a:pos x="206" y="214"/>
                </a:cxn>
                <a:cxn ang="0">
                  <a:pos x="118" y="214"/>
                </a:cxn>
                <a:cxn ang="0">
                  <a:pos x="92" y="218"/>
                </a:cxn>
                <a:cxn ang="0">
                  <a:pos x="106" y="258"/>
                </a:cxn>
                <a:cxn ang="0">
                  <a:pos x="41" y="323"/>
                </a:cxn>
                <a:cxn ang="0">
                  <a:pos x="2" y="310"/>
                </a:cxn>
                <a:cxn ang="0">
                  <a:pos x="0" y="333"/>
                </a:cxn>
                <a:cxn ang="0">
                  <a:pos x="0" y="510"/>
                </a:cxn>
                <a:cxn ang="0">
                  <a:pos x="60" y="613"/>
                </a:cxn>
                <a:cxn ang="0">
                  <a:pos x="60" y="911"/>
                </a:cxn>
                <a:cxn ang="0">
                  <a:pos x="70" y="921"/>
                </a:cxn>
                <a:cxn ang="0">
                  <a:pos x="254" y="921"/>
                </a:cxn>
                <a:cxn ang="0">
                  <a:pos x="264" y="911"/>
                </a:cxn>
                <a:cxn ang="0">
                  <a:pos x="264" y="613"/>
                </a:cxn>
                <a:cxn ang="0">
                  <a:pos x="325" y="510"/>
                </a:cxn>
                <a:cxn ang="0">
                  <a:pos x="325" y="333"/>
                </a:cxn>
                <a:cxn ang="0">
                  <a:pos x="206" y="214"/>
                </a:cxn>
                <a:cxn ang="0">
                  <a:pos x="44" y="284"/>
                </a:cxn>
                <a:cxn ang="0">
                  <a:pos x="69" y="259"/>
                </a:cxn>
                <a:cxn ang="0">
                  <a:pos x="44" y="234"/>
                </a:cxn>
                <a:cxn ang="0">
                  <a:pos x="19" y="259"/>
                </a:cxn>
                <a:cxn ang="0">
                  <a:pos x="44" y="284"/>
                </a:cxn>
              </a:cxnLst>
              <a:rect l="0" t="0" r="r" b="b"/>
              <a:pathLst>
                <a:path w="325" h="921">
                  <a:moveTo>
                    <a:pt x="162" y="197"/>
                  </a:moveTo>
                  <a:cubicBezTo>
                    <a:pt x="217" y="197"/>
                    <a:pt x="261" y="153"/>
                    <a:pt x="261" y="98"/>
                  </a:cubicBezTo>
                  <a:cubicBezTo>
                    <a:pt x="261" y="44"/>
                    <a:pt x="217" y="0"/>
                    <a:pt x="162" y="0"/>
                  </a:cubicBezTo>
                  <a:cubicBezTo>
                    <a:pt x="108" y="0"/>
                    <a:pt x="64" y="44"/>
                    <a:pt x="64" y="98"/>
                  </a:cubicBezTo>
                  <a:cubicBezTo>
                    <a:pt x="64" y="153"/>
                    <a:pt x="108" y="197"/>
                    <a:pt x="162" y="197"/>
                  </a:cubicBezTo>
                  <a:close/>
                  <a:moveTo>
                    <a:pt x="206" y="214"/>
                  </a:moveTo>
                  <a:cubicBezTo>
                    <a:pt x="118" y="214"/>
                    <a:pt x="118" y="214"/>
                    <a:pt x="118" y="214"/>
                  </a:cubicBezTo>
                  <a:cubicBezTo>
                    <a:pt x="109" y="214"/>
                    <a:pt x="100" y="216"/>
                    <a:pt x="92" y="218"/>
                  </a:cubicBezTo>
                  <a:cubicBezTo>
                    <a:pt x="100" y="229"/>
                    <a:pt x="106" y="242"/>
                    <a:pt x="106" y="258"/>
                  </a:cubicBezTo>
                  <a:cubicBezTo>
                    <a:pt x="106" y="294"/>
                    <a:pt x="77" y="323"/>
                    <a:pt x="41" y="323"/>
                  </a:cubicBezTo>
                  <a:cubicBezTo>
                    <a:pt x="26" y="323"/>
                    <a:pt x="13" y="318"/>
                    <a:pt x="2" y="310"/>
                  </a:cubicBezTo>
                  <a:cubicBezTo>
                    <a:pt x="1" y="317"/>
                    <a:pt x="0" y="325"/>
                    <a:pt x="0" y="333"/>
                  </a:cubicBezTo>
                  <a:cubicBezTo>
                    <a:pt x="0" y="510"/>
                    <a:pt x="0" y="510"/>
                    <a:pt x="0" y="510"/>
                  </a:cubicBezTo>
                  <a:cubicBezTo>
                    <a:pt x="0" y="553"/>
                    <a:pt x="22" y="592"/>
                    <a:pt x="60" y="613"/>
                  </a:cubicBezTo>
                  <a:cubicBezTo>
                    <a:pt x="60" y="911"/>
                    <a:pt x="60" y="911"/>
                    <a:pt x="60" y="911"/>
                  </a:cubicBezTo>
                  <a:cubicBezTo>
                    <a:pt x="60" y="917"/>
                    <a:pt x="65" y="921"/>
                    <a:pt x="70" y="921"/>
                  </a:cubicBezTo>
                  <a:cubicBezTo>
                    <a:pt x="254" y="921"/>
                    <a:pt x="254" y="921"/>
                    <a:pt x="254" y="921"/>
                  </a:cubicBezTo>
                  <a:cubicBezTo>
                    <a:pt x="260" y="921"/>
                    <a:pt x="264" y="917"/>
                    <a:pt x="264" y="911"/>
                  </a:cubicBezTo>
                  <a:cubicBezTo>
                    <a:pt x="264" y="613"/>
                    <a:pt x="264" y="613"/>
                    <a:pt x="264" y="613"/>
                  </a:cubicBezTo>
                  <a:cubicBezTo>
                    <a:pt x="302" y="592"/>
                    <a:pt x="325" y="553"/>
                    <a:pt x="325" y="510"/>
                  </a:cubicBezTo>
                  <a:cubicBezTo>
                    <a:pt x="325" y="333"/>
                    <a:pt x="325" y="333"/>
                    <a:pt x="325" y="333"/>
                  </a:cubicBezTo>
                  <a:cubicBezTo>
                    <a:pt x="325" y="267"/>
                    <a:pt x="272" y="214"/>
                    <a:pt x="206" y="214"/>
                  </a:cubicBezTo>
                  <a:close/>
                  <a:moveTo>
                    <a:pt x="44" y="284"/>
                  </a:moveTo>
                  <a:cubicBezTo>
                    <a:pt x="57" y="284"/>
                    <a:pt x="69" y="273"/>
                    <a:pt x="69" y="259"/>
                  </a:cubicBezTo>
                  <a:cubicBezTo>
                    <a:pt x="69" y="246"/>
                    <a:pt x="57" y="234"/>
                    <a:pt x="44" y="234"/>
                  </a:cubicBezTo>
                  <a:cubicBezTo>
                    <a:pt x="30" y="234"/>
                    <a:pt x="19" y="246"/>
                    <a:pt x="19" y="259"/>
                  </a:cubicBezTo>
                  <a:cubicBezTo>
                    <a:pt x="19" y="273"/>
                    <a:pt x="30" y="284"/>
                    <a:pt x="44" y="284"/>
                  </a:cubicBezTo>
                  <a:close/>
                </a:path>
              </a:pathLst>
            </a:custGeom>
            <a:solidFill>
              <a:schemeClr val="bg1">
                <a:lumMod val="65000"/>
              </a:schemeClr>
            </a:solidFill>
            <a:ln w="9525">
              <a:noFill/>
              <a:round/>
              <a:headEnd/>
              <a:tailEnd/>
            </a:ln>
          </p:spPr>
          <p:txBody>
            <a:bodyPr lIns="0" rIns="0"/>
            <a:lstStyle/>
            <a:p>
              <a:pPr algn="ctr" defTabSz="1070920" eaLnBrk="0" hangingPunct="0">
                <a:lnSpc>
                  <a:spcPct val="90000"/>
                </a:lnSpc>
                <a:spcAft>
                  <a:spcPts val="1406"/>
                </a:spcAft>
                <a:buClr>
                  <a:srgbClr val="FFFFFF"/>
                </a:buClr>
                <a:defRPr/>
              </a:pPr>
              <a:endParaRPr lang="en-US" sz="1100">
                <a:solidFill>
                  <a:srgbClr val="404040"/>
                </a:solidFill>
                <a:latin typeface="Trebuchet MS" pitchFamily="34" charset="0"/>
                <a:cs typeface="MS PGothic" charset="0"/>
              </a:endParaRPr>
            </a:p>
          </p:txBody>
        </p:sp>
        <p:sp>
          <p:nvSpPr>
            <p:cNvPr id="147" name="Freeform 77"/>
            <p:cNvSpPr>
              <a:spLocks noEditPoints="1"/>
            </p:cNvSpPr>
            <p:nvPr/>
          </p:nvSpPr>
          <p:spPr bwMode="auto">
            <a:xfrm>
              <a:off x="8421353" y="3632715"/>
              <a:ext cx="171647" cy="464522"/>
            </a:xfrm>
            <a:custGeom>
              <a:avLst/>
              <a:gdLst/>
              <a:ahLst/>
              <a:cxnLst>
                <a:cxn ang="0">
                  <a:pos x="162" y="197"/>
                </a:cxn>
                <a:cxn ang="0">
                  <a:pos x="261" y="98"/>
                </a:cxn>
                <a:cxn ang="0">
                  <a:pos x="162" y="0"/>
                </a:cxn>
                <a:cxn ang="0">
                  <a:pos x="64" y="98"/>
                </a:cxn>
                <a:cxn ang="0">
                  <a:pos x="162" y="197"/>
                </a:cxn>
                <a:cxn ang="0">
                  <a:pos x="206" y="214"/>
                </a:cxn>
                <a:cxn ang="0">
                  <a:pos x="118" y="214"/>
                </a:cxn>
                <a:cxn ang="0">
                  <a:pos x="92" y="218"/>
                </a:cxn>
                <a:cxn ang="0">
                  <a:pos x="106" y="258"/>
                </a:cxn>
                <a:cxn ang="0">
                  <a:pos x="41" y="323"/>
                </a:cxn>
                <a:cxn ang="0">
                  <a:pos x="2" y="310"/>
                </a:cxn>
                <a:cxn ang="0">
                  <a:pos x="0" y="333"/>
                </a:cxn>
                <a:cxn ang="0">
                  <a:pos x="0" y="510"/>
                </a:cxn>
                <a:cxn ang="0">
                  <a:pos x="60" y="613"/>
                </a:cxn>
                <a:cxn ang="0">
                  <a:pos x="60" y="911"/>
                </a:cxn>
                <a:cxn ang="0">
                  <a:pos x="70" y="921"/>
                </a:cxn>
                <a:cxn ang="0">
                  <a:pos x="254" y="921"/>
                </a:cxn>
                <a:cxn ang="0">
                  <a:pos x="264" y="911"/>
                </a:cxn>
                <a:cxn ang="0">
                  <a:pos x="264" y="613"/>
                </a:cxn>
                <a:cxn ang="0">
                  <a:pos x="325" y="510"/>
                </a:cxn>
                <a:cxn ang="0">
                  <a:pos x="325" y="333"/>
                </a:cxn>
                <a:cxn ang="0">
                  <a:pos x="206" y="214"/>
                </a:cxn>
                <a:cxn ang="0">
                  <a:pos x="44" y="284"/>
                </a:cxn>
                <a:cxn ang="0">
                  <a:pos x="69" y="259"/>
                </a:cxn>
                <a:cxn ang="0">
                  <a:pos x="44" y="234"/>
                </a:cxn>
                <a:cxn ang="0">
                  <a:pos x="19" y="259"/>
                </a:cxn>
                <a:cxn ang="0">
                  <a:pos x="44" y="284"/>
                </a:cxn>
              </a:cxnLst>
              <a:rect l="0" t="0" r="r" b="b"/>
              <a:pathLst>
                <a:path w="325" h="921">
                  <a:moveTo>
                    <a:pt x="162" y="197"/>
                  </a:moveTo>
                  <a:cubicBezTo>
                    <a:pt x="217" y="197"/>
                    <a:pt x="261" y="153"/>
                    <a:pt x="261" y="98"/>
                  </a:cubicBezTo>
                  <a:cubicBezTo>
                    <a:pt x="261" y="44"/>
                    <a:pt x="217" y="0"/>
                    <a:pt x="162" y="0"/>
                  </a:cubicBezTo>
                  <a:cubicBezTo>
                    <a:pt x="108" y="0"/>
                    <a:pt x="64" y="44"/>
                    <a:pt x="64" y="98"/>
                  </a:cubicBezTo>
                  <a:cubicBezTo>
                    <a:pt x="64" y="153"/>
                    <a:pt x="108" y="197"/>
                    <a:pt x="162" y="197"/>
                  </a:cubicBezTo>
                  <a:close/>
                  <a:moveTo>
                    <a:pt x="206" y="214"/>
                  </a:moveTo>
                  <a:cubicBezTo>
                    <a:pt x="118" y="214"/>
                    <a:pt x="118" y="214"/>
                    <a:pt x="118" y="214"/>
                  </a:cubicBezTo>
                  <a:cubicBezTo>
                    <a:pt x="109" y="214"/>
                    <a:pt x="100" y="216"/>
                    <a:pt x="92" y="218"/>
                  </a:cubicBezTo>
                  <a:cubicBezTo>
                    <a:pt x="100" y="229"/>
                    <a:pt x="106" y="242"/>
                    <a:pt x="106" y="258"/>
                  </a:cubicBezTo>
                  <a:cubicBezTo>
                    <a:pt x="106" y="294"/>
                    <a:pt x="77" y="323"/>
                    <a:pt x="41" y="323"/>
                  </a:cubicBezTo>
                  <a:cubicBezTo>
                    <a:pt x="26" y="323"/>
                    <a:pt x="13" y="318"/>
                    <a:pt x="2" y="310"/>
                  </a:cubicBezTo>
                  <a:cubicBezTo>
                    <a:pt x="1" y="317"/>
                    <a:pt x="0" y="325"/>
                    <a:pt x="0" y="333"/>
                  </a:cubicBezTo>
                  <a:cubicBezTo>
                    <a:pt x="0" y="510"/>
                    <a:pt x="0" y="510"/>
                    <a:pt x="0" y="510"/>
                  </a:cubicBezTo>
                  <a:cubicBezTo>
                    <a:pt x="0" y="553"/>
                    <a:pt x="22" y="592"/>
                    <a:pt x="60" y="613"/>
                  </a:cubicBezTo>
                  <a:cubicBezTo>
                    <a:pt x="60" y="911"/>
                    <a:pt x="60" y="911"/>
                    <a:pt x="60" y="911"/>
                  </a:cubicBezTo>
                  <a:cubicBezTo>
                    <a:pt x="60" y="917"/>
                    <a:pt x="65" y="921"/>
                    <a:pt x="70" y="921"/>
                  </a:cubicBezTo>
                  <a:cubicBezTo>
                    <a:pt x="254" y="921"/>
                    <a:pt x="254" y="921"/>
                    <a:pt x="254" y="921"/>
                  </a:cubicBezTo>
                  <a:cubicBezTo>
                    <a:pt x="260" y="921"/>
                    <a:pt x="264" y="917"/>
                    <a:pt x="264" y="911"/>
                  </a:cubicBezTo>
                  <a:cubicBezTo>
                    <a:pt x="264" y="613"/>
                    <a:pt x="264" y="613"/>
                    <a:pt x="264" y="613"/>
                  </a:cubicBezTo>
                  <a:cubicBezTo>
                    <a:pt x="302" y="592"/>
                    <a:pt x="325" y="553"/>
                    <a:pt x="325" y="510"/>
                  </a:cubicBezTo>
                  <a:cubicBezTo>
                    <a:pt x="325" y="333"/>
                    <a:pt x="325" y="333"/>
                    <a:pt x="325" y="333"/>
                  </a:cubicBezTo>
                  <a:cubicBezTo>
                    <a:pt x="325" y="267"/>
                    <a:pt x="272" y="214"/>
                    <a:pt x="206" y="214"/>
                  </a:cubicBezTo>
                  <a:close/>
                  <a:moveTo>
                    <a:pt x="44" y="284"/>
                  </a:moveTo>
                  <a:cubicBezTo>
                    <a:pt x="57" y="284"/>
                    <a:pt x="69" y="273"/>
                    <a:pt x="69" y="259"/>
                  </a:cubicBezTo>
                  <a:cubicBezTo>
                    <a:pt x="69" y="246"/>
                    <a:pt x="57" y="234"/>
                    <a:pt x="44" y="234"/>
                  </a:cubicBezTo>
                  <a:cubicBezTo>
                    <a:pt x="30" y="234"/>
                    <a:pt x="19" y="246"/>
                    <a:pt x="19" y="259"/>
                  </a:cubicBezTo>
                  <a:cubicBezTo>
                    <a:pt x="19" y="273"/>
                    <a:pt x="30" y="284"/>
                    <a:pt x="44" y="284"/>
                  </a:cubicBezTo>
                  <a:close/>
                </a:path>
              </a:pathLst>
            </a:custGeom>
            <a:solidFill>
              <a:schemeClr val="bg1">
                <a:lumMod val="65000"/>
              </a:schemeClr>
            </a:solidFill>
            <a:ln w="9525">
              <a:noFill/>
              <a:round/>
              <a:headEnd/>
              <a:tailEnd/>
            </a:ln>
          </p:spPr>
          <p:txBody>
            <a:bodyPr lIns="0" rIns="0"/>
            <a:lstStyle/>
            <a:p>
              <a:pPr algn="ctr" defTabSz="1070920" eaLnBrk="0" hangingPunct="0">
                <a:lnSpc>
                  <a:spcPct val="90000"/>
                </a:lnSpc>
                <a:spcAft>
                  <a:spcPts val="1406"/>
                </a:spcAft>
                <a:buClr>
                  <a:srgbClr val="FFFFFF"/>
                </a:buClr>
                <a:defRPr/>
              </a:pPr>
              <a:endParaRPr lang="en-US" sz="1100">
                <a:solidFill>
                  <a:srgbClr val="404040"/>
                </a:solidFill>
                <a:latin typeface="Trebuchet MS" pitchFamily="34" charset="0"/>
                <a:cs typeface="MS PGothic" charset="0"/>
              </a:endParaRPr>
            </a:p>
          </p:txBody>
        </p:sp>
      </p:grpSp>
      <p:sp>
        <p:nvSpPr>
          <p:cNvPr id="32820" name="TextBox 147"/>
          <p:cNvSpPr txBox="1">
            <a:spLocks noChangeArrowheads="1"/>
          </p:cNvSpPr>
          <p:nvPr/>
        </p:nvSpPr>
        <p:spPr bwMode="auto">
          <a:xfrm>
            <a:off x="7573968" y="3475039"/>
            <a:ext cx="1847057" cy="263525"/>
          </a:xfrm>
          <a:prstGeom prst="rect">
            <a:avLst/>
          </a:prstGeom>
          <a:noFill/>
          <a:ln w="9525">
            <a:noFill/>
            <a:miter lim="800000"/>
            <a:headEnd/>
            <a:tailEnd/>
          </a:ln>
        </p:spPr>
        <p:txBody>
          <a:bodyPr lIns="0" tIns="53547" rIns="0" bIns="53547">
            <a:spAutoFit/>
          </a:bodyPr>
          <a:lstStyle/>
          <a:p>
            <a:pPr algn="ctr" defTabSz="1069975">
              <a:lnSpc>
                <a:spcPct val="90000"/>
              </a:lnSpc>
            </a:pPr>
            <a:r>
              <a:rPr lang="en-US" sz="1100">
                <a:solidFill>
                  <a:srgbClr val="404040"/>
                </a:solidFill>
                <a:latin typeface="Trebuchet MS" pitchFamily="34" charset="0"/>
              </a:rPr>
              <a:t>Operational resource</a:t>
            </a:r>
          </a:p>
        </p:txBody>
      </p:sp>
      <p:sp>
        <p:nvSpPr>
          <p:cNvPr id="32821" name="TextBox 150"/>
          <p:cNvSpPr txBox="1">
            <a:spLocks noChangeArrowheads="1"/>
          </p:cNvSpPr>
          <p:nvPr/>
        </p:nvSpPr>
        <p:spPr bwMode="auto">
          <a:xfrm>
            <a:off x="1397161" y="1219200"/>
            <a:ext cx="3256598" cy="323850"/>
          </a:xfrm>
          <a:prstGeom prst="rect">
            <a:avLst/>
          </a:prstGeom>
          <a:noFill/>
          <a:ln w="9525">
            <a:noFill/>
            <a:miter lim="800000"/>
            <a:headEnd/>
            <a:tailEnd/>
          </a:ln>
        </p:spPr>
        <p:txBody>
          <a:bodyPr lIns="107091" tIns="53547" rIns="107091" bIns="53547">
            <a:spAutoFit/>
          </a:bodyPr>
          <a:lstStyle/>
          <a:p>
            <a:pPr algn="ctr" defTabSz="1069975"/>
            <a:r>
              <a:rPr lang="en-US" sz="1400" b="1" dirty="0" smtClean="0">
                <a:solidFill>
                  <a:srgbClr val="404040"/>
                </a:solidFill>
                <a:latin typeface="Trebuchet MS" pitchFamily="34" charset="0"/>
              </a:rPr>
              <a:t>Physical Network</a:t>
            </a:r>
            <a:endParaRPr lang="en-US" sz="1400" b="1" dirty="0">
              <a:solidFill>
                <a:srgbClr val="404040"/>
              </a:solidFill>
              <a:latin typeface="Trebuchet MS" pitchFamily="34" charset="0"/>
            </a:endParaRPr>
          </a:p>
        </p:txBody>
      </p:sp>
      <p:sp>
        <p:nvSpPr>
          <p:cNvPr id="32822" name="TextBox 151"/>
          <p:cNvSpPr txBox="1">
            <a:spLocks noChangeArrowheads="1"/>
          </p:cNvSpPr>
          <p:nvPr/>
        </p:nvSpPr>
        <p:spPr bwMode="auto">
          <a:xfrm>
            <a:off x="6909435" y="1168400"/>
            <a:ext cx="3256598" cy="323850"/>
          </a:xfrm>
          <a:prstGeom prst="rect">
            <a:avLst/>
          </a:prstGeom>
          <a:noFill/>
          <a:ln w="9525">
            <a:noFill/>
            <a:miter lim="800000"/>
            <a:headEnd/>
            <a:tailEnd/>
          </a:ln>
        </p:spPr>
        <p:txBody>
          <a:bodyPr lIns="107091" tIns="53547" rIns="107091" bIns="53547">
            <a:spAutoFit/>
          </a:bodyPr>
          <a:lstStyle/>
          <a:p>
            <a:pPr algn="ctr" defTabSz="1069975"/>
            <a:r>
              <a:rPr lang="en-US" sz="1400" b="1" dirty="0">
                <a:solidFill>
                  <a:srgbClr val="404040"/>
                </a:solidFill>
                <a:latin typeface="Trebuchet MS" pitchFamily="34" charset="0"/>
              </a:rPr>
              <a:t>VIRTUAL </a:t>
            </a:r>
            <a:r>
              <a:rPr lang="en-US" sz="1400" b="1" dirty="0" smtClean="0">
                <a:solidFill>
                  <a:srgbClr val="404040"/>
                </a:solidFill>
                <a:latin typeface="Trebuchet MS" pitchFamily="34" charset="0"/>
              </a:rPr>
              <a:t>Network</a:t>
            </a:r>
            <a:endParaRPr lang="en-US" sz="1400" b="1" dirty="0">
              <a:solidFill>
                <a:srgbClr val="404040"/>
              </a:solidFill>
              <a:latin typeface="Trebuchet MS" pitchFamily="34" charset="0"/>
            </a:endParaRPr>
          </a:p>
        </p:txBody>
      </p:sp>
      <p:grpSp>
        <p:nvGrpSpPr>
          <p:cNvPr id="29" name="Group 153"/>
          <p:cNvGrpSpPr>
            <a:grpSpLocks/>
          </p:cNvGrpSpPr>
          <p:nvPr/>
        </p:nvGrpSpPr>
        <p:grpSpPr bwMode="auto">
          <a:xfrm>
            <a:off x="1758315" y="3921130"/>
            <a:ext cx="2916079" cy="346075"/>
            <a:chOff x="409183" y="3515637"/>
            <a:chExt cx="4431216" cy="473380"/>
          </a:xfrm>
        </p:grpSpPr>
        <p:sp>
          <p:nvSpPr>
            <p:cNvPr id="155" name="Freeform 154"/>
            <p:cNvSpPr>
              <a:spLocks noEditPoints="1"/>
            </p:cNvSpPr>
            <p:nvPr/>
          </p:nvSpPr>
          <p:spPr bwMode="auto">
            <a:xfrm>
              <a:off x="776100" y="3515637"/>
              <a:ext cx="169346" cy="464694"/>
            </a:xfrm>
            <a:custGeom>
              <a:avLst/>
              <a:gdLst/>
              <a:ahLst/>
              <a:cxnLst>
                <a:cxn ang="0">
                  <a:pos x="162" y="197"/>
                </a:cxn>
                <a:cxn ang="0">
                  <a:pos x="261" y="98"/>
                </a:cxn>
                <a:cxn ang="0">
                  <a:pos x="162" y="0"/>
                </a:cxn>
                <a:cxn ang="0">
                  <a:pos x="64" y="98"/>
                </a:cxn>
                <a:cxn ang="0">
                  <a:pos x="162" y="197"/>
                </a:cxn>
                <a:cxn ang="0">
                  <a:pos x="206" y="214"/>
                </a:cxn>
                <a:cxn ang="0">
                  <a:pos x="118" y="214"/>
                </a:cxn>
                <a:cxn ang="0">
                  <a:pos x="92" y="218"/>
                </a:cxn>
                <a:cxn ang="0">
                  <a:pos x="106" y="258"/>
                </a:cxn>
                <a:cxn ang="0">
                  <a:pos x="41" y="323"/>
                </a:cxn>
                <a:cxn ang="0">
                  <a:pos x="2" y="310"/>
                </a:cxn>
                <a:cxn ang="0">
                  <a:pos x="0" y="333"/>
                </a:cxn>
                <a:cxn ang="0">
                  <a:pos x="0" y="510"/>
                </a:cxn>
                <a:cxn ang="0">
                  <a:pos x="60" y="613"/>
                </a:cxn>
                <a:cxn ang="0">
                  <a:pos x="60" y="911"/>
                </a:cxn>
                <a:cxn ang="0">
                  <a:pos x="70" y="921"/>
                </a:cxn>
                <a:cxn ang="0">
                  <a:pos x="254" y="921"/>
                </a:cxn>
                <a:cxn ang="0">
                  <a:pos x="264" y="911"/>
                </a:cxn>
                <a:cxn ang="0">
                  <a:pos x="264" y="613"/>
                </a:cxn>
                <a:cxn ang="0">
                  <a:pos x="325" y="510"/>
                </a:cxn>
                <a:cxn ang="0">
                  <a:pos x="325" y="333"/>
                </a:cxn>
                <a:cxn ang="0">
                  <a:pos x="206" y="214"/>
                </a:cxn>
                <a:cxn ang="0">
                  <a:pos x="44" y="284"/>
                </a:cxn>
                <a:cxn ang="0">
                  <a:pos x="69" y="259"/>
                </a:cxn>
                <a:cxn ang="0">
                  <a:pos x="44" y="234"/>
                </a:cxn>
                <a:cxn ang="0">
                  <a:pos x="19" y="259"/>
                </a:cxn>
                <a:cxn ang="0">
                  <a:pos x="44" y="284"/>
                </a:cxn>
              </a:cxnLst>
              <a:rect l="0" t="0" r="r" b="b"/>
              <a:pathLst>
                <a:path w="325" h="921">
                  <a:moveTo>
                    <a:pt x="162" y="197"/>
                  </a:moveTo>
                  <a:cubicBezTo>
                    <a:pt x="217" y="197"/>
                    <a:pt x="261" y="153"/>
                    <a:pt x="261" y="98"/>
                  </a:cubicBezTo>
                  <a:cubicBezTo>
                    <a:pt x="261" y="44"/>
                    <a:pt x="217" y="0"/>
                    <a:pt x="162" y="0"/>
                  </a:cubicBezTo>
                  <a:cubicBezTo>
                    <a:pt x="108" y="0"/>
                    <a:pt x="64" y="44"/>
                    <a:pt x="64" y="98"/>
                  </a:cubicBezTo>
                  <a:cubicBezTo>
                    <a:pt x="64" y="153"/>
                    <a:pt x="108" y="197"/>
                    <a:pt x="162" y="197"/>
                  </a:cubicBezTo>
                  <a:close/>
                  <a:moveTo>
                    <a:pt x="206" y="214"/>
                  </a:moveTo>
                  <a:cubicBezTo>
                    <a:pt x="118" y="214"/>
                    <a:pt x="118" y="214"/>
                    <a:pt x="118" y="214"/>
                  </a:cubicBezTo>
                  <a:cubicBezTo>
                    <a:pt x="109" y="214"/>
                    <a:pt x="100" y="216"/>
                    <a:pt x="92" y="218"/>
                  </a:cubicBezTo>
                  <a:cubicBezTo>
                    <a:pt x="100" y="229"/>
                    <a:pt x="106" y="242"/>
                    <a:pt x="106" y="258"/>
                  </a:cubicBezTo>
                  <a:cubicBezTo>
                    <a:pt x="106" y="294"/>
                    <a:pt x="77" y="323"/>
                    <a:pt x="41" y="323"/>
                  </a:cubicBezTo>
                  <a:cubicBezTo>
                    <a:pt x="26" y="323"/>
                    <a:pt x="13" y="318"/>
                    <a:pt x="2" y="310"/>
                  </a:cubicBezTo>
                  <a:cubicBezTo>
                    <a:pt x="1" y="317"/>
                    <a:pt x="0" y="325"/>
                    <a:pt x="0" y="333"/>
                  </a:cubicBezTo>
                  <a:cubicBezTo>
                    <a:pt x="0" y="510"/>
                    <a:pt x="0" y="510"/>
                    <a:pt x="0" y="510"/>
                  </a:cubicBezTo>
                  <a:cubicBezTo>
                    <a:pt x="0" y="553"/>
                    <a:pt x="22" y="592"/>
                    <a:pt x="60" y="613"/>
                  </a:cubicBezTo>
                  <a:cubicBezTo>
                    <a:pt x="60" y="911"/>
                    <a:pt x="60" y="911"/>
                    <a:pt x="60" y="911"/>
                  </a:cubicBezTo>
                  <a:cubicBezTo>
                    <a:pt x="60" y="917"/>
                    <a:pt x="65" y="921"/>
                    <a:pt x="70" y="921"/>
                  </a:cubicBezTo>
                  <a:cubicBezTo>
                    <a:pt x="254" y="921"/>
                    <a:pt x="254" y="921"/>
                    <a:pt x="254" y="921"/>
                  </a:cubicBezTo>
                  <a:cubicBezTo>
                    <a:pt x="260" y="921"/>
                    <a:pt x="264" y="917"/>
                    <a:pt x="264" y="911"/>
                  </a:cubicBezTo>
                  <a:cubicBezTo>
                    <a:pt x="264" y="613"/>
                    <a:pt x="264" y="613"/>
                    <a:pt x="264" y="613"/>
                  </a:cubicBezTo>
                  <a:cubicBezTo>
                    <a:pt x="302" y="592"/>
                    <a:pt x="325" y="553"/>
                    <a:pt x="325" y="510"/>
                  </a:cubicBezTo>
                  <a:cubicBezTo>
                    <a:pt x="325" y="333"/>
                    <a:pt x="325" y="333"/>
                    <a:pt x="325" y="333"/>
                  </a:cubicBezTo>
                  <a:cubicBezTo>
                    <a:pt x="325" y="267"/>
                    <a:pt x="272" y="214"/>
                    <a:pt x="206" y="214"/>
                  </a:cubicBezTo>
                  <a:close/>
                  <a:moveTo>
                    <a:pt x="44" y="284"/>
                  </a:moveTo>
                  <a:cubicBezTo>
                    <a:pt x="57" y="284"/>
                    <a:pt x="69" y="273"/>
                    <a:pt x="69" y="259"/>
                  </a:cubicBezTo>
                  <a:cubicBezTo>
                    <a:pt x="69" y="246"/>
                    <a:pt x="57" y="234"/>
                    <a:pt x="44" y="234"/>
                  </a:cubicBezTo>
                  <a:cubicBezTo>
                    <a:pt x="30" y="234"/>
                    <a:pt x="19" y="246"/>
                    <a:pt x="19" y="259"/>
                  </a:cubicBezTo>
                  <a:cubicBezTo>
                    <a:pt x="19" y="273"/>
                    <a:pt x="30" y="284"/>
                    <a:pt x="44" y="284"/>
                  </a:cubicBezTo>
                  <a:close/>
                </a:path>
              </a:pathLst>
            </a:custGeom>
            <a:solidFill>
              <a:schemeClr val="accent6"/>
            </a:solidFill>
            <a:ln w="9525">
              <a:noFill/>
              <a:round/>
              <a:headEnd/>
              <a:tailEnd/>
            </a:ln>
          </p:spPr>
          <p:txBody>
            <a:bodyPr lIns="0" rIns="0"/>
            <a:lstStyle/>
            <a:p>
              <a:pPr algn="ctr" defTabSz="1070920" eaLnBrk="0" hangingPunct="0">
                <a:lnSpc>
                  <a:spcPct val="90000"/>
                </a:lnSpc>
                <a:spcAft>
                  <a:spcPts val="1406"/>
                </a:spcAft>
                <a:buClr>
                  <a:srgbClr val="FFFFFF"/>
                </a:buClr>
                <a:defRPr/>
              </a:pPr>
              <a:endParaRPr lang="en-US" sz="1100">
                <a:solidFill>
                  <a:srgbClr val="404040"/>
                </a:solidFill>
                <a:latin typeface="Trebuchet MS" pitchFamily="34" charset="0"/>
                <a:cs typeface="MS PGothic" charset="0"/>
              </a:endParaRPr>
            </a:p>
          </p:txBody>
        </p:sp>
        <p:sp>
          <p:nvSpPr>
            <p:cNvPr id="156" name="Freeform 77"/>
            <p:cNvSpPr>
              <a:spLocks noEditPoints="1"/>
            </p:cNvSpPr>
            <p:nvPr/>
          </p:nvSpPr>
          <p:spPr bwMode="auto">
            <a:xfrm>
              <a:off x="957990" y="3515637"/>
              <a:ext cx="175618" cy="464694"/>
            </a:xfrm>
            <a:custGeom>
              <a:avLst/>
              <a:gdLst/>
              <a:ahLst/>
              <a:cxnLst>
                <a:cxn ang="0">
                  <a:pos x="162" y="197"/>
                </a:cxn>
                <a:cxn ang="0">
                  <a:pos x="261" y="98"/>
                </a:cxn>
                <a:cxn ang="0">
                  <a:pos x="162" y="0"/>
                </a:cxn>
                <a:cxn ang="0">
                  <a:pos x="64" y="98"/>
                </a:cxn>
                <a:cxn ang="0">
                  <a:pos x="162" y="197"/>
                </a:cxn>
                <a:cxn ang="0">
                  <a:pos x="206" y="214"/>
                </a:cxn>
                <a:cxn ang="0">
                  <a:pos x="118" y="214"/>
                </a:cxn>
                <a:cxn ang="0">
                  <a:pos x="92" y="218"/>
                </a:cxn>
                <a:cxn ang="0">
                  <a:pos x="106" y="258"/>
                </a:cxn>
                <a:cxn ang="0">
                  <a:pos x="41" y="323"/>
                </a:cxn>
                <a:cxn ang="0">
                  <a:pos x="2" y="310"/>
                </a:cxn>
                <a:cxn ang="0">
                  <a:pos x="0" y="333"/>
                </a:cxn>
                <a:cxn ang="0">
                  <a:pos x="0" y="510"/>
                </a:cxn>
                <a:cxn ang="0">
                  <a:pos x="60" y="613"/>
                </a:cxn>
                <a:cxn ang="0">
                  <a:pos x="60" y="911"/>
                </a:cxn>
                <a:cxn ang="0">
                  <a:pos x="70" y="921"/>
                </a:cxn>
                <a:cxn ang="0">
                  <a:pos x="254" y="921"/>
                </a:cxn>
                <a:cxn ang="0">
                  <a:pos x="264" y="911"/>
                </a:cxn>
                <a:cxn ang="0">
                  <a:pos x="264" y="613"/>
                </a:cxn>
                <a:cxn ang="0">
                  <a:pos x="325" y="510"/>
                </a:cxn>
                <a:cxn ang="0">
                  <a:pos x="325" y="333"/>
                </a:cxn>
                <a:cxn ang="0">
                  <a:pos x="206" y="214"/>
                </a:cxn>
                <a:cxn ang="0">
                  <a:pos x="44" y="284"/>
                </a:cxn>
                <a:cxn ang="0">
                  <a:pos x="69" y="259"/>
                </a:cxn>
                <a:cxn ang="0">
                  <a:pos x="44" y="234"/>
                </a:cxn>
                <a:cxn ang="0">
                  <a:pos x="19" y="259"/>
                </a:cxn>
                <a:cxn ang="0">
                  <a:pos x="44" y="284"/>
                </a:cxn>
              </a:cxnLst>
              <a:rect l="0" t="0" r="r" b="b"/>
              <a:pathLst>
                <a:path w="325" h="921">
                  <a:moveTo>
                    <a:pt x="162" y="197"/>
                  </a:moveTo>
                  <a:cubicBezTo>
                    <a:pt x="217" y="197"/>
                    <a:pt x="261" y="153"/>
                    <a:pt x="261" y="98"/>
                  </a:cubicBezTo>
                  <a:cubicBezTo>
                    <a:pt x="261" y="44"/>
                    <a:pt x="217" y="0"/>
                    <a:pt x="162" y="0"/>
                  </a:cubicBezTo>
                  <a:cubicBezTo>
                    <a:pt x="108" y="0"/>
                    <a:pt x="64" y="44"/>
                    <a:pt x="64" y="98"/>
                  </a:cubicBezTo>
                  <a:cubicBezTo>
                    <a:pt x="64" y="153"/>
                    <a:pt x="108" y="197"/>
                    <a:pt x="162" y="197"/>
                  </a:cubicBezTo>
                  <a:close/>
                  <a:moveTo>
                    <a:pt x="206" y="214"/>
                  </a:moveTo>
                  <a:cubicBezTo>
                    <a:pt x="118" y="214"/>
                    <a:pt x="118" y="214"/>
                    <a:pt x="118" y="214"/>
                  </a:cubicBezTo>
                  <a:cubicBezTo>
                    <a:pt x="109" y="214"/>
                    <a:pt x="100" y="216"/>
                    <a:pt x="92" y="218"/>
                  </a:cubicBezTo>
                  <a:cubicBezTo>
                    <a:pt x="100" y="229"/>
                    <a:pt x="106" y="242"/>
                    <a:pt x="106" y="258"/>
                  </a:cubicBezTo>
                  <a:cubicBezTo>
                    <a:pt x="106" y="294"/>
                    <a:pt x="77" y="323"/>
                    <a:pt x="41" y="323"/>
                  </a:cubicBezTo>
                  <a:cubicBezTo>
                    <a:pt x="26" y="323"/>
                    <a:pt x="13" y="318"/>
                    <a:pt x="2" y="310"/>
                  </a:cubicBezTo>
                  <a:cubicBezTo>
                    <a:pt x="1" y="317"/>
                    <a:pt x="0" y="325"/>
                    <a:pt x="0" y="333"/>
                  </a:cubicBezTo>
                  <a:cubicBezTo>
                    <a:pt x="0" y="510"/>
                    <a:pt x="0" y="510"/>
                    <a:pt x="0" y="510"/>
                  </a:cubicBezTo>
                  <a:cubicBezTo>
                    <a:pt x="0" y="553"/>
                    <a:pt x="22" y="592"/>
                    <a:pt x="60" y="613"/>
                  </a:cubicBezTo>
                  <a:cubicBezTo>
                    <a:pt x="60" y="911"/>
                    <a:pt x="60" y="911"/>
                    <a:pt x="60" y="911"/>
                  </a:cubicBezTo>
                  <a:cubicBezTo>
                    <a:pt x="60" y="917"/>
                    <a:pt x="65" y="921"/>
                    <a:pt x="70" y="921"/>
                  </a:cubicBezTo>
                  <a:cubicBezTo>
                    <a:pt x="254" y="921"/>
                    <a:pt x="254" y="921"/>
                    <a:pt x="254" y="921"/>
                  </a:cubicBezTo>
                  <a:cubicBezTo>
                    <a:pt x="260" y="921"/>
                    <a:pt x="264" y="917"/>
                    <a:pt x="264" y="911"/>
                  </a:cubicBezTo>
                  <a:cubicBezTo>
                    <a:pt x="264" y="613"/>
                    <a:pt x="264" y="613"/>
                    <a:pt x="264" y="613"/>
                  </a:cubicBezTo>
                  <a:cubicBezTo>
                    <a:pt x="302" y="592"/>
                    <a:pt x="325" y="553"/>
                    <a:pt x="325" y="510"/>
                  </a:cubicBezTo>
                  <a:cubicBezTo>
                    <a:pt x="325" y="333"/>
                    <a:pt x="325" y="333"/>
                    <a:pt x="325" y="333"/>
                  </a:cubicBezTo>
                  <a:cubicBezTo>
                    <a:pt x="325" y="267"/>
                    <a:pt x="272" y="214"/>
                    <a:pt x="206" y="214"/>
                  </a:cubicBezTo>
                  <a:close/>
                  <a:moveTo>
                    <a:pt x="44" y="284"/>
                  </a:moveTo>
                  <a:cubicBezTo>
                    <a:pt x="57" y="284"/>
                    <a:pt x="69" y="273"/>
                    <a:pt x="69" y="259"/>
                  </a:cubicBezTo>
                  <a:cubicBezTo>
                    <a:pt x="69" y="246"/>
                    <a:pt x="57" y="234"/>
                    <a:pt x="44" y="234"/>
                  </a:cubicBezTo>
                  <a:cubicBezTo>
                    <a:pt x="30" y="234"/>
                    <a:pt x="19" y="246"/>
                    <a:pt x="19" y="259"/>
                  </a:cubicBezTo>
                  <a:cubicBezTo>
                    <a:pt x="19" y="273"/>
                    <a:pt x="30" y="284"/>
                    <a:pt x="44" y="284"/>
                  </a:cubicBezTo>
                  <a:close/>
                </a:path>
              </a:pathLst>
            </a:custGeom>
            <a:solidFill>
              <a:schemeClr val="accent6"/>
            </a:solidFill>
            <a:ln w="9525">
              <a:noFill/>
              <a:round/>
              <a:headEnd/>
              <a:tailEnd/>
            </a:ln>
          </p:spPr>
          <p:txBody>
            <a:bodyPr lIns="0" rIns="0"/>
            <a:lstStyle/>
            <a:p>
              <a:pPr algn="ctr" defTabSz="1070920" eaLnBrk="0" hangingPunct="0">
                <a:lnSpc>
                  <a:spcPct val="90000"/>
                </a:lnSpc>
                <a:spcAft>
                  <a:spcPts val="1406"/>
                </a:spcAft>
                <a:buClr>
                  <a:srgbClr val="FFFFFF"/>
                </a:buClr>
                <a:defRPr/>
              </a:pPr>
              <a:endParaRPr lang="en-US" sz="1100">
                <a:solidFill>
                  <a:srgbClr val="404040"/>
                </a:solidFill>
                <a:latin typeface="Trebuchet MS" pitchFamily="34" charset="0"/>
                <a:cs typeface="MS PGothic" charset="0"/>
              </a:endParaRPr>
            </a:p>
          </p:txBody>
        </p:sp>
        <p:sp>
          <p:nvSpPr>
            <p:cNvPr id="157" name="Freeform 77"/>
            <p:cNvSpPr>
              <a:spLocks noEditPoints="1"/>
            </p:cNvSpPr>
            <p:nvPr/>
          </p:nvSpPr>
          <p:spPr bwMode="auto">
            <a:xfrm>
              <a:off x="409183" y="3515637"/>
              <a:ext cx="172483" cy="464694"/>
            </a:xfrm>
            <a:custGeom>
              <a:avLst/>
              <a:gdLst/>
              <a:ahLst/>
              <a:cxnLst>
                <a:cxn ang="0">
                  <a:pos x="162" y="197"/>
                </a:cxn>
                <a:cxn ang="0">
                  <a:pos x="261" y="98"/>
                </a:cxn>
                <a:cxn ang="0">
                  <a:pos x="162" y="0"/>
                </a:cxn>
                <a:cxn ang="0">
                  <a:pos x="64" y="98"/>
                </a:cxn>
                <a:cxn ang="0">
                  <a:pos x="162" y="197"/>
                </a:cxn>
                <a:cxn ang="0">
                  <a:pos x="206" y="214"/>
                </a:cxn>
                <a:cxn ang="0">
                  <a:pos x="118" y="214"/>
                </a:cxn>
                <a:cxn ang="0">
                  <a:pos x="92" y="218"/>
                </a:cxn>
                <a:cxn ang="0">
                  <a:pos x="106" y="258"/>
                </a:cxn>
                <a:cxn ang="0">
                  <a:pos x="41" y="323"/>
                </a:cxn>
                <a:cxn ang="0">
                  <a:pos x="2" y="310"/>
                </a:cxn>
                <a:cxn ang="0">
                  <a:pos x="0" y="333"/>
                </a:cxn>
                <a:cxn ang="0">
                  <a:pos x="0" y="510"/>
                </a:cxn>
                <a:cxn ang="0">
                  <a:pos x="60" y="613"/>
                </a:cxn>
                <a:cxn ang="0">
                  <a:pos x="60" y="911"/>
                </a:cxn>
                <a:cxn ang="0">
                  <a:pos x="70" y="921"/>
                </a:cxn>
                <a:cxn ang="0">
                  <a:pos x="254" y="921"/>
                </a:cxn>
                <a:cxn ang="0">
                  <a:pos x="264" y="911"/>
                </a:cxn>
                <a:cxn ang="0">
                  <a:pos x="264" y="613"/>
                </a:cxn>
                <a:cxn ang="0">
                  <a:pos x="325" y="510"/>
                </a:cxn>
                <a:cxn ang="0">
                  <a:pos x="325" y="333"/>
                </a:cxn>
                <a:cxn ang="0">
                  <a:pos x="206" y="214"/>
                </a:cxn>
                <a:cxn ang="0">
                  <a:pos x="44" y="284"/>
                </a:cxn>
                <a:cxn ang="0">
                  <a:pos x="69" y="259"/>
                </a:cxn>
                <a:cxn ang="0">
                  <a:pos x="44" y="234"/>
                </a:cxn>
                <a:cxn ang="0">
                  <a:pos x="19" y="259"/>
                </a:cxn>
                <a:cxn ang="0">
                  <a:pos x="44" y="284"/>
                </a:cxn>
              </a:cxnLst>
              <a:rect l="0" t="0" r="r" b="b"/>
              <a:pathLst>
                <a:path w="325" h="921">
                  <a:moveTo>
                    <a:pt x="162" y="197"/>
                  </a:moveTo>
                  <a:cubicBezTo>
                    <a:pt x="217" y="197"/>
                    <a:pt x="261" y="153"/>
                    <a:pt x="261" y="98"/>
                  </a:cubicBezTo>
                  <a:cubicBezTo>
                    <a:pt x="261" y="44"/>
                    <a:pt x="217" y="0"/>
                    <a:pt x="162" y="0"/>
                  </a:cubicBezTo>
                  <a:cubicBezTo>
                    <a:pt x="108" y="0"/>
                    <a:pt x="64" y="44"/>
                    <a:pt x="64" y="98"/>
                  </a:cubicBezTo>
                  <a:cubicBezTo>
                    <a:pt x="64" y="153"/>
                    <a:pt x="108" y="197"/>
                    <a:pt x="162" y="197"/>
                  </a:cubicBezTo>
                  <a:close/>
                  <a:moveTo>
                    <a:pt x="206" y="214"/>
                  </a:moveTo>
                  <a:cubicBezTo>
                    <a:pt x="118" y="214"/>
                    <a:pt x="118" y="214"/>
                    <a:pt x="118" y="214"/>
                  </a:cubicBezTo>
                  <a:cubicBezTo>
                    <a:pt x="109" y="214"/>
                    <a:pt x="100" y="216"/>
                    <a:pt x="92" y="218"/>
                  </a:cubicBezTo>
                  <a:cubicBezTo>
                    <a:pt x="100" y="229"/>
                    <a:pt x="106" y="242"/>
                    <a:pt x="106" y="258"/>
                  </a:cubicBezTo>
                  <a:cubicBezTo>
                    <a:pt x="106" y="294"/>
                    <a:pt x="77" y="323"/>
                    <a:pt x="41" y="323"/>
                  </a:cubicBezTo>
                  <a:cubicBezTo>
                    <a:pt x="26" y="323"/>
                    <a:pt x="13" y="318"/>
                    <a:pt x="2" y="310"/>
                  </a:cubicBezTo>
                  <a:cubicBezTo>
                    <a:pt x="1" y="317"/>
                    <a:pt x="0" y="325"/>
                    <a:pt x="0" y="333"/>
                  </a:cubicBezTo>
                  <a:cubicBezTo>
                    <a:pt x="0" y="510"/>
                    <a:pt x="0" y="510"/>
                    <a:pt x="0" y="510"/>
                  </a:cubicBezTo>
                  <a:cubicBezTo>
                    <a:pt x="0" y="553"/>
                    <a:pt x="22" y="592"/>
                    <a:pt x="60" y="613"/>
                  </a:cubicBezTo>
                  <a:cubicBezTo>
                    <a:pt x="60" y="911"/>
                    <a:pt x="60" y="911"/>
                    <a:pt x="60" y="911"/>
                  </a:cubicBezTo>
                  <a:cubicBezTo>
                    <a:pt x="60" y="917"/>
                    <a:pt x="65" y="921"/>
                    <a:pt x="70" y="921"/>
                  </a:cubicBezTo>
                  <a:cubicBezTo>
                    <a:pt x="254" y="921"/>
                    <a:pt x="254" y="921"/>
                    <a:pt x="254" y="921"/>
                  </a:cubicBezTo>
                  <a:cubicBezTo>
                    <a:pt x="260" y="921"/>
                    <a:pt x="264" y="917"/>
                    <a:pt x="264" y="911"/>
                  </a:cubicBezTo>
                  <a:cubicBezTo>
                    <a:pt x="264" y="613"/>
                    <a:pt x="264" y="613"/>
                    <a:pt x="264" y="613"/>
                  </a:cubicBezTo>
                  <a:cubicBezTo>
                    <a:pt x="302" y="592"/>
                    <a:pt x="325" y="553"/>
                    <a:pt x="325" y="510"/>
                  </a:cubicBezTo>
                  <a:cubicBezTo>
                    <a:pt x="325" y="333"/>
                    <a:pt x="325" y="333"/>
                    <a:pt x="325" y="333"/>
                  </a:cubicBezTo>
                  <a:cubicBezTo>
                    <a:pt x="325" y="267"/>
                    <a:pt x="272" y="214"/>
                    <a:pt x="206" y="214"/>
                  </a:cubicBezTo>
                  <a:close/>
                  <a:moveTo>
                    <a:pt x="44" y="284"/>
                  </a:moveTo>
                  <a:cubicBezTo>
                    <a:pt x="57" y="284"/>
                    <a:pt x="69" y="273"/>
                    <a:pt x="69" y="259"/>
                  </a:cubicBezTo>
                  <a:cubicBezTo>
                    <a:pt x="69" y="246"/>
                    <a:pt x="57" y="234"/>
                    <a:pt x="44" y="234"/>
                  </a:cubicBezTo>
                  <a:cubicBezTo>
                    <a:pt x="30" y="234"/>
                    <a:pt x="19" y="246"/>
                    <a:pt x="19" y="259"/>
                  </a:cubicBezTo>
                  <a:cubicBezTo>
                    <a:pt x="19" y="273"/>
                    <a:pt x="30" y="284"/>
                    <a:pt x="44" y="284"/>
                  </a:cubicBezTo>
                  <a:close/>
                </a:path>
              </a:pathLst>
            </a:custGeom>
            <a:solidFill>
              <a:schemeClr val="accent6"/>
            </a:solidFill>
            <a:ln w="9525">
              <a:noFill/>
              <a:round/>
              <a:headEnd/>
              <a:tailEnd/>
            </a:ln>
          </p:spPr>
          <p:txBody>
            <a:bodyPr lIns="0" rIns="0"/>
            <a:lstStyle/>
            <a:p>
              <a:pPr algn="ctr" defTabSz="1070920" eaLnBrk="0" hangingPunct="0">
                <a:lnSpc>
                  <a:spcPct val="90000"/>
                </a:lnSpc>
                <a:spcAft>
                  <a:spcPts val="1406"/>
                </a:spcAft>
                <a:buClr>
                  <a:srgbClr val="FFFFFF"/>
                </a:buClr>
                <a:defRPr/>
              </a:pPr>
              <a:endParaRPr lang="en-US" sz="1100">
                <a:solidFill>
                  <a:srgbClr val="404040"/>
                </a:solidFill>
                <a:latin typeface="Trebuchet MS" pitchFamily="34" charset="0"/>
                <a:cs typeface="MS PGothic" charset="0"/>
              </a:endParaRPr>
            </a:p>
          </p:txBody>
        </p:sp>
        <p:sp>
          <p:nvSpPr>
            <p:cNvPr id="158" name="Freeform 77"/>
            <p:cNvSpPr>
              <a:spLocks noEditPoints="1"/>
            </p:cNvSpPr>
            <p:nvPr/>
          </p:nvSpPr>
          <p:spPr bwMode="auto">
            <a:xfrm>
              <a:off x="591073" y="3515637"/>
              <a:ext cx="172483" cy="464694"/>
            </a:xfrm>
            <a:custGeom>
              <a:avLst/>
              <a:gdLst/>
              <a:ahLst/>
              <a:cxnLst>
                <a:cxn ang="0">
                  <a:pos x="162" y="197"/>
                </a:cxn>
                <a:cxn ang="0">
                  <a:pos x="261" y="98"/>
                </a:cxn>
                <a:cxn ang="0">
                  <a:pos x="162" y="0"/>
                </a:cxn>
                <a:cxn ang="0">
                  <a:pos x="64" y="98"/>
                </a:cxn>
                <a:cxn ang="0">
                  <a:pos x="162" y="197"/>
                </a:cxn>
                <a:cxn ang="0">
                  <a:pos x="206" y="214"/>
                </a:cxn>
                <a:cxn ang="0">
                  <a:pos x="118" y="214"/>
                </a:cxn>
                <a:cxn ang="0">
                  <a:pos x="92" y="218"/>
                </a:cxn>
                <a:cxn ang="0">
                  <a:pos x="106" y="258"/>
                </a:cxn>
                <a:cxn ang="0">
                  <a:pos x="41" y="323"/>
                </a:cxn>
                <a:cxn ang="0">
                  <a:pos x="2" y="310"/>
                </a:cxn>
                <a:cxn ang="0">
                  <a:pos x="0" y="333"/>
                </a:cxn>
                <a:cxn ang="0">
                  <a:pos x="0" y="510"/>
                </a:cxn>
                <a:cxn ang="0">
                  <a:pos x="60" y="613"/>
                </a:cxn>
                <a:cxn ang="0">
                  <a:pos x="60" y="911"/>
                </a:cxn>
                <a:cxn ang="0">
                  <a:pos x="70" y="921"/>
                </a:cxn>
                <a:cxn ang="0">
                  <a:pos x="254" y="921"/>
                </a:cxn>
                <a:cxn ang="0">
                  <a:pos x="264" y="911"/>
                </a:cxn>
                <a:cxn ang="0">
                  <a:pos x="264" y="613"/>
                </a:cxn>
                <a:cxn ang="0">
                  <a:pos x="325" y="510"/>
                </a:cxn>
                <a:cxn ang="0">
                  <a:pos x="325" y="333"/>
                </a:cxn>
                <a:cxn ang="0">
                  <a:pos x="206" y="214"/>
                </a:cxn>
                <a:cxn ang="0">
                  <a:pos x="44" y="284"/>
                </a:cxn>
                <a:cxn ang="0">
                  <a:pos x="69" y="259"/>
                </a:cxn>
                <a:cxn ang="0">
                  <a:pos x="44" y="234"/>
                </a:cxn>
                <a:cxn ang="0">
                  <a:pos x="19" y="259"/>
                </a:cxn>
                <a:cxn ang="0">
                  <a:pos x="44" y="284"/>
                </a:cxn>
              </a:cxnLst>
              <a:rect l="0" t="0" r="r" b="b"/>
              <a:pathLst>
                <a:path w="325" h="921">
                  <a:moveTo>
                    <a:pt x="162" y="197"/>
                  </a:moveTo>
                  <a:cubicBezTo>
                    <a:pt x="217" y="197"/>
                    <a:pt x="261" y="153"/>
                    <a:pt x="261" y="98"/>
                  </a:cubicBezTo>
                  <a:cubicBezTo>
                    <a:pt x="261" y="44"/>
                    <a:pt x="217" y="0"/>
                    <a:pt x="162" y="0"/>
                  </a:cubicBezTo>
                  <a:cubicBezTo>
                    <a:pt x="108" y="0"/>
                    <a:pt x="64" y="44"/>
                    <a:pt x="64" y="98"/>
                  </a:cubicBezTo>
                  <a:cubicBezTo>
                    <a:pt x="64" y="153"/>
                    <a:pt x="108" y="197"/>
                    <a:pt x="162" y="197"/>
                  </a:cubicBezTo>
                  <a:close/>
                  <a:moveTo>
                    <a:pt x="206" y="214"/>
                  </a:moveTo>
                  <a:cubicBezTo>
                    <a:pt x="118" y="214"/>
                    <a:pt x="118" y="214"/>
                    <a:pt x="118" y="214"/>
                  </a:cubicBezTo>
                  <a:cubicBezTo>
                    <a:pt x="109" y="214"/>
                    <a:pt x="100" y="216"/>
                    <a:pt x="92" y="218"/>
                  </a:cubicBezTo>
                  <a:cubicBezTo>
                    <a:pt x="100" y="229"/>
                    <a:pt x="106" y="242"/>
                    <a:pt x="106" y="258"/>
                  </a:cubicBezTo>
                  <a:cubicBezTo>
                    <a:pt x="106" y="294"/>
                    <a:pt x="77" y="323"/>
                    <a:pt x="41" y="323"/>
                  </a:cubicBezTo>
                  <a:cubicBezTo>
                    <a:pt x="26" y="323"/>
                    <a:pt x="13" y="318"/>
                    <a:pt x="2" y="310"/>
                  </a:cubicBezTo>
                  <a:cubicBezTo>
                    <a:pt x="1" y="317"/>
                    <a:pt x="0" y="325"/>
                    <a:pt x="0" y="333"/>
                  </a:cubicBezTo>
                  <a:cubicBezTo>
                    <a:pt x="0" y="510"/>
                    <a:pt x="0" y="510"/>
                    <a:pt x="0" y="510"/>
                  </a:cubicBezTo>
                  <a:cubicBezTo>
                    <a:pt x="0" y="553"/>
                    <a:pt x="22" y="592"/>
                    <a:pt x="60" y="613"/>
                  </a:cubicBezTo>
                  <a:cubicBezTo>
                    <a:pt x="60" y="911"/>
                    <a:pt x="60" y="911"/>
                    <a:pt x="60" y="911"/>
                  </a:cubicBezTo>
                  <a:cubicBezTo>
                    <a:pt x="60" y="917"/>
                    <a:pt x="65" y="921"/>
                    <a:pt x="70" y="921"/>
                  </a:cubicBezTo>
                  <a:cubicBezTo>
                    <a:pt x="254" y="921"/>
                    <a:pt x="254" y="921"/>
                    <a:pt x="254" y="921"/>
                  </a:cubicBezTo>
                  <a:cubicBezTo>
                    <a:pt x="260" y="921"/>
                    <a:pt x="264" y="917"/>
                    <a:pt x="264" y="911"/>
                  </a:cubicBezTo>
                  <a:cubicBezTo>
                    <a:pt x="264" y="613"/>
                    <a:pt x="264" y="613"/>
                    <a:pt x="264" y="613"/>
                  </a:cubicBezTo>
                  <a:cubicBezTo>
                    <a:pt x="302" y="592"/>
                    <a:pt x="325" y="553"/>
                    <a:pt x="325" y="510"/>
                  </a:cubicBezTo>
                  <a:cubicBezTo>
                    <a:pt x="325" y="333"/>
                    <a:pt x="325" y="333"/>
                    <a:pt x="325" y="333"/>
                  </a:cubicBezTo>
                  <a:cubicBezTo>
                    <a:pt x="325" y="267"/>
                    <a:pt x="272" y="214"/>
                    <a:pt x="206" y="214"/>
                  </a:cubicBezTo>
                  <a:close/>
                  <a:moveTo>
                    <a:pt x="44" y="284"/>
                  </a:moveTo>
                  <a:cubicBezTo>
                    <a:pt x="57" y="284"/>
                    <a:pt x="69" y="273"/>
                    <a:pt x="69" y="259"/>
                  </a:cubicBezTo>
                  <a:cubicBezTo>
                    <a:pt x="69" y="246"/>
                    <a:pt x="57" y="234"/>
                    <a:pt x="44" y="234"/>
                  </a:cubicBezTo>
                  <a:cubicBezTo>
                    <a:pt x="30" y="234"/>
                    <a:pt x="19" y="246"/>
                    <a:pt x="19" y="259"/>
                  </a:cubicBezTo>
                  <a:cubicBezTo>
                    <a:pt x="19" y="273"/>
                    <a:pt x="30" y="284"/>
                    <a:pt x="44" y="284"/>
                  </a:cubicBezTo>
                  <a:close/>
                </a:path>
              </a:pathLst>
            </a:custGeom>
            <a:solidFill>
              <a:schemeClr val="accent6"/>
            </a:solidFill>
            <a:ln w="9525">
              <a:noFill/>
              <a:round/>
              <a:headEnd/>
              <a:tailEnd/>
            </a:ln>
          </p:spPr>
          <p:txBody>
            <a:bodyPr lIns="0" rIns="0"/>
            <a:lstStyle/>
            <a:p>
              <a:pPr algn="ctr" defTabSz="1070920" eaLnBrk="0" hangingPunct="0">
                <a:lnSpc>
                  <a:spcPct val="90000"/>
                </a:lnSpc>
                <a:spcAft>
                  <a:spcPts val="1406"/>
                </a:spcAft>
                <a:buClr>
                  <a:srgbClr val="FFFFFF"/>
                </a:buClr>
                <a:defRPr/>
              </a:pPr>
              <a:endParaRPr lang="en-US" sz="1100">
                <a:solidFill>
                  <a:srgbClr val="404040"/>
                </a:solidFill>
                <a:latin typeface="Trebuchet MS" pitchFamily="34" charset="0"/>
                <a:cs typeface="MS PGothic" charset="0"/>
              </a:endParaRPr>
            </a:p>
          </p:txBody>
        </p:sp>
        <p:sp>
          <p:nvSpPr>
            <p:cNvPr id="32833" name="Freeform 158"/>
            <p:cNvSpPr>
              <a:spLocks noEditPoints="1"/>
            </p:cNvSpPr>
            <p:nvPr/>
          </p:nvSpPr>
          <p:spPr bwMode="auto">
            <a:xfrm>
              <a:off x="1515943" y="3515637"/>
              <a:ext cx="171235" cy="464490"/>
            </a:xfrm>
            <a:custGeom>
              <a:avLst/>
              <a:gdLst>
                <a:gd name="T0" fmla="*/ 85354 w 325"/>
                <a:gd name="T1" fmla="*/ 99353 h 921"/>
                <a:gd name="T2" fmla="*/ 137515 w 325"/>
                <a:gd name="T3" fmla="*/ 49425 h 921"/>
                <a:gd name="T4" fmla="*/ 85354 w 325"/>
                <a:gd name="T5" fmla="*/ 0 h 921"/>
                <a:gd name="T6" fmla="*/ 33720 w 325"/>
                <a:gd name="T7" fmla="*/ 49425 h 921"/>
                <a:gd name="T8" fmla="*/ 85354 w 325"/>
                <a:gd name="T9" fmla="*/ 99353 h 921"/>
                <a:gd name="T10" fmla="*/ 108537 w 325"/>
                <a:gd name="T11" fmla="*/ 107927 h 921"/>
                <a:gd name="T12" fmla="*/ 62171 w 325"/>
                <a:gd name="T13" fmla="*/ 107927 h 921"/>
                <a:gd name="T14" fmla="*/ 48473 w 325"/>
                <a:gd name="T15" fmla="*/ 109944 h 921"/>
                <a:gd name="T16" fmla="*/ 55849 w 325"/>
                <a:gd name="T17" fmla="*/ 130118 h 921"/>
                <a:gd name="T18" fmla="*/ 21602 w 325"/>
                <a:gd name="T19" fmla="*/ 162899 h 921"/>
                <a:gd name="T20" fmla="*/ 1054 w 325"/>
                <a:gd name="T21" fmla="*/ 156343 h 921"/>
                <a:gd name="T22" fmla="*/ 0 w 325"/>
                <a:gd name="T23" fmla="*/ 167943 h 921"/>
                <a:gd name="T24" fmla="*/ 0 w 325"/>
                <a:gd name="T25" fmla="*/ 257209 h 921"/>
                <a:gd name="T26" fmla="*/ 31613 w 325"/>
                <a:gd name="T27" fmla="*/ 309156 h 921"/>
                <a:gd name="T28" fmla="*/ 31613 w 325"/>
                <a:gd name="T29" fmla="*/ 459447 h 921"/>
                <a:gd name="T30" fmla="*/ 36881 w 325"/>
                <a:gd name="T31" fmla="*/ 464490 h 921"/>
                <a:gd name="T32" fmla="*/ 133827 w 325"/>
                <a:gd name="T33" fmla="*/ 464490 h 921"/>
                <a:gd name="T34" fmla="*/ 139096 w 325"/>
                <a:gd name="T35" fmla="*/ 459447 h 921"/>
                <a:gd name="T36" fmla="*/ 139096 w 325"/>
                <a:gd name="T37" fmla="*/ 309156 h 921"/>
                <a:gd name="T38" fmla="*/ 171235 w 325"/>
                <a:gd name="T39" fmla="*/ 257209 h 921"/>
                <a:gd name="T40" fmla="*/ 171235 w 325"/>
                <a:gd name="T41" fmla="*/ 167943 h 921"/>
                <a:gd name="T42" fmla="*/ 108537 w 325"/>
                <a:gd name="T43" fmla="*/ 107927 h 921"/>
                <a:gd name="T44" fmla="*/ 23183 w 325"/>
                <a:gd name="T45" fmla="*/ 143230 h 921"/>
                <a:gd name="T46" fmla="*/ 36355 w 325"/>
                <a:gd name="T47" fmla="*/ 130622 h 921"/>
                <a:gd name="T48" fmla="*/ 23183 w 325"/>
                <a:gd name="T49" fmla="*/ 118014 h 921"/>
                <a:gd name="T50" fmla="*/ 10011 w 325"/>
                <a:gd name="T51" fmla="*/ 130622 h 921"/>
                <a:gd name="T52" fmla="*/ 23183 w 325"/>
                <a:gd name="T53" fmla="*/ 143230 h 921"/>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325"/>
                <a:gd name="T82" fmla="*/ 0 h 921"/>
                <a:gd name="T83" fmla="*/ 325 w 325"/>
                <a:gd name="T84" fmla="*/ 921 h 921"/>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325" h="921">
                  <a:moveTo>
                    <a:pt x="162" y="197"/>
                  </a:moveTo>
                  <a:cubicBezTo>
                    <a:pt x="217" y="197"/>
                    <a:pt x="261" y="153"/>
                    <a:pt x="261" y="98"/>
                  </a:cubicBezTo>
                  <a:cubicBezTo>
                    <a:pt x="261" y="44"/>
                    <a:pt x="217" y="0"/>
                    <a:pt x="162" y="0"/>
                  </a:cubicBezTo>
                  <a:cubicBezTo>
                    <a:pt x="108" y="0"/>
                    <a:pt x="64" y="44"/>
                    <a:pt x="64" y="98"/>
                  </a:cubicBezTo>
                  <a:cubicBezTo>
                    <a:pt x="64" y="153"/>
                    <a:pt x="108" y="197"/>
                    <a:pt x="162" y="197"/>
                  </a:cubicBezTo>
                  <a:close/>
                  <a:moveTo>
                    <a:pt x="206" y="214"/>
                  </a:moveTo>
                  <a:cubicBezTo>
                    <a:pt x="118" y="214"/>
                    <a:pt x="118" y="214"/>
                    <a:pt x="118" y="214"/>
                  </a:cubicBezTo>
                  <a:cubicBezTo>
                    <a:pt x="109" y="214"/>
                    <a:pt x="100" y="216"/>
                    <a:pt x="92" y="218"/>
                  </a:cubicBezTo>
                  <a:cubicBezTo>
                    <a:pt x="100" y="229"/>
                    <a:pt x="106" y="242"/>
                    <a:pt x="106" y="258"/>
                  </a:cubicBezTo>
                  <a:cubicBezTo>
                    <a:pt x="106" y="294"/>
                    <a:pt x="77" y="323"/>
                    <a:pt x="41" y="323"/>
                  </a:cubicBezTo>
                  <a:cubicBezTo>
                    <a:pt x="26" y="323"/>
                    <a:pt x="13" y="318"/>
                    <a:pt x="2" y="310"/>
                  </a:cubicBezTo>
                  <a:cubicBezTo>
                    <a:pt x="1" y="317"/>
                    <a:pt x="0" y="325"/>
                    <a:pt x="0" y="333"/>
                  </a:cubicBezTo>
                  <a:cubicBezTo>
                    <a:pt x="0" y="510"/>
                    <a:pt x="0" y="510"/>
                    <a:pt x="0" y="510"/>
                  </a:cubicBezTo>
                  <a:cubicBezTo>
                    <a:pt x="0" y="553"/>
                    <a:pt x="22" y="592"/>
                    <a:pt x="60" y="613"/>
                  </a:cubicBezTo>
                  <a:cubicBezTo>
                    <a:pt x="60" y="911"/>
                    <a:pt x="60" y="911"/>
                    <a:pt x="60" y="911"/>
                  </a:cubicBezTo>
                  <a:cubicBezTo>
                    <a:pt x="60" y="917"/>
                    <a:pt x="65" y="921"/>
                    <a:pt x="70" y="921"/>
                  </a:cubicBezTo>
                  <a:cubicBezTo>
                    <a:pt x="254" y="921"/>
                    <a:pt x="254" y="921"/>
                    <a:pt x="254" y="921"/>
                  </a:cubicBezTo>
                  <a:cubicBezTo>
                    <a:pt x="260" y="921"/>
                    <a:pt x="264" y="917"/>
                    <a:pt x="264" y="911"/>
                  </a:cubicBezTo>
                  <a:cubicBezTo>
                    <a:pt x="264" y="613"/>
                    <a:pt x="264" y="613"/>
                    <a:pt x="264" y="613"/>
                  </a:cubicBezTo>
                  <a:cubicBezTo>
                    <a:pt x="302" y="592"/>
                    <a:pt x="325" y="553"/>
                    <a:pt x="325" y="510"/>
                  </a:cubicBezTo>
                  <a:cubicBezTo>
                    <a:pt x="325" y="333"/>
                    <a:pt x="325" y="333"/>
                    <a:pt x="325" y="333"/>
                  </a:cubicBezTo>
                  <a:cubicBezTo>
                    <a:pt x="325" y="267"/>
                    <a:pt x="272" y="214"/>
                    <a:pt x="206" y="214"/>
                  </a:cubicBezTo>
                  <a:close/>
                  <a:moveTo>
                    <a:pt x="44" y="284"/>
                  </a:moveTo>
                  <a:cubicBezTo>
                    <a:pt x="57" y="284"/>
                    <a:pt x="69" y="273"/>
                    <a:pt x="69" y="259"/>
                  </a:cubicBezTo>
                  <a:cubicBezTo>
                    <a:pt x="69" y="246"/>
                    <a:pt x="57" y="234"/>
                    <a:pt x="44" y="234"/>
                  </a:cubicBezTo>
                  <a:cubicBezTo>
                    <a:pt x="30" y="234"/>
                    <a:pt x="19" y="246"/>
                    <a:pt x="19" y="259"/>
                  </a:cubicBezTo>
                  <a:cubicBezTo>
                    <a:pt x="19" y="273"/>
                    <a:pt x="30" y="284"/>
                    <a:pt x="44" y="284"/>
                  </a:cubicBezTo>
                  <a:close/>
                </a:path>
              </a:pathLst>
            </a:custGeom>
            <a:solidFill>
              <a:schemeClr val="accent1"/>
            </a:solidFill>
            <a:ln w="9525">
              <a:noFill/>
              <a:round/>
              <a:headEnd/>
              <a:tailEnd/>
            </a:ln>
          </p:spPr>
          <p:txBody>
            <a:bodyPr lIns="0" rIns="0"/>
            <a:lstStyle/>
            <a:p>
              <a:endParaRPr lang="en-US"/>
            </a:p>
          </p:txBody>
        </p:sp>
        <p:sp>
          <p:nvSpPr>
            <p:cNvPr id="32834" name="Freeform 77"/>
            <p:cNvSpPr>
              <a:spLocks noEditPoints="1"/>
            </p:cNvSpPr>
            <p:nvPr/>
          </p:nvSpPr>
          <p:spPr bwMode="auto">
            <a:xfrm>
              <a:off x="1699707" y="3515637"/>
              <a:ext cx="171235" cy="464490"/>
            </a:xfrm>
            <a:custGeom>
              <a:avLst/>
              <a:gdLst>
                <a:gd name="T0" fmla="*/ 85354 w 325"/>
                <a:gd name="T1" fmla="*/ 99353 h 921"/>
                <a:gd name="T2" fmla="*/ 137515 w 325"/>
                <a:gd name="T3" fmla="*/ 49425 h 921"/>
                <a:gd name="T4" fmla="*/ 85354 w 325"/>
                <a:gd name="T5" fmla="*/ 0 h 921"/>
                <a:gd name="T6" fmla="*/ 33720 w 325"/>
                <a:gd name="T7" fmla="*/ 49425 h 921"/>
                <a:gd name="T8" fmla="*/ 85354 w 325"/>
                <a:gd name="T9" fmla="*/ 99353 h 921"/>
                <a:gd name="T10" fmla="*/ 108537 w 325"/>
                <a:gd name="T11" fmla="*/ 107927 h 921"/>
                <a:gd name="T12" fmla="*/ 62171 w 325"/>
                <a:gd name="T13" fmla="*/ 107927 h 921"/>
                <a:gd name="T14" fmla="*/ 48473 w 325"/>
                <a:gd name="T15" fmla="*/ 109944 h 921"/>
                <a:gd name="T16" fmla="*/ 55849 w 325"/>
                <a:gd name="T17" fmla="*/ 130118 h 921"/>
                <a:gd name="T18" fmla="*/ 21602 w 325"/>
                <a:gd name="T19" fmla="*/ 162899 h 921"/>
                <a:gd name="T20" fmla="*/ 1054 w 325"/>
                <a:gd name="T21" fmla="*/ 156343 h 921"/>
                <a:gd name="T22" fmla="*/ 0 w 325"/>
                <a:gd name="T23" fmla="*/ 167943 h 921"/>
                <a:gd name="T24" fmla="*/ 0 w 325"/>
                <a:gd name="T25" fmla="*/ 257209 h 921"/>
                <a:gd name="T26" fmla="*/ 31613 w 325"/>
                <a:gd name="T27" fmla="*/ 309156 h 921"/>
                <a:gd name="T28" fmla="*/ 31613 w 325"/>
                <a:gd name="T29" fmla="*/ 459447 h 921"/>
                <a:gd name="T30" fmla="*/ 36881 w 325"/>
                <a:gd name="T31" fmla="*/ 464490 h 921"/>
                <a:gd name="T32" fmla="*/ 133827 w 325"/>
                <a:gd name="T33" fmla="*/ 464490 h 921"/>
                <a:gd name="T34" fmla="*/ 139096 w 325"/>
                <a:gd name="T35" fmla="*/ 459447 h 921"/>
                <a:gd name="T36" fmla="*/ 139096 w 325"/>
                <a:gd name="T37" fmla="*/ 309156 h 921"/>
                <a:gd name="T38" fmla="*/ 171235 w 325"/>
                <a:gd name="T39" fmla="*/ 257209 h 921"/>
                <a:gd name="T40" fmla="*/ 171235 w 325"/>
                <a:gd name="T41" fmla="*/ 167943 h 921"/>
                <a:gd name="T42" fmla="*/ 108537 w 325"/>
                <a:gd name="T43" fmla="*/ 107927 h 921"/>
                <a:gd name="T44" fmla="*/ 23183 w 325"/>
                <a:gd name="T45" fmla="*/ 143230 h 921"/>
                <a:gd name="T46" fmla="*/ 36355 w 325"/>
                <a:gd name="T47" fmla="*/ 130622 h 921"/>
                <a:gd name="T48" fmla="*/ 23183 w 325"/>
                <a:gd name="T49" fmla="*/ 118014 h 921"/>
                <a:gd name="T50" fmla="*/ 10011 w 325"/>
                <a:gd name="T51" fmla="*/ 130622 h 921"/>
                <a:gd name="T52" fmla="*/ 23183 w 325"/>
                <a:gd name="T53" fmla="*/ 143230 h 921"/>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325"/>
                <a:gd name="T82" fmla="*/ 0 h 921"/>
                <a:gd name="T83" fmla="*/ 325 w 325"/>
                <a:gd name="T84" fmla="*/ 921 h 921"/>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325" h="921">
                  <a:moveTo>
                    <a:pt x="162" y="197"/>
                  </a:moveTo>
                  <a:cubicBezTo>
                    <a:pt x="217" y="197"/>
                    <a:pt x="261" y="153"/>
                    <a:pt x="261" y="98"/>
                  </a:cubicBezTo>
                  <a:cubicBezTo>
                    <a:pt x="261" y="44"/>
                    <a:pt x="217" y="0"/>
                    <a:pt x="162" y="0"/>
                  </a:cubicBezTo>
                  <a:cubicBezTo>
                    <a:pt x="108" y="0"/>
                    <a:pt x="64" y="44"/>
                    <a:pt x="64" y="98"/>
                  </a:cubicBezTo>
                  <a:cubicBezTo>
                    <a:pt x="64" y="153"/>
                    <a:pt x="108" y="197"/>
                    <a:pt x="162" y="197"/>
                  </a:cubicBezTo>
                  <a:close/>
                  <a:moveTo>
                    <a:pt x="206" y="214"/>
                  </a:moveTo>
                  <a:cubicBezTo>
                    <a:pt x="118" y="214"/>
                    <a:pt x="118" y="214"/>
                    <a:pt x="118" y="214"/>
                  </a:cubicBezTo>
                  <a:cubicBezTo>
                    <a:pt x="109" y="214"/>
                    <a:pt x="100" y="216"/>
                    <a:pt x="92" y="218"/>
                  </a:cubicBezTo>
                  <a:cubicBezTo>
                    <a:pt x="100" y="229"/>
                    <a:pt x="106" y="242"/>
                    <a:pt x="106" y="258"/>
                  </a:cubicBezTo>
                  <a:cubicBezTo>
                    <a:pt x="106" y="294"/>
                    <a:pt x="77" y="323"/>
                    <a:pt x="41" y="323"/>
                  </a:cubicBezTo>
                  <a:cubicBezTo>
                    <a:pt x="26" y="323"/>
                    <a:pt x="13" y="318"/>
                    <a:pt x="2" y="310"/>
                  </a:cubicBezTo>
                  <a:cubicBezTo>
                    <a:pt x="1" y="317"/>
                    <a:pt x="0" y="325"/>
                    <a:pt x="0" y="333"/>
                  </a:cubicBezTo>
                  <a:cubicBezTo>
                    <a:pt x="0" y="510"/>
                    <a:pt x="0" y="510"/>
                    <a:pt x="0" y="510"/>
                  </a:cubicBezTo>
                  <a:cubicBezTo>
                    <a:pt x="0" y="553"/>
                    <a:pt x="22" y="592"/>
                    <a:pt x="60" y="613"/>
                  </a:cubicBezTo>
                  <a:cubicBezTo>
                    <a:pt x="60" y="911"/>
                    <a:pt x="60" y="911"/>
                    <a:pt x="60" y="911"/>
                  </a:cubicBezTo>
                  <a:cubicBezTo>
                    <a:pt x="60" y="917"/>
                    <a:pt x="65" y="921"/>
                    <a:pt x="70" y="921"/>
                  </a:cubicBezTo>
                  <a:cubicBezTo>
                    <a:pt x="254" y="921"/>
                    <a:pt x="254" y="921"/>
                    <a:pt x="254" y="921"/>
                  </a:cubicBezTo>
                  <a:cubicBezTo>
                    <a:pt x="260" y="921"/>
                    <a:pt x="264" y="917"/>
                    <a:pt x="264" y="911"/>
                  </a:cubicBezTo>
                  <a:cubicBezTo>
                    <a:pt x="264" y="613"/>
                    <a:pt x="264" y="613"/>
                    <a:pt x="264" y="613"/>
                  </a:cubicBezTo>
                  <a:cubicBezTo>
                    <a:pt x="302" y="592"/>
                    <a:pt x="325" y="553"/>
                    <a:pt x="325" y="510"/>
                  </a:cubicBezTo>
                  <a:cubicBezTo>
                    <a:pt x="325" y="333"/>
                    <a:pt x="325" y="333"/>
                    <a:pt x="325" y="333"/>
                  </a:cubicBezTo>
                  <a:cubicBezTo>
                    <a:pt x="325" y="267"/>
                    <a:pt x="272" y="214"/>
                    <a:pt x="206" y="214"/>
                  </a:cubicBezTo>
                  <a:close/>
                  <a:moveTo>
                    <a:pt x="44" y="284"/>
                  </a:moveTo>
                  <a:cubicBezTo>
                    <a:pt x="57" y="284"/>
                    <a:pt x="69" y="273"/>
                    <a:pt x="69" y="259"/>
                  </a:cubicBezTo>
                  <a:cubicBezTo>
                    <a:pt x="69" y="246"/>
                    <a:pt x="57" y="234"/>
                    <a:pt x="44" y="234"/>
                  </a:cubicBezTo>
                  <a:cubicBezTo>
                    <a:pt x="30" y="234"/>
                    <a:pt x="19" y="246"/>
                    <a:pt x="19" y="259"/>
                  </a:cubicBezTo>
                  <a:cubicBezTo>
                    <a:pt x="19" y="273"/>
                    <a:pt x="30" y="284"/>
                    <a:pt x="44" y="284"/>
                  </a:cubicBezTo>
                  <a:close/>
                </a:path>
              </a:pathLst>
            </a:custGeom>
            <a:solidFill>
              <a:schemeClr val="accent1"/>
            </a:solidFill>
            <a:ln w="9525">
              <a:noFill/>
              <a:round/>
              <a:headEnd/>
              <a:tailEnd/>
            </a:ln>
          </p:spPr>
          <p:txBody>
            <a:bodyPr lIns="0" rIns="0"/>
            <a:lstStyle/>
            <a:p>
              <a:endParaRPr lang="en-US"/>
            </a:p>
          </p:txBody>
        </p:sp>
        <p:sp>
          <p:nvSpPr>
            <p:cNvPr id="161" name="Freeform 77"/>
            <p:cNvSpPr>
              <a:spLocks noEditPoints="1"/>
            </p:cNvSpPr>
            <p:nvPr/>
          </p:nvSpPr>
          <p:spPr bwMode="auto">
            <a:xfrm>
              <a:off x="1149287" y="3515637"/>
              <a:ext cx="172483" cy="464694"/>
            </a:xfrm>
            <a:custGeom>
              <a:avLst/>
              <a:gdLst/>
              <a:ahLst/>
              <a:cxnLst>
                <a:cxn ang="0">
                  <a:pos x="162" y="197"/>
                </a:cxn>
                <a:cxn ang="0">
                  <a:pos x="261" y="98"/>
                </a:cxn>
                <a:cxn ang="0">
                  <a:pos x="162" y="0"/>
                </a:cxn>
                <a:cxn ang="0">
                  <a:pos x="64" y="98"/>
                </a:cxn>
                <a:cxn ang="0">
                  <a:pos x="162" y="197"/>
                </a:cxn>
                <a:cxn ang="0">
                  <a:pos x="206" y="214"/>
                </a:cxn>
                <a:cxn ang="0">
                  <a:pos x="118" y="214"/>
                </a:cxn>
                <a:cxn ang="0">
                  <a:pos x="92" y="218"/>
                </a:cxn>
                <a:cxn ang="0">
                  <a:pos x="106" y="258"/>
                </a:cxn>
                <a:cxn ang="0">
                  <a:pos x="41" y="323"/>
                </a:cxn>
                <a:cxn ang="0">
                  <a:pos x="2" y="310"/>
                </a:cxn>
                <a:cxn ang="0">
                  <a:pos x="0" y="333"/>
                </a:cxn>
                <a:cxn ang="0">
                  <a:pos x="0" y="510"/>
                </a:cxn>
                <a:cxn ang="0">
                  <a:pos x="60" y="613"/>
                </a:cxn>
                <a:cxn ang="0">
                  <a:pos x="60" y="911"/>
                </a:cxn>
                <a:cxn ang="0">
                  <a:pos x="70" y="921"/>
                </a:cxn>
                <a:cxn ang="0">
                  <a:pos x="254" y="921"/>
                </a:cxn>
                <a:cxn ang="0">
                  <a:pos x="264" y="911"/>
                </a:cxn>
                <a:cxn ang="0">
                  <a:pos x="264" y="613"/>
                </a:cxn>
                <a:cxn ang="0">
                  <a:pos x="325" y="510"/>
                </a:cxn>
                <a:cxn ang="0">
                  <a:pos x="325" y="333"/>
                </a:cxn>
                <a:cxn ang="0">
                  <a:pos x="206" y="214"/>
                </a:cxn>
                <a:cxn ang="0">
                  <a:pos x="44" y="284"/>
                </a:cxn>
                <a:cxn ang="0">
                  <a:pos x="69" y="259"/>
                </a:cxn>
                <a:cxn ang="0">
                  <a:pos x="44" y="234"/>
                </a:cxn>
                <a:cxn ang="0">
                  <a:pos x="19" y="259"/>
                </a:cxn>
                <a:cxn ang="0">
                  <a:pos x="44" y="284"/>
                </a:cxn>
              </a:cxnLst>
              <a:rect l="0" t="0" r="r" b="b"/>
              <a:pathLst>
                <a:path w="325" h="921">
                  <a:moveTo>
                    <a:pt x="162" y="197"/>
                  </a:moveTo>
                  <a:cubicBezTo>
                    <a:pt x="217" y="197"/>
                    <a:pt x="261" y="153"/>
                    <a:pt x="261" y="98"/>
                  </a:cubicBezTo>
                  <a:cubicBezTo>
                    <a:pt x="261" y="44"/>
                    <a:pt x="217" y="0"/>
                    <a:pt x="162" y="0"/>
                  </a:cubicBezTo>
                  <a:cubicBezTo>
                    <a:pt x="108" y="0"/>
                    <a:pt x="64" y="44"/>
                    <a:pt x="64" y="98"/>
                  </a:cubicBezTo>
                  <a:cubicBezTo>
                    <a:pt x="64" y="153"/>
                    <a:pt x="108" y="197"/>
                    <a:pt x="162" y="197"/>
                  </a:cubicBezTo>
                  <a:close/>
                  <a:moveTo>
                    <a:pt x="206" y="214"/>
                  </a:moveTo>
                  <a:cubicBezTo>
                    <a:pt x="118" y="214"/>
                    <a:pt x="118" y="214"/>
                    <a:pt x="118" y="214"/>
                  </a:cubicBezTo>
                  <a:cubicBezTo>
                    <a:pt x="109" y="214"/>
                    <a:pt x="100" y="216"/>
                    <a:pt x="92" y="218"/>
                  </a:cubicBezTo>
                  <a:cubicBezTo>
                    <a:pt x="100" y="229"/>
                    <a:pt x="106" y="242"/>
                    <a:pt x="106" y="258"/>
                  </a:cubicBezTo>
                  <a:cubicBezTo>
                    <a:pt x="106" y="294"/>
                    <a:pt x="77" y="323"/>
                    <a:pt x="41" y="323"/>
                  </a:cubicBezTo>
                  <a:cubicBezTo>
                    <a:pt x="26" y="323"/>
                    <a:pt x="13" y="318"/>
                    <a:pt x="2" y="310"/>
                  </a:cubicBezTo>
                  <a:cubicBezTo>
                    <a:pt x="1" y="317"/>
                    <a:pt x="0" y="325"/>
                    <a:pt x="0" y="333"/>
                  </a:cubicBezTo>
                  <a:cubicBezTo>
                    <a:pt x="0" y="510"/>
                    <a:pt x="0" y="510"/>
                    <a:pt x="0" y="510"/>
                  </a:cubicBezTo>
                  <a:cubicBezTo>
                    <a:pt x="0" y="553"/>
                    <a:pt x="22" y="592"/>
                    <a:pt x="60" y="613"/>
                  </a:cubicBezTo>
                  <a:cubicBezTo>
                    <a:pt x="60" y="911"/>
                    <a:pt x="60" y="911"/>
                    <a:pt x="60" y="911"/>
                  </a:cubicBezTo>
                  <a:cubicBezTo>
                    <a:pt x="60" y="917"/>
                    <a:pt x="65" y="921"/>
                    <a:pt x="70" y="921"/>
                  </a:cubicBezTo>
                  <a:cubicBezTo>
                    <a:pt x="254" y="921"/>
                    <a:pt x="254" y="921"/>
                    <a:pt x="254" y="921"/>
                  </a:cubicBezTo>
                  <a:cubicBezTo>
                    <a:pt x="260" y="921"/>
                    <a:pt x="264" y="917"/>
                    <a:pt x="264" y="911"/>
                  </a:cubicBezTo>
                  <a:cubicBezTo>
                    <a:pt x="264" y="613"/>
                    <a:pt x="264" y="613"/>
                    <a:pt x="264" y="613"/>
                  </a:cubicBezTo>
                  <a:cubicBezTo>
                    <a:pt x="302" y="592"/>
                    <a:pt x="325" y="553"/>
                    <a:pt x="325" y="510"/>
                  </a:cubicBezTo>
                  <a:cubicBezTo>
                    <a:pt x="325" y="333"/>
                    <a:pt x="325" y="333"/>
                    <a:pt x="325" y="333"/>
                  </a:cubicBezTo>
                  <a:cubicBezTo>
                    <a:pt x="325" y="267"/>
                    <a:pt x="272" y="214"/>
                    <a:pt x="206" y="214"/>
                  </a:cubicBezTo>
                  <a:close/>
                  <a:moveTo>
                    <a:pt x="44" y="284"/>
                  </a:moveTo>
                  <a:cubicBezTo>
                    <a:pt x="57" y="284"/>
                    <a:pt x="69" y="273"/>
                    <a:pt x="69" y="259"/>
                  </a:cubicBezTo>
                  <a:cubicBezTo>
                    <a:pt x="69" y="246"/>
                    <a:pt x="57" y="234"/>
                    <a:pt x="44" y="234"/>
                  </a:cubicBezTo>
                  <a:cubicBezTo>
                    <a:pt x="30" y="234"/>
                    <a:pt x="19" y="246"/>
                    <a:pt x="19" y="259"/>
                  </a:cubicBezTo>
                  <a:cubicBezTo>
                    <a:pt x="19" y="273"/>
                    <a:pt x="30" y="284"/>
                    <a:pt x="44" y="284"/>
                  </a:cubicBezTo>
                  <a:close/>
                </a:path>
              </a:pathLst>
            </a:custGeom>
            <a:solidFill>
              <a:schemeClr val="accent6"/>
            </a:solidFill>
            <a:ln w="9525">
              <a:noFill/>
              <a:round/>
              <a:headEnd/>
              <a:tailEnd/>
            </a:ln>
          </p:spPr>
          <p:txBody>
            <a:bodyPr lIns="0" rIns="0"/>
            <a:lstStyle/>
            <a:p>
              <a:pPr algn="ctr" defTabSz="1070920" eaLnBrk="0" hangingPunct="0">
                <a:lnSpc>
                  <a:spcPct val="90000"/>
                </a:lnSpc>
                <a:spcAft>
                  <a:spcPts val="1406"/>
                </a:spcAft>
                <a:buClr>
                  <a:srgbClr val="FFFFFF"/>
                </a:buClr>
                <a:defRPr/>
              </a:pPr>
              <a:endParaRPr lang="en-US" sz="1100">
                <a:solidFill>
                  <a:srgbClr val="404040"/>
                </a:solidFill>
                <a:latin typeface="Trebuchet MS" pitchFamily="34" charset="0"/>
                <a:cs typeface="MS PGothic" charset="0"/>
              </a:endParaRPr>
            </a:p>
          </p:txBody>
        </p:sp>
        <p:sp>
          <p:nvSpPr>
            <p:cNvPr id="32836" name="Freeform 77"/>
            <p:cNvSpPr>
              <a:spLocks noEditPoints="1"/>
            </p:cNvSpPr>
            <p:nvPr/>
          </p:nvSpPr>
          <p:spPr bwMode="auto">
            <a:xfrm>
              <a:off x="1332179" y="3515637"/>
              <a:ext cx="171235" cy="464490"/>
            </a:xfrm>
            <a:custGeom>
              <a:avLst/>
              <a:gdLst>
                <a:gd name="T0" fmla="*/ 85354 w 325"/>
                <a:gd name="T1" fmla="*/ 99353 h 921"/>
                <a:gd name="T2" fmla="*/ 137515 w 325"/>
                <a:gd name="T3" fmla="*/ 49425 h 921"/>
                <a:gd name="T4" fmla="*/ 85354 w 325"/>
                <a:gd name="T5" fmla="*/ 0 h 921"/>
                <a:gd name="T6" fmla="*/ 33720 w 325"/>
                <a:gd name="T7" fmla="*/ 49425 h 921"/>
                <a:gd name="T8" fmla="*/ 85354 w 325"/>
                <a:gd name="T9" fmla="*/ 99353 h 921"/>
                <a:gd name="T10" fmla="*/ 108537 w 325"/>
                <a:gd name="T11" fmla="*/ 107927 h 921"/>
                <a:gd name="T12" fmla="*/ 62171 w 325"/>
                <a:gd name="T13" fmla="*/ 107927 h 921"/>
                <a:gd name="T14" fmla="*/ 48473 w 325"/>
                <a:gd name="T15" fmla="*/ 109944 h 921"/>
                <a:gd name="T16" fmla="*/ 55849 w 325"/>
                <a:gd name="T17" fmla="*/ 130118 h 921"/>
                <a:gd name="T18" fmla="*/ 21602 w 325"/>
                <a:gd name="T19" fmla="*/ 162899 h 921"/>
                <a:gd name="T20" fmla="*/ 1054 w 325"/>
                <a:gd name="T21" fmla="*/ 156343 h 921"/>
                <a:gd name="T22" fmla="*/ 0 w 325"/>
                <a:gd name="T23" fmla="*/ 167943 h 921"/>
                <a:gd name="T24" fmla="*/ 0 w 325"/>
                <a:gd name="T25" fmla="*/ 257209 h 921"/>
                <a:gd name="T26" fmla="*/ 31613 w 325"/>
                <a:gd name="T27" fmla="*/ 309156 h 921"/>
                <a:gd name="T28" fmla="*/ 31613 w 325"/>
                <a:gd name="T29" fmla="*/ 459447 h 921"/>
                <a:gd name="T30" fmla="*/ 36881 w 325"/>
                <a:gd name="T31" fmla="*/ 464490 h 921"/>
                <a:gd name="T32" fmla="*/ 133827 w 325"/>
                <a:gd name="T33" fmla="*/ 464490 h 921"/>
                <a:gd name="T34" fmla="*/ 139096 w 325"/>
                <a:gd name="T35" fmla="*/ 459447 h 921"/>
                <a:gd name="T36" fmla="*/ 139096 w 325"/>
                <a:gd name="T37" fmla="*/ 309156 h 921"/>
                <a:gd name="T38" fmla="*/ 171235 w 325"/>
                <a:gd name="T39" fmla="*/ 257209 h 921"/>
                <a:gd name="T40" fmla="*/ 171235 w 325"/>
                <a:gd name="T41" fmla="*/ 167943 h 921"/>
                <a:gd name="T42" fmla="*/ 108537 w 325"/>
                <a:gd name="T43" fmla="*/ 107927 h 921"/>
                <a:gd name="T44" fmla="*/ 23183 w 325"/>
                <a:gd name="T45" fmla="*/ 143230 h 921"/>
                <a:gd name="T46" fmla="*/ 36355 w 325"/>
                <a:gd name="T47" fmla="*/ 130622 h 921"/>
                <a:gd name="T48" fmla="*/ 23183 w 325"/>
                <a:gd name="T49" fmla="*/ 118014 h 921"/>
                <a:gd name="T50" fmla="*/ 10011 w 325"/>
                <a:gd name="T51" fmla="*/ 130622 h 921"/>
                <a:gd name="T52" fmla="*/ 23183 w 325"/>
                <a:gd name="T53" fmla="*/ 143230 h 921"/>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325"/>
                <a:gd name="T82" fmla="*/ 0 h 921"/>
                <a:gd name="T83" fmla="*/ 325 w 325"/>
                <a:gd name="T84" fmla="*/ 921 h 921"/>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325" h="921">
                  <a:moveTo>
                    <a:pt x="162" y="197"/>
                  </a:moveTo>
                  <a:cubicBezTo>
                    <a:pt x="217" y="197"/>
                    <a:pt x="261" y="153"/>
                    <a:pt x="261" y="98"/>
                  </a:cubicBezTo>
                  <a:cubicBezTo>
                    <a:pt x="261" y="44"/>
                    <a:pt x="217" y="0"/>
                    <a:pt x="162" y="0"/>
                  </a:cubicBezTo>
                  <a:cubicBezTo>
                    <a:pt x="108" y="0"/>
                    <a:pt x="64" y="44"/>
                    <a:pt x="64" y="98"/>
                  </a:cubicBezTo>
                  <a:cubicBezTo>
                    <a:pt x="64" y="153"/>
                    <a:pt x="108" y="197"/>
                    <a:pt x="162" y="197"/>
                  </a:cubicBezTo>
                  <a:close/>
                  <a:moveTo>
                    <a:pt x="206" y="214"/>
                  </a:moveTo>
                  <a:cubicBezTo>
                    <a:pt x="118" y="214"/>
                    <a:pt x="118" y="214"/>
                    <a:pt x="118" y="214"/>
                  </a:cubicBezTo>
                  <a:cubicBezTo>
                    <a:pt x="109" y="214"/>
                    <a:pt x="100" y="216"/>
                    <a:pt x="92" y="218"/>
                  </a:cubicBezTo>
                  <a:cubicBezTo>
                    <a:pt x="100" y="229"/>
                    <a:pt x="106" y="242"/>
                    <a:pt x="106" y="258"/>
                  </a:cubicBezTo>
                  <a:cubicBezTo>
                    <a:pt x="106" y="294"/>
                    <a:pt x="77" y="323"/>
                    <a:pt x="41" y="323"/>
                  </a:cubicBezTo>
                  <a:cubicBezTo>
                    <a:pt x="26" y="323"/>
                    <a:pt x="13" y="318"/>
                    <a:pt x="2" y="310"/>
                  </a:cubicBezTo>
                  <a:cubicBezTo>
                    <a:pt x="1" y="317"/>
                    <a:pt x="0" y="325"/>
                    <a:pt x="0" y="333"/>
                  </a:cubicBezTo>
                  <a:cubicBezTo>
                    <a:pt x="0" y="510"/>
                    <a:pt x="0" y="510"/>
                    <a:pt x="0" y="510"/>
                  </a:cubicBezTo>
                  <a:cubicBezTo>
                    <a:pt x="0" y="553"/>
                    <a:pt x="22" y="592"/>
                    <a:pt x="60" y="613"/>
                  </a:cubicBezTo>
                  <a:cubicBezTo>
                    <a:pt x="60" y="911"/>
                    <a:pt x="60" y="911"/>
                    <a:pt x="60" y="911"/>
                  </a:cubicBezTo>
                  <a:cubicBezTo>
                    <a:pt x="60" y="917"/>
                    <a:pt x="65" y="921"/>
                    <a:pt x="70" y="921"/>
                  </a:cubicBezTo>
                  <a:cubicBezTo>
                    <a:pt x="254" y="921"/>
                    <a:pt x="254" y="921"/>
                    <a:pt x="254" y="921"/>
                  </a:cubicBezTo>
                  <a:cubicBezTo>
                    <a:pt x="260" y="921"/>
                    <a:pt x="264" y="917"/>
                    <a:pt x="264" y="911"/>
                  </a:cubicBezTo>
                  <a:cubicBezTo>
                    <a:pt x="264" y="613"/>
                    <a:pt x="264" y="613"/>
                    <a:pt x="264" y="613"/>
                  </a:cubicBezTo>
                  <a:cubicBezTo>
                    <a:pt x="302" y="592"/>
                    <a:pt x="325" y="553"/>
                    <a:pt x="325" y="510"/>
                  </a:cubicBezTo>
                  <a:cubicBezTo>
                    <a:pt x="325" y="333"/>
                    <a:pt x="325" y="333"/>
                    <a:pt x="325" y="333"/>
                  </a:cubicBezTo>
                  <a:cubicBezTo>
                    <a:pt x="325" y="267"/>
                    <a:pt x="272" y="214"/>
                    <a:pt x="206" y="214"/>
                  </a:cubicBezTo>
                  <a:close/>
                  <a:moveTo>
                    <a:pt x="44" y="284"/>
                  </a:moveTo>
                  <a:cubicBezTo>
                    <a:pt x="57" y="284"/>
                    <a:pt x="69" y="273"/>
                    <a:pt x="69" y="259"/>
                  </a:cubicBezTo>
                  <a:cubicBezTo>
                    <a:pt x="69" y="246"/>
                    <a:pt x="57" y="234"/>
                    <a:pt x="44" y="234"/>
                  </a:cubicBezTo>
                  <a:cubicBezTo>
                    <a:pt x="30" y="234"/>
                    <a:pt x="19" y="246"/>
                    <a:pt x="19" y="259"/>
                  </a:cubicBezTo>
                  <a:cubicBezTo>
                    <a:pt x="19" y="273"/>
                    <a:pt x="30" y="284"/>
                    <a:pt x="44" y="284"/>
                  </a:cubicBezTo>
                  <a:close/>
                </a:path>
              </a:pathLst>
            </a:custGeom>
            <a:solidFill>
              <a:schemeClr val="accent1"/>
            </a:solidFill>
            <a:ln w="9525">
              <a:noFill/>
              <a:round/>
              <a:headEnd/>
              <a:tailEnd/>
            </a:ln>
          </p:spPr>
          <p:txBody>
            <a:bodyPr lIns="0" rIns="0"/>
            <a:lstStyle/>
            <a:p>
              <a:endParaRPr lang="en-US"/>
            </a:p>
          </p:txBody>
        </p:sp>
        <p:sp>
          <p:nvSpPr>
            <p:cNvPr id="32837" name="Freeform 162"/>
            <p:cNvSpPr>
              <a:spLocks noEditPoints="1"/>
            </p:cNvSpPr>
            <p:nvPr/>
          </p:nvSpPr>
          <p:spPr bwMode="auto">
            <a:xfrm>
              <a:off x="2263528" y="3515637"/>
              <a:ext cx="171235" cy="464490"/>
            </a:xfrm>
            <a:custGeom>
              <a:avLst/>
              <a:gdLst>
                <a:gd name="T0" fmla="*/ 85354 w 325"/>
                <a:gd name="T1" fmla="*/ 99353 h 921"/>
                <a:gd name="T2" fmla="*/ 137515 w 325"/>
                <a:gd name="T3" fmla="*/ 49425 h 921"/>
                <a:gd name="T4" fmla="*/ 85354 w 325"/>
                <a:gd name="T5" fmla="*/ 0 h 921"/>
                <a:gd name="T6" fmla="*/ 33720 w 325"/>
                <a:gd name="T7" fmla="*/ 49425 h 921"/>
                <a:gd name="T8" fmla="*/ 85354 w 325"/>
                <a:gd name="T9" fmla="*/ 99353 h 921"/>
                <a:gd name="T10" fmla="*/ 108537 w 325"/>
                <a:gd name="T11" fmla="*/ 107927 h 921"/>
                <a:gd name="T12" fmla="*/ 62171 w 325"/>
                <a:gd name="T13" fmla="*/ 107927 h 921"/>
                <a:gd name="T14" fmla="*/ 48473 w 325"/>
                <a:gd name="T15" fmla="*/ 109944 h 921"/>
                <a:gd name="T16" fmla="*/ 55849 w 325"/>
                <a:gd name="T17" fmla="*/ 130118 h 921"/>
                <a:gd name="T18" fmla="*/ 21602 w 325"/>
                <a:gd name="T19" fmla="*/ 162899 h 921"/>
                <a:gd name="T20" fmla="*/ 1054 w 325"/>
                <a:gd name="T21" fmla="*/ 156343 h 921"/>
                <a:gd name="T22" fmla="*/ 0 w 325"/>
                <a:gd name="T23" fmla="*/ 167943 h 921"/>
                <a:gd name="T24" fmla="*/ 0 w 325"/>
                <a:gd name="T25" fmla="*/ 257209 h 921"/>
                <a:gd name="T26" fmla="*/ 31613 w 325"/>
                <a:gd name="T27" fmla="*/ 309156 h 921"/>
                <a:gd name="T28" fmla="*/ 31613 w 325"/>
                <a:gd name="T29" fmla="*/ 459447 h 921"/>
                <a:gd name="T30" fmla="*/ 36881 w 325"/>
                <a:gd name="T31" fmla="*/ 464490 h 921"/>
                <a:gd name="T32" fmla="*/ 133827 w 325"/>
                <a:gd name="T33" fmla="*/ 464490 h 921"/>
                <a:gd name="T34" fmla="*/ 139096 w 325"/>
                <a:gd name="T35" fmla="*/ 459447 h 921"/>
                <a:gd name="T36" fmla="*/ 139096 w 325"/>
                <a:gd name="T37" fmla="*/ 309156 h 921"/>
                <a:gd name="T38" fmla="*/ 171235 w 325"/>
                <a:gd name="T39" fmla="*/ 257209 h 921"/>
                <a:gd name="T40" fmla="*/ 171235 w 325"/>
                <a:gd name="T41" fmla="*/ 167943 h 921"/>
                <a:gd name="T42" fmla="*/ 108537 w 325"/>
                <a:gd name="T43" fmla="*/ 107927 h 921"/>
                <a:gd name="T44" fmla="*/ 23183 w 325"/>
                <a:gd name="T45" fmla="*/ 143230 h 921"/>
                <a:gd name="T46" fmla="*/ 36355 w 325"/>
                <a:gd name="T47" fmla="*/ 130622 h 921"/>
                <a:gd name="T48" fmla="*/ 23183 w 325"/>
                <a:gd name="T49" fmla="*/ 118014 h 921"/>
                <a:gd name="T50" fmla="*/ 10011 w 325"/>
                <a:gd name="T51" fmla="*/ 130622 h 921"/>
                <a:gd name="T52" fmla="*/ 23183 w 325"/>
                <a:gd name="T53" fmla="*/ 143230 h 921"/>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325"/>
                <a:gd name="T82" fmla="*/ 0 h 921"/>
                <a:gd name="T83" fmla="*/ 325 w 325"/>
                <a:gd name="T84" fmla="*/ 921 h 921"/>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325" h="921">
                  <a:moveTo>
                    <a:pt x="162" y="197"/>
                  </a:moveTo>
                  <a:cubicBezTo>
                    <a:pt x="217" y="197"/>
                    <a:pt x="261" y="153"/>
                    <a:pt x="261" y="98"/>
                  </a:cubicBezTo>
                  <a:cubicBezTo>
                    <a:pt x="261" y="44"/>
                    <a:pt x="217" y="0"/>
                    <a:pt x="162" y="0"/>
                  </a:cubicBezTo>
                  <a:cubicBezTo>
                    <a:pt x="108" y="0"/>
                    <a:pt x="64" y="44"/>
                    <a:pt x="64" y="98"/>
                  </a:cubicBezTo>
                  <a:cubicBezTo>
                    <a:pt x="64" y="153"/>
                    <a:pt x="108" y="197"/>
                    <a:pt x="162" y="197"/>
                  </a:cubicBezTo>
                  <a:close/>
                  <a:moveTo>
                    <a:pt x="206" y="214"/>
                  </a:moveTo>
                  <a:cubicBezTo>
                    <a:pt x="118" y="214"/>
                    <a:pt x="118" y="214"/>
                    <a:pt x="118" y="214"/>
                  </a:cubicBezTo>
                  <a:cubicBezTo>
                    <a:pt x="109" y="214"/>
                    <a:pt x="100" y="216"/>
                    <a:pt x="92" y="218"/>
                  </a:cubicBezTo>
                  <a:cubicBezTo>
                    <a:pt x="100" y="229"/>
                    <a:pt x="106" y="242"/>
                    <a:pt x="106" y="258"/>
                  </a:cubicBezTo>
                  <a:cubicBezTo>
                    <a:pt x="106" y="294"/>
                    <a:pt x="77" y="323"/>
                    <a:pt x="41" y="323"/>
                  </a:cubicBezTo>
                  <a:cubicBezTo>
                    <a:pt x="26" y="323"/>
                    <a:pt x="13" y="318"/>
                    <a:pt x="2" y="310"/>
                  </a:cubicBezTo>
                  <a:cubicBezTo>
                    <a:pt x="1" y="317"/>
                    <a:pt x="0" y="325"/>
                    <a:pt x="0" y="333"/>
                  </a:cubicBezTo>
                  <a:cubicBezTo>
                    <a:pt x="0" y="510"/>
                    <a:pt x="0" y="510"/>
                    <a:pt x="0" y="510"/>
                  </a:cubicBezTo>
                  <a:cubicBezTo>
                    <a:pt x="0" y="553"/>
                    <a:pt x="22" y="592"/>
                    <a:pt x="60" y="613"/>
                  </a:cubicBezTo>
                  <a:cubicBezTo>
                    <a:pt x="60" y="911"/>
                    <a:pt x="60" y="911"/>
                    <a:pt x="60" y="911"/>
                  </a:cubicBezTo>
                  <a:cubicBezTo>
                    <a:pt x="60" y="917"/>
                    <a:pt x="65" y="921"/>
                    <a:pt x="70" y="921"/>
                  </a:cubicBezTo>
                  <a:cubicBezTo>
                    <a:pt x="254" y="921"/>
                    <a:pt x="254" y="921"/>
                    <a:pt x="254" y="921"/>
                  </a:cubicBezTo>
                  <a:cubicBezTo>
                    <a:pt x="260" y="921"/>
                    <a:pt x="264" y="917"/>
                    <a:pt x="264" y="911"/>
                  </a:cubicBezTo>
                  <a:cubicBezTo>
                    <a:pt x="264" y="613"/>
                    <a:pt x="264" y="613"/>
                    <a:pt x="264" y="613"/>
                  </a:cubicBezTo>
                  <a:cubicBezTo>
                    <a:pt x="302" y="592"/>
                    <a:pt x="325" y="553"/>
                    <a:pt x="325" y="510"/>
                  </a:cubicBezTo>
                  <a:cubicBezTo>
                    <a:pt x="325" y="333"/>
                    <a:pt x="325" y="333"/>
                    <a:pt x="325" y="333"/>
                  </a:cubicBezTo>
                  <a:cubicBezTo>
                    <a:pt x="325" y="267"/>
                    <a:pt x="272" y="214"/>
                    <a:pt x="206" y="214"/>
                  </a:cubicBezTo>
                  <a:close/>
                  <a:moveTo>
                    <a:pt x="44" y="284"/>
                  </a:moveTo>
                  <a:cubicBezTo>
                    <a:pt x="57" y="284"/>
                    <a:pt x="69" y="273"/>
                    <a:pt x="69" y="259"/>
                  </a:cubicBezTo>
                  <a:cubicBezTo>
                    <a:pt x="69" y="246"/>
                    <a:pt x="57" y="234"/>
                    <a:pt x="44" y="234"/>
                  </a:cubicBezTo>
                  <a:cubicBezTo>
                    <a:pt x="30" y="234"/>
                    <a:pt x="19" y="246"/>
                    <a:pt x="19" y="259"/>
                  </a:cubicBezTo>
                  <a:cubicBezTo>
                    <a:pt x="19" y="273"/>
                    <a:pt x="30" y="284"/>
                    <a:pt x="44" y="284"/>
                  </a:cubicBezTo>
                  <a:close/>
                </a:path>
              </a:pathLst>
            </a:custGeom>
            <a:solidFill>
              <a:srgbClr val="0069AA"/>
            </a:solidFill>
            <a:ln w="9525">
              <a:noFill/>
              <a:round/>
              <a:headEnd/>
              <a:tailEnd/>
            </a:ln>
          </p:spPr>
          <p:txBody>
            <a:bodyPr lIns="0" rIns="0"/>
            <a:lstStyle/>
            <a:p>
              <a:endParaRPr lang="en-US"/>
            </a:p>
          </p:txBody>
        </p:sp>
        <p:sp>
          <p:nvSpPr>
            <p:cNvPr id="32838" name="Freeform 77"/>
            <p:cNvSpPr>
              <a:spLocks noEditPoints="1"/>
            </p:cNvSpPr>
            <p:nvPr/>
          </p:nvSpPr>
          <p:spPr bwMode="auto">
            <a:xfrm>
              <a:off x="2447292" y="3515637"/>
              <a:ext cx="171235" cy="464490"/>
            </a:xfrm>
            <a:custGeom>
              <a:avLst/>
              <a:gdLst>
                <a:gd name="T0" fmla="*/ 85354 w 325"/>
                <a:gd name="T1" fmla="*/ 99353 h 921"/>
                <a:gd name="T2" fmla="*/ 137515 w 325"/>
                <a:gd name="T3" fmla="*/ 49425 h 921"/>
                <a:gd name="T4" fmla="*/ 85354 w 325"/>
                <a:gd name="T5" fmla="*/ 0 h 921"/>
                <a:gd name="T6" fmla="*/ 33720 w 325"/>
                <a:gd name="T7" fmla="*/ 49425 h 921"/>
                <a:gd name="T8" fmla="*/ 85354 w 325"/>
                <a:gd name="T9" fmla="*/ 99353 h 921"/>
                <a:gd name="T10" fmla="*/ 108537 w 325"/>
                <a:gd name="T11" fmla="*/ 107927 h 921"/>
                <a:gd name="T12" fmla="*/ 62171 w 325"/>
                <a:gd name="T13" fmla="*/ 107927 h 921"/>
                <a:gd name="T14" fmla="*/ 48473 w 325"/>
                <a:gd name="T15" fmla="*/ 109944 h 921"/>
                <a:gd name="T16" fmla="*/ 55849 w 325"/>
                <a:gd name="T17" fmla="*/ 130118 h 921"/>
                <a:gd name="T18" fmla="*/ 21602 w 325"/>
                <a:gd name="T19" fmla="*/ 162899 h 921"/>
                <a:gd name="T20" fmla="*/ 1054 w 325"/>
                <a:gd name="T21" fmla="*/ 156343 h 921"/>
                <a:gd name="T22" fmla="*/ 0 w 325"/>
                <a:gd name="T23" fmla="*/ 167943 h 921"/>
                <a:gd name="T24" fmla="*/ 0 w 325"/>
                <a:gd name="T25" fmla="*/ 257209 h 921"/>
                <a:gd name="T26" fmla="*/ 31613 w 325"/>
                <a:gd name="T27" fmla="*/ 309156 h 921"/>
                <a:gd name="T28" fmla="*/ 31613 w 325"/>
                <a:gd name="T29" fmla="*/ 459447 h 921"/>
                <a:gd name="T30" fmla="*/ 36881 w 325"/>
                <a:gd name="T31" fmla="*/ 464490 h 921"/>
                <a:gd name="T32" fmla="*/ 133827 w 325"/>
                <a:gd name="T33" fmla="*/ 464490 h 921"/>
                <a:gd name="T34" fmla="*/ 139096 w 325"/>
                <a:gd name="T35" fmla="*/ 459447 h 921"/>
                <a:gd name="T36" fmla="*/ 139096 w 325"/>
                <a:gd name="T37" fmla="*/ 309156 h 921"/>
                <a:gd name="T38" fmla="*/ 171235 w 325"/>
                <a:gd name="T39" fmla="*/ 257209 h 921"/>
                <a:gd name="T40" fmla="*/ 171235 w 325"/>
                <a:gd name="T41" fmla="*/ 167943 h 921"/>
                <a:gd name="T42" fmla="*/ 108537 w 325"/>
                <a:gd name="T43" fmla="*/ 107927 h 921"/>
                <a:gd name="T44" fmla="*/ 23183 w 325"/>
                <a:gd name="T45" fmla="*/ 143230 h 921"/>
                <a:gd name="T46" fmla="*/ 36355 w 325"/>
                <a:gd name="T47" fmla="*/ 130622 h 921"/>
                <a:gd name="T48" fmla="*/ 23183 w 325"/>
                <a:gd name="T49" fmla="*/ 118014 h 921"/>
                <a:gd name="T50" fmla="*/ 10011 w 325"/>
                <a:gd name="T51" fmla="*/ 130622 h 921"/>
                <a:gd name="T52" fmla="*/ 23183 w 325"/>
                <a:gd name="T53" fmla="*/ 143230 h 921"/>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325"/>
                <a:gd name="T82" fmla="*/ 0 h 921"/>
                <a:gd name="T83" fmla="*/ 325 w 325"/>
                <a:gd name="T84" fmla="*/ 921 h 921"/>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325" h="921">
                  <a:moveTo>
                    <a:pt x="162" y="197"/>
                  </a:moveTo>
                  <a:cubicBezTo>
                    <a:pt x="217" y="197"/>
                    <a:pt x="261" y="153"/>
                    <a:pt x="261" y="98"/>
                  </a:cubicBezTo>
                  <a:cubicBezTo>
                    <a:pt x="261" y="44"/>
                    <a:pt x="217" y="0"/>
                    <a:pt x="162" y="0"/>
                  </a:cubicBezTo>
                  <a:cubicBezTo>
                    <a:pt x="108" y="0"/>
                    <a:pt x="64" y="44"/>
                    <a:pt x="64" y="98"/>
                  </a:cubicBezTo>
                  <a:cubicBezTo>
                    <a:pt x="64" y="153"/>
                    <a:pt x="108" y="197"/>
                    <a:pt x="162" y="197"/>
                  </a:cubicBezTo>
                  <a:close/>
                  <a:moveTo>
                    <a:pt x="206" y="214"/>
                  </a:moveTo>
                  <a:cubicBezTo>
                    <a:pt x="118" y="214"/>
                    <a:pt x="118" y="214"/>
                    <a:pt x="118" y="214"/>
                  </a:cubicBezTo>
                  <a:cubicBezTo>
                    <a:pt x="109" y="214"/>
                    <a:pt x="100" y="216"/>
                    <a:pt x="92" y="218"/>
                  </a:cubicBezTo>
                  <a:cubicBezTo>
                    <a:pt x="100" y="229"/>
                    <a:pt x="106" y="242"/>
                    <a:pt x="106" y="258"/>
                  </a:cubicBezTo>
                  <a:cubicBezTo>
                    <a:pt x="106" y="294"/>
                    <a:pt x="77" y="323"/>
                    <a:pt x="41" y="323"/>
                  </a:cubicBezTo>
                  <a:cubicBezTo>
                    <a:pt x="26" y="323"/>
                    <a:pt x="13" y="318"/>
                    <a:pt x="2" y="310"/>
                  </a:cubicBezTo>
                  <a:cubicBezTo>
                    <a:pt x="1" y="317"/>
                    <a:pt x="0" y="325"/>
                    <a:pt x="0" y="333"/>
                  </a:cubicBezTo>
                  <a:cubicBezTo>
                    <a:pt x="0" y="510"/>
                    <a:pt x="0" y="510"/>
                    <a:pt x="0" y="510"/>
                  </a:cubicBezTo>
                  <a:cubicBezTo>
                    <a:pt x="0" y="553"/>
                    <a:pt x="22" y="592"/>
                    <a:pt x="60" y="613"/>
                  </a:cubicBezTo>
                  <a:cubicBezTo>
                    <a:pt x="60" y="911"/>
                    <a:pt x="60" y="911"/>
                    <a:pt x="60" y="911"/>
                  </a:cubicBezTo>
                  <a:cubicBezTo>
                    <a:pt x="60" y="917"/>
                    <a:pt x="65" y="921"/>
                    <a:pt x="70" y="921"/>
                  </a:cubicBezTo>
                  <a:cubicBezTo>
                    <a:pt x="254" y="921"/>
                    <a:pt x="254" y="921"/>
                    <a:pt x="254" y="921"/>
                  </a:cubicBezTo>
                  <a:cubicBezTo>
                    <a:pt x="260" y="921"/>
                    <a:pt x="264" y="917"/>
                    <a:pt x="264" y="911"/>
                  </a:cubicBezTo>
                  <a:cubicBezTo>
                    <a:pt x="264" y="613"/>
                    <a:pt x="264" y="613"/>
                    <a:pt x="264" y="613"/>
                  </a:cubicBezTo>
                  <a:cubicBezTo>
                    <a:pt x="302" y="592"/>
                    <a:pt x="325" y="553"/>
                    <a:pt x="325" y="510"/>
                  </a:cubicBezTo>
                  <a:cubicBezTo>
                    <a:pt x="325" y="333"/>
                    <a:pt x="325" y="333"/>
                    <a:pt x="325" y="333"/>
                  </a:cubicBezTo>
                  <a:cubicBezTo>
                    <a:pt x="325" y="267"/>
                    <a:pt x="272" y="214"/>
                    <a:pt x="206" y="214"/>
                  </a:cubicBezTo>
                  <a:close/>
                  <a:moveTo>
                    <a:pt x="44" y="284"/>
                  </a:moveTo>
                  <a:cubicBezTo>
                    <a:pt x="57" y="284"/>
                    <a:pt x="69" y="273"/>
                    <a:pt x="69" y="259"/>
                  </a:cubicBezTo>
                  <a:cubicBezTo>
                    <a:pt x="69" y="246"/>
                    <a:pt x="57" y="234"/>
                    <a:pt x="44" y="234"/>
                  </a:cubicBezTo>
                  <a:cubicBezTo>
                    <a:pt x="30" y="234"/>
                    <a:pt x="19" y="246"/>
                    <a:pt x="19" y="259"/>
                  </a:cubicBezTo>
                  <a:cubicBezTo>
                    <a:pt x="19" y="273"/>
                    <a:pt x="30" y="284"/>
                    <a:pt x="44" y="284"/>
                  </a:cubicBezTo>
                  <a:close/>
                </a:path>
              </a:pathLst>
            </a:custGeom>
            <a:solidFill>
              <a:srgbClr val="0069AA"/>
            </a:solidFill>
            <a:ln w="9525">
              <a:noFill/>
              <a:round/>
              <a:headEnd/>
              <a:tailEnd/>
            </a:ln>
          </p:spPr>
          <p:txBody>
            <a:bodyPr lIns="0" rIns="0"/>
            <a:lstStyle/>
            <a:p>
              <a:endParaRPr lang="en-US"/>
            </a:p>
          </p:txBody>
        </p:sp>
        <p:sp>
          <p:nvSpPr>
            <p:cNvPr id="32839" name="Freeform 77"/>
            <p:cNvSpPr>
              <a:spLocks noEditPoints="1"/>
            </p:cNvSpPr>
            <p:nvPr/>
          </p:nvSpPr>
          <p:spPr bwMode="auto">
            <a:xfrm>
              <a:off x="1896000" y="3515637"/>
              <a:ext cx="173323" cy="464490"/>
            </a:xfrm>
            <a:custGeom>
              <a:avLst/>
              <a:gdLst>
                <a:gd name="T0" fmla="*/ 86395 w 325"/>
                <a:gd name="T1" fmla="*/ 99353 h 921"/>
                <a:gd name="T2" fmla="*/ 139192 w 325"/>
                <a:gd name="T3" fmla="*/ 49425 h 921"/>
                <a:gd name="T4" fmla="*/ 86395 w 325"/>
                <a:gd name="T5" fmla="*/ 0 h 921"/>
                <a:gd name="T6" fmla="*/ 34131 w 325"/>
                <a:gd name="T7" fmla="*/ 49425 h 921"/>
                <a:gd name="T8" fmla="*/ 86395 w 325"/>
                <a:gd name="T9" fmla="*/ 99353 h 921"/>
                <a:gd name="T10" fmla="*/ 109860 w 325"/>
                <a:gd name="T11" fmla="*/ 107927 h 921"/>
                <a:gd name="T12" fmla="*/ 62930 w 325"/>
                <a:gd name="T13" fmla="*/ 107927 h 921"/>
                <a:gd name="T14" fmla="*/ 49064 w 325"/>
                <a:gd name="T15" fmla="*/ 109944 h 921"/>
                <a:gd name="T16" fmla="*/ 56530 w 325"/>
                <a:gd name="T17" fmla="*/ 130118 h 921"/>
                <a:gd name="T18" fmla="*/ 21865 w 325"/>
                <a:gd name="T19" fmla="*/ 162899 h 921"/>
                <a:gd name="T20" fmla="*/ 1067 w 325"/>
                <a:gd name="T21" fmla="*/ 156343 h 921"/>
                <a:gd name="T22" fmla="*/ 0 w 325"/>
                <a:gd name="T23" fmla="*/ 167943 h 921"/>
                <a:gd name="T24" fmla="*/ 0 w 325"/>
                <a:gd name="T25" fmla="*/ 257209 h 921"/>
                <a:gd name="T26" fmla="*/ 31998 w 325"/>
                <a:gd name="T27" fmla="*/ 309156 h 921"/>
                <a:gd name="T28" fmla="*/ 31998 w 325"/>
                <a:gd name="T29" fmla="*/ 459447 h 921"/>
                <a:gd name="T30" fmla="*/ 37331 w 325"/>
                <a:gd name="T31" fmla="*/ 464490 h 921"/>
                <a:gd name="T32" fmla="*/ 135459 w 325"/>
                <a:gd name="T33" fmla="*/ 464490 h 921"/>
                <a:gd name="T34" fmla="*/ 140792 w 325"/>
                <a:gd name="T35" fmla="*/ 459447 h 921"/>
                <a:gd name="T36" fmla="*/ 140792 w 325"/>
                <a:gd name="T37" fmla="*/ 309156 h 921"/>
                <a:gd name="T38" fmla="*/ 173323 w 325"/>
                <a:gd name="T39" fmla="*/ 257209 h 921"/>
                <a:gd name="T40" fmla="*/ 173323 w 325"/>
                <a:gd name="T41" fmla="*/ 167943 h 921"/>
                <a:gd name="T42" fmla="*/ 109860 w 325"/>
                <a:gd name="T43" fmla="*/ 107927 h 921"/>
                <a:gd name="T44" fmla="*/ 23465 w 325"/>
                <a:gd name="T45" fmla="*/ 143230 h 921"/>
                <a:gd name="T46" fmla="*/ 36798 w 325"/>
                <a:gd name="T47" fmla="*/ 130622 h 921"/>
                <a:gd name="T48" fmla="*/ 23465 w 325"/>
                <a:gd name="T49" fmla="*/ 118014 h 921"/>
                <a:gd name="T50" fmla="*/ 10133 w 325"/>
                <a:gd name="T51" fmla="*/ 130622 h 921"/>
                <a:gd name="T52" fmla="*/ 23465 w 325"/>
                <a:gd name="T53" fmla="*/ 143230 h 921"/>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325"/>
                <a:gd name="T82" fmla="*/ 0 h 921"/>
                <a:gd name="T83" fmla="*/ 325 w 325"/>
                <a:gd name="T84" fmla="*/ 921 h 921"/>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325" h="921">
                  <a:moveTo>
                    <a:pt x="162" y="197"/>
                  </a:moveTo>
                  <a:cubicBezTo>
                    <a:pt x="217" y="197"/>
                    <a:pt x="261" y="153"/>
                    <a:pt x="261" y="98"/>
                  </a:cubicBezTo>
                  <a:cubicBezTo>
                    <a:pt x="261" y="44"/>
                    <a:pt x="217" y="0"/>
                    <a:pt x="162" y="0"/>
                  </a:cubicBezTo>
                  <a:cubicBezTo>
                    <a:pt x="108" y="0"/>
                    <a:pt x="64" y="44"/>
                    <a:pt x="64" y="98"/>
                  </a:cubicBezTo>
                  <a:cubicBezTo>
                    <a:pt x="64" y="153"/>
                    <a:pt x="108" y="197"/>
                    <a:pt x="162" y="197"/>
                  </a:cubicBezTo>
                  <a:close/>
                  <a:moveTo>
                    <a:pt x="206" y="214"/>
                  </a:moveTo>
                  <a:cubicBezTo>
                    <a:pt x="118" y="214"/>
                    <a:pt x="118" y="214"/>
                    <a:pt x="118" y="214"/>
                  </a:cubicBezTo>
                  <a:cubicBezTo>
                    <a:pt x="109" y="214"/>
                    <a:pt x="100" y="216"/>
                    <a:pt x="92" y="218"/>
                  </a:cubicBezTo>
                  <a:cubicBezTo>
                    <a:pt x="100" y="229"/>
                    <a:pt x="106" y="242"/>
                    <a:pt x="106" y="258"/>
                  </a:cubicBezTo>
                  <a:cubicBezTo>
                    <a:pt x="106" y="294"/>
                    <a:pt x="77" y="323"/>
                    <a:pt x="41" y="323"/>
                  </a:cubicBezTo>
                  <a:cubicBezTo>
                    <a:pt x="26" y="323"/>
                    <a:pt x="13" y="318"/>
                    <a:pt x="2" y="310"/>
                  </a:cubicBezTo>
                  <a:cubicBezTo>
                    <a:pt x="1" y="317"/>
                    <a:pt x="0" y="325"/>
                    <a:pt x="0" y="333"/>
                  </a:cubicBezTo>
                  <a:cubicBezTo>
                    <a:pt x="0" y="510"/>
                    <a:pt x="0" y="510"/>
                    <a:pt x="0" y="510"/>
                  </a:cubicBezTo>
                  <a:cubicBezTo>
                    <a:pt x="0" y="553"/>
                    <a:pt x="22" y="592"/>
                    <a:pt x="60" y="613"/>
                  </a:cubicBezTo>
                  <a:cubicBezTo>
                    <a:pt x="60" y="911"/>
                    <a:pt x="60" y="911"/>
                    <a:pt x="60" y="911"/>
                  </a:cubicBezTo>
                  <a:cubicBezTo>
                    <a:pt x="60" y="917"/>
                    <a:pt x="65" y="921"/>
                    <a:pt x="70" y="921"/>
                  </a:cubicBezTo>
                  <a:cubicBezTo>
                    <a:pt x="254" y="921"/>
                    <a:pt x="254" y="921"/>
                    <a:pt x="254" y="921"/>
                  </a:cubicBezTo>
                  <a:cubicBezTo>
                    <a:pt x="260" y="921"/>
                    <a:pt x="264" y="917"/>
                    <a:pt x="264" y="911"/>
                  </a:cubicBezTo>
                  <a:cubicBezTo>
                    <a:pt x="264" y="613"/>
                    <a:pt x="264" y="613"/>
                    <a:pt x="264" y="613"/>
                  </a:cubicBezTo>
                  <a:cubicBezTo>
                    <a:pt x="302" y="592"/>
                    <a:pt x="325" y="553"/>
                    <a:pt x="325" y="510"/>
                  </a:cubicBezTo>
                  <a:cubicBezTo>
                    <a:pt x="325" y="333"/>
                    <a:pt x="325" y="333"/>
                    <a:pt x="325" y="333"/>
                  </a:cubicBezTo>
                  <a:cubicBezTo>
                    <a:pt x="325" y="267"/>
                    <a:pt x="272" y="214"/>
                    <a:pt x="206" y="214"/>
                  </a:cubicBezTo>
                  <a:close/>
                  <a:moveTo>
                    <a:pt x="44" y="284"/>
                  </a:moveTo>
                  <a:cubicBezTo>
                    <a:pt x="57" y="284"/>
                    <a:pt x="69" y="273"/>
                    <a:pt x="69" y="259"/>
                  </a:cubicBezTo>
                  <a:cubicBezTo>
                    <a:pt x="69" y="246"/>
                    <a:pt x="57" y="234"/>
                    <a:pt x="44" y="234"/>
                  </a:cubicBezTo>
                  <a:cubicBezTo>
                    <a:pt x="30" y="234"/>
                    <a:pt x="19" y="246"/>
                    <a:pt x="19" y="259"/>
                  </a:cubicBezTo>
                  <a:cubicBezTo>
                    <a:pt x="19" y="273"/>
                    <a:pt x="30" y="284"/>
                    <a:pt x="44" y="284"/>
                  </a:cubicBezTo>
                  <a:close/>
                </a:path>
              </a:pathLst>
            </a:custGeom>
            <a:solidFill>
              <a:schemeClr val="accent1"/>
            </a:solidFill>
            <a:ln w="9525">
              <a:noFill/>
              <a:round/>
              <a:headEnd/>
              <a:tailEnd/>
            </a:ln>
          </p:spPr>
          <p:txBody>
            <a:bodyPr lIns="0" rIns="0"/>
            <a:lstStyle/>
            <a:p>
              <a:endParaRPr lang="en-US"/>
            </a:p>
          </p:txBody>
        </p:sp>
        <p:sp>
          <p:nvSpPr>
            <p:cNvPr id="32840" name="Freeform 77"/>
            <p:cNvSpPr>
              <a:spLocks noEditPoints="1"/>
            </p:cNvSpPr>
            <p:nvPr/>
          </p:nvSpPr>
          <p:spPr bwMode="auto">
            <a:xfrm>
              <a:off x="2079764" y="3515637"/>
              <a:ext cx="171235" cy="464490"/>
            </a:xfrm>
            <a:custGeom>
              <a:avLst/>
              <a:gdLst>
                <a:gd name="T0" fmla="*/ 85354 w 325"/>
                <a:gd name="T1" fmla="*/ 99353 h 921"/>
                <a:gd name="T2" fmla="*/ 137515 w 325"/>
                <a:gd name="T3" fmla="*/ 49425 h 921"/>
                <a:gd name="T4" fmla="*/ 85354 w 325"/>
                <a:gd name="T5" fmla="*/ 0 h 921"/>
                <a:gd name="T6" fmla="*/ 33720 w 325"/>
                <a:gd name="T7" fmla="*/ 49425 h 921"/>
                <a:gd name="T8" fmla="*/ 85354 w 325"/>
                <a:gd name="T9" fmla="*/ 99353 h 921"/>
                <a:gd name="T10" fmla="*/ 108537 w 325"/>
                <a:gd name="T11" fmla="*/ 107927 h 921"/>
                <a:gd name="T12" fmla="*/ 62171 w 325"/>
                <a:gd name="T13" fmla="*/ 107927 h 921"/>
                <a:gd name="T14" fmla="*/ 48473 w 325"/>
                <a:gd name="T15" fmla="*/ 109944 h 921"/>
                <a:gd name="T16" fmla="*/ 55849 w 325"/>
                <a:gd name="T17" fmla="*/ 130118 h 921"/>
                <a:gd name="T18" fmla="*/ 21602 w 325"/>
                <a:gd name="T19" fmla="*/ 162899 h 921"/>
                <a:gd name="T20" fmla="*/ 1054 w 325"/>
                <a:gd name="T21" fmla="*/ 156343 h 921"/>
                <a:gd name="T22" fmla="*/ 0 w 325"/>
                <a:gd name="T23" fmla="*/ 167943 h 921"/>
                <a:gd name="T24" fmla="*/ 0 w 325"/>
                <a:gd name="T25" fmla="*/ 257209 h 921"/>
                <a:gd name="T26" fmla="*/ 31613 w 325"/>
                <a:gd name="T27" fmla="*/ 309156 h 921"/>
                <a:gd name="T28" fmla="*/ 31613 w 325"/>
                <a:gd name="T29" fmla="*/ 459447 h 921"/>
                <a:gd name="T30" fmla="*/ 36881 w 325"/>
                <a:gd name="T31" fmla="*/ 464490 h 921"/>
                <a:gd name="T32" fmla="*/ 133827 w 325"/>
                <a:gd name="T33" fmla="*/ 464490 h 921"/>
                <a:gd name="T34" fmla="*/ 139096 w 325"/>
                <a:gd name="T35" fmla="*/ 459447 h 921"/>
                <a:gd name="T36" fmla="*/ 139096 w 325"/>
                <a:gd name="T37" fmla="*/ 309156 h 921"/>
                <a:gd name="T38" fmla="*/ 171235 w 325"/>
                <a:gd name="T39" fmla="*/ 257209 h 921"/>
                <a:gd name="T40" fmla="*/ 171235 w 325"/>
                <a:gd name="T41" fmla="*/ 167943 h 921"/>
                <a:gd name="T42" fmla="*/ 108537 w 325"/>
                <a:gd name="T43" fmla="*/ 107927 h 921"/>
                <a:gd name="T44" fmla="*/ 23183 w 325"/>
                <a:gd name="T45" fmla="*/ 143230 h 921"/>
                <a:gd name="T46" fmla="*/ 36355 w 325"/>
                <a:gd name="T47" fmla="*/ 130622 h 921"/>
                <a:gd name="T48" fmla="*/ 23183 w 325"/>
                <a:gd name="T49" fmla="*/ 118014 h 921"/>
                <a:gd name="T50" fmla="*/ 10011 w 325"/>
                <a:gd name="T51" fmla="*/ 130622 h 921"/>
                <a:gd name="T52" fmla="*/ 23183 w 325"/>
                <a:gd name="T53" fmla="*/ 143230 h 921"/>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325"/>
                <a:gd name="T82" fmla="*/ 0 h 921"/>
                <a:gd name="T83" fmla="*/ 325 w 325"/>
                <a:gd name="T84" fmla="*/ 921 h 921"/>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325" h="921">
                  <a:moveTo>
                    <a:pt x="162" y="197"/>
                  </a:moveTo>
                  <a:cubicBezTo>
                    <a:pt x="217" y="197"/>
                    <a:pt x="261" y="153"/>
                    <a:pt x="261" y="98"/>
                  </a:cubicBezTo>
                  <a:cubicBezTo>
                    <a:pt x="261" y="44"/>
                    <a:pt x="217" y="0"/>
                    <a:pt x="162" y="0"/>
                  </a:cubicBezTo>
                  <a:cubicBezTo>
                    <a:pt x="108" y="0"/>
                    <a:pt x="64" y="44"/>
                    <a:pt x="64" y="98"/>
                  </a:cubicBezTo>
                  <a:cubicBezTo>
                    <a:pt x="64" y="153"/>
                    <a:pt x="108" y="197"/>
                    <a:pt x="162" y="197"/>
                  </a:cubicBezTo>
                  <a:close/>
                  <a:moveTo>
                    <a:pt x="206" y="214"/>
                  </a:moveTo>
                  <a:cubicBezTo>
                    <a:pt x="118" y="214"/>
                    <a:pt x="118" y="214"/>
                    <a:pt x="118" y="214"/>
                  </a:cubicBezTo>
                  <a:cubicBezTo>
                    <a:pt x="109" y="214"/>
                    <a:pt x="100" y="216"/>
                    <a:pt x="92" y="218"/>
                  </a:cubicBezTo>
                  <a:cubicBezTo>
                    <a:pt x="100" y="229"/>
                    <a:pt x="106" y="242"/>
                    <a:pt x="106" y="258"/>
                  </a:cubicBezTo>
                  <a:cubicBezTo>
                    <a:pt x="106" y="294"/>
                    <a:pt x="77" y="323"/>
                    <a:pt x="41" y="323"/>
                  </a:cubicBezTo>
                  <a:cubicBezTo>
                    <a:pt x="26" y="323"/>
                    <a:pt x="13" y="318"/>
                    <a:pt x="2" y="310"/>
                  </a:cubicBezTo>
                  <a:cubicBezTo>
                    <a:pt x="1" y="317"/>
                    <a:pt x="0" y="325"/>
                    <a:pt x="0" y="333"/>
                  </a:cubicBezTo>
                  <a:cubicBezTo>
                    <a:pt x="0" y="510"/>
                    <a:pt x="0" y="510"/>
                    <a:pt x="0" y="510"/>
                  </a:cubicBezTo>
                  <a:cubicBezTo>
                    <a:pt x="0" y="553"/>
                    <a:pt x="22" y="592"/>
                    <a:pt x="60" y="613"/>
                  </a:cubicBezTo>
                  <a:cubicBezTo>
                    <a:pt x="60" y="911"/>
                    <a:pt x="60" y="911"/>
                    <a:pt x="60" y="911"/>
                  </a:cubicBezTo>
                  <a:cubicBezTo>
                    <a:pt x="60" y="917"/>
                    <a:pt x="65" y="921"/>
                    <a:pt x="70" y="921"/>
                  </a:cubicBezTo>
                  <a:cubicBezTo>
                    <a:pt x="254" y="921"/>
                    <a:pt x="254" y="921"/>
                    <a:pt x="254" y="921"/>
                  </a:cubicBezTo>
                  <a:cubicBezTo>
                    <a:pt x="260" y="921"/>
                    <a:pt x="264" y="917"/>
                    <a:pt x="264" y="911"/>
                  </a:cubicBezTo>
                  <a:cubicBezTo>
                    <a:pt x="264" y="613"/>
                    <a:pt x="264" y="613"/>
                    <a:pt x="264" y="613"/>
                  </a:cubicBezTo>
                  <a:cubicBezTo>
                    <a:pt x="302" y="592"/>
                    <a:pt x="325" y="553"/>
                    <a:pt x="325" y="510"/>
                  </a:cubicBezTo>
                  <a:cubicBezTo>
                    <a:pt x="325" y="333"/>
                    <a:pt x="325" y="333"/>
                    <a:pt x="325" y="333"/>
                  </a:cubicBezTo>
                  <a:cubicBezTo>
                    <a:pt x="325" y="267"/>
                    <a:pt x="272" y="214"/>
                    <a:pt x="206" y="214"/>
                  </a:cubicBezTo>
                  <a:close/>
                  <a:moveTo>
                    <a:pt x="44" y="284"/>
                  </a:moveTo>
                  <a:cubicBezTo>
                    <a:pt x="57" y="284"/>
                    <a:pt x="69" y="273"/>
                    <a:pt x="69" y="259"/>
                  </a:cubicBezTo>
                  <a:cubicBezTo>
                    <a:pt x="69" y="246"/>
                    <a:pt x="57" y="234"/>
                    <a:pt x="44" y="234"/>
                  </a:cubicBezTo>
                  <a:cubicBezTo>
                    <a:pt x="30" y="234"/>
                    <a:pt x="19" y="246"/>
                    <a:pt x="19" y="259"/>
                  </a:cubicBezTo>
                  <a:cubicBezTo>
                    <a:pt x="19" y="273"/>
                    <a:pt x="30" y="284"/>
                    <a:pt x="44" y="284"/>
                  </a:cubicBezTo>
                  <a:close/>
                </a:path>
              </a:pathLst>
            </a:custGeom>
            <a:solidFill>
              <a:schemeClr val="accent1"/>
            </a:solidFill>
            <a:ln w="9525">
              <a:noFill/>
              <a:round/>
              <a:headEnd/>
              <a:tailEnd/>
            </a:ln>
          </p:spPr>
          <p:txBody>
            <a:bodyPr lIns="0" rIns="0"/>
            <a:lstStyle/>
            <a:p>
              <a:endParaRPr lang="en-US"/>
            </a:p>
          </p:txBody>
        </p:sp>
        <p:sp>
          <p:nvSpPr>
            <p:cNvPr id="167" name="Freeform 166"/>
            <p:cNvSpPr>
              <a:spLocks noEditPoints="1"/>
            </p:cNvSpPr>
            <p:nvPr/>
          </p:nvSpPr>
          <p:spPr bwMode="auto">
            <a:xfrm>
              <a:off x="2999546" y="3524323"/>
              <a:ext cx="169346" cy="464694"/>
            </a:xfrm>
            <a:custGeom>
              <a:avLst/>
              <a:gdLst/>
              <a:ahLst/>
              <a:cxnLst>
                <a:cxn ang="0">
                  <a:pos x="162" y="197"/>
                </a:cxn>
                <a:cxn ang="0">
                  <a:pos x="261" y="98"/>
                </a:cxn>
                <a:cxn ang="0">
                  <a:pos x="162" y="0"/>
                </a:cxn>
                <a:cxn ang="0">
                  <a:pos x="64" y="98"/>
                </a:cxn>
                <a:cxn ang="0">
                  <a:pos x="162" y="197"/>
                </a:cxn>
                <a:cxn ang="0">
                  <a:pos x="206" y="214"/>
                </a:cxn>
                <a:cxn ang="0">
                  <a:pos x="118" y="214"/>
                </a:cxn>
                <a:cxn ang="0">
                  <a:pos x="92" y="218"/>
                </a:cxn>
                <a:cxn ang="0">
                  <a:pos x="106" y="258"/>
                </a:cxn>
                <a:cxn ang="0">
                  <a:pos x="41" y="323"/>
                </a:cxn>
                <a:cxn ang="0">
                  <a:pos x="2" y="310"/>
                </a:cxn>
                <a:cxn ang="0">
                  <a:pos x="0" y="333"/>
                </a:cxn>
                <a:cxn ang="0">
                  <a:pos x="0" y="510"/>
                </a:cxn>
                <a:cxn ang="0">
                  <a:pos x="60" y="613"/>
                </a:cxn>
                <a:cxn ang="0">
                  <a:pos x="60" y="911"/>
                </a:cxn>
                <a:cxn ang="0">
                  <a:pos x="70" y="921"/>
                </a:cxn>
                <a:cxn ang="0">
                  <a:pos x="254" y="921"/>
                </a:cxn>
                <a:cxn ang="0">
                  <a:pos x="264" y="911"/>
                </a:cxn>
                <a:cxn ang="0">
                  <a:pos x="264" y="613"/>
                </a:cxn>
                <a:cxn ang="0">
                  <a:pos x="325" y="510"/>
                </a:cxn>
                <a:cxn ang="0">
                  <a:pos x="325" y="333"/>
                </a:cxn>
                <a:cxn ang="0">
                  <a:pos x="206" y="214"/>
                </a:cxn>
                <a:cxn ang="0">
                  <a:pos x="44" y="284"/>
                </a:cxn>
                <a:cxn ang="0">
                  <a:pos x="69" y="259"/>
                </a:cxn>
                <a:cxn ang="0">
                  <a:pos x="44" y="234"/>
                </a:cxn>
                <a:cxn ang="0">
                  <a:pos x="19" y="259"/>
                </a:cxn>
                <a:cxn ang="0">
                  <a:pos x="44" y="284"/>
                </a:cxn>
              </a:cxnLst>
              <a:rect l="0" t="0" r="r" b="b"/>
              <a:pathLst>
                <a:path w="325" h="921">
                  <a:moveTo>
                    <a:pt x="162" y="197"/>
                  </a:moveTo>
                  <a:cubicBezTo>
                    <a:pt x="217" y="197"/>
                    <a:pt x="261" y="153"/>
                    <a:pt x="261" y="98"/>
                  </a:cubicBezTo>
                  <a:cubicBezTo>
                    <a:pt x="261" y="44"/>
                    <a:pt x="217" y="0"/>
                    <a:pt x="162" y="0"/>
                  </a:cubicBezTo>
                  <a:cubicBezTo>
                    <a:pt x="108" y="0"/>
                    <a:pt x="64" y="44"/>
                    <a:pt x="64" y="98"/>
                  </a:cubicBezTo>
                  <a:cubicBezTo>
                    <a:pt x="64" y="153"/>
                    <a:pt x="108" y="197"/>
                    <a:pt x="162" y="197"/>
                  </a:cubicBezTo>
                  <a:close/>
                  <a:moveTo>
                    <a:pt x="206" y="214"/>
                  </a:moveTo>
                  <a:cubicBezTo>
                    <a:pt x="118" y="214"/>
                    <a:pt x="118" y="214"/>
                    <a:pt x="118" y="214"/>
                  </a:cubicBezTo>
                  <a:cubicBezTo>
                    <a:pt x="109" y="214"/>
                    <a:pt x="100" y="216"/>
                    <a:pt x="92" y="218"/>
                  </a:cubicBezTo>
                  <a:cubicBezTo>
                    <a:pt x="100" y="229"/>
                    <a:pt x="106" y="242"/>
                    <a:pt x="106" y="258"/>
                  </a:cubicBezTo>
                  <a:cubicBezTo>
                    <a:pt x="106" y="294"/>
                    <a:pt x="77" y="323"/>
                    <a:pt x="41" y="323"/>
                  </a:cubicBezTo>
                  <a:cubicBezTo>
                    <a:pt x="26" y="323"/>
                    <a:pt x="13" y="318"/>
                    <a:pt x="2" y="310"/>
                  </a:cubicBezTo>
                  <a:cubicBezTo>
                    <a:pt x="1" y="317"/>
                    <a:pt x="0" y="325"/>
                    <a:pt x="0" y="333"/>
                  </a:cubicBezTo>
                  <a:cubicBezTo>
                    <a:pt x="0" y="510"/>
                    <a:pt x="0" y="510"/>
                    <a:pt x="0" y="510"/>
                  </a:cubicBezTo>
                  <a:cubicBezTo>
                    <a:pt x="0" y="553"/>
                    <a:pt x="22" y="592"/>
                    <a:pt x="60" y="613"/>
                  </a:cubicBezTo>
                  <a:cubicBezTo>
                    <a:pt x="60" y="911"/>
                    <a:pt x="60" y="911"/>
                    <a:pt x="60" y="911"/>
                  </a:cubicBezTo>
                  <a:cubicBezTo>
                    <a:pt x="60" y="917"/>
                    <a:pt x="65" y="921"/>
                    <a:pt x="70" y="921"/>
                  </a:cubicBezTo>
                  <a:cubicBezTo>
                    <a:pt x="254" y="921"/>
                    <a:pt x="254" y="921"/>
                    <a:pt x="254" y="921"/>
                  </a:cubicBezTo>
                  <a:cubicBezTo>
                    <a:pt x="260" y="921"/>
                    <a:pt x="264" y="917"/>
                    <a:pt x="264" y="911"/>
                  </a:cubicBezTo>
                  <a:cubicBezTo>
                    <a:pt x="264" y="613"/>
                    <a:pt x="264" y="613"/>
                    <a:pt x="264" y="613"/>
                  </a:cubicBezTo>
                  <a:cubicBezTo>
                    <a:pt x="302" y="592"/>
                    <a:pt x="325" y="553"/>
                    <a:pt x="325" y="510"/>
                  </a:cubicBezTo>
                  <a:cubicBezTo>
                    <a:pt x="325" y="333"/>
                    <a:pt x="325" y="333"/>
                    <a:pt x="325" y="333"/>
                  </a:cubicBezTo>
                  <a:cubicBezTo>
                    <a:pt x="325" y="267"/>
                    <a:pt x="272" y="214"/>
                    <a:pt x="206" y="214"/>
                  </a:cubicBezTo>
                  <a:close/>
                  <a:moveTo>
                    <a:pt x="44" y="284"/>
                  </a:moveTo>
                  <a:cubicBezTo>
                    <a:pt x="57" y="284"/>
                    <a:pt x="69" y="273"/>
                    <a:pt x="69" y="259"/>
                  </a:cubicBezTo>
                  <a:cubicBezTo>
                    <a:pt x="69" y="246"/>
                    <a:pt x="57" y="234"/>
                    <a:pt x="44" y="234"/>
                  </a:cubicBezTo>
                  <a:cubicBezTo>
                    <a:pt x="30" y="234"/>
                    <a:pt x="19" y="246"/>
                    <a:pt x="19" y="259"/>
                  </a:cubicBezTo>
                  <a:cubicBezTo>
                    <a:pt x="19" y="273"/>
                    <a:pt x="30" y="284"/>
                    <a:pt x="44" y="284"/>
                  </a:cubicBezTo>
                  <a:close/>
                </a:path>
              </a:pathLst>
            </a:custGeom>
            <a:solidFill>
              <a:schemeClr val="accent3"/>
            </a:solidFill>
            <a:ln w="9525">
              <a:noFill/>
              <a:round/>
              <a:headEnd/>
              <a:tailEnd/>
            </a:ln>
          </p:spPr>
          <p:txBody>
            <a:bodyPr lIns="0" rIns="0"/>
            <a:lstStyle/>
            <a:p>
              <a:pPr algn="ctr" defTabSz="1070920" eaLnBrk="0" hangingPunct="0">
                <a:lnSpc>
                  <a:spcPct val="90000"/>
                </a:lnSpc>
                <a:spcAft>
                  <a:spcPts val="1406"/>
                </a:spcAft>
                <a:buClr>
                  <a:srgbClr val="FFFFFF"/>
                </a:buClr>
                <a:defRPr/>
              </a:pPr>
              <a:endParaRPr lang="en-US" sz="1100">
                <a:solidFill>
                  <a:srgbClr val="404040"/>
                </a:solidFill>
                <a:latin typeface="Trebuchet MS" pitchFamily="34" charset="0"/>
                <a:cs typeface="MS PGothic" charset="0"/>
              </a:endParaRPr>
            </a:p>
          </p:txBody>
        </p:sp>
        <p:sp>
          <p:nvSpPr>
            <p:cNvPr id="168" name="Freeform 77"/>
            <p:cNvSpPr>
              <a:spLocks noEditPoints="1"/>
            </p:cNvSpPr>
            <p:nvPr/>
          </p:nvSpPr>
          <p:spPr bwMode="auto">
            <a:xfrm>
              <a:off x="3178301" y="3524323"/>
              <a:ext cx="175618" cy="464694"/>
            </a:xfrm>
            <a:custGeom>
              <a:avLst/>
              <a:gdLst/>
              <a:ahLst/>
              <a:cxnLst>
                <a:cxn ang="0">
                  <a:pos x="162" y="197"/>
                </a:cxn>
                <a:cxn ang="0">
                  <a:pos x="261" y="98"/>
                </a:cxn>
                <a:cxn ang="0">
                  <a:pos x="162" y="0"/>
                </a:cxn>
                <a:cxn ang="0">
                  <a:pos x="64" y="98"/>
                </a:cxn>
                <a:cxn ang="0">
                  <a:pos x="162" y="197"/>
                </a:cxn>
                <a:cxn ang="0">
                  <a:pos x="206" y="214"/>
                </a:cxn>
                <a:cxn ang="0">
                  <a:pos x="118" y="214"/>
                </a:cxn>
                <a:cxn ang="0">
                  <a:pos x="92" y="218"/>
                </a:cxn>
                <a:cxn ang="0">
                  <a:pos x="106" y="258"/>
                </a:cxn>
                <a:cxn ang="0">
                  <a:pos x="41" y="323"/>
                </a:cxn>
                <a:cxn ang="0">
                  <a:pos x="2" y="310"/>
                </a:cxn>
                <a:cxn ang="0">
                  <a:pos x="0" y="333"/>
                </a:cxn>
                <a:cxn ang="0">
                  <a:pos x="0" y="510"/>
                </a:cxn>
                <a:cxn ang="0">
                  <a:pos x="60" y="613"/>
                </a:cxn>
                <a:cxn ang="0">
                  <a:pos x="60" y="911"/>
                </a:cxn>
                <a:cxn ang="0">
                  <a:pos x="70" y="921"/>
                </a:cxn>
                <a:cxn ang="0">
                  <a:pos x="254" y="921"/>
                </a:cxn>
                <a:cxn ang="0">
                  <a:pos x="264" y="911"/>
                </a:cxn>
                <a:cxn ang="0">
                  <a:pos x="264" y="613"/>
                </a:cxn>
                <a:cxn ang="0">
                  <a:pos x="325" y="510"/>
                </a:cxn>
                <a:cxn ang="0">
                  <a:pos x="325" y="333"/>
                </a:cxn>
                <a:cxn ang="0">
                  <a:pos x="206" y="214"/>
                </a:cxn>
                <a:cxn ang="0">
                  <a:pos x="44" y="284"/>
                </a:cxn>
                <a:cxn ang="0">
                  <a:pos x="69" y="259"/>
                </a:cxn>
                <a:cxn ang="0">
                  <a:pos x="44" y="234"/>
                </a:cxn>
                <a:cxn ang="0">
                  <a:pos x="19" y="259"/>
                </a:cxn>
                <a:cxn ang="0">
                  <a:pos x="44" y="284"/>
                </a:cxn>
              </a:cxnLst>
              <a:rect l="0" t="0" r="r" b="b"/>
              <a:pathLst>
                <a:path w="325" h="921">
                  <a:moveTo>
                    <a:pt x="162" y="197"/>
                  </a:moveTo>
                  <a:cubicBezTo>
                    <a:pt x="217" y="197"/>
                    <a:pt x="261" y="153"/>
                    <a:pt x="261" y="98"/>
                  </a:cubicBezTo>
                  <a:cubicBezTo>
                    <a:pt x="261" y="44"/>
                    <a:pt x="217" y="0"/>
                    <a:pt x="162" y="0"/>
                  </a:cubicBezTo>
                  <a:cubicBezTo>
                    <a:pt x="108" y="0"/>
                    <a:pt x="64" y="44"/>
                    <a:pt x="64" y="98"/>
                  </a:cubicBezTo>
                  <a:cubicBezTo>
                    <a:pt x="64" y="153"/>
                    <a:pt x="108" y="197"/>
                    <a:pt x="162" y="197"/>
                  </a:cubicBezTo>
                  <a:close/>
                  <a:moveTo>
                    <a:pt x="206" y="214"/>
                  </a:moveTo>
                  <a:cubicBezTo>
                    <a:pt x="118" y="214"/>
                    <a:pt x="118" y="214"/>
                    <a:pt x="118" y="214"/>
                  </a:cubicBezTo>
                  <a:cubicBezTo>
                    <a:pt x="109" y="214"/>
                    <a:pt x="100" y="216"/>
                    <a:pt x="92" y="218"/>
                  </a:cubicBezTo>
                  <a:cubicBezTo>
                    <a:pt x="100" y="229"/>
                    <a:pt x="106" y="242"/>
                    <a:pt x="106" y="258"/>
                  </a:cubicBezTo>
                  <a:cubicBezTo>
                    <a:pt x="106" y="294"/>
                    <a:pt x="77" y="323"/>
                    <a:pt x="41" y="323"/>
                  </a:cubicBezTo>
                  <a:cubicBezTo>
                    <a:pt x="26" y="323"/>
                    <a:pt x="13" y="318"/>
                    <a:pt x="2" y="310"/>
                  </a:cubicBezTo>
                  <a:cubicBezTo>
                    <a:pt x="1" y="317"/>
                    <a:pt x="0" y="325"/>
                    <a:pt x="0" y="333"/>
                  </a:cubicBezTo>
                  <a:cubicBezTo>
                    <a:pt x="0" y="510"/>
                    <a:pt x="0" y="510"/>
                    <a:pt x="0" y="510"/>
                  </a:cubicBezTo>
                  <a:cubicBezTo>
                    <a:pt x="0" y="553"/>
                    <a:pt x="22" y="592"/>
                    <a:pt x="60" y="613"/>
                  </a:cubicBezTo>
                  <a:cubicBezTo>
                    <a:pt x="60" y="911"/>
                    <a:pt x="60" y="911"/>
                    <a:pt x="60" y="911"/>
                  </a:cubicBezTo>
                  <a:cubicBezTo>
                    <a:pt x="60" y="917"/>
                    <a:pt x="65" y="921"/>
                    <a:pt x="70" y="921"/>
                  </a:cubicBezTo>
                  <a:cubicBezTo>
                    <a:pt x="254" y="921"/>
                    <a:pt x="254" y="921"/>
                    <a:pt x="254" y="921"/>
                  </a:cubicBezTo>
                  <a:cubicBezTo>
                    <a:pt x="260" y="921"/>
                    <a:pt x="264" y="917"/>
                    <a:pt x="264" y="911"/>
                  </a:cubicBezTo>
                  <a:cubicBezTo>
                    <a:pt x="264" y="613"/>
                    <a:pt x="264" y="613"/>
                    <a:pt x="264" y="613"/>
                  </a:cubicBezTo>
                  <a:cubicBezTo>
                    <a:pt x="302" y="592"/>
                    <a:pt x="325" y="553"/>
                    <a:pt x="325" y="510"/>
                  </a:cubicBezTo>
                  <a:cubicBezTo>
                    <a:pt x="325" y="333"/>
                    <a:pt x="325" y="333"/>
                    <a:pt x="325" y="333"/>
                  </a:cubicBezTo>
                  <a:cubicBezTo>
                    <a:pt x="325" y="267"/>
                    <a:pt x="272" y="214"/>
                    <a:pt x="206" y="214"/>
                  </a:cubicBezTo>
                  <a:close/>
                  <a:moveTo>
                    <a:pt x="44" y="284"/>
                  </a:moveTo>
                  <a:cubicBezTo>
                    <a:pt x="57" y="284"/>
                    <a:pt x="69" y="273"/>
                    <a:pt x="69" y="259"/>
                  </a:cubicBezTo>
                  <a:cubicBezTo>
                    <a:pt x="69" y="246"/>
                    <a:pt x="57" y="234"/>
                    <a:pt x="44" y="234"/>
                  </a:cubicBezTo>
                  <a:cubicBezTo>
                    <a:pt x="30" y="234"/>
                    <a:pt x="19" y="246"/>
                    <a:pt x="19" y="259"/>
                  </a:cubicBezTo>
                  <a:cubicBezTo>
                    <a:pt x="19" y="273"/>
                    <a:pt x="30" y="284"/>
                    <a:pt x="44" y="284"/>
                  </a:cubicBezTo>
                  <a:close/>
                </a:path>
              </a:pathLst>
            </a:custGeom>
            <a:solidFill>
              <a:schemeClr val="accent3"/>
            </a:solidFill>
            <a:ln w="9525">
              <a:noFill/>
              <a:round/>
              <a:headEnd/>
              <a:tailEnd/>
            </a:ln>
          </p:spPr>
          <p:txBody>
            <a:bodyPr lIns="0" rIns="0"/>
            <a:lstStyle/>
            <a:p>
              <a:pPr algn="ctr" defTabSz="1070920" eaLnBrk="0" hangingPunct="0">
                <a:lnSpc>
                  <a:spcPct val="90000"/>
                </a:lnSpc>
                <a:spcAft>
                  <a:spcPts val="1406"/>
                </a:spcAft>
                <a:buClr>
                  <a:srgbClr val="FFFFFF"/>
                </a:buClr>
                <a:defRPr/>
              </a:pPr>
              <a:endParaRPr lang="en-US" sz="1100">
                <a:solidFill>
                  <a:srgbClr val="404040"/>
                </a:solidFill>
                <a:latin typeface="Trebuchet MS" pitchFamily="34" charset="0"/>
                <a:cs typeface="MS PGothic" charset="0"/>
              </a:endParaRPr>
            </a:p>
          </p:txBody>
        </p:sp>
        <p:sp>
          <p:nvSpPr>
            <p:cNvPr id="32843" name="Freeform 77"/>
            <p:cNvSpPr>
              <a:spLocks noEditPoints="1"/>
            </p:cNvSpPr>
            <p:nvPr/>
          </p:nvSpPr>
          <p:spPr bwMode="auto">
            <a:xfrm>
              <a:off x="2631056" y="3524527"/>
              <a:ext cx="171235" cy="464490"/>
            </a:xfrm>
            <a:custGeom>
              <a:avLst/>
              <a:gdLst>
                <a:gd name="T0" fmla="*/ 85354 w 325"/>
                <a:gd name="T1" fmla="*/ 99353 h 921"/>
                <a:gd name="T2" fmla="*/ 137515 w 325"/>
                <a:gd name="T3" fmla="*/ 49425 h 921"/>
                <a:gd name="T4" fmla="*/ 85354 w 325"/>
                <a:gd name="T5" fmla="*/ 0 h 921"/>
                <a:gd name="T6" fmla="*/ 33720 w 325"/>
                <a:gd name="T7" fmla="*/ 49425 h 921"/>
                <a:gd name="T8" fmla="*/ 85354 w 325"/>
                <a:gd name="T9" fmla="*/ 99353 h 921"/>
                <a:gd name="T10" fmla="*/ 108537 w 325"/>
                <a:gd name="T11" fmla="*/ 107927 h 921"/>
                <a:gd name="T12" fmla="*/ 62171 w 325"/>
                <a:gd name="T13" fmla="*/ 107927 h 921"/>
                <a:gd name="T14" fmla="*/ 48473 w 325"/>
                <a:gd name="T15" fmla="*/ 109944 h 921"/>
                <a:gd name="T16" fmla="*/ 55849 w 325"/>
                <a:gd name="T17" fmla="*/ 130118 h 921"/>
                <a:gd name="T18" fmla="*/ 21602 w 325"/>
                <a:gd name="T19" fmla="*/ 162899 h 921"/>
                <a:gd name="T20" fmla="*/ 1054 w 325"/>
                <a:gd name="T21" fmla="*/ 156343 h 921"/>
                <a:gd name="T22" fmla="*/ 0 w 325"/>
                <a:gd name="T23" fmla="*/ 167943 h 921"/>
                <a:gd name="T24" fmla="*/ 0 w 325"/>
                <a:gd name="T25" fmla="*/ 257209 h 921"/>
                <a:gd name="T26" fmla="*/ 31613 w 325"/>
                <a:gd name="T27" fmla="*/ 309156 h 921"/>
                <a:gd name="T28" fmla="*/ 31613 w 325"/>
                <a:gd name="T29" fmla="*/ 459447 h 921"/>
                <a:gd name="T30" fmla="*/ 36881 w 325"/>
                <a:gd name="T31" fmla="*/ 464490 h 921"/>
                <a:gd name="T32" fmla="*/ 133827 w 325"/>
                <a:gd name="T33" fmla="*/ 464490 h 921"/>
                <a:gd name="T34" fmla="*/ 139096 w 325"/>
                <a:gd name="T35" fmla="*/ 459447 h 921"/>
                <a:gd name="T36" fmla="*/ 139096 w 325"/>
                <a:gd name="T37" fmla="*/ 309156 h 921"/>
                <a:gd name="T38" fmla="*/ 171235 w 325"/>
                <a:gd name="T39" fmla="*/ 257209 h 921"/>
                <a:gd name="T40" fmla="*/ 171235 w 325"/>
                <a:gd name="T41" fmla="*/ 167943 h 921"/>
                <a:gd name="T42" fmla="*/ 108537 w 325"/>
                <a:gd name="T43" fmla="*/ 107927 h 921"/>
                <a:gd name="T44" fmla="*/ 23183 w 325"/>
                <a:gd name="T45" fmla="*/ 143230 h 921"/>
                <a:gd name="T46" fmla="*/ 36355 w 325"/>
                <a:gd name="T47" fmla="*/ 130622 h 921"/>
                <a:gd name="T48" fmla="*/ 23183 w 325"/>
                <a:gd name="T49" fmla="*/ 118014 h 921"/>
                <a:gd name="T50" fmla="*/ 10011 w 325"/>
                <a:gd name="T51" fmla="*/ 130622 h 921"/>
                <a:gd name="T52" fmla="*/ 23183 w 325"/>
                <a:gd name="T53" fmla="*/ 143230 h 921"/>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325"/>
                <a:gd name="T82" fmla="*/ 0 h 921"/>
                <a:gd name="T83" fmla="*/ 325 w 325"/>
                <a:gd name="T84" fmla="*/ 921 h 921"/>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325" h="921">
                  <a:moveTo>
                    <a:pt x="162" y="197"/>
                  </a:moveTo>
                  <a:cubicBezTo>
                    <a:pt x="217" y="197"/>
                    <a:pt x="261" y="153"/>
                    <a:pt x="261" y="98"/>
                  </a:cubicBezTo>
                  <a:cubicBezTo>
                    <a:pt x="261" y="44"/>
                    <a:pt x="217" y="0"/>
                    <a:pt x="162" y="0"/>
                  </a:cubicBezTo>
                  <a:cubicBezTo>
                    <a:pt x="108" y="0"/>
                    <a:pt x="64" y="44"/>
                    <a:pt x="64" y="98"/>
                  </a:cubicBezTo>
                  <a:cubicBezTo>
                    <a:pt x="64" y="153"/>
                    <a:pt x="108" y="197"/>
                    <a:pt x="162" y="197"/>
                  </a:cubicBezTo>
                  <a:close/>
                  <a:moveTo>
                    <a:pt x="206" y="214"/>
                  </a:moveTo>
                  <a:cubicBezTo>
                    <a:pt x="118" y="214"/>
                    <a:pt x="118" y="214"/>
                    <a:pt x="118" y="214"/>
                  </a:cubicBezTo>
                  <a:cubicBezTo>
                    <a:pt x="109" y="214"/>
                    <a:pt x="100" y="216"/>
                    <a:pt x="92" y="218"/>
                  </a:cubicBezTo>
                  <a:cubicBezTo>
                    <a:pt x="100" y="229"/>
                    <a:pt x="106" y="242"/>
                    <a:pt x="106" y="258"/>
                  </a:cubicBezTo>
                  <a:cubicBezTo>
                    <a:pt x="106" y="294"/>
                    <a:pt x="77" y="323"/>
                    <a:pt x="41" y="323"/>
                  </a:cubicBezTo>
                  <a:cubicBezTo>
                    <a:pt x="26" y="323"/>
                    <a:pt x="13" y="318"/>
                    <a:pt x="2" y="310"/>
                  </a:cubicBezTo>
                  <a:cubicBezTo>
                    <a:pt x="1" y="317"/>
                    <a:pt x="0" y="325"/>
                    <a:pt x="0" y="333"/>
                  </a:cubicBezTo>
                  <a:cubicBezTo>
                    <a:pt x="0" y="510"/>
                    <a:pt x="0" y="510"/>
                    <a:pt x="0" y="510"/>
                  </a:cubicBezTo>
                  <a:cubicBezTo>
                    <a:pt x="0" y="553"/>
                    <a:pt x="22" y="592"/>
                    <a:pt x="60" y="613"/>
                  </a:cubicBezTo>
                  <a:cubicBezTo>
                    <a:pt x="60" y="911"/>
                    <a:pt x="60" y="911"/>
                    <a:pt x="60" y="911"/>
                  </a:cubicBezTo>
                  <a:cubicBezTo>
                    <a:pt x="60" y="917"/>
                    <a:pt x="65" y="921"/>
                    <a:pt x="70" y="921"/>
                  </a:cubicBezTo>
                  <a:cubicBezTo>
                    <a:pt x="254" y="921"/>
                    <a:pt x="254" y="921"/>
                    <a:pt x="254" y="921"/>
                  </a:cubicBezTo>
                  <a:cubicBezTo>
                    <a:pt x="260" y="921"/>
                    <a:pt x="264" y="917"/>
                    <a:pt x="264" y="911"/>
                  </a:cubicBezTo>
                  <a:cubicBezTo>
                    <a:pt x="264" y="613"/>
                    <a:pt x="264" y="613"/>
                    <a:pt x="264" y="613"/>
                  </a:cubicBezTo>
                  <a:cubicBezTo>
                    <a:pt x="302" y="592"/>
                    <a:pt x="325" y="553"/>
                    <a:pt x="325" y="510"/>
                  </a:cubicBezTo>
                  <a:cubicBezTo>
                    <a:pt x="325" y="333"/>
                    <a:pt x="325" y="333"/>
                    <a:pt x="325" y="333"/>
                  </a:cubicBezTo>
                  <a:cubicBezTo>
                    <a:pt x="325" y="267"/>
                    <a:pt x="272" y="214"/>
                    <a:pt x="206" y="214"/>
                  </a:cubicBezTo>
                  <a:close/>
                  <a:moveTo>
                    <a:pt x="44" y="284"/>
                  </a:moveTo>
                  <a:cubicBezTo>
                    <a:pt x="57" y="284"/>
                    <a:pt x="69" y="273"/>
                    <a:pt x="69" y="259"/>
                  </a:cubicBezTo>
                  <a:cubicBezTo>
                    <a:pt x="69" y="246"/>
                    <a:pt x="57" y="234"/>
                    <a:pt x="44" y="234"/>
                  </a:cubicBezTo>
                  <a:cubicBezTo>
                    <a:pt x="30" y="234"/>
                    <a:pt x="19" y="246"/>
                    <a:pt x="19" y="259"/>
                  </a:cubicBezTo>
                  <a:cubicBezTo>
                    <a:pt x="19" y="273"/>
                    <a:pt x="30" y="284"/>
                    <a:pt x="44" y="284"/>
                  </a:cubicBezTo>
                  <a:close/>
                </a:path>
              </a:pathLst>
            </a:custGeom>
            <a:solidFill>
              <a:srgbClr val="0069AA"/>
            </a:solidFill>
            <a:ln w="9525">
              <a:noFill/>
              <a:round/>
              <a:headEnd/>
              <a:tailEnd/>
            </a:ln>
          </p:spPr>
          <p:txBody>
            <a:bodyPr lIns="0" rIns="0"/>
            <a:lstStyle/>
            <a:p>
              <a:endParaRPr lang="en-US"/>
            </a:p>
          </p:txBody>
        </p:sp>
        <p:sp>
          <p:nvSpPr>
            <p:cNvPr id="32844" name="Freeform 77"/>
            <p:cNvSpPr>
              <a:spLocks noEditPoints="1"/>
            </p:cNvSpPr>
            <p:nvPr/>
          </p:nvSpPr>
          <p:spPr bwMode="auto">
            <a:xfrm>
              <a:off x="2814820" y="3524527"/>
              <a:ext cx="171235" cy="464490"/>
            </a:xfrm>
            <a:custGeom>
              <a:avLst/>
              <a:gdLst>
                <a:gd name="T0" fmla="*/ 85354 w 325"/>
                <a:gd name="T1" fmla="*/ 99353 h 921"/>
                <a:gd name="T2" fmla="*/ 137515 w 325"/>
                <a:gd name="T3" fmla="*/ 49425 h 921"/>
                <a:gd name="T4" fmla="*/ 85354 w 325"/>
                <a:gd name="T5" fmla="*/ 0 h 921"/>
                <a:gd name="T6" fmla="*/ 33720 w 325"/>
                <a:gd name="T7" fmla="*/ 49425 h 921"/>
                <a:gd name="T8" fmla="*/ 85354 w 325"/>
                <a:gd name="T9" fmla="*/ 99353 h 921"/>
                <a:gd name="T10" fmla="*/ 108537 w 325"/>
                <a:gd name="T11" fmla="*/ 107927 h 921"/>
                <a:gd name="T12" fmla="*/ 62171 w 325"/>
                <a:gd name="T13" fmla="*/ 107927 h 921"/>
                <a:gd name="T14" fmla="*/ 48473 w 325"/>
                <a:gd name="T15" fmla="*/ 109944 h 921"/>
                <a:gd name="T16" fmla="*/ 55849 w 325"/>
                <a:gd name="T17" fmla="*/ 130118 h 921"/>
                <a:gd name="T18" fmla="*/ 21602 w 325"/>
                <a:gd name="T19" fmla="*/ 162899 h 921"/>
                <a:gd name="T20" fmla="*/ 1054 w 325"/>
                <a:gd name="T21" fmla="*/ 156343 h 921"/>
                <a:gd name="T22" fmla="*/ 0 w 325"/>
                <a:gd name="T23" fmla="*/ 167943 h 921"/>
                <a:gd name="T24" fmla="*/ 0 w 325"/>
                <a:gd name="T25" fmla="*/ 257209 h 921"/>
                <a:gd name="T26" fmla="*/ 31613 w 325"/>
                <a:gd name="T27" fmla="*/ 309156 h 921"/>
                <a:gd name="T28" fmla="*/ 31613 w 325"/>
                <a:gd name="T29" fmla="*/ 459447 h 921"/>
                <a:gd name="T30" fmla="*/ 36881 w 325"/>
                <a:gd name="T31" fmla="*/ 464490 h 921"/>
                <a:gd name="T32" fmla="*/ 133827 w 325"/>
                <a:gd name="T33" fmla="*/ 464490 h 921"/>
                <a:gd name="T34" fmla="*/ 139096 w 325"/>
                <a:gd name="T35" fmla="*/ 459447 h 921"/>
                <a:gd name="T36" fmla="*/ 139096 w 325"/>
                <a:gd name="T37" fmla="*/ 309156 h 921"/>
                <a:gd name="T38" fmla="*/ 171235 w 325"/>
                <a:gd name="T39" fmla="*/ 257209 h 921"/>
                <a:gd name="T40" fmla="*/ 171235 w 325"/>
                <a:gd name="T41" fmla="*/ 167943 h 921"/>
                <a:gd name="T42" fmla="*/ 108537 w 325"/>
                <a:gd name="T43" fmla="*/ 107927 h 921"/>
                <a:gd name="T44" fmla="*/ 23183 w 325"/>
                <a:gd name="T45" fmla="*/ 143230 h 921"/>
                <a:gd name="T46" fmla="*/ 36355 w 325"/>
                <a:gd name="T47" fmla="*/ 130622 h 921"/>
                <a:gd name="T48" fmla="*/ 23183 w 325"/>
                <a:gd name="T49" fmla="*/ 118014 h 921"/>
                <a:gd name="T50" fmla="*/ 10011 w 325"/>
                <a:gd name="T51" fmla="*/ 130622 h 921"/>
                <a:gd name="T52" fmla="*/ 23183 w 325"/>
                <a:gd name="T53" fmla="*/ 143230 h 921"/>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325"/>
                <a:gd name="T82" fmla="*/ 0 h 921"/>
                <a:gd name="T83" fmla="*/ 325 w 325"/>
                <a:gd name="T84" fmla="*/ 921 h 921"/>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325" h="921">
                  <a:moveTo>
                    <a:pt x="162" y="197"/>
                  </a:moveTo>
                  <a:cubicBezTo>
                    <a:pt x="217" y="197"/>
                    <a:pt x="261" y="153"/>
                    <a:pt x="261" y="98"/>
                  </a:cubicBezTo>
                  <a:cubicBezTo>
                    <a:pt x="261" y="44"/>
                    <a:pt x="217" y="0"/>
                    <a:pt x="162" y="0"/>
                  </a:cubicBezTo>
                  <a:cubicBezTo>
                    <a:pt x="108" y="0"/>
                    <a:pt x="64" y="44"/>
                    <a:pt x="64" y="98"/>
                  </a:cubicBezTo>
                  <a:cubicBezTo>
                    <a:pt x="64" y="153"/>
                    <a:pt x="108" y="197"/>
                    <a:pt x="162" y="197"/>
                  </a:cubicBezTo>
                  <a:close/>
                  <a:moveTo>
                    <a:pt x="206" y="214"/>
                  </a:moveTo>
                  <a:cubicBezTo>
                    <a:pt x="118" y="214"/>
                    <a:pt x="118" y="214"/>
                    <a:pt x="118" y="214"/>
                  </a:cubicBezTo>
                  <a:cubicBezTo>
                    <a:pt x="109" y="214"/>
                    <a:pt x="100" y="216"/>
                    <a:pt x="92" y="218"/>
                  </a:cubicBezTo>
                  <a:cubicBezTo>
                    <a:pt x="100" y="229"/>
                    <a:pt x="106" y="242"/>
                    <a:pt x="106" y="258"/>
                  </a:cubicBezTo>
                  <a:cubicBezTo>
                    <a:pt x="106" y="294"/>
                    <a:pt x="77" y="323"/>
                    <a:pt x="41" y="323"/>
                  </a:cubicBezTo>
                  <a:cubicBezTo>
                    <a:pt x="26" y="323"/>
                    <a:pt x="13" y="318"/>
                    <a:pt x="2" y="310"/>
                  </a:cubicBezTo>
                  <a:cubicBezTo>
                    <a:pt x="1" y="317"/>
                    <a:pt x="0" y="325"/>
                    <a:pt x="0" y="333"/>
                  </a:cubicBezTo>
                  <a:cubicBezTo>
                    <a:pt x="0" y="510"/>
                    <a:pt x="0" y="510"/>
                    <a:pt x="0" y="510"/>
                  </a:cubicBezTo>
                  <a:cubicBezTo>
                    <a:pt x="0" y="553"/>
                    <a:pt x="22" y="592"/>
                    <a:pt x="60" y="613"/>
                  </a:cubicBezTo>
                  <a:cubicBezTo>
                    <a:pt x="60" y="911"/>
                    <a:pt x="60" y="911"/>
                    <a:pt x="60" y="911"/>
                  </a:cubicBezTo>
                  <a:cubicBezTo>
                    <a:pt x="60" y="917"/>
                    <a:pt x="65" y="921"/>
                    <a:pt x="70" y="921"/>
                  </a:cubicBezTo>
                  <a:cubicBezTo>
                    <a:pt x="254" y="921"/>
                    <a:pt x="254" y="921"/>
                    <a:pt x="254" y="921"/>
                  </a:cubicBezTo>
                  <a:cubicBezTo>
                    <a:pt x="260" y="921"/>
                    <a:pt x="264" y="917"/>
                    <a:pt x="264" y="911"/>
                  </a:cubicBezTo>
                  <a:cubicBezTo>
                    <a:pt x="264" y="613"/>
                    <a:pt x="264" y="613"/>
                    <a:pt x="264" y="613"/>
                  </a:cubicBezTo>
                  <a:cubicBezTo>
                    <a:pt x="302" y="592"/>
                    <a:pt x="325" y="553"/>
                    <a:pt x="325" y="510"/>
                  </a:cubicBezTo>
                  <a:cubicBezTo>
                    <a:pt x="325" y="333"/>
                    <a:pt x="325" y="333"/>
                    <a:pt x="325" y="333"/>
                  </a:cubicBezTo>
                  <a:cubicBezTo>
                    <a:pt x="325" y="267"/>
                    <a:pt x="272" y="214"/>
                    <a:pt x="206" y="214"/>
                  </a:cubicBezTo>
                  <a:close/>
                  <a:moveTo>
                    <a:pt x="44" y="284"/>
                  </a:moveTo>
                  <a:cubicBezTo>
                    <a:pt x="57" y="284"/>
                    <a:pt x="69" y="273"/>
                    <a:pt x="69" y="259"/>
                  </a:cubicBezTo>
                  <a:cubicBezTo>
                    <a:pt x="69" y="246"/>
                    <a:pt x="57" y="234"/>
                    <a:pt x="44" y="234"/>
                  </a:cubicBezTo>
                  <a:cubicBezTo>
                    <a:pt x="30" y="234"/>
                    <a:pt x="19" y="246"/>
                    <a:pt x="19" y="259"/>
                  </a:cubicBezTo>
                  <a:cubicBezTo>
                    <a:pt x="19" y="273"/>
                    <a:pt x="30" y="284"/>
                    <a:pt x="44" y="284"/>
                  </a:cubicBezTo>
                  <a:close/>
                </a:path>
              </a:pathLst>
            </a:custGeom>
            <a:solidFill>
              <a:srgbClr val="0069AA"/>
            </a:solidFill>
            <a:ln w="9525">
              <a:noFill/>
              <a:round/>
              <a:headEnd/>
              <a:tailEnd/>
            </a:ln>
          </p:spPr>
          <p:txBody>
            <a:bodyPr lIns="0" rIns="0"/>
            <a:lstStyle/>
            <a:p>
              <a:endParaRPr lang="en-US"/>
            </a:p>
          </p:txBody>
        </p:sp>
        <p:sp>
          <p:nvSpPr>
            <p:cNvPr id="32845" name="Freeform 170"/>
            <p:cNvSpPr>
              <a:spLocks noEditPoints="1"/>
            </p:cNvSpPr>
            <p:nvPr/>
          </p:nvSpPr>
          <p:spPr bwMode="auto">
            <a:xfrm>
              <a:off x="3737816" y="3524527"/>
              <a:ext cx="171235" cy="464490"/>
            </a:xfrm>
            <a:custGeom>
              <a:avLst/>
              <a:gdLst>
                <a:gd name="T0" fmla="*/ 85354 w 325"/>
                <a:gd name="T1" fmla="*/ 99353 h 921"/>
                <a:gd name="T2" fmla="*/ 137515 w 325"/>
                <a:gd name="T3" fmla="*/ 49425 h 921"/>
                <a:gd name="T4" fmla="*/ 85354 w 325"/>
                <a:gd name="T5" fmla="*/ 0 h 921"/>
                <a:gd name="T6" fmla="*/ 33720 w 325"/>
                <a:gd name="T7" fmla="*/ 49425 h 921"/>
                <a:gd name="T8" fmla="*/ 85354 w 325"/>
                <a:gd name="T9" fmla="*/ 99353 h 921"/>
                <a:gd name="T10" fmla="*/ 108537 w 325"/>
                <a:gd name="T11" fmla="*/ 107927 h 921"/>
                <a:gd name="T12" fmla="*/ 62171 w 325"/>
                <a:gd name="T13" fmla="*/ 107927 h 921"/>
                <a:gd name="T14" fmla="*/ 48473 w 325"/>
                <a:gd name="T15" fmla="*/ 109944 h 921"/>
                <a:gd name="T16" fmla="*/ 55849 w 325"/>
                <a:gd name="T17" fmla="*/ 130118 h 921"/>
                <a:gd name="T18" fmla="*/ 21602 w 325"/>
                <a:gd name="T19" fmla="*/ 162899 h 921"/>
                <a:gd name="T20" fmla="*/ 1054 w 325"/>
                <a:gd name="T21" fmla="*/ 156343 h 921"/>
                <a:gd name="T22" fmla="*/ 0 w 325"/>
                <a:gd name="T23" fmla="*/ 167943 h 921"/>
                <a:gd name="T24" fmla="*/ 0 w 325"/>
                <a:gd name="T25" fmla="*/ 257209 h 921"/>
                <a:gd name="T26" fmla="*/ 31613 w 325"/>
                <a:gd name="T27" fmla="*/ 309156 h 921"/>
                <a:gd name="T28" fmla="*/ 31613 w 325"/>
                <a:gd name="T29" fmla="*/ 459447 h 921"/>
                <a:gd name="T30" fmla="*/ 36881 w 325"/>
                <a:gd name="T31" fmla="*/ 464490 h 921"/>
                <a:gd name="T32" fmla="*/ 133827 w 325"/>
                <a:gd name="T33" fmla="*/ 464490 h 921"/>
                <a:gd name="T34" fmla="*/ 139096 w 325"/>
                <a:gd name="T35" fmla="*/ 459447 h 921"/>
                <a:gd name="T36" fmla="*/ 139096 w 325"/>
                <a:gd name="T37" fmla="*/ 309156 h 921"/>
                <a:gd name="T38" fmla="*/ 171235 w 325"/>
                <a:gd name="T39" fmla="*/ 257209 h 921"/>
                <a:gd name="T40" fmla="*/ 171235 w 325"/>
                <a:gd name="T41" fmla="*/ 167943 h 921"/>
                <a:gd name="T42" fmla="*/ 108537 w 325"/>
                <a:gd name="T43" fmla="*/ 107927 h 921"/>
                <a:gd name="T44" fmla="*/ 23183 w 325"/>
                <a:gd name="T45" fmla="*/ 143230 h 921"/>
                <a:gd name="T46" fmla="*/ 36355 w 325"/>
                <a:gd name="T47" fmla="*/ 130622 h 921"/>
                <a:gd name="T48" fmla="*/ 23183 w 325"/>
                <a:gd name="T49" fmla="*/ 118014 h 921"/>
                <a:gd name="T50" fmla="*/ 10011 w 325"/>
                <a:gd name="T51" fmla="*/ 130622 h 921"/>
                <a:gd name="T52" fmla="*/ 23183 w 325"/>
                <a:gd name="T53" fmla="*/ 143230 h 921"/>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325"/>
                <a:gd name="T82" fmla="*/ 0 h 921"/>
                <a:gd name="T83" fmla="*/ 325 w 325"/>
                <a:gd name="T84" fmla="*/ 921 h 921"/>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325" h="921">
                  <a:moveTo>
                    <a:pt x="162" y="197"/>
                  </a:moveTo>
                  <a:cubicBezTo>
                    <a:pt x="217" y="197"/>
                    <a:pt x="261" y="153"/>
                    <a:pt x="261" y="98"/>
                  </a:cubicBezTo>
                  <a:cubicBezTo>
                    <a:pt x="261" y="44"/>
                    <a:pt x="217" y="0"/>
                    <a:pt x="162" y="0"/>
                  </a:cubicBezTo>
                  <a:cubicBezTo>
                    <a:pt x="108" y="0"/>
                    <a:pt x="64" y="44"/>
                    <a:pt x="64" y="98"/>
                  </a:cubicBezTo>
                  <a:cubicBezTo>
                    <a:pt x="64" y="153"/>
                    <a:pt x="108" y="197"/>
                    <a:pt x="162" y="197"/>
                  </a:cubicBezTo>
                  <a:close/>
                  <a:moveTo>
                    <a:pt x="206" y="214"/>
                  </a:moveTo>
                  <a:cubicBezTo>
                    <a:pt x="118" y="214"/>
                    <a:pt x="118" y="214"/>
                    <a:pt x="118" y="214"/>
                  </a:cubicBezTo>
                  <a:cubicBezTo>
                    <a:pt x="109" y="214"/>
                    <a:pt x="100" y="216"/>
                    <a:pt x="92" y="218"/>
                  </a:cubicBezTo>
                  <a:cubicBezTo>
                    <a:pt x="100" y="229"/>
                    <a:pt x="106" y="242"/>
                    <a:pt x="106" y="258"/>
                  </a:cubicBezTo>
                  <a:cubicBezTo>
                    <a:pt x="106" y="294"/>
                    <a:pt x="77" y="323"/>
                    <a:pt x="41" y="323"/>
                  </a:cubicBezTo>
                  <a:cubicBezTo>
                    <a:pt x="26" y="323"/>
                    <a:pt x="13" y="318"/>
                    <a:pt x="2" y="310"/>
                  </a:cubicBezTo>
                  <a:cubicBezTo>
                    <a:pt x="1" y="317"/>
                    <a:pt x="0" y="325"/>
                    <a:pt x="0" y="333"/>
                  </a:cubicBezTo>
                  <a:cubicBezTo>
                    <a:pt x="0" y="510"/>
                    <a:pt x="0" y="510"/>
                    <a:pt x="0" y="510"/>
                  </a:cubicBezTo>
                  <a:cubicBezTo>
                    <a:pt x="0" y="553"/>
                    <a:pt x="22" y="592"/>
                    <a:pt x="60" y="613"/>
                  </a:cubicBezTo>
                  <a:cubicBezTo>
                    <a:pt x="60" y="911"/>
                    <a:pt x="60" y="911"/>
                    <a:pt x="60" y="911"/>
                  </a:cubicBezTo>
                  <a:cubicBezTo>
                    <a:pt x="60" y="917"/>
                    <a:pt x="65" y="921"/>
                    <a:pt x="70" y="921"/>
                  </a:cubicBezTo>
                  <a:cubicBezTo>
                    <a:pt x="254" y="921"/>
                    <a:pt x="254" y="921"/>
                    <a:pt x="254" y="921"/>
                  </a:cubicBezTo>
                  <a:cubicBezTo>
                    <a:pt x="260" y="921"/>
                    <a:pt x="264" y="917"/>
                    <a:pt x="264" y="911"/>
                  </a:cubicBezTo>
                  <a:cubicBezTo>
                    <a:pt x="264" y="613"/>
                    <a:pt x="264" y="613"/>
                    <a:pt x="264" y="613"/>
                  </a:cubicBezTo>
                  <a:cubicBezTo>
                    <a:pt x="302" y="592"/>
                    <a:pt x="325" y="553"/>
                    <a:pt x="325" y="510"/>
                  </a:cubicBezTo>
                  <a:cubicBezTo>
                    <a:pt x="325" y="333"/>
                    <a:pt x="325" y="333"/>
                    <a:pt x="325" y="333"/>
                  </a:cubicBezTo>
                  <a:cubicBezTo>
                    <a:pt x="325" y="267"/>
                    <a:pt x="272" y="214"/>
                    <a:pt x="206" y="214"/>
                  </a:cubicBezTo>
                  <a:close/>
                  <a:moveTo>
                    <a:pt x="44" y="284"/>
                  </a:moveTo>
                  <a:cubicBezTo>
                    <a:pt x="57" y="284"/>
                    <a:pt x="69" y="273"/>
                    <a:pt x="69" y="259"/>
                  </a:cubicBezTo>
                  <a:cubicBezTo>
                    <a:pt x="69" y="246"/>
                    <a:pt x="57" y="234"/>
                    <a:pt x="44" y="234"/>
                  </a:cubicBezTo>
                  <a:cubicBezTo>
                    <a:pt x="30" y="234"/>
                    <a:pt x="19" y="246"/>
                    <a:pt x="19" y="259"/>
                  </a:cubicBezTo>
                  <a:cubicBezTo>
                    <a:pt x="19" y="273"/>
                    <a:pt x="30" y="284"/>
                    <a:pt x="44" y="284"/>
                  </a:cubicBezTo>
                  <a:close/>
                </a:path>
              </a:pathLst>
            </a:custGeom>
            <a:solidFill>
              <a:srgbClr val="946E00"/>
            </a:solidFill>
            <a:ln w="9525">
              <a:noFill/>
              <a:round/>
              <a:headEnd/>
              <a:tailEnd/>
            </a:ln>
          </p:spPr>
          <p:txBody>
            <a:bodyPr lIns="0" rIns="0"/>
            <a:lstStyle/>
            <a:p>
              <a:endParaRPr lang="en-US"/>
            </a:p>
          </p:txBody>
        </p:sp>
        <p:sp>
          <p:nvSpPr>
            <p:cNvPr id="32846" name="Freeform 77"/>
            <p:cNvSpPr>
              <a:spLocks noEditPoints="1"/>
            </p:cNvSpPr>
            <p:nvPr/>
          </p:nvSpPr>
          <p:spPr bwMode="auto">
            <a:xfrm>
              <a:off x="3921579" y="3524527"/>
              <a:ext cx="171235" cy="464490"/>
            </a:xfrm>
            <a:custGeom>
              <a:avLst/>
              <a:gdLst>
                <a:gd name="T0" fmla="*/ 85354 w 325"/>
                <a:gd name="T1" fmla="*/ 99353 h 921"/>
                <a:gd name="T2" fmla="*/ 137515 w 325"/>
                <a:gd name="T3" fmla="*/ 49425 h 921"/>
                <a:gd name="T4" fmla="*/ 85354 w 325"/>
                <a:gd name="T5" fmla="*/ 0 h 921"/>
                <a:gd name="T6" fmla="*/ 33720 w 325"/>
                <a:gd name="T7" fmla="*/ 49425 h 921"/>
                <a:gd name="T8" fmla="*/ 85354 w 325"/>
                <a:gd name="T9" fmla="*/ 99353 h 921"/>
                <a:gd name="T10" fmla="*/ 108537 w 325"/>
                <a:gd name="T11" fmla="*/ 107927 h 921"/>
                <a:gd name="T12" fmla="*/ 62171 w 325"/>
                <a:gd name="T13" fmla="*/ 107927 h 921"/>
                <a:gd name="T14" fmla="*/ 48473 w 325"/>
                <a:gd name="T15" fmla="*/ 109944 h 921"/>
                <a:gd name="T16" fmla="*/ 55849 w 325"/>
                <a:gd name="T17" fmla="*/ 130118 h 921"/>
                <a:gd name="T18" fmla="*/ 21602 w 325"/>
                <a:gd name="T19" fmla="*/ 162899 h 921"/>
                <a:gd name="T20" fmla="*/ 1054 w 325"/>
                <a:gd name="T21" fmla="*/ 156343 h 921"/>
                <a:gd name="T22" fmla="*/ 0 w 325"/>
                <a:gd name="T23" fmla="*/ 167943 h 921"/>
                <a:gd name="T24" fmla="*/ 0 w 325"/>
                <a:gd name="T25" fmla="*/ 257209 h 921"/>
                <a:gd name="T26" fmla="*/ 31613 w 325"/>
                <a:gd name="T27" fmla="*/ 309156 h 921"/>
                <a:gd name="T28" fmla="*/ 31613 w 325"/>
                <a:gd name="T29" fmla="*/ 459447 h 921"/>
                <a:gd name="T30" fmla="*/ 36881 w 325"/>
                <a:gd name="T31" fmla="*/ 464490 h 921"/>
                <a:gd name="T32" fmla="*/ 133827 w 325"/>
                <a:gd name="T33" fmla="*/ 464490 h 921"/>
                <a:gd name="T34" fmla="*/ 139096 w 325"/>
                <a:gd name="T35" fmla="*/ 459447 h 921"/>
                <a:gd name="T36" fmla="*/ 139096 w 325"/>
                <a:gd name="T37" fmla="*/ 309156 h 921"/>
                <a:gd name="T38" fmla="*/ 171235 w 325"/>
                <a:gd name="T39" fmla="*/ 257209 h 921"/>
                <a:gd name="T40" fmla="*/ 171235 w 325"/>
                <a:gd name="T41" fmla="*/ 167943 h 921"/>
                <a:gd name="T42" fmla="*/ 108537 w 325"/>
                <a:gd name="T43" fmla="*/ 107927 h 921"/>
                <a:gd name="T44" fmla="*/ 23183 w 325"/>
                <a:gd name="T45" fmla="*/ 143230 h 921"/>
                <a:gd name="T46" fmla="*/ 36355 w 325"/>
                <a:gd name="T47" fmla="*/ 130622 h 921"/>
                <a:gd name="T48" fmla="*/ 23183 w 325"/>
                <a:gd name="T49" fmla="*/ 118014 h 921"/>
                <a:gd name="T50" fmla="*/ 10011 w 325"/>
                <a:gd name="T51" fmla="*/ 130622 h 921"/>
                <a:gd name="T52" fmla="*/ 23183 w 325"/>
                <a:gd name="T53" fmla="*/ 143230 h 921"/>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325"/>
                <a:gd name="T82" fmla="*/ 0 h 921"/>
                <a:gd name="T83" fmla="*/ 325 w 325"/>
                <a:gd name="T84" fmla="*/ 921 h 921"/>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325" h="921">
                  <a:moveTo>
                    <a:pt x="162" y="197"/>
                  </a:moveTo>
                  <a:cubicBezTo>
                    <a:pt x="217" y="197"/>
                    <a:pt x="261" y="153"/>
                    <a:pt x="261" y="98"/>
                  </a:cubicBezTo>
                  <a:cubicBezTo>
                    <a:pt x="261" y="44"/>
                    <a:pt x="217" y="0"/>
                    <a:pt x="162" y="0"/>
                  </a:cubicBezTo>
                  <a:cubicBezTo>
                    <a:pt x="108" y="0"/>
                    <a:pt x="64" y="44"/>
                    <a:pt x="64" y="98"/>
                  </a:cubicBezTo>
                  <a:cubicBezTo>
                    <a:pt x="64" y="153"/>
                    <a:pt x="108" y="197"/>
                    <a:pt x="162" y="197"/>
                  </a:cubicBezTo>
                  <a:close/>
                  <a:moveTo>
                    <a:pt x="206" y="214"/>
                  </a:moveTo>
                  <a:cubicBezTo>
                    <a:pt x="118" y="214"/>
                    <a:pt x="118" y="214"/>
                    <a:pt x="118" y="214"/>
                  </a:cubicBezTo>
                  <a:cubicBezTo>
                    <a:pt x="109" y="214"/>
                    <a:pt x="100" y="216"/>
                    <a:pt x="92" y="218"/>
                  </a:cubicBezTo>
                  <a:cubicBezTo>
                    <a:pt x="100" y="229"/>
                    <a:pt x="106" y="242"/>
                    <a:pt x="106" y="258"/>
                  </a:cubicBezTo>
                  <a:cubicBezTo>
                    <a:pt x="106" y="294"/>
                    <a:pt x="77" y="323"/>
                    <a:pt x="41" y="323"/>
                  </a:cubicBezTo>
                  <a:cubicBezTo>
                    <a:pt x="26" y="323"/>
                    <a:pt x="13" y="318"/>
                    <a:pt x="2" y="310"/>
                  </a:cubicBezTo>
                  <a:cubicBezTo>
                    <a:pt x="1" y="317"/>
                    <a:pt x="0" y="325"/>
                    <a:pt x="0" y="333"/>
                  </a:cubicBezTo>
                  <a:cubicBezTo>
                    <a:pt x="0" y="510"/>
                    <a:pt x="0" y="510"/>
                    <a:pt x="0" y="510"/>
                  </a:cubicBezTo>
                  <a:cubicBezTo>
                    <a:pt x="0" y="553"/>
                    <a:pt x="22" y="592"/>
                    <a:pt x="60" y="613"/>
                  </a:cubicBezTo>
                  <a:cubicBezTo>
                    <a:pt x="60" y="911"/>
                    <a:pt x="60" y="911"/>
                    <a:pt x="60" y="911"/>
                  </a:cubicBezTo>
                  <a:cubicBezTo>
                    <a:pt x="60" y="917"/>
                    <a:pt x="65" y="921"/>
                    <a:pt x="70" y="921"/>
                  </a:cubicBezTo>
                  <a:cubicBezTo>
                    <a:pt x="254" y="921"/>
                    <a:pt x="254" y="921"/>
                    <a:pt x="254" y="921"/>
                  </a:cubicBezTo>
                  <a:cubicBezTo>
                    <a:pt x="260" y="921"/>
                    <a:pt x="264" y="917"/>
                    <a:pt x="264" y="911"/>
                  </a:cubicBezTo>
                  <a:cubicBezTo>
                    <a:pt x="264" y="613"/>
                    <a:pt x="264" y="613"/>
                    <a:pt x="264" y="613"/>
                  </a:cubicBezTo>
                  <a:cubicBezTo>
                    <a:pt x="302" y="592"/>
                    <a:pt x="325" y="553"/>
                    <a:pt x="325" y="510"/>
                  </a:cubicBezTo>
                  <a:cubicBezTo>
                    <a:pt x="325" y="333"/>
                    <a:pt x="325" y="333"/>
                    <a:pt x="325" y="333"/>
                  </a:cubicBezTo>
                  <a:cubicBezTo>
                    <a:pt x="325" y="267"/>
                    <a:pt x="272" y="214"/>
                    <a:pt x="206" y="214"/>
                  </a:cubicBezTo>
                  <a:close/>
                  <a:moveTo>
                    <a:pt x="44" y="284"/>
                  </a:moveTo>
                  <a:cubicBezTo>
                    <a:pt x="57" y="284"/>
                    <a:pt x="69" y="273"/>
                    <a:pt x="69" y="259"/>
                  </a:cubicBezTo>
                  <a:cubicBezTo>
                    <a:pt x="69" y="246"/>
                    <a:pt x="57" y="234"/>
                    <a:pt x="44" y="234"/>
                  </a:cubicBezTo>
                  <a:cubicBezTo>
                    <a:pt x="30" y="234"/>
                    <a:pt x="19" y="246"/>
                    <a:pt x="19" y="259"/>
                  </a:cubicBezTo>
                  <a:cubicBezTo>
                    <a:pt x="19" y="273"/>
                    <a:pt x="30" y="284"/>
                    <a:pt x="44" y="284"/>
                  </a:cubicBezTo>
                  <a:close/>
                </a:path>
              </a:pathLst>
            </a:custGeom>
            <a:solidFill>
              <a:srgbClr val="946E00"/>
            </a:solidFill>
            <a:ln w="9525">
              <a:noFill/>
              <a:round/>
              <a:headEnd/>
              <a:tailEnd/>
            </a:ln>
          </p:spPr>
          <p:txBody>
            <a:bodyPr lIns="0" rIns="0"/>
            <a:lstStyle/>
            <a:p>
              <a:endParaRPr lang="en-US"/>
            </a:p>
          </p:txBody>
        </p:sp>
        <p:sp>
          <p:nvSpPr>
            <p:cNvPr id="173" name="Freeform 77"/>
            <p:cNvSpPr>
              <a:spLocks noEditPoints="1"/>
            </p:cNvSpPr>
            <p:nvPr/>
          </p:nvSpPr>
          <p:spPr bwMode="auto">
            <a:xfrm>
              <a:off x="3372735" y="3524323"/>
              <a:ext cx="169346" cy="464694"/>
            </a:xfrm>
            <a:custGeom>
              <a:avLst/>
              <a:gdLst/>
              <a:ahLst/>
              <a:cxnLst>
                <a:cxn ang="0">
                  <a:pos x="162" y="197"/>
                </a:cxn>
                <a:cxn ang="0">
                  <a:pos x="261" y="98"/>
                </a:cxn>
                <a:cxn ang="0">
                  <a:pos x="162" y="0"/>
                </a:cxn>
                <a:cxn ang="0">
                  <a:pos x="64" y="98"/>
                </a:cxn>
                <a:cxn ang="0">
                  <a:pos x="162" y="197"/>
                </a:cxn>
                <a:cxn ang="0">
                  <a:pos x="206" y="214"/>
                </a:cxn>
                <a:cxn ang="0">
                  <a:pos x="118" y="214"/>
                </a:cxn>
                <a:cxn ang="0">
                  <a:pos x="92" y="218"/>
                </a:cxn>
                <a:cxn ang="0">
                  <a:pos x="106" y="258"/>
                </a:cxn>
                <a:cxn ang="0">
                  <a:pos x="41" y="323"/>
                </a:cxn>
                <a:cxn ang="0">
                  <a:pos x="2" y="310"/>
                </a:cxn>
                <a:cxn ang="0">
                  <a:pos x="0" y="333"/>
                </a:cxn>
                <a:cxn ang="0">
                  <a:pos x="0" y="510"/>
                </a:cxn>
                <a:cxn ang="0">
                  <a:pos x="60" y="613"/>
                </a:cxn>
                <a:cxn ang="0">
                  <a:pos x="60" y="911"/>
                </a:cxn>
                <a:cxn ang="0">
                  <a:pos x="70" y="921"/>
                </a:cxn>
                <a:cxn ang="0">
                  <a:pos x="254" y="921"/>
                </a:cxn>
                <a:cxn ang="0">
                  <a:pos x="264" y="911"/>
                </a:cxn>
                <a:cxn ang="0">
                  <a:pos x="264" y="613"/>
                </a:cxn>
                <a:cxn ang="0">
                  <a:pos x="325" y="510"/>
                </a:cxn>
                <a:cxn ang="0">
                  <a:pos x="325" y="333"/>
                </a:cxn>
                <a:cxn ang="0">
                  <a:pos x="206" y="214"/>
                </a:cxn>
                <a:cxn ang="0">
                  <a:pos x="44" y="284"/>
                </a:cxn>
                <a:cxn ang="0">
                  <a:pos x="69" y="259"/>
                </a:cxn>
                <a:cxn ang="0">
                  <a:pos x="44" y="234"/>
                </a:cxn>
                <a:cxn ang="0">
                  <a:pos x="19" y="259"/>
                </a:cxn>
                <a:cxn ang="0">
                  <a:pos x="44" y="284"/>
                </a:cxn>
              </a:cxnLst>
              <a:rect l="0" t="0" r="r" b="b"/>
              <a:pathLst>
                <a:path w="325" h="921">
                  <a:moveTo>
                    <a:pt x="162" y="197"/>
                  </a:moveTo>
                  <a:cubicBezTo>
                    <a:pt x="217" y="197"/>
                    <a:pt x="261" y="153"/>
                    <a:pt x="261" y="98"/>
                  </a:cubicBezTo>
                  <a:cubicBezTo>
                    <a:pt x="261" y="44"/>
                    <a:pt x="217" y="0"/>
                    <a:pt x="162" y="0"/>
                  </a:cubicBezTo>
                  <a:cubicBezTo>
                    <a:pt x="108" y="0"/>
                    <a:pt x="64" y="44"/>
                    <a:pt x="64" y="98"/>
                  </a:cubicBezTo>
                  <a:cubicBezTo>
                    <a:pt x="64" y="153"/>
                    <a:pt x="108" y="197"/>
                    <a:pt x="162" y="197"/>
                  </a:cubicBezTo>
                  <a:close/>
                  <a:moveTo>
                    <a:pt x="206" y="214"/>
                  </a:moveTo>
                  <a:cubicBezTo>
                    <a:pt x="118" y="214"/>
                    <a:pt x="118" y="214"/>
                    <a:pt x="118" y="214"/>
                  </a:cubicBezTo>
                  <a:cubicBezTo>
                    <a:pt x="109" y="214"/>
                    <a:pt x="100" y="216"/>
                    <a:pt x="92" y="218"/>
                  </a:cubicBezTo>
                  <a:cubicBezTo>
                    <a:pt x="100" y="229"/>
                    <a:pt x="106" y="242"/>
                    <a:pt x="106" y="258"/>
                  </a:cubicBezTo>
                  <a:cubicBezTo>
                    <a:pt x="106" y="294"/>
                    <a:pt x="77" y="323"/>
                    <a:pt x="41" y="323"/>
                  </a:cubicBezTo>
                  <a:cubicBezTo>
                    <a:pt x="26" y="323"/>
                    <a:pt x="13" y="318"/>
                    <a:pt x="2" y="310"/>
                  </a:cubicBezTo>
                  <a:cubicBezTo>
                    <a:pt x="1" y="317"/>
                    <a:pt x="0" y="325"/>
                    <a:pt x="0" y="333"/>
                  </a:cubicBezTo>
                  <a:cubicBezTo>
                    <a:pt x="0" y="510"/>
                    <a:pt x="0" y="510"/>
                    <a:pt x="0" y="510"/>
                  </a:cubicBezTo>
                  <a:cubicBezTo>
                    <a:pt x="0" y="553"/>
                    <a:pt x="22" y="592"/>
                    <a:pt x="60" y="613"/>
                  </a:cubicBezTo>
                  <a:cubicBezTo>
                    <a:pt x="60" y="911"/>
                    <a:pt x="60" y="911"/>
                    <a:pt x="60" y="911"/>
                  </a:cubicBezTo>
                  <a:cubicBezTo>
                    <a:pt x="60" y="917"/>
                    <a:pt x="65" y="921"/>
                    <a:pt x="70" y="921"/>
                  </a:cubicBezTo>
                  <a:cubicBezTo>
                    <a:pt x="254" y="921"/>
                    <a:pt x="254" y="921"/>
                    <a:pt x="254" y="921"/>
                  </a:cubicBezTo>
                  <a:cubicBezTo>
                    <a:pt x="260" y="921"/>
                    <a:pt x="264" y="917"/>
                    <a:pt x="264" y="911"/>
                  </a:cubicBezTo>
                  <a:cubicBezTo>
                    <a:pt x="264" y="613"/>
                    <a:pt x="264" y="613"/>
                    <a:pt x="264" y="613"/>
                  </a:cubicBezTo>
                  <a:cubicBezTo>
                    <a:pt x="302" y="592"/>
                    <a:pt x="325" y="553"/>
                    <a:pt x="325" y="510"/>
                  </a:cubicBezTo>
                  <a:cubicBezTo>
                    <a:pt x="325" y="333"/>
                    <a:pt x="325" y="333"/>
                    <a:pt x="325" y="333"/>
                  </a:cubicBezTo>
                  <a:cubicBezTo>
                    <a:pt x="325" y="267"/>
                    <a:pt x="272" y="214"/>
                    <a:pt x="206" y="214"/>
                  </a:cubicBezTo>
                  <a:close/>
                  <a:moveTo>
                    <a:pt x="44" y="284"/>
                  </a:moveTo>
                  <a:cubicBezTo>
                    <a:pt x="57" y="284"/>
                    <a:pt x="69" y="273"/>
                    <a:pt x="69" y="259"/>
                  </a:cubicBezTo>
                  <a:cubicBezTo>
                    <a:pt x="69" y="246"/>
                    <a:pt x="57" y="234"/>
                    <a:pt x="44" y="234"/>
                  </a:cubicBezTo>
                  <a:cubicBezTo>
                    <a:pt x="30" y="234"/>
                    <a:pt x="19" y="246"/>
                    <a:pt x="19" y="259"/>
                  </a:cubicBezTo>
                  <a:cubicBezTo>
                    <a:pt x="19" y="273"/>
                    <a:pt x="30" y="284"/>
                    <a:pt x="44" y="284"/>
                  </a:cubicBezTo>
                  <a:close/>
                </a:path>
              </a:pathLst>
            </a:custGeom>
            <a:solidFill>
              <a:schemeClr val="accent3"/>
            </a:solidFill>
            <a:ln w="9525">
              <a:noFill/>
              <a:round/>
              <a:headEnd/>
              <a:tailEnd/>
            </a:ln>
          </p:spPr>
          <p:txBody>
            <a:bodyPr lIns="0" rIns="0"/>
            <a:lstStyle/>
            <a:p>
              <a:pPr algn="ctr" defTabSz="1070920" eaLnBrk="0" hangingPunct="0">
                <a:lnSpc>
                  <a:spcPct val="90000"/>
                </a:lnSpc>
                <a:spcAft>
                  <a:spcPts val="1406"/>
                </a:spcAft>
                <a:buClr>
                  <a:srgbClr val="FFFFFF"/>
                </a:buClr>
                <a:defRPr/>
              </a:pPr>
              <a:endParaRPr lang="en-US" sz="1100">
                <a:solidFill>
                  <a:srgbClr val="404040"/>
                </a:solidFill>
                <a:latin typeface="Trebuchet MS" pitchFamily="34" charset="0"/>
                <a:cs typeface="MS PGothic" charset="0"/>
              </a:endParaRPr>
            </a:p>
          </p:txBody>
        </p:sp>
        <p:sp>
          <p:nvSpPr>
            <p:cNvPr id="32848" name="Freeform 77"/>
            <p:cNvSpPr>
              <a:spLocks noEditPoints="1"/>
            </p:cNvSpPr>
            <p:nvPr/>
          </p:nvSpPr>
          <p:spPr bwMode="auto">
            <a:xfrm>
              <a:off x="3554052" y="3524527"/>
              <a:ext cx="171235" cy="464490"/>
            </a:xfrm>
            <a:custGeom>
              <a:avLst/>
              <a:gdLst>
                <a:gd name="T0" fmla="*/ 85354 w 325"/>
                <a:gd name="T1" fmla="*/ 99353 h 921"/>
                <a:gd name="T2" fmla="*/ 137515 w 325"/>
                <a:gd name="T3" fmla="*/ 49425 h 921"/>
                <a:gd name="T4" fmla="*/ 85354 w 325"/>
                <a:gd name="T5" fmla="*/ 0 h 921"/>
                <a:gd name="T6" fmla="*/ 33720 w 325"/>
                <a:gd name="T7" fmla="*/ 49425 h 921"/>
                <a:gd name="T8" fmla="*/ 85354 w 325"/>
                <a:gd name="T9" fmla="*/ 99353 h 921"/>
                <a:gd name="T10" fmla="*/ 108537 w 325"/>
                <a:gd name="T11" fmla="*/ 107927 h 921"/>
                <a:gd name="T12" fmla="*/ 62171 w 325"/>
                <a:gd name="T13" fmla="*/ 107927 h 921"/>
                <a:gd name="T14" fmla="*/ 48473 w 325"/>
                <a:gd name="T15" fmla="*/ 109944 h 921"/>
                <a:gd name="T16" fmla="*/ 55849 w 325"/>
                <a:gd name="T17" fmla="*/ 130118 h 921"/>
                <a:gd name="T18" fmla="*/ 21602 w 325"/>
                <a:gd name="T19" fmla="*/ 162899 h 921"/>
                <a:gd name="T20" fmla="*/ 1054 w 325"/>
                <a:gd name="T21" fmla="*/ 156343 h 921"/>
                <a:gd name="T22" fmla="*/ 0 w 325"/>
                <a:gd name="T23" fmla="*/ 167943 h 921"/>
                <a:gd name="T24" fmla="*/ 0 w 325"/>
                <a:gd name="T25" fmla="*/ 257209 h 921"/>
                <a:gd name="T26" fmla="*/ 31613 w 325"/>
                <a:gd name="T27" fmla="*/ 309156 h 921"/>
                <a:gd name="T28" fmla="*/ 31613 w 325"/>
                <a:gd name="T29" fmla="*/ 459447 h 921"/>
                <a:gd name="T30" fmla="*/ 36881 w 325"/>
                <a:gd name="T31" fmla="*/ 464490 h 921"/>
                <a:gd name="T32" fmla="*/ 133827 w 325"/>
                <a:gd name="T33" fmla="*/ 464490 h 921"/>
                <a:gd name="T34" fmla="*/ 139096 w 325"/>
                <a:gd name="T35" fmla="*/ 459447 h 921"/>
                <a:gd name="T36" fmla="*/ 139096 w 325"/>
                <a:gd name="T37" fmla="*/ 309156 h 921"/>
                <a:gd name="T38" fmla="*/ 171235 w 325"/>
                <a:gd name="T39" fmla="*/ 257209 h 921"/>
                <a:gd name="T40" fmla="*/ 171235 w 325"/>
                <a:gd name="T41" fmla="*/ 167943 h 921"/>
                <a:gd name="T42" fmla="*/ 108537 w 325"/>
                <a:gd name="T43" fmla="*/ 107927 h 921"/>
                <a:gd name="T44" fmla="*/ 23183 w 325"/>
                <a:gd name="T45" fmla="*/ 143230 h 921"/>
                <a:gd name="T46" fmla="*/ 36355 w 325"/>
                <a:gd name="T47" fmla="*/ 130622 h 921"/>
                <a:gd name="T48" fmla="*/ 23183 w 325"/>
                <a:gd name="T49" fmla="*/ 118014 h 921"/>
                <a:gd name="T50" fmla="*/ 10011 w 325"/>
                <a:gd name="T51" fmla="*/ 130622 h 921"/>
                <a:gd name="T52" fmla="*/ 23183 w 325"/>
                <a:gd name="T53" fmla="*/ 143230 h 921"/>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325"/>
                <a:gd name="T82" fmla="*/ 0 h 921"/>
                <a:gd name="T83" fmla="*/ 325 w 325"/>
                <a:gd name="T84" fmla="*/ 921 h 921"/>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325" h="921">
                  <a:moveTo>
                    <a:pt x="162" y="197"/>
                  </a:moveTo>
                  <a:cubicBezTo>
                    <a:pt x="217" y="197"/>
                    <a:pt x="261" y="153"/>
                    <a:pt x="261" y="98"/>
                  </a:cubicBezTo>
                  <a:cubicBezTo>
                    <a:pt x="261" y="44"/>
                    <a:pt x="217" y="0"/>
                    <a:pt x="162" y="0"/>
                  </a:cubicBezTo>
                  <a:cubicBezTo>
                    <a:pt x="108" y="0"/>
                    <a:pt x="64" y="44"/>
                    <a:pt x="64" y="98"/>
                  </a:cubicBezTo>
                  <a:cubicBezTo>
                    <a:pt x="64" y="153"/>
                    <a:pt x="108" y="197"/>
                    <a:pt x="162" y="197"/>
                  </a:cubicBezTo>
                  <a:close/>
                  <a:moveTo>
                    <a:pt x="206" y="214"/>
                  </a:moveTo>
                  <a:cubicBezTo>
                    <a:pt x="118" y="214"/>
                    <a:pt x="118" y="214"/>
                    <a:pt x="118" y="214"/>
                  </a:cubicBezTo>
                  <a:cubicBezTo>
                    <a:pt x="109" y="214"/>
                    <a:pt x="100" y="216"/>
                    <a:pt x="92" y="218"/>
                  </a:cubicBezTo>
                  <a:cubicBezTo>
                    <a:pt x="100" y="229"/>
                    <a:pt x="106" y="242"/>
                    <a:pt x="106" y="258"/>
                  </a:cubicBezTo>
                  <a:cubicBezTo>
                    <a:pt x="106" y="294"/>
                    <a:pt x="77" y="323"/>
                    <a:pt x="41" y="323"/>
                  </a:cubicBezTo>
                  <a:cubicBezTo>
                    <a:pt x="26" y="323"/>
                    <a:pt x="13" y="318"/>
                    <a:pt x="2" y="310"/>
                  </a:cubicBezTo>
                  <a:cubicBezTo>
                    <a:pt x="1" y="317"/>
                    <a:pt x="0" y="325"/>
                    <a:pt x="0" y="333"/>
                  </a:cubicBezTo>
                  <a:cubicBezTo>
                    <a:pt x="0" y="510"/>
                    <a:pt x="0" y="510"/>
                    <a:pt x="0" y="510"/>
                  </a:cubicBezTo>
                  <a:cubicBezTo>
                    <a:pt x="0" y="553"/>
                    <a:pt x="22" y="592"/>
                    <a:pt x="60" y="613"/>
                  </a:cubicBezTo>
                  <a:cubicBezTo>
                    <a:pt x="60" y="911"/>
                    <a:pt x="60" y="911"/>
                    <a:pt x="60" y="911"/>
                  </a:cubicBezTo>
                  <a:cubicBezTo>
                    <a:pt x="60" y="917"/>
                    <a:pt x="65" y="921"/>
                    <a:pt x="70" y="921"/>
                  </a:cubicBezTo>
                  <a:cubicBezTo>
                    <a:pt x="254" y="921"/>
                    <a:pt x="254" y="921"/>
                    <a:pt x="254" y="921"/>
                  </a:cubicBezTo>
                  <a:cubicBezTo>
                    <a:pt x="260" y="921"/>
                    <a:pt x="264" y="917"/>
                    <a:pt x="264" y="911"/>
                  </a:cubicBezTo>
                  <a:cubicBezTo>
                    <a:pt x="264" y="613"/>
                    <a:pt x="264" y="613"/>
                    <a:pt x="264" y="613"/>
                  </a:cubicBezTo>
                  <a:cubicBezTo>
                    <a:pt x="302" y="592"/>
                    <a:pt x="325" y="553"/>
                    <a:pt x="325" y="510"/>
                  </a:cubicBezTo>
                  <a:cubicBezTo>
                    <a:pt x="325" y="333"/>
                    <a:pt x="325" y="333"/>
                    <a:pt x="325" y="333"/>
                  </a:cubicBezTo>
                  <a:cubicBezTo>
                    <a:pt x="325" y="267"/>
                    <a:pt x="272" y="214"/>
                    <a:pt x="206" y="214"/>
                  </a:cubicBezTo>
                  <a:close/>
                  <a:moveTo>
                    <a:pt x="44" y="284"/>
                  </a:moveTo>
                  <a:cubicBezTo>
                    <a:pt x="57" y="284"/>
                    <a:pt x="69" y="273"/>
                    <a:pt x="69" y="259"/>
                  </a:cubicBezTo>
                  <a:cubicBezTo>
                    <a:pt x="69" y="246"/>
                    <a:pt x="57" y="234"/>
                    <a:pt x="44" y="234"/>
                  </a:cubicBezTo>
                  <a:cubicBezTo>
                    <a:pt x="30" y="234"/>
                    <a:pt x="19" y="246"/>
                    <a:pt x="19" y="259"/>
                  </a:cubicBezTo>
                  <a:cubicBezTo>
                    <a:pt x="19" y="273"/>
                    <a:pt x="30" y="284"/>
                    <a:pt x="44" y="284"/>
                  </a:cubicBezTo>
                  <a:close/>
                </a:path>
              </a:pathLst>
            </a:custGeom>
            <a:solidFill>
              <a:srgbClr val="946E00"/>
            </a:solidFill>
            <a:ln w="9525">
              <a:noFill/>
              <a:round/>
              <a:headEnd/>
              <a:tailEnd/>
            </a:ln>
          </p:spPr>
          <p:txBody>
            <a:bodyPr lIns="0" rIns="0"/>
            <a:lstStyle/>
            <a:p>
              <a:endParaRPr lang="en-US"/>
            </a:p>
          </p:txBody>
        </p:sp>
        <p:sp>
          <p:nvSpPr>
            <p:cNvPr id="175" name="Freeform 174"/>
            <p:cNvSpPr>
              <a:spLocks noEditPoints="1"/>
            </p:cNvSpPr>
            <p:nvPr/>
          </p:nvSpPr>
          <p:spPr bwMode="auto">
            <a:xfrm>
              <a:off x="4486026" y="3524323"/>
              <a:ext cx="172483" cy="464694"/>
            </a:xfrm>
            <a:custGeom>
              <a:avLst/>
              <a:gdLst/>
              <a:ahLst/>
              <a:cxnLst>
                <a:cxn ang="0">
                  <a:pos x="162" y="197"/>
                </a:cxn>
                <a:cxn ang="0">
                  <a:pos x="261" y="98"/>
                </a:cxn>
                <a:cxn ang="0">
                  <a:pos x="162" y="0"/>
                </a:cxn>
                <a:cxn ang="0">
                  <a:pos x="64" y="98"/>
                </a:cxn>
                <a:cxn ang="0">
                  <a:pos x="162" y="197"/>
                </a:cxn>
                <a:cxn ang="0">
                  <a:pos x="206" y="214"/>
                </a:cxn>
                <a:cxn ang="0">
                  <a:pos x="118" y="214"/>
                </a:cxn>
                <a:cxn ang="0">
                  <a:pos x="92" y="218"/>
                </a:cxn>
                <a:cxn ang="0">
                  <a:pos x="106" y="258"/>
                </a:cxn>
                <a:cxn ang="0">
                  <a:pos x="41" y="323"/>
                </a:cxn>
                <a:cxn ang="0">
                  <a:pos x="2" y="310"/>
                </a:cxn>
                <a:cxn ang="0">
                  <a:pos x="0" y="333"/>
                </a:cxn>
                <a:cxn ang="0">
                  <a:pos x="0" y="510"/>
                </a:cxn>
                <a:cxn ang="0">
                  <a:pos x="60" y="613"/>
                </a:cxn>
                <a:cxn ang="0">
                  <a:pos x="60" y="911"/>
                </a:cxn>
                <a:cxn ang="0">
                  <a:pos x="70" y="921"/>
                </a:cxn>
                <a:cxn ang="0">
                  <a:pos x="254" y="921"/>
                </a:cxn>
                <a:cxn ang="0">
                  <a:pos x="264" y="911"/>
                </a:cxn>
                <a:cxn ang="0">
                  <a:pos x="264" y="613"/>
                </a:cxn>
                <a:cxn ang="0">
                  <a:pos x="325" y="510"/>
                </a:cxn>
                <a:cxn ang="0">
                  <a:pos x="325" y="333"/>
                </a:cxn>
                <a:cxn ang="0">
                  <a:pos x="206" y="214"/>
                </a:cxn>
                <a:cxn ang="0">
                  <a:pos x="44" y="284"/>
                </a:cxn>
                <a:cxn ang="0">
                  <a:pos x="69" y="259"/>
                </a:cxn>
                <a:cxn ang="0">
                  <a:pos x="44" y="234"/>
                </a:cxn>
                <a:cxn ang="0">
                  <a:pos x="19" y="259"/>
                </a:cxn>
                <a:cxn ang="0">
                  <a:pos x="44" y="284"/>
                </a:cxn>
              </a:cxnLst>
              <a:rect l="0" t="0" r="r" b="b"/>
              <a:pathLst>
                <a:path w="325" h="921">
                  <a:moveTo>
                    <a:pt x="162" y="197"/>
                  </a:moveTo>
                  <a:cubicBezTo>
                    <a:pt x="217" y="197"/>
                    <a:pt x="261" y="153"/>
                    <a:pt x="261" y="98"/>
                  </a:cubicBezTo>
                  <a:cubicBezTo>
                    <a:pt x="261" y="44"/>
                    <a:pt x="217" y="0"/>
                    <a:pt x="162" y="0"/>
                  </a:cubicBezTo>
                  <a:cubicBezTo>
                    <a:pt x="108" y="0"/>
                    <a:pt x="64" y="44"/>
                    <a:pt x="64" y="98"/>
                  </a:cubicBezTo>
                  <a:cubicBezTo>
                    <a:pt x="64" y="153"/>
                    <a:pt x="108" y="197"/>
                    <a:pt x="162" y="197"/>
                  </a:cubicBezTo>
                  <a:close/>
                  <a:moveTo>
                    <a:pt x="206" y="214"/>
                  </a:moveTo>
                  <a:cubicBezTo>
                    <a:pt x="118" y="214"/>
                    <a:pt x="118" y="214"/>
                    <a:pt x="118" y="214"/>
                  </a:cubicBezTo>
                  <a:cubicBezTo>
                    <a:pt x="109" y="214"/>
                    <a:pt x="100" y="216"/>
                    <a:pt x="92" y="218"/>
                  </a:cubicBezTo>
                  <a:cubicBezTo>
                    <a:pt x="100" y="229"/>
                    <a:pt x="106" y="242"/>
                    <a:pt x="106" y="258"/>
                  </a:cubicBezTo>
                  <a:cubicBezTo>
                    <a:pt x="106" y="294"/>
                    <a:pt x="77" y="323"/>
                    <a:pt x="41" y="323"/>
                  </a:cubicBezTo>
                  <a:cubicBezTo>
                    <a:pt x="26" y="323"/>
                    <a:pt x="13" y="318"/>
                    <a:pt x="2" y="310"/>
                  </a:cubicBezTo>
                  <a:cubicBezTo>
                    <a:pt x="1" y="317"/>
                    <a:pt x="0" y="325"/>
                    <a:pt x="0" y="333"/>
                  </a:cubicBezTo>
                  <a:cubicBezTo>
                    <a:pt x="0" y="510"/>
                    <a:pt x="0" y="510"/>
                    <a:pt x="0" y="510"/>
                  </a:cubicBezTo>
                  <a:cubicBezTo>
                    <a:pt x="0" y="553"/>
                    <a:pt x="22" y="592"/>
                    <a:pt x="60" y="613"/>
                  </a:cubicBezTo>
                  <a:cubicBezTo>
                    <a:pt x="60" y="911"/>
                    <a:pt x="60" y="911"/>
                    <a:pt x="60" y="911"/>
                  </a:cubicBezTo>
                  <a:cubicBezTo>
                    <a:pt x="60" y="917"/>
                    <a:pt x="65" y="921"/>
                    <a:pt x="70" y="921"/>
                  </a:cubicBezTo>
                  <a:cubicBezTo>
                    <a:pt x="254" y="921"/>
                    <a:pt x="254" y="921"/>
                    <a:pt x="254" y="921"/>
                  </a:cubicBezTo>
                  <a:cubicBezTo>
                    <a:pt x="260" y="921"/>
                    <a:pt x="264" y="917"/>
                    <a:pt x="264" y="911"/>
                  </a:cubicBezTo>
                  <a:cubicBezTo>
                    <a:pt x="264" y="613"/>
                    <a:pt x="264" y="613"/>
                    <a:pt x="264" y="613"/>
                  </a:cubicBezTo>
                  <a:cubicBezTo>
                    <a:pt x="302" y="592"/>
                    <a:pt x="325" y="553"/>
                    <a:pt x="325" y="510"/>
                  </a:cubicBezTo>
                  <a:cubicBezTo>
                    <a:pt x="325" y="333"/>
                    <a:pt x="325" y="333"/>
                    <a:pt x="325" y="333"/>
                  </a:cubicBezTo>
                  <a:cubicBezTo>
                    <a:pt x="325" y="267"/>
                    <a:pt x="272" y="214"/>
                    <a:pt x="206" y="214"/>
                  </a:cubicBezTo>
                  <a:close/>
                  <a:moveTo>
                    <a:pt x="44" y="284"/>
                  </a:moveTo>
                  <a:cubicBezTo>
                    <a:pt x="57" y="284"/>
                    <a:pt x="69" y="273"/>
                    <a:pt x="69" y="259"/>
                  </a:cubicBezTo>
                  <a:cubicBezTo>
                    <a:pt x="69" y="246"/>
                    <a:pt x="57" y="234"/>
                    <a:pt x="44" y="234"/>
                  </a:cubicBezTo>
                  <a:cubicBezTo>
                    <a:pt x="30" y="234"/>
                    <a:pt x="19" y="246"/>
                    <a:pt x="19" y="259"/>
                  </a:cubicBezTo>
                  <a:cubicBezTo>
                    <a:pt x="19" y="273"/>
                    <a:pt x="30" y="284"/>
                    <a:pt x="44" y="284"/>
                  </a:cubicBezTo>
                  <a:close/>
                </a:path>
              </a:pathLst>
            </a:custGeom>
            <a:solidFill>
              <a:schemeClr val="accent4">
                <a:lumMod val="75000"/>
              </a:schemeClr>
            </a:solidFill>
            <a:ln w="9525">
              <a:noFill/>
              <a:round/>
              <a:headEnd/>
              <a:tailEnd/>
            </a:ln>
          </p:spPr>
          <p:txBody>
            <a:bodyPr lIns="0" rIns="0"/>
            <a:lstStyle/>
            <a:p>
              <a:pPr algn="ctr" defTabSz="1070920" eaLnBrk="0" hangingPunct="0">
                <a:lnSpc>
                  <a:spcPct val="90000"/>
                </a:lnSpc>
                <a:spcAft>
                  <a:spcPts val="1406"/>
                </a:spcAft>
                <a:buClr>
                  <a:srgbClr val="FFFFFF"/>
                </a:buClr>
                <a:defRPr/>
              </a:pPr>
              <a:endParaRPr lang="en-US" sz="1100">
                <a:solidFill>
                  <a:srgbClr val="404040"/>
                </a:solidFill>
                <a:latin typeface="Trebuchet MS" pitchFamily="34" charset="0"/>
                <a:cs typeface="MS PGothic" charset="0"/>
              </a:endParaRPr>
            </a:p>
          </p:txBody>
        </p:sp>
        <p:sp>
          <p:nvSpPr>
            <p:cNvPr id="176" name="Freeform 77"/>
            <p:cNvSpPr>
              <a:spLocks noEditPoints="1"/>
            </p:cNvSpPr>
            <p:nvPr/>
          </p:nvSpPr>
          <p:spPr bwMode="auto">
            <a:xfrm>
              <a:off x="4667916" y="3524323"/>
              <a:ext cx="172483" cy="464694"/>
            </a:xfrm>
            <a:custGeom>
              <a:avLst/>
              <a:gdLst/>
              <a:ahLst/>
              <a:cxnLst>
                <a:cxn ang="0">
                  <a:pos x="162" y="197"/>
                </a:cxn>
                <a:cxn ang="0">
                  <a:pos x="261" y="98"/>
                </a:cxn>
                <a:cxn ang="0">
                  <a:pos x="162" y="0"/>
                </a:cxn>
                <a:cxn ang="0">
                  <a:pos x="64" y="98"/>
                </a:cxn>
                <a:cxn ang="0">
                  <a:pos x="162" y="197"/>
                </a:cxn>
                <a:cxn ang="0">
                  <a:pos x="206" y="214"/>
                </a:cxn>
                <a:cxn ang="0">
                  <a:pos x="118" y="214"/>
                </a:cxn>
                <a:cxn ang="0">
                  <a:pos x="92" y="218"/>
                </a:cxn>
                <a:cxn ang="0">
                  <a:pos x="106" y="258"/>
                </a:cxn>
                <a:cxn ang="0">
                  <a:pos x="41" y="323"/>
                </a:cxn>
                <a:cxn ang="0">
                  <a:pos x="2" y="310"/>
                </a:cxn>
                <a:cxn ang="0">
                  <a:pos x="0" y="333"/>
                </a:cxn>
                <a:cxn ang="0">
                  <a:pos x="0" y="510"/>
                </a:cxn>
                <a:cxn ang="0">
                  <a:pos x="60" y="613"/>
                </a:cxn>
                <a:cxn ang="0">
                  <a:pos x="60" y="911"/>
                </a:cxn>
                <a:cxn ang="0">
                  <a:pos x="70" y="921"/>
                </a:cxn>
                <a:cxn ang="0">
                  <a:pos x="254" y="921"/>
                </a:cxn>
                <a:cxn ang="0">
                  <a:pos x="264" y="911"/>
                </a:cxn>
                <a:cxn ang="0">
                  <a:pos x="264" y="613"/>
                </a:cxn>
                <a:cxn ang="0">
                  <a:pos x="325" y="510"/>
                </a:cxn>
                <a:cxn ang="0">
                  <a:pos x="325" y="333"/>
                </a:cxn>
                <a:cxn ang="0">
                  <a:pos x="206" y="214"/>
                </a:cxn>
                <a:cxn ang="0">
                  <a:pos x="44" y="284"/>
                </a:cxn>
                <a:cxn ang="0">
                  <a:pos x="69" y="259"/>
                </a:cxn>
                <a:cxn ang="0">
                  <a:pos x="44" y="234"/>
                </a:cxn>
                <a:cxn ang="0">
                  <a:pos x="19" y="259"/>
                </a:cxn>
                <a:cxn ang="0">
                  <a:pos x="44" y="284"/>
                </a:cxn>
              </a:cxnLst>
              <a:rect l="0" t="0" r="r" b="b"/>
              <a:pathLst>
                <a:path w="325" h="921">
                  <a:moveTo>
                    <a:pt x="162" y="197"/>
                  </a:moveTo>
                  <a:cubicBezTo>
                    <a:pt x="217" y="197"/>
                    <a:pt x="261" y="153"/>
                    <a:pt x="261" y="98"/>
                  </a:cubicBezTo>
                  <a:cubicBezTo>
                    <a:pt x="261" y="44"/>
                    <a:pt x="217" y="0"/>
                    <a:pt x="162" y="0"/>
                  </a:cubicBezTo>
                  <a:cubicBezTo>
                    <a:pt x="108" y="0"/>
                    <a:pt x="64" y="44"/>
                    <a:pt x="64" y="98"/>
                  </a:cubicBezTo>
                  <a:cubicBezTo>
                    <a:pt x="64" y="153"/>
                    <a:pt x="108" y="197"/>
                    <a:pt x="162" y="197"/>
                  </a:cubicBezTo>
                  <a:close/>
                  <a:moveTo>
                    <a:pt x="206" y="214"/>
                  </a:moveTo>
                  <a:cubicBezTo>
                    <a:pt x="118" y="214"/>
                    <a:pt x="118" y="214"/>
                    <a:pt x="118" y="214"/>
                  </a:cubicBezTo>
                  <a:cubicBezTo>
                    <a:pt x="109" y="214"/>
                    <a:pt x="100" y="216"/>
                    <a:pt x="92" y="218"/>
                  </a:cubicBezTo>
                  <a:cubicBezTo>
                    <a:pt x="100" y="229"/>
                    <a:pt x="106" y="242"/>
                    <a:pt x="106" y="258"/>
                  </a:cubicBezTo>
                  <a:cubicBezTo>
                    <a:pt x="106" y="294"/>
                    <a:pt x="77" y="323"/>
                    <a:pt x="41" y="323"/>
                  </a:cubicBezTo>
                  <a:cubicBezTo>
                    <a:pt x="26" y="323"/>
                    <a:pt x="13" y="318"/>
                    <a:pt x="2" y="310"/>
                  </a:cubicBezTo>
                  <a:cubicBezTo>
                    <a:pt x="1" y="317"/>
                    <a:pt x="0" y="325"/>
                    <a:pt x="0" y="333"/>
                  </a:cubicBezTo>
                  <a:cubicBezTo>
                    <a:pt x="0" y="510"/>
                    <a:pt x="0" y="510"/>
                    <a:pt x="0" y="510"/>
                  </a:cubicBezTo>
                  <a:cubicBezTo>
                    <a:pt x="0" y="553"/>
                    <a:pt x="22" y="592"/>
                    <a:pt x="60" y="613"/>
                  </a:cubicBezTo>
                  <a:cubicBezTo>
                    <a:pt x="60" y="911"/>
                    <a:pt x="60" y="911"/>
                    <a:pt x="60" y="911"/>
                  </a:cubicBezTo>
                  <a:cubicBezTo>
                    <a:pt x="60" y="917"/>
                    <a:pt x="65" y="921"/>
                    <a:pt x="70" y="921"/>
                  </a:cubicBezTo>
                  <a:cubicBezTo>
                    <a:pt x="254" y="921"/>
                    <a:pt x="254" y="921"/>
                    <a:pt x="254" y="921"/>
                  </a:cubicBezTo>
                  <a:cubicBezTo>
                    <a:pt x="260" y="921"/>
                    <a:pt x="264" y="917"/>
                    <a:pt x="264" y="911"/>
                  </a:cubicBezTo>
                  <a:cubicBezTo>
                    <a:pt x="264" y="613"/>
                    <a:pt x="264" y="613"/>
                    <a:pt x="264" y="613"/>
                  </a:cubicBezTo>
                  <a:cubicBezTo>
                    <a:pt x="302" y="592"/>
                    <a:pt x="325" y="553"/>
                    <a:pt x="325" y="510"/>
                  </a:cubicBezTo>
                  <a:cubicBezTo>
                    <a:pt x="325" y="333"/>
                    <a:pt x="325" y="333"/>
                    <a:pt x="325" y="333"/>
                  </a:cubicBezTo>
                  <a:cubicBezTo>
                    <a:pt x="325" y="267"/>
                    <a:pt x="272" y="214"/>
                    <a:pt x="206" y="214"/>
                  </a:cubicBezTo>
                  <a:close/>
                  <a:moveTo>
                    <a:pt x="44" y="284"/>
                  </a:moveTo>
                  <a:cubicBezTo>
                    <a:pt x="57" y="284"/>
                    <a:pt x="69" y="273"/>
                    <a:pt x="69" y="259"/>
                  </a:cubicBezTo>
                  <a:cubicBezTo>
                    <a:pt x="69" y="246"/>
                    <a:pt x="57" y="234"/>
                    <a:pt x="44" y="234"/>
                  </a:cubicBezTo>
                  <a:cubicBezTo>
                    <a:pt x="30" y="234"/>
                    <a:pt x="19" y="246"/>
                    <a:pt x="19" y="259"/>
                  </a:cubicBezTo>
                  <a:cubicBezTo>
                    <a:pt x="19" y="273"/>
                    <a:pt x="30" y="284"/>
                    <a:pt x="44" y="284"/>
                  </a:cubicBezTo>
                  <a:close/>
                </a:path>
              </a:pathLst>
            </a:custGeom>
            <a:solidFill>
              <a:schemeClr val="accent4">
                <a:lumMod val="75000"/>
              </a:schemeClr>
            </a:solidFill>
            <a:ln w="9525">
              <a:noFill/>
              <a:round/>
              <a:headEnd/>
              <a:tailEnd/>
            </a:ln>
          </p:spPr>
          <p:txBody>
            <a:bodyPr lIns="0" rIns="0"/>
            <a:lstStyle/>
            <a:p>
              <a:pPr algn="ctr" defTabSz="1070920" eaLnBrk="0" hangingPunct="0">
                <a:lnSpc>
                  <a:spcPct val="90000"/>
                </a:lnSpc>
                <a:spcAft>
                  <a:spcPts val="1406"/>
                </a:spcAft>
                <a:buClr>
                  <a:srgbClr val="FFFFFF"/>
                </a:buClr>
                <a:defRPr/>
              </a:pPr>
              <a:endParaRPr lang="en-US" sz="1100">
                <a:solidFill>
                  <a:srgbClr val="404040"/>
                </a:solidFill>
                <a:latin typeface="Trebuchet MS" pitchFamily="34" charset="0"/>
                <a:cs typeface="MS PGothic" charset="0"/>
              </a:endParaRPr>
            </a:p>
          </p:txBody>
        </p:sp>
        <p:sp>
          <p:nvSpPr>
            <p:cNvPr id="177" name="Freeform 77"/>
            <p:cNvSpPr>
              <a:spLocks noEditPoints="1"/>
            </p:cNvSpPr>
            <p:nvPr/>
          </p:nvSpPr>
          <p:spPr bwMode="auto">
            <a:xfrm>
              <a:off x="4115974" y="3524323"/>
              <a:ext cx="175618" cy="464694"/>
            </a:xfrm>
            <a:custGeom>
              <a:avLst/>
              <a:gdLst/>
              <a:ahLst/>
              <a:cxnLst>
                <a:cxn ang="0">
                  <a:pos x="162" y="197"/>
                </a:cxn>
                <a:cxn ang="0">
                  <a:pos x="261" y="98"/>
                </a:cxn>
                <a:cxn ang="0">
                  <a:pos x="162" y="0"/>
                </a:cxn>
                <a:cxn ang="0">
                  <a:pos x="64" y="98"/>
                </a:cxn>
                <a:cxn ang="0">
                  <a:pos x="162" y="197"/>
                </a:cxn>
                <a:cxn ang="0">
                  <a:pos x="206" y="214"/>
                </a:cxn>
                <a:cxn ang="0">
                  <a:pos x="118" y="214"/>
                </a:cxn>
                <a:cxn ang="0">
                  <a:pos x="92" y="218"/>
                </a:cxn>
                <a:cxn ang="0">
                  <a:pos x="106" y="258"/>
                </a:cxn>
                <a:cxn ang="0">
                  <a:pos x="41" y="323"/>
                </a:cxn>
                <a:cxn ang="0">
                  <a:pos x="2" y="310"/>
                </a:cxn>
                <a:cxn ang="0">
                  <a:pos x="0" y="333"/>
                </a:cxn>
                <a:cxn ang="0">
                  <a:pos x="0" y="510"/>
                </a:cxn>
                <a:cxn ang="0">
                  <a:pos x="60" y="613"/>
                </a:cxn>
                <a:cxn ang="0">
                  <a:pos x="60" y="911"/>
                </a:cxn>
                <a:cxn ang="0">
                  <a:pos x="70" y="921"/>
                </a:cxn>
                <a:cxn ang="0">
                  <a:pos x="254" y="921"/>
                </a:cxn>
                <a:cxn ang="0">
                  <a:pos x="264" y="911"/>
                </a:cxn>
                <a:cxn ang="0">
                  <a:pos x="264" y="613"/>
                </a:cxn>
                <a:cxn ang="0">
                  <a:pos x="325" y="510"/>
                </a:cxn>
                <a:cxn ang="0">
                  <a:pos x="325" y="333"/>
                </a:cxn>
                <a:cxn ang="0">
                  <a:pos x="206" y="214"/>
                </a:cxn>
                <a:cxn ang="0">
                  <a:pos x="44" y="284"/>
                </a:cxn>
                <a:cxn ang="0">
                  <a:pos x="69" y="259"/>
                </a:cxn>
                <a:cxn ang="0">
                  <a:pos x="44" y="234"/>
                </a:cxn>
                <a:cxn ang="0">
                  <a:pos x="19" y="259"/>
                </a:cxn>
                <a:cxn ang="0">
                  <a:pos x="44" y="284"/>
                </a:cxn>
              </a:cxnLst>
              <a:rect l="0" t="0" r="r" b="b"/>
              <a:pathLst>
                <a:path w="325" h="921">
                  <a:moveTo>
                    <a:pt x="162" y="197"/>
                  </a:moveTo>
                  <a:cubicBezTo>
                    <a:pt x="217" y="197"/>
                    <a:pt x="261" y="153"/>
                    <a:pt x="261" y="98"/>
                  </a:cubicBezTo>
                  <a:cubicBezTo>
                    <a:pt x="261" y="44"/>
                    <a:pt x="217" y="0"/>
                    <a:pt x="162" y="0"/>
                  </a:cubicBezTo>
                  <a:cubicBezTo>
                    <a:pt x="108" y="0"/>
                    <a:pt x="64" y="44"/>
                    <a:pt x="64" y="98"/>
                  </a:cubicBezTo>
                  <a:cubicBezTo>
                    <a:pt x="64" y="153"/>
                    <a:pt x="108" y="197"/>
                    <a:pt x="162" y="197"/>
                  </a:cubicBezTo>
                  <a:close/>
                  <a:moveTo>
                    <a:pt x="206" y="214"/>
                  </a:moveTo>
                  <a:cubicBezTo>
                    <a:pt x="118" y="214"/>
                    <a:pt x="118" y="214"/>
                    <a:pt x="118" y="214"/>
                  </a:cubicBezTo>
                  <a:cubicBezTo>
                    <a:pt x="109" y="214"/>
                    <a:pt x="100" y="216"/>
                    <a:pt x="92" y="218"/>
                  </a:cubicBezTo>
                  <a:cubicBezTo>
                    <a:pt x="100" y="229"/>
                    <a:pt x="106" y="242"/>
                    <a:pt x="106" y="258"/>
                  </a:cubicBezTo>
                  <a:cubicBezTo>
                    <a:pt x="106" y="294"/>
                    <a:pt x="77" y="323"/>
                    <a:pt x="41" y="323"/>
                  </a:cubicBezTo>
                  <a:cubicBezTo>
                    <a:pt x="26" y="323"/>
                    <a:pt x="13" y="318"/>
                    <a:pt x="2" y="310"/>
                  </a:cubicBezTo>
                  <a:cubicBezTo>
                    <a:pt x="1" y="317"/>
                    <a:pt x="0" y="325"/>
                    <a:pt x="0" y="333"/>
                  </a:cubicBezTo>
                  <a:cubicBezTo>
                    <a:pt x="0" y="510"/>
                    <a:pt x="0" y="510"/>
                    <a:pt x="0" y="510"/>
                  </a:cubicBezTo>
                  <a:cubicBezTo>
                    <a:pt x="0" y="553"/>
                    <a:pt x="22" y="592"/>
                    <a:pt x="60" y="613"/>
                  </a:cubicBezTo>
                  <a:cubicBezTo>
                    <a:pt x="60" y="911"/>
                    <a:pt x="60" y="911"/>
                    <a:pt x="60" y="911"/>
                  </a:cubicBezTo>
                  <a:cubicBezTo>
                    <a:pt x="60" y="917"/>
                    <a:pt x="65" y="921"/>
                    <a:pt x="70" y="921"/>
                  </a:cubicBezTo>
                  <a:cubicBezTo>
                    <a:pt x="254" y="921"/>
                    <a:pt x="254" y="921"/>
                    <a:pt x="254" y="921"/>
                  </a:cubicBezTo>
                  <a:cubicBezTo>
                    <a:pt x="260" y="921"/>
                    <a:pt x="264" y="917"/>
                    <a:pt x="264" y="911"/>
                  </a:cubicBezTo>
                  <a:cubicBezTo>
                    <a:pt x="264" y="613"/>
                    <a:pt x="264" y="613"/>
                    <a:pt x="264" y="613"/>
                  </a:cubicBezTo>
                  <a:cubicBezTo>
                    <a:pt x="302" y="592"/>
                    <a:pt x="325" y="553"/>
                    <a:pt x="325" y="510"/>
                  </a:cubicBezTo>
                  <a:cubicBezTo>
                    <a:pt x="325" y="333"/>
                    <a:pt x="325" y="333"/>
                    <a:pt x="325" y="333"/>
                  </a:cubicBezTo>
                  <a:cubicBezTo>
                    <a:pt x="325" y="267"/>
                    <a:pt x="272" y="214"/>
                    <a:pt x="206" y="214"/>
                  </a:cubicBezTo>
                  <a:close/>
                  <a:moveTo>
                    <a:pt x="44" y="284"/>
                  </a:moveTo>
                  <a:cubicBezTo>
                    <a:pt x="57" y="284"/>
                    <a:pt x="69" y="273"/>
                    <a:pt x="69" y="259"/>
                  </a:cubicBezTo>
                  <a:cubicBezTo>
                    <a:pt x="69" y="246"/>
                    <a:pt x="57" y="234"/>
                    <a:pt x="44" y="234"/>
                  </a:cubicBezTo>
                  <a:cubicBezTo>
                    <a:pt x="30" y="234"/>
                    <a:pt x="19" y="246"/>
                    <a:pt x="19" y="259"/>
                  </a:cubicBezTo>
                  <a:cubicBezTo>
                    <a:pt x="19" y="273"/>
                    <a:pt x="30" y="284"/>
                    <a:pt x="44" y="284"/>
                  </a:cubicBezTo>
                  <a:close/>
                </a:path>
              </a:pathLst>
            </a:custGeom>
            <a:solidFill>
              <a:schemeClr val="accent4">
                <a:lumMod val="75000"/>
              </a:schemeClr>
            </a:solidFill>
            <a:ln w="9525">
              <a:noFill/>
              <a:round/>
              <a:headEnd/>
              <a:tailEnd/>
            </a:ln>
          </p:spPr>
          <p:txBody>
            <a:bodyPr lIns="0" rIns="0"/>
            <a:lstStyle/>
            <a:p>
              <a:pPr algn="ctr" defTabSz="1070920" eaLnBrk="0" hangingPunct="0">
                <a:lnSpc>
                  <a:spcPct val="90000"/>
                </a:lnSpc>
                <a:spcAft>
                  <a:spcPts val="1406"/>
                </a:spcAft>
                <a:buClr>
                  <a:srgbClr val="FFFFFF"/>
                </a:buClr>
                <a:defRPr/>
              </a:pPr>
              <a:endParaRPr lang="en-US" sz="1100">
                <a:solidFill>
                  <a:srgbClr val="404040"/>
                </a:solidFill>
                <a:latin typeface="Trebuchet MS" pitchFamily="34" charset="0"/>
                <a:cs typeface="MS PGothic" charset="0"/>
              </a:endParaRPr>
            </a:p>
          </p:txBody>
        </p:sp>
        <p:sp>
          <p:nvSpPr>
            <p:cNvPr id="178" name="Freeform 77"/>
            <p:cNvSpPr>
              <a:spLocks noEditPoints="1"/>
            </p:cNvSpPr>
            <p:nvPr/>
          </p:nvSpPr>
          <p:spPr bwMode="auto">
            <a:xfrm>
              <a:off x="4304136" y="3524323"/>
              <a:ext cx="169346" cy="464694"/>
            </a:xfrm>
            <a:custGeom>
              <a:avLst/>
              <a:gdLst/>
              <a:ahLst/>
              <a:cxnLst>
                <a:cxn ang="0">
                  <a:pos x="162" y="197"/>
                </a:cxn>
                <a:cxn ang="0">
                  <a:pos x="261" y="98"/>
                </a:cxn>
                <a:cxn ang="0">
                  <a:pos x="162" y="0"/>
                </a:cxn>
                <a:cxn ang="0">
                  <a:pos x="64" y="98"/>
                </a:cxn>
                <a:cxn ang="0">
                  <a:pos x="162" y="197"/>
                </a:cxn>
                <a:cxn ang="0">
                  <a:pos x="206" y="214"/>
                </a:cxn>
                <a:cxn ang="0">
                  <a:pos x="118" y="214"/>
                </a:cxn>
                <a:cxn ang="0">
                  <a:pos x="92" y="218"/>
                </a:cxn>
                <a:cxn ang="0">
                  <a:pos x="106" y="258"/>
                </a:cxn>
                <a:cxn ang="0">
                  <a:pos x="41" y="323"/>
                </a:cxn>
                <a:cxn ang="0">
                  <a:pos x="2" y="310"/>
                </a:cxn>
                <a:cxn ang="0">
                  <a:pos x="0" y="333"/>
                </a:cxn>
                <a:cxn ang="0">
                  <a:pos x="0" y="510"/>
                </a:cxn>
                <a:cxn ang="0">
                  <a:pos x="60" y="613"/>
                </a:cxn>
                <a:cxn ang="0">
                  <a:pos x="60" y="911"/>
                </a:cxn>
                <a:cxn ang="0">
                  <a:pos x="70" y="921"/>
                </a:cxn>
                <a:cxn ang="0">
                  <a:pos x="254" y="921"/>
                </a:cxn>
                <a:cxn ang="0">
                  <a:pos x="264" y="911"/>
                </a:cxn>
                <a:cxn ang="0">
                  <a:pos x="264" y="613"/>
                </a:cxn>
                <a:cxn ang="0">
                  <a:pos x="325" y="510"/>
                </a:cxn>
                <a:cxn ang="0">
                  <a:pos x="325" y="333"/>
                </a:cxn>
                <a:cxn ang="0">
                  <a:pos x="206" y="214"/>
                </a:cxn>
                <a:cxn ang="0">
                  <a:pos x="44" y="284"/>
                </a:cxn>
                <a:cxn ang="0">
                  <a:pos x="69" y="259"/>
                </a:cxn>
                <a:cxn ang="0">
                  <a:pos x="44" y="234"/>
                </a:cxn>
                <a:cxn ang="0">
                  <a:pos x="19" y="259"/>
                </a:cxn>
                <a:cxn ang="0">
                  <a:pos x="44" y="284"/>
                </a:cxn>
              </a:cxnLst>
              <a:rect l="0" t="0" r="r" b="b"/>
              <a:pathLst>
                <a:path w="325" h="921">
                  <a:moveTo>
                    <a:pt x="162" y="197"/>
                  </a:moveTo>
                  <a:cubicBezTo>
                    <a:pt x="217" y="197"/>
                    <a:pt x="261" y="153"/>
                    <a:pt x="261" y="98"/>
                  </a:cubicBezTo>
                  <a:cubicBezTo>
                    <a:pt x="261" y="44"/>
                    <a:pt x="217" y="0"/>
                    <a:pt x="162" y="0"/>
                  </a:cubicBezTo>
                  <a:cubicBezTo>
                    <a:pt x="108" y="0"/>
                    <a:pt x="64" y="44"/>
                    <a:pt x="64" y="98"/>
                  </a:cubicBezTo>
                  <a:cubicBezTo>
                    <a:pt x="64" y="153"/>
                    <a:pt x="108" y="197"/>
                    <a:pt x="162" y="197"/>
                  </a:cubicBezTo>
                  <a:close/>
                  <a:moveTo>
                    <a:pt x="206" y="214"/>
                  </a:moveTo>
                  <a:cubicBezTo>
                    <a:pt x="118" y="214"/>
                    <a:pt x="118" y="214"/>
                    <a:pt x="118" y="214"/>
                  </a:cubicBezTo>
                  <a:cubicBezTo>
                    <a:pt x="109" y="214"/>
                    <a:pt x="100" y="216"/>
                    <a:pt x="92" y="218"/>
                  </a:cubicBezTo>
                  <a:cubicBezTo>
                    <a:pt x="100" y="229"/>
                    <a:pt x="106" y="242"/>
                    <a:pt x="106" y="258"/>
                  </a:cubicBezTo>
                  <a:cubicBezTo>
                    <a:pt x="106" y="294"/>
                    <a:pt x="77" y="323"/>
                    <a:pt x="41" y="323"/>
                  </a:cubicBezTo>
                  <a:cubicBezTo>
                    <a:pt x="26" y="323"/>
                    <a:pt x="13" y="318"/>
                    <a:pt x="2" y="310"/>
                  </a:cubicBezTo>
                  <a:cubicBezTo>
                    <a:pt x="1" y="317"/>
                    <a:pt x="0" y="325"/>
                    <a:pt x="0" y="333"/>
                  </a:cubicBezTo>
                  <a:cubicBezTo>
                    <a:pt x="0" y="510"/>
                    <a:pt x="0" y="510"/>
                    <a:pt x="0" y="510"/>
                  </a:cubicBezTo>
                  <a:cubicBezTo>
                    <a:pt x="0" y="553"/>
                    <a:pt x="22" y="592"/>
                    <a:pt x="60" y="613"/>
                  </a:cubicBezTo>
                  <a:cubicBezTo>
                    <a:pt x="60" y="911"/>
                    <a:pt x="60" y="911"/>
                    <a:pt x="60" y="911"/>
                  </a:cubicBezTo>
                  <a:cubicBezTo>
                    <a:pt x="60" y="917"/>
                    <a:pt x="65" y="921"/>
                    <a:pt x="70" y="921"/>
                  </a:cubicBezTo>
                  <a:cubicBezTo>
                    <a:pt x="254" y="921"/>
                    <a:pt x="254" y="921"/>
                    <a:pt x="254" y="921"/>
                  </a:cubicBezTo>
                  <a:cubicBezTo>
                    <a:pt x="260" y="921"/>
                    <a:pt x="264" y="917"/>
                    <a:pt x="264" y="911"/>
                  </a:cubicBezTo>
                  <a:cubicBezTo>
                    <a:pt x="264" y="613"/>
                    <a:pt x="264" y="613"/>
                    <a:pt x="264" y="613"/>
                  </a:cubicBezTo>
                  <a:cubicBezTo>
                    <a:pt x="302" y="592"/>
                    <a:pt x="325" y="553"/>
                    <a:pt x="325" y="510"/>
                  </a:cubicBezTo>
                  <a:cubicBezTo>
                    <a:pt x="325" y="333"/>
                    <a:pt x="325" y="333"/>
                    <a:pt x="325" y="333"/>
                  </a:cubicBezTo>
                  <a:cubicBezTo>
                    <a:pt x="325" y="267"/>
                    <a:pt x="272" y="214"/>
                    <a:pt x="206" y="214"/>
                  </a:cubicBezTo>
                  <a:close/>
                  <a:moveTo>
                    <a:pt x="44" y="284"/>
                  </a:moveTo>
                  <a:cubicBezTo>
                    <a:pt x="57" y="284"/>
                    <a:pt x="69" y="273"/>
                    <a:pt x="69" y="259"/>
                  </a:cubicBezTo>
                  <a:cubicBezTo>
                    <a:pt x="69" y="246"/>
                    <a:pt x="57" y="234"/>
                    <a:pt x="44" y="234"/>
                  </a:cubicBezTo>
                  <a:cubicBezTo>
                    <a:pt x="30" y="234"/>
                    <a:pt x="19" y="246"/>
                    <a:pt x="19" y="259"/>
                  </a:cubicBezTo>
                  <a:cubicBezTo>
                    <a:pt x="19" y="273"/>
                    <a:pt x="30" y="284"/>
                    <a:pt x="44" y="284"/>
                  </a:cubicBezTo>
                  <a:close/>
                </a:path>
              </a:pathLst>
            </a:custGeom>
            <a:solidFill>
              <a:schemeClr val="accent4">
                <a:lumMod val="75000"/>
              </a:schemeClr>
            </a:solidFill>
            <a:ln w="9525">
              <a:noFill/>
              <a:round/>
              <a:headEnd/>
              <a:tailEnd/>
            </a:ln>
          </p:spPr>
          <p:txBody>
            <a:bodyPr lIns="0" rIns="0"/>
            <a:lstStyle/>
            <a:p>
              <a:pPr algn="ctr" defTabSz="1070920" eaLnBrk="0" hangingPunct="0">
                <a:lnSpc>
                  <a:spcPct val="90000"/>
                </a:lnSpc>
                <a:spcAft>
                  <a:spcPts val="1406"/>
                </a:spcAft>
                <a:buClr>
                  <a:srgbClr val="FFFFFF"/>
                </a:buClr>
                <a:defRPr/>
              </a:pPr>
              <a:endParaRPr lang="en-US" sz="1100">
                <a:solidFill>
                  <a:srgbClr val="404040"/>
                </a:solidFill>
                <a:latin typeface="Trebuchet MS" pitchFamily="34" charset="0"/>
                <a:cs typeface="MS PGothic" charset="0"/>
              </a:endParaRPr>
            </a:p>
          </p:txBody>
        </p:sp>
      </p:grpSp>
      <p:sp>
        <p:nvSpPr>
          <p:cNvPr id="32824" name="TextBox 178"/>
          <p:cNvSpPr txBox="1">
            <a:spLocks noChangeArrowheads="1"/>
          </p:cNvSpPr>
          <p:nvPr/>
        </p:nvSpPr>
        <p:spPr bwMode="auto">
          <a:xfrm>
            <a:off x="9491776" y="1239756"/>
            <a:ext cx="1863566" cy="415925"/>
          </a:xfrm>
          <a:prstGeom prst="rect">
            <a:avLst/>
          </a:prstGeom>
          <a:noFill/>
          <a:ln w="9525">
            <a:noFill/>
            <a:miter lim="800000"/>
            <a:headEnd/>
            <a:tailEnd/>
          </a:ln>
        </p:spPr>
        <p:txBody>
          <a:bodyPr lIns="107091" tIns="53547" rIns="107091" bIns="53547">
            <a:spAutoFit/>
          </a:bodyPr>
          <a:lstStyle/>
          <a:p>
            <a:pPr defTabSz="1069975">
              <a:lnSpc>
                <a:spcPct val="90000"/>
              </a:lnSpc>
            </a:pPr>
            <a:r>
              <a:rPr lang="en-US" sz="1100" dirty="0" smtClean="0">
                <a:solidFill>
                  <a:srgbClr val="404040"/>
                </a:solidFill>
                <a:latin typeface="Trebuchet MS" pitchFamily="34" charset="0"/>
              </a:rPr>
              <a:t>Functions run</a:t>
            </a:r>
            <a:r>
              <a:rPr lang="en-US" sz="1100" dirty="0">
                <a:solidFill>
                  <a:srgbClr val="404040"/>
                </a:solidFill>
                <a:latin typeface="Trebuchet MS" pitchFamily="34" charset="0"/>
              </a:rPr>
              <a:t/>
            </a:r>
            <a:br>
              <a:rPr lang="en-US" sz="1100" dirty="0">
                <a:solidFill>
                  <a:srgbClr val="404040"/>
                </a:solidFill>
                <a:latin typeface="Trebuchet MS" pitchFamily="34" charset="0"/>
              </a:rPr>
            </a:br>
            <a:r>
              <a:rPr lang="en-US" sz="1100" dirty="0">
                <a:solidFill>
                  <a:srgbClr val="404040"/>
                </a:solidFill>
                <a:latin typeface="Trebuchet MS" pitchFamily="34" charset="0"/>
              </a:rPr>
              <a:t>as applications</a:t>
            </a:r>
          </a:p>
        </p:txBody>
      </p:sp>
      <p:sp>
        <p:nvSpPr>
          <p:cNvPr id="180" name="Chevron 179"/>
          <p:cNvSpPr/>
          <p:nvPr/>
        </p:nvSpPr>
        <p:spPr>
          <a:xfrm>
            <a:off x="5644363" y="2241550"/>
            <a:ext cx="596423" cy="592138"/>
          </a:xfrm>
          <a:prstGeom prst="chevron">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109289" tIns="54645" rIns="109289" bIns="54645" anchor="ctr"/>
          <a:lstStyle/>
          <a:p>
            <a:pPr algn="ctr">
              <a:lnSpc>
                <a:spcPct val="90000"/>
              </a:lnSpc>
              <a:spcBef>
                <a:spcPct val="50000"/>
              </a:spcBef>
              <a:defRPr/>
            </a:pPr>
            <a:endParaRPr lang="en-US" sz="1100">
              <a:solidFill>
                <a:srgbClr val="404040"/>
              </a:solidFill>
              <a:latin typeface="Trebuchet MS" pitchFamily="34" charset="0"/>
            </a:endParaRPr>
          </a:p>
        </p:txBody>
      </p:sp>
      <p:sp>
        <p:nvSpPr>
          <p:cNvPr id="179" name="Title 292"/>
          <p:cNvSpPr txBox="1">
            <a:spLocks/>
          </p:cNvSpPr>
          <p:nvPr/>
        </p:nvSpPr>
        <p:spPr>
          <a:xfrm>
            <a:off x="317821" y="133350"/>
            <a:ext cx="11239183" cy="546100"/>
          </a:xfrm>
          <a:prstGeom prst="rect">
            <a:avLst/>
          </a:prstGeom>
        </p:spPr>
        <p:txBody>
          <a:bodyPr/>
          <a:lstStyle>
            <a:lvl1pPr algn="l" rtl="0" eaLnBrk="0" fontAlgn="base" hangingPunct="0">
              <a:spcBef>
                <a:spcPct val="0"/>
              </a:spcBef>
              <a:spcAft>
                <a:spcPct val="0"/>
              </a:spcAft>
              <a:defRPr sz="2000" kern="1200">
                <a:solidFill>
                  <a:schemeClr val="bg1"/>
                </a:solidFill>
                <a:latin typeface="Arial" pitchFamily="34" charset="0"/>
                <a:ea typeface="+mj-ea"/>
                <a:cs typeface="Arial" pitchFamily="34" charset="0"/>
              </a:defRPr>
            </a:lvl1pPr>
            <a:lvl2pPr algn="l" rtl="0" eaLnBrk="0" fontAlgn="base" hangingPunct="0">
              <a:spcBef>
                <a:spcPct val="0"/>
              </a:spcBef>
              <a:spcAft>
                <a:spcPct val="0"/>
              </a:spcAft>
              <a:defRPr sz="2000">
                <a:solidFill>
                  <a:schemeClr val="bg1"/>
                </a:solidFill>
                <a:latin typeface="Arial" charset="0"/>
                <a:cs typeface="Arial" charset="0"/>
              </a:defRPr>
            </a:lvl2pPr>
            <a:lvl3pPr algn="l" rtl="0" eaLnBrk="0" fontAlgn="base" hangingPunct="0">
              <a:spcBef>
                <a:spcPct val="0"/>
              </a:spcBef>
              <a:spcAft>
                <a:spcPct val="0"/>
              </a:spcAft>
              <a:defRPr sz="2000">
                <a:solidFill>
                  <a:schemeClr val="bg1"/>
                </a:solidFill>
                <a:latin typeface="Arial" charset="0"/>
                <a:cs typeface="Arial" charset="0"/>
              </a:defRPr>
            </a:lvl3pPr>
            <a:lvl4pPr algn="l" rtl="0" eaLnBrk="0" fontAlgn="base" hangingPunct="0">
              <a:spcBef>
                <a:spcPct val="0"/>
              </a:spcBef>
              <a:spcAft>
                <a:spcPct val="0"/>
              </a:spcAft>
              <a:defRPr sz="2000">
                <a:solidFill>
                  <a:schemeClr val="bg1"/>
                </a:solidFill>
                <a:latin typeface="Arial" charset="0"/>
                <a:cs typeface="Arial" charset="0"/>
              </a:defRPr>
            </a:lvl4pPr>
            <a:lvl5pPr algn="l" rtl="0" eaLnBrk="0" fontAlgn="base" hangingPunct="0">
              <a:spcBef>
                <a:spcPct val="0"/>
              </a:spcBef>
              <a:spcAft>
                <a:spcPct val="0"/>
              </a:spcAft>
              <a:defRPr sz="2000">
                <a:solidFill>
                  <a:schemeClr val="bg1"/>
                </a:solidFill>
                <a:latin typeface="Arial" charset="0"/>
                <a:cs typeface="Arial" charset="0"/>
              </a:defRPr>
            </a:lvl5pPr>
            <a:lvl6pPr marL="457200" algn="l" rtl="0" fontAlgn="base">
              <a:spcBef>
                <a:spcPct val="0"/>
              </a:spcBef>
              <a:spcAft>
                <a:spcPct val="0"/>
              </a:spcAft>
              <a:defRPr sz="2000">
                <a:solidFill>
                  <a:schemeClr val="bg1"/>
                </a:solidFill>
                <a:latin typeface="Arial" charset="0"/>
                <a:cs typeface="Arial" charset="0"/>
              </a:defRPr>
            </a:lvl6pPr>
            <a:lvl7pPr marL="914400" algn="l" rtl="0" fontAlgn="base">
              <a:spcBef>
                <a:spcPct val="0"/>
              </a:spcBef>
              <a:spcAft>
                <a:spcPct val="0"/>
              </a:spcAft>
              <a:defRPr sz="2000">
                <a:solidFill>
                  <a:schemeClr val="bg1"/>
                </a:solidFill>
                <a:latin typeface="Arial" charset="0"/>
                <a:cs typeface="Arial" charset="0"/>
              </a:defRPr>
            </a:lvl7pPr>
            <a:lvl8pPr marL="1371600" algn="l" rtl="0" fontAlgn="base">
              <a:spcBef>
                <a:spcPct val="0"/>
              </a:spcBef>
              <a:spcAft>
                <a:spcPct val="0"/>
              </a:spcAft>
              <a:defRPr sz="2000">
                <a:solidFill>
                  <a:schemeClr val="bg1"/>
                </a:solidFill>
                <a:latin typeface="Arial" charset="0"/>
                <a:cs typeface="Arial" charset="0"/>
              </a:defRPr>
            </a:lvl8pPr>
            <a:lvl9pPr marL="1828800" algn="l" rtl="0" fontAlgn="base">
              <a:spcBef>
                <a:spcPct val="0"/>
              </a:spcBef>
              <a:spcAft>
                <a:spcPct val="0"/>
              </a:spcAft>
              <a:defRPr sz="2000">
                <a:solidFill>
                  <a:schemeClr val="bg1"/>
                </a:solidFill>
                <a:latin typeface="Arial" charset="0"/>
                <a:cs typeface="Arial" charset="0"/>
              </a:defRPr>
            </a:lvl9pPr>
          </a:lstStyle>
          <a:p>
            <a:pPr>
              <a:defRPr/>
            </a:pPr>
            <a:r>
              <a:rPr lang="en-US" sz="2800" b="1" dirty="0" smtClean="0">
                <a:solidFill>
                  <a:schemeClr val="tx1">
                    <a:lumMod val="75000"/>
                    <a:lumOff val="25000"/>
                  </a:schemeClr>
                </a:solidFill>
                <a:latin typeface="+mj-lt"/>
                <a:ea typeface="Tahoma" pitchFamily="34" charset="0"/>
                <a:cs typeface="Tahoma" pitchFamily="34" charset="0"/>
                <a:sym typeface="Helvetica" charset="0"/>
              </a:rPr>
              <a:t>Virtual Networking</a:t>
            </a:r>
            <a:br>
              <a:rPr lang="en-US" sz="2800" b="1" dirty="0" smtClean="0">
                <a:solidFill>
                  <a:schemeClr val="tx1">
                    <a:lumMod val="75000"/>
                    <a:lumOff val="25000"/>
                  </a:schemeClr>
                </a:solidFill>
                <a:latin typeface="+mj-lt"/>
                <a:ea typeface="Tahoma" pitchFamily="34" charset="0"/>
                <a:cs typeface="Tahoma" pitchFamily="34" charset="0"/>
                <a:sym typeface="Helvetica" charset="0"/>
              </a:rPr>
            </a:br>
            <a:r>
              <a:rPr lang="en-US" sz="2800" dirty="0" smtClean="0">
                <a:solidFill>
                  <a:schemeClr val="tx1">
                    <a:lumMod val="75000"/>
                    <a:lumOff val="25000"/>
                  </a:schemeClr>
                </a:solidFill>
                <a:latin typeface="+mj-lt"/>
                <a:ea typeface="Tahoma" pitchFamily="34" charset="0"/>
                <a:cs typeface="Tahoma" pitchFamily="34" charset="0"/>
                <a:sym typeface="Helvetica" charset="0"/>
              </a:rPr>
              <a:t>Moving towards Cloud-based Operations Model</a:t>
            </a:r>
            <a:endParaRPr lang="en-US" sz="2800" dirty="0">
              <a:solidFill>
                <a:schemeClr val="tx1">
                  <a:lumMod val="75000"/>
                  <a:lumOff val="25000"/>
                </a:schemeClr>
              </a:solidFill>
              <a:latin typeface="+mj-lt"/>
              <a:ea typeface="Tahoma" pitchFamily="34" charset="0"/>
              <a:cs typeface="Tahoma" pitchFamily="34" charset="0"/>
            </a:endParaRPr>
          </a:p>
        </p:txBody>
      </p:sp>
      <p:sp>
        <p:nvSpPr>
          <p:cNvPr id="181" name="Chevron 180"/>
          <p:cNvSpPr/>
          <p:nvPr/>
        </p:nvSpPr>
        <p:spPr>
          <a:xfrm>
            <a:off x="6079808" y="2241550"/>
            <a:ext cx="596424" cy="592138"/>
          </a:xfrm>
          <a:prstGeom prst="chevron">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109289" tIns="54645" rIns="109289" bIns="54645" anchor="ctr"/>
          <a:lstStyle/>
          <a:p>
            <a:pPr algn="ctr">
              <a:lnSpc>
                <a:spcPct val="90000"/>
              </a:lnSpc>
              <a:spcBef>
                <a:spcPct val="50000"/>
              </a:spcBef>
              <a:defRPr/>
            </a:pPr>
            <a:endParaRPr lang="en-US" sz="1100">
              <a:solidFill>
                <a:srgbClr val="404040"/>
              </a:solidFill>
              <a:latin typeface="Trebuchet MS" pitchFamily="34" charset="0"/>
            </a:endParaRPr>
          </a:p>
        </p:txBody>
      </p:sp>
      <p:sp>
        <p:nvSpPr>
          <p:cNvPr id="182" name="Chevron 181"/>
          <p:cNvSpPr/>
          <p:nvPr/>
        </p:nvSpPr>
        <p:spPr>
          <a:xfrm>
            <a:off x="5208905" y="2241550"/>
            <a:ext cx="598488" cy="592138"/>
          </a:xfrm>
          <a:prstGeom prst="chevron">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109289" tIns="54645" rIns="109289" bIns="54645" anchor="ctr"/>
          <a:lstStyle/>
          <a:p>
            <a:pPr algn="ctr">
              <a:lnSpc>
                <a:spcPct val="90000"/>
              </a:lnSpc>
              <a:spcBef>
                <a:spcPct val="50000"/>
              </a:spcBef>
              <a:defRPr/>
            </a:pPr>
            <a:endParaRPr lang="en-US" sz="1100">
              <a:solidFill>
                <a:srgbClr val="404040"/>
              </a:solidFill>
              <a:latin typeface="Trebuchet MS" pitchFamily="34" charset="0"/>
            </a:endParaRPr>
          </a:p>
        </p:txBody>
      </p:sp>
    </p:spTree>
    <p:extLst>
      <p:ext uri="{BB962C8B-B14F-4D97-AF65-F5344CB8AC3E}">
        <p14:creationId xmlns:p14="http://schemas.microsoft.com/office/powerpoint/2010/main" xmlns="" val="875517215"/>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Title 2"/>
          <p:cNvSpPr>
            <a:spLocks noGrp="1"/>
          </p:cNvSpPr>
          <p:nvPr>
            <p:ph type="title"/>
          </p:nvPr>
        </p:nvSpPr>
        <p:spPr>
          <a:xfrm>
            <a:off x="431326" y="313269"/>
            <a:ext cx="10551953" cy="573617"/>
          </a:xfrm>
        </p:spPr>
        <p:txBody>
          <a:bodyPr/>
          <a:lstStyle/>
          <a:p>
            <a:r>
              <a:rPr lang="en-US" dirty="0" smtClean="0">
                <a:latin typeface="HP Simplified"/>
                <a:cs typeface="HP Simplified"/>
              </a:rPr>
              <a:t>Is NFV just cloud computing?</a:t>
            </a:r>
          </a:p>
        </p:txBody>
      </p:sp>
      <p:sp>
        <p:nvSpPr>
          <p:cNvPr id="4" name="Content Placeholder 3"/>
          <p:cNvSpPr>
            <a:spLocks noGrp="1"/>
          </p:cNvSpPr>
          <p:nvPr>
            <p:ph sz="quarter" idx="10"/>
          </p:nvPr>
        </p:nvSpPr>
        <p:spPr>
          <a:xfrm>
            <a:off x="427198" y="1298775"/>
            <a:ext cx="11177369" cy="4897303"/>
          </a:xfrm>
        </p:spPr>
        <p:txBody>
          <a:bodyPr rtlCol="0">
            <a:normAutofit lnSpcReduction="10000"/>
          </a:bodyPr>
          <a:lstStyle/>
          <a:p>
            <a:pPr fontAlgn="auto">
              <a:spcBef>
                <a:spcPts val="0"/>
              </a:spcBef>
              <a:buFont typeface="Arial"/>
              <a:buNone/>
              <a:defRPr/>
            </a:pPr>
            <a:r>
              <a:rPr lang="en-US" dirty="0">
                <a:solidFill>
                  <a:srgbClr val="34B4E4"/>
                </a:solidFill>
                <a:ea typeface="+mn-ea"/>
              </a:rPr>
              <a:t>NFV can be considered as an application of cloud </a:t>
            </a:r>
            <a:r>
              <a:rPr lang="en-US" dirty="0" smtClean="0">
                <a:solidFill>
                  <a:srgbClr val="34B4E4"/>
                </a:solidFill>
                <a:ea typeface="+mn-ea"/>
              </a:rPr>
              <a:t>computing</a:t>
            </a:r>
          </a:p>
          <a:p>
            <a:pPr fontAlgn="auto">
              <a:spcBef>
                <a:spcPts val="0"/>
              </a:spcBef>
              <a:buFont typeface="Arial"/>
              <a:buNone/>
              <a:defRPr/>
            </a:pPr>
            <a:r>
              <a:rPr lang="en-US" dirty="0" smtClean="0">
                <a:ea typeface="+mn-ea"/>
              </a:rPr>
              <a:t>In </a:t>
            </a:r>
            <a:r>
              <a:rPr lang="en-US" dirty="0">
                <a:ea typeface="+mn-ea"/>
              </a:rPr>
              <a:t>essence, NFV is running the network functions in a private </a:t>
            </a:r>
            <a:r>
              <a:rPr lang="en-US" dirty="0" smtClean="0">
                <a:ea typeface="+mn-ea"/>
              </a:rPr>
              <a:t>cloud</a:t>
            </a:r>
          </a:p>
          <a:p>
            <a:pPr fontAlgn="auto">
              <a:spcBef>
                <a:spcPts val="0"/>
              </a:spcBef>
              <a:buNone/>
              <a:defRPr/>
            </a:pPr>
            <a:r>
              <a:rPr lang="en-US" dirty="0" smtClean="0">
                <a:solidFill>
                  <a:srgbClr val="00B0F0"/>
                </a:solidFill>
                <a:ea typeface="+mn-ea"/>
              </a:rPr>
              <a:t>For a communications service provider, NFV has a different focus than cloud computing</a:t>
            </a:r>
          </a:p>
          <a:p>
            <a:pPr fontAlgn="auto">
              <a:spcBef>
                <a:spcPts val="0"/>
              </a:spcBef>
              <a:buFont typeface="Arial"/>
              <a:buNone/>
              <a:defRPr/>
            </a:pPr>
            <a:r>
              <a:rPr lang="en-US" dirty="0" smtClean="0">
                <a:ea typeface="+mn-ea"/>
              </a:rPr>
              <a:t>Cloud computing is about providing IT services</a:t>
            </a:r>
          </a:p>
          <a:p>
            <a:pPr marL="292100" lvl="2" indent="0" fontAlgn="auto">
              <a:spcBef>
                <a:spcPts val="0"/>
              </a:spcBef>
              <a:buNone/>
              <a:defRPr/>
            </a:pPr>
            <a:r>
              <a:rPr lang="en-US" dirty="0" smtClean="0">
                <a:ea typeface="+mn-ea"/>
              </a:rPr>
              <a:t>Carrier cloud combines network connectivity services with IaaS, PaaS and </a:t>
            </a:r>
            <a:r>
              <a:rPr lang="en-US" dirty="0" err="1" smtClean="0">
                <a:ea typeface="+mn-ea"/>
              </a:rPr>
              <a:t>SaaS</a:t>
            </a:r>
            <a:endParaRPr lang="en-US" dirty="0"/>
          </a:p>
          <a:p>
            <a:pPr marL="63500" lvl="1" indent="0" fontAlgn="auto">
              <a:spcBef>
                <a:spcPts val="0"/>
              </a:spcBef>
              <a:buNone/>
              <a:defRPr/>
            </a:pPr>
            <a:r>
              <a:rPr lang="en-US" dirty="0" smtClean="0">
                <a:ea typeface="+mn-ea"/>
              </a:rPr>
              <a:t>NFV is about new ways of delivering network services</a:t>
            </a:r>
          </a:p>
          <a:p>
            <a:pPr lvl="2" fontAlgn="auto">
              <a:spcBef>
                <a:spcPts val="0"/>
              </a:spcBef>
              <a:buFont typeface="HP Simplified" pitchFamily="34" charset="0"/>
              <a:buChar char="•"/>
              <a:defRPr/>
            </a:pPr>
            <a:r>
              <a:rPr lang="en-US" dirty="0" smtClean="0">
                <a:ea typeface="+mn-ea"/>
              </a:rPr>
              <a:t>Reducing costs</a:t>
            </a:r>
          </a:p>
          <a:p>
            <a:pPr lvl="2" fontAlgn="auto">
              <a:spcBef>
                <a:spcPts val="0"/>
              </a:spcBef>
              <a:buFont typeface="HP Simplified" pitchFamily="34" charset="0"/>
              <a:buChar char="•"/>
              <a:defRPr/>
            </a:pPr>
            <a:r>
              <a:rPr lang="en-US" dirty="0" smtClean="0">
                <a:ea typeface="+mn-ea"/>
              </a:rPr>
              <a:t>Increasing agility</a:t>
            </a:r>
          </a:p>
          <a:p>
            <a:pPr lvl="2" fontAlgn="auto">
              <a:spcBef>
                <a:spcPts val="0"/>
              </a:spcBef>
              <a:buFont typeface="HP Simplified" pitchFamily="34" charset="0"/>
              <a:buChar char="•"/>
              <a:defRPr/>
            </a:pPr>
            <a:r>
              <a:rPr lang="en-US" dirty="0" smtClean="0">
                <a:ea typeface="+mn-ea"/>
              </a:rPr>
              <a:t>Fostering innovation</a:t>
            </a:r>
          </a:p>
          <a:p>
            <a:pPr fontAlgn="auto">
              <a:spcBef>
                <a:spcPts val="0"/>
              </a:spcBef>
              <a:buFont typeface="Arial"/>
              <a:buNone/>
              <a:defRPr/>
            </a:pPr>
            <a:r>
              <a:rPr lang="en-US" dirty="0" smtClean="0">
                <a:solidFill>
                  <a:srgbClr val="00B0F0"/>
                </a:solidFill>
                <a:ea typeface="+mn-ea"/>
              </a:rPr>
              <a:t>NFV adds </a:t>
            </a:r>
            <a:r>
              <a:rPr lang="en-US" dirty="0">
                <a:solidFill>
                  <a:srgbClr val="00B0F0"/>
                </a:solidFill>
                <a:ea typeface="+mn-ea"/>
              </a:rPr>
              <a:t>specific constraints </a:t>
            </a:r>
            <a:r>
              <a:rPr lang="en-US" dirty="0" smtClean="0">
                <a:solidFill>
                  <a:srgbClr val="00B0F0"/>
                </a:solidFill>
                <a:ea typeface="+mn-ea"/>
              </a:rPr>
              <a:t>driven by </a:t>
            </a:r>
            <a:r>
              <a:rPr lang="en-US" dirty="0">
                <a:solidFill>
                  <a:srgbClr val="00B0F0"/>
                </a:solidFill>
                <a:ea typeface="+mn-ea"/>
              </a:rPr>
              <a:t>network functions: </a:t>
            </a:r>
          </a:p>
          <a:p>
            <a:pPr marL="114300" lvl="1" indent="0" fontAlgn="auto">
              <a:spcBef>
                <a:spcPts val="0"/>
              </a:spcBef>
              <a:buNone/>
              <a:defRPr/>
            </a:pPr>
            <a:r>
              <a:rPr lang="en-US" dirty="0" smtClean="0">
                <a:ea typeface="+mn-ea"/>
              </a:rPr>
              <a:t>Reliability</a:t>
            </a:r>
            <a:r>
              <a:rPr lang="en-US" dirty="0">
                <a:ea typeface="+mn-ea"/>
              </a:rPr>
              <a:t>, guaranteeing the right level of </a:t>
            </a:r>
            <a:r>
              <a:rPr lang="en-US" dirty="0" smtClean="0">
                <a:ea typeface="+mn-ea"/>
              </a:rPr>
              <a:t>availability (e.g</a:t>
            </a:r>
            <a:r>
              <a:rPr lang="en-US" dirty="0">
                <a:ea typeface="+mn-ea"/>
              </a:rPr>
              <a:t>., 5 9’s)</a:t>
            </a:r>
          </a:p>
          <a:p>
            <a:pPr marL="114300" lvl="1" indent="0" fontAlgn="auto">
              <a:spcBef>
                <a:spcPts val="0"/>
              </a:spcBef>
              <a:buNone/>
              <a:defRPr/>
            </a:pPr>
            <a:r>
              <a:rPr lang="en-US" dirty="0" smtClean="0">
                <a:ea typeface="+mn-ea"/>
              </a:rPr>
              <a:t>Performance</a:t>
            </a:r>
            <a:endParaRPr lang="en-US" dirty="0">
              <a:ea typeface="+mn-ea"/>
            </a:endParaRPr>
          </a:p>
          <a:p>
            <a:pPr marL="114300" lvl="1" indent="0" fontAlgn="auto">
              <a:spcBef>
                <a:spcPts val="0"/>
              </a:spcBef>
              <a:buNone/>
              <a:defRPr/>
            </a:pPr>
            <a:r>
              <a:rPr lang="en-US" dirty="0" smtClean="0">
                <a:ea typeface="+mn-ea"/>
              </a:rPr>
              <a:t>Networking</a:t>
            </a:r>
            <a:r>
              <a:rPr lang="en-US" dirty="0">
                <a:ea typeface="+mn-ea"/>
              </a:rPr>
              <a:t>, guaranteeing the specific constraints of the network function in terms of bandwidth, </a:t>
            </a:r>
            <a:r>
              <a:rPr lang="en-US" dirty="0" smtClean="0">
                <a:ea typeface="+mn-ea"/>
              </a:rPr>
              <a:t>latency, </a:t>
            </a:r>
            <a:r>
              <a:rPr lang="en-US" dirty="0">
                <a:ea typeface="+mn-ea"/>
              </a:rPr>
              <a:t>and </a:t>
            </a:r>
            <a:r>
              <a:rPr lang="en-US" dirty="0" err="1" smtClean="0">
                <a:ea typeface="+mn-ea"/>
              </a:rPr>
              <a:t>QoS</a:t>
            </a:r>
            <a:endParaRPr lang="en-US" dirty="0" smtClean="0">
              <a:ea typeface="+mn-ea"/>
            </a:endParaRPr>
          </a:p>
          <a:p>
            <a:pPr marL="114300" lvl="1" indent="0" fontAlgn="auto">
              <a:spcBef>
                <a:spcPts val="0"/>
              </a:spcBef>
              <a:buNone/>
              <a:defRPr/>
            </a:pPr>
            <a:r>
              <a:rPr lang="en-US" dirty="0">
                <a:ea typeface="+mn-ea"/>
              </a:rPr>
              <a:t>Openness and ease of integration to support multi-vendor applications within a single environment </a:t>
            </a:r>
          </a:p>
          <a:p>
            <a:pPr lvl="1" fontAlgn="auto">
              <a:spcBef>
                <a:spcPts val="0"/>
              </a:spcBef>
              <a:defRPr/>
            </a:pPr>
            <a:endParaRPr lang="en-US" dirty="0">
              <a:ea typeface="+mn-ea"/>
            </a:endParaRPr>
          </a:p>
        </p:txBody>
      </p:sp>
    </p:spTree>
    <p:extLst>
      <p:ext uri="{BB962C8B-B14F-4D97-AF65-F5344CB8AC3E}">
        <p14:creationId xmlns:p14="http://schemas.microsoft.com/office/powerpoint/2010/main" xmlns="" val="3093380738"/>
      </p:ext>
    </p:extLst>
  </p:cSld>
  <p:clrMapOvr>
    <a:masterClrMapping/>
  </p:clrMapOvr>
  <p:transition>
    <p:cut/>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 name="Rectangle 16"/>
          <p:cNvSpPr>
            <a:spLocks noChangeArrowheads="1"/>
          </p:cNvSpPr>
          <p:nvPr/>
        </p:nvSpPr>
        <p:spPr bwMode="auto">
          <a:xfrm>
            <a:off x="464359" y="187956"/>
            <a:ext cx="11017796" cy="954095"/>
          </a:xfrm>
          <a:prstGeom prst="rect">
            <a:avLst/>
          </a:prstGeom>
          <a:noFill/>
          <a:ln w="9525">
            <a:noFill/>
            <a:miter lim="800000"/>
            <a:headEnd/>
            <a:tailEnd/>
          </a:ln>
        </p:spPr>
        <p:txBody>
          <a:bodyPr wrap="square" lIns="91428" tIns="45714" rIns="91428" bIns="45714">
            <a:spAutoFit/>
          </a:bodyPr>
          <a:lstStyle/>
          <a:p>
            <a:pPr marL="0" lvl="1" eaLnBrk="0" hangingPunct="0">
              <a:spcAft>
                <a:spcPts val="607"/>
              </a:spcAft>
              <a:buClr>
                <a:srgbClr val="6639B7"/>
              </a:buClr>
            </a:pPr>
            <a:r>
              <a:rPr lang="en-US" sz="2800" b="1" dirty="0" smtClean="0">
                <a:solidFill>
                  <a:srgbClr val="000000"/>
                </a:solidFill>
              </a:rPr>
              <a:t>CLOUD NETWORK VISION</a:t>
            </a:r>
            <a:r>
              <a:rPr lang="en-US" sz="2800" dirty="0" smtClean="0">
                <a:solidFill>
                  <a:srgbClr val="000000"/>
                </a:solidFill>
              </a:rPr>
              <a:t/>
            </a:r>
            <a:br>
              <a:rPr lang="en-US" sz="2800" dirty="0" smtClean="0">
                <a:solidFill>
                  <a:srgbClr val="000000"/>
                </a:solidFill>
              </a:rPr>
            </a:br>
            <a:r>
              <a:rPr lang="en-US" sz="2800" dirty="0" smtClean="0">
                <a:solidFill>
                  <a:srgbClr val="000000"/>
                </a:solidFill>
              </a:rPr>
              <a:t>Three Pillars of the Future Network</a:t>
            </a:r>
            <a:endParaRPr lang="en-US" sz="2600" b="1" dirty="0">
              <a:solidFill>
                <a:srgbClr val="000000"/>
              </a:solidFill>
              <a:latin typeface="Tahoma"/>
            </a:endParaRPr>
          </a:p>
        </p:txBody>
      </p:sp>
      <p:sp>
        <p:nvSpPr>
          <p:cNvPr id="90" name="Content Placeholder 604"/>
          <p:cNvSpPr txBox="1">
            <a:spLocks/>
          </p:cNvSpPr>
          <p:nvPr/>
        </p:nvSpPr>
        <p:spPr bwMode="auto">
          <a:xfrm>
            <a:off x="7242775" y="1296758"/>
            <a:ext cx="4476479" cy="4525963"/>
          </a:xfrm>
          <a:prstGeom prst="rect">
            <a:avLst/>
          </a:prstGeom>
          <a:noFill/>
          <a:ln w="9525" algn="ctr">
            <a:noFill/>
            <a:miter lim="800000"/>
            <a:headEnd/>
            <a:tailEnd/>
          </a:ln>
        </p:spPr>
        <p:txBody>
          <a:bodyPr vert="horz" wrap="square" lIns="91440" tIns="45720" rIns="91440" bIns="45720" numCol="1" anchor="t" anchorCtr="0" compatLnSpc="1">
            <a:prstTxWarp prst="textNoShape">
              <a:avLst/>
            </a:prstTxWarp>
          </a:bodyPr>
          <a:lstStyle/>
          <a:p>
            <a:pPr marL="914400" lvl="1" indent="-457200" eaLnBrk="0" hangingPunct="0">
              <a:spcBef>
                <a:spcPct val="20000"/>
              </a:spcBef>
              <a:spcAft>
                <a:spcPct val="30000"/>
              </a:spcAft>
              <a:buClr>
                <a:srgbClr val="404040"/>
              </a:buClr>
              <a:buFont typeface="+mj-lt"/>
              <a:buAutoNum type="arabicPeriod"/>
              <a:defRPr/>
            </a:pPr>
            <a:r>
              <a:rPr lang="en-US" sz="1600" b="1" kern="0" dirty="0" smtClean="0">
                <a:solidFill>
                  <a:srgbClr val="34B4E4">
                    <a:lumMod val="75000"/>
                  </a:srgbClr>
                </a:solidFill>
                <a:latin typeface="Trebuchet MS" pitchFamily="34" charset="0"/>
              </a:rPr>
              <a:t>Flexible Virtualized Network Functions </a:t>
            </a:r>
            <a:r>
              <a:rPr lang="en-US" sz="1600" kern="0" dirty="0" smtClean="0">
                <a:solidFill>
                  <a:srgbClr val="000000"/>
                </a:solidFill>
                <a:latin typeface="Trebuchet MS" pitchFamily="34" charset="0"/>
              </a:rPr>
              <a:t>running on an IT infrastructure (augmented by high performance dedicated functions as appropriate)</a:t>
            </a:r>
          </a:p>
          <a:p>
            <a:pPr marL="914400" lvl="1" indent="-457200" eaLnBrk="0" hangingPunct="0">
              <a:spcBef>
                <a:spcPct val="20000"/>
              </a:spcBef>
              <a:spcAft>
                <a:spcPct val="30000"/>
              </a:spcAft>
              <a:buClr>
                <a:srgbClr val="404040"/>
              </a:buClr>
              <a:buFont typeface="+mj-lt"/>
              <a:buAutoNum type="arabicPeriod"/>
              <a:defRPr/>
            </a:pPr>
            <a:r>
              <a:rPr lang="en-US" sz="1600" kern="0" dirty="0" smtClean="0">
                <a:solidFill>
                  <a:srgbClr val="000000"/>
                </a:solidFill>
                <a:latin typeface="Trebuchet MS" pitchFamily="34" charset="0"/>
              </a:rPr>
              <a:t>End to end </a:t>
            </a:r>
            <a:r>
              <a:rPr lang="en-US" sz="1600" b="1" kern="0" dirty="0" smtClean="0">
                <a:solidFill>
                  <a:srgbClr val="34B4E4">
                    <a:lumMod val="75000"/>
                  </a:srgbClr>
                </a:solidFill>
                <a:latin typeface="Trebuchet MS" pitchFamily="34" charset="0"/>
              </a:rPr>
              <a:t>automated cloud management</a:t>
            </a:r>
            <a:r>
              <a:rPr lang="en-US" sz="1600" kern="0" dirty="0" smtClean="0">
                <a:solidFill>
                  <a:srgbClr val="000000"/>
                </a:solidFill>
                <a:latin typeface="Trebuchet MS" pitchFamily="34" charset="0"/>
              </a:rPr>
              <a:t>, maximizing flexibility and efficiency of applications</a:t>
            </a:r>
            <a:endParaRPr lang="en-US" sz="1200" kern="0" dirty="0" smtClean="0">
              <a:solidFill>
                <a:srgbClr val="000000"/>
              </a:solidFill>
              <a:latin typeface="Trebuchet MS" pitchFamily="34" charset="0"/>
            </a:endParaRPr>
          </a:p>
          <a:p>
            <a:pPr marL="971550" lvl="1" indent="-514350" eaLnBrk="0" hangingPunct="0">
              <a:spcBef>
                <a:spcPct val="20000"/>
              </a:spcBef>
              <a:spcAft>
                <a:spcPct val="30000"/>
              </a:spcAft>
              <a:buClr>
                <a:srgbClr val="404040"/>
              </a:buClr>
              <a:buFont typeface="+mj-lt"/>
              <a:buAutoNum type="arabicPeriod"/>
              <a:defRPr/>
            </a:pPr>
            <a:r>
              <a:rPr lang="en-US" sz="1600" b="1" kern="0" dirty="0" smtClean="0">
                <a:solidFill>
                  <a:srgbClr val="34B4E4">
                    <a:lumMod val="75000"/>
                  </a:srgbClr>
                </a:solidFill>
                <a:latin typeface="Trebuchet MS" pitchFamily="34" charset="0"/>
              </a:rPr>
              <a:t>SDN</a:t>
            </a:r>
            <a:r>
              <a:rPr lang="en-US" sz="1600" kern="0" dirty="0" smtClean="0">
                <a:solidFill>
                  <a:srgbClr val="000000"/>
                </a:solidFill>
                <a:latin typeface="Trebuchet MS" pitchFamily="34" charset="0"/>
              </a:rPr>
              <a:t>, to enable </a:t>
            </a:r>
            <a:r>
              <a:rPr lang="en-US" sz="1600" b="1" kern="0" dirty="0" smtClean="0">
                <a:solidFill>
                  <a:srgbClr val="34B4E4">
                    <a:lumMod val="75000"/>
                  </a:srgbClr>
                </a:solidFill>
                <a:latin typeface="Trebuchet MS" pitchFamily="34" charset="0"/>
              </a:rPr>
              <a:t>dynamic consumption and programmability</a:t>
            </a:r>
            <a:r>
              <a:rPr lang="en-US" sz="1600" kern="0" dirty="0" smtClean="0">
                <a:solidFill>
                  <a:srgbClr val="000000"/>
                </a:solidFill>
                <a:latin typeface="Trebuchet MS" pitchFamily="34" charset="0"/>
              </a:rPr>
              <a:t> of the underlying DC network and transport infrastructure</a:t>
            </a:r>
            <a:endParaRPr lang="en-US" sz="1200" kern="0" dirty="0">
              <a:solidFill>
                <a:srgbClr val="000000"/>
              </a:solidFill>
              <a:latin typeface="Trebuchet MS" pitchFamily="34" charset="0"/>
            </a:endParaRPr>
          </a:p>
        </p:txBody>
      </p:sp>
      <p:sp>
        <p:nvSpPr>
          <p:cNvPr id="94" name="TextBox 48"/>
          <p:cNvSpPr txBox="1"/>
          <p:nvPr>
            <p:custDataLst>
              <p:tags r:id="rId1"/>
            </p:custDataLst>
          </p:nvPr>
        </p:nvSpPr>
        <p:spPr>
          <a:xfrm>
            <a:off x="0" y="5778359"/>
            <a:ext cx="11887200" cy="367298"/>
          </a:xfrm>
          <a:prstGeom prst="rect">
            <a:avLst/>
          </a:prstGeom>
          <a:solidFill>
            <a:srgbClr val="002060"/>
          </a:solidFill>
          <a:ln>
            <a:noFill/>
          </a:ln>
        </p:spPr>
        <p:style>
          <a:lnRef idx="1">
            <a:schemeClr val="accent5"/>
          </a:lnRef>
          <a:fillRef idx="2">
            <a:schemeClr val="accent5"/>
          </a:fillRef>
          <a:effectRef idx="1">
            <a:schemeClr val="accent5"/>
          </a:effectRef>
          <a:fontRef idx="minor">
            <a:schemeClr val="dk1"/>
          </a:fontRef>
        </p:style>
        <p:txBody>
          <a:bodyPr wrap="square" lIns="119904" tIns="59953" rIns="119904" bIns="59953">
            <a:spAutoFit/>
          </a:bodyPr>
          <a:lstStyle/>
          <a:p>
            <a:pPr marL="449713" indent="-449713" algn="ctr">
              <a:spcAft>
                <a:spcPts val="393"/>
              </a:spcAft>
              <a:defRPr/>
            </a:pPr>
            <a:r>
              <a:rPr lang="en-US" sz="1600" b="1" dirty="0" smtClean="0">
                <a:solidFill>
                  <a:srgbClr val="FFFFFF"/>
                </a:solidFill>
                <a:cs typeface="Tahoma" pitchFamily="34" charset="0"/>
              </a:rPr>
              <a:t>MASSIVE PARADIGM SHIFT FROM CLOSED, STATIC CONFIGURATION TO OPEN, DYNAMIC ADAPTATION</a:t>
            </a:r>
            <a:endParaRPr lang="en-US" sz="1600" b="1" dirty="0">
              <a:solidFill>
                <a:srgbClr val="FFFFFF"/>
              </a:solidFill>
              <a:cs typeface="Tahoma" pitchFamily="34" charset="0"/>
            </a:endParaRPr>
          </a:p>
        </p:txBody>
      </p:sp>
      <p:grpSp>
        <p:nvGrpSpPr>
          <p:cNvPr id="2" name="Group 200"/>
          <p:cNvGrpSpPr/>
          <p:nvPr/>
        </p:nvGrpSpPr>
        <p:grpSpPr>
          <a:xfrm>
            <a:off x="141937" y="1175316"/>
            <a:ext cx="7558130" cy="4430404"/>
            <a:chOff x="1138590" y="1175316"/>
            <a:chExt cx="6035700" cy="4430404"/>
          </a:xfrm>
        </p:grpSpPr>
        <p:sp>
          <p:nvSpPr>
            <p:cNvPr id="202" name="Rounded Rectangle 201"/>
            <p:cNvSpPr/>
            <p:nvPr/>
          </p:nvSpPr>
          <p:spPr bwMode="auto">
            <a:xfrm>
              <a:off x="2563683" y="2064537"/>
              <a:ext cx="4243388" cy="3166534"/>
            </a:xfrm>
            <a:prstGeom prst="roundRect">
              <a:avLst>
                <a:gd name="adj" fmla="val 11918"/>
              </a:avLst>
            </a:prstGeom>
            <a:solidFill>
              <a:srgbClr val="FFFFFF">
                <a:lumMod val="95000"/>
              </a:srgbClr>
            </a:solidFill>
            <a:ln w="25400" cap="flat" cmpd="sng" algn="ctr">
              <a:solidFill>
                <a:srgbClr val="FFFFFF">
                  <a:lumMod val="85000"/>
                </a:srgbClr>
              </a:solidFill>
              <a:prstDash val="solid"/>
            </a:ln>
            <a:effectLst/>
          </p:spPr>
          <p:txBody>
            <a:bodyPr anchor="ctr"/>
            <a:lstStyle/>
            <a:p>
              <a:pPr algn="ctr" fontAlgn="auto">
                <a:spcBef>
                  <a:spcPts val="0"/>
                </a:spcBef>
                <a:spcAft>
                  <a:spcPts val="0"/>
                </a:spcAft>
                <a:defRPr/>
              </a:pPr>
              <a:endParaRPr lang="en-CA" kern="0">
                <a:solidFill>
                  <a:srgbClr val="FFFFFF"/>
                </a:solidFill>
                <a:latin typeface="Trebuchet MS"/>
              </a:endParaRPr>
            </a:p>
          </p:txBody>
        </p:sp>
        <p:sp>
          <p:nvSpPr>
            <p:cNvPr id="203" name="Freeform 5"/>
            <p:cNvSpPr>
              <a:spLocks/>
            </p:cNvSpPr>
            <p:nvPr/>
          </p:nvSpPr>
          <p:spPr bwMode="auto">
            <a:xfrm>
              <a:off x="3537936" y="3569487"/>
              <a:ext cx="2312988" cy="1280584"/>
            </a:xfrm>
            <a:custGeom>
              <a:avLst/>
              <a:gdLst/>
              <a:ahLst/>
              <a:cxnLst>
                <a:cxn ang="0">
                  <a:pos x="868" y="243"/>
                </a:cxn>
                <a:cxn ang="0">
                  <a:pos x="736" y="147"/>
                </a:cxn>
                <a:cxn ang="0">
                  <a:pos x="588" y="0"/>
                </a:cxn>
                <a:cxn ang="0">
                  <a:pos x="453" y="87"/>
                </a:cxn>
                <a:cxn ang="0">
                  <a:pos x="169" y="277"/>
                </a:cxn>
                <a:cxn ang="0">
                  <a:pos x="0" y="424"/>
                </a:cxn>
                <a:cxn ang="0">
                  <a:pos x="263" y="581"/>
                </a:cxn>
                <a:cxn ang="0">
                  <a:pos x="430" y="545"/>
                </a:cxn>
                <a:cxn ang="0">
                  <a:pos x="591" y="635"/>
                </a:cxn>
                <a:cxn ang="0">
                  <a:pos x="758" y="534"/>
                </a:cxn>
                <a:cxn ang="0">
                  <a:pos x="776" y="535"/>
                </a:cxn>
                <a:cxn ang="0">
                  <a:pos x="810" y="533"/>
                </a:cxn>
                <a:cxn ang="0">
                  <a:pos x="844" y="535"/>
                </a:cxn>
                <a:cxn ang="0">
                  <a:pos x="1088" y="388"/>
                </a:cxn>
                <a:cxn ang="0">
                  <a:pos x="868" y="243"/>
                </a:cxn>
              </a:cxnLst>
              <a:rect l="0" t="0" r="r" b="b"/>
              <a:pathLst>
                <a:path w="1088" h="635">
                  <a:moveTo>
                    <a:pt x="868" y="243"/>
                  </a:moveTo>
                  <a:cubicBezTo>
                    <a:pt x="848" y="189"/>
                    <a:pt x="797" y="150"/>
                    <a:pt x="736" y="147"/>
                  </a:cubicBezTo>
                  <a:cubicBezTo>
                    <a:pt x="735" y="66"/>
                    <a:pt x="669" y="0"/>
                    <a:pt x="588" y="0"/>
                  </a:cubicBezTo>
                  <a:cubicBezTo>
                    <a:pt x="528" y="0"/>
                    <a:pt x="476" y="36"/>
                    <a:pt x="453" y="87"/>
                  </a:cubicBezTo>
                  <a:cubicBezTo>
                    <a:pt x="420" y="61"/>
                    <a:pt x="177" y="0"/>
                    <a:pt x="169" y="277"/>
                  </a:cubicBezTo>
                  <a:cubicBezTo>
                    <a:pt x="70" y="299"/>
                    <a:pt x="0" y="356"/>
                    <a:pt x="0" y="424"/>
                  </a:cubicBezTo>
                  <a:cubicBezTo>
                    <a:pt x="0" y="510"/>
                    <a:pt x="118" y="581"/>
                    <a:pt x="263" y="581"/>
                  </a:cubicBezTo>
                  <a:cubicBezTo>
                    <a:pt x="327" y="581"/>
                    <a:pt x="385" y="567"/>
                    <a:pt x="430" y="545"/>
                  </a:cubicBezTo>
                  <a:cubicBezTo>
                    <a:pt x="460" y="598"/>
                    <a:pt x="521" y="635"/>
                    <a:pt x="591" y="635"/>
                  </a:cubicBezTo>
                  <a:cubicBezTo>
                    <a:pt x="667" y="635"/>
                    <a:pt x="731" y="593"/>
                    <a:pt x="758" y="534"/>
                  </a:cubicBezTo>
                  <a:cubicBezTo>
                    <a:pt x="764" y="534"/>
                    <a:pt x="770" y="535"/>
                    <a:pt x="776" y="535"/>
                  </a:cubicBezTo>
                  <a:cubicBezTo>
                    <a:pt x="787" y="535"/>
                    <a:pt x="799" y="534"/>
                    <a:pt x="810" y="533"/>
                  </a:cubicBezTo>
                  <a:cubicBezTo>
                    <a:pt x="821" y="534"/>
                    <a:pt x="833" y="535"/>
                    <a:pt x="844" y="535"/>
                  </a:cubicBezTo>
                  <a:cubicBezTo>
                    <a:pt x="979" y="535"/>
                    <a:pt x="1088" y="469"/>
                    <a:pt x="1088" y="388"/>
                  </a:cubicBezTo>
                  <a:cubicBezTo>
                    <a:pt x="1088" y="312"/>
                    <a:pt x="991" y="250"/>
                    <a:pt x="868" y="243"/>
                  </a:cubicBezTo>
                  <a:close/>
                </a:path>
              </a:pathLst>
            </a:custGeom>
            <a:solidFill>
              <a:srgbClr val="34B233">
                <a:lumMod val="20000"/>
                <a:lumOff val="80000"/>
                <a:alpha val="67000"/>
              </a:srgbClr>
            </a:solidFill>
            <a:ln w="9525" cap="flat" cmpd="sng" algn="ctr">
              <a:noFill/>
              <a:prstDash val="solid"/>
              <a:headEnd/>
              <a:tailEnd/>
            </a:ln>
            <a:effectLst>
              <a:outerShdw blurRad="50800" dist="38100" algn="l" rotWithShape="0">
                <a:prstClr val="black">
                  <a:alpha val="40000"/>
                </a:prstClr>
              </a:outerShdw>
            </a:effectLst>
          </p:spPr>
          <p:txBody>
            <a:bodyPr lIns="69686" tIns="34843" rIns="69686" bIns="34843"/>
            <a:lstStyle/>
            <a:p>
              <a:pPr fontAlgn="auto">
                <a:spcBef>
                  <a:spcPts val="0"/>
                </a:spcBef>
                <a:spcAft>
                  <a:spcPts val="0"/>
                </a:spcAft>
                <a:defRPr/>
              </a:pPr>
              <a:endParaRPr lang="en-US" sz="1200" kern="0">
                <a:solidFill>
                  <a:srgbClr val="FFFFFF"/>
                </a:solidFill>
                <a:latin typeface="Trebuchet MS"/>
              </a:endParaRPr>
            </a:p>
          </p:txBody>
        </p:sp>
        <p:sp>
          <p:nvSpPr>
            <p:cNvPr id="204" name="Rectangle 16"/>
            <p:cNvSpPr>
              <a:spLocks noChangeArrowheads="1"/>
            </p:cNvSpPr>
            <p:nvPr/>
          </p:nvSpPr>
          <p:spPr bwMode="auto">
            <a:xfrm>
              <a:off x="1138590" y="3886150"/>
              <a:ext cx="1392440" cy="716697"/>
            </a:xfrm>
            <a:prstGeom prst="rect">
              <a:avLst/>
            </a:prstGeom>
            <a:noFill/>
            <a:ln w="9525">
              <a:noFill/>
              <a:miter lim="800000"/>
              <a:headEnd/>
              <a:tailEnd/>
            </a:ln>
          </p:spPr>
          <p:txBody>
            <a:bodyPr wrap="square" lIns="69686" tIns="34843" rIns="69686" bIns="34843">
              <a:spAutoFit/>
            </a:bodyPr>
            <a:lstStyle/>
            <a:p>
              <a:pPr marL="0" lvl="1" algn="ctr" eaLnBrk="0" fontAlgn="auto" hangingPunct="0">
                <a:spcBef>
                  <a:spcPts val="0"/>
                </a:spcBef>
                <a:spcAft>
                  <a:spcPts val="463"/>
                </a:spcAft>
                <a:buClr>
                  <a:srgbClr val="6639B7"/>
                </a:buClr>
                <a:defRPr/>
              </a:pPr>
              <a:r>
                <a:rPr lang="en-US" sz="1400" kern="0" dirty="0">
                  <a:solidFill>
                    <a:srgbClr val="000000"/>
                  </a:solidFill>
                </a:rPr>
                <a:t>Open, </a:t>
              </a:r>
              <a:br>
                <a:rPr lang="en-US" sz="1400" kern="0" dirty="0">
                  <a:solidFill>
                    <a:srgbClr val="000000"/>
                  </a:solidFill>
                </a:rPr>
              </a:br>
              <a:r>
                <a:rPr lang="en-US" sz="1400" kern="0" dirty="0">
                  <a:solidFill>
                    <a:srgbClr val="000000"/>
                  </a:solidFill>
                </a:rPr>
                <a:t>distributed cloud infrastructure</a:t>
              </a:r>
            </a:p>
          </p:txBody>
        </p:sp>
        <p:sp>
          <p:nvSpPr>
            <p:cNvPr id="205" name="Rectangle 16"/>
            <p:cNvSpPr>
              <a:spLocks noChangeArrowheads="1"/>
            </p:cNvSpPr>
            <p:nvPr/>
          </p:nvSpPr>
          <p:spPr bwMode="auto">
            <a:xfrm>
              <a:off x="1237768" y="1705153"/>
              <a:ext cx="1287082" cy="501254"/>
            </a:xfrm>
            <a:prstGeom prst="rect">
              <a:avLst/>
            </a:prstGeom>
            <a:noFill/>
            <a:ln w="9525">
              <a:noFill/>
              <a:miter lim="800000"/>
              <a:headEnd/>
              <a:tailEnd/>
            </a:ln>
          </p:spPr>
          <p:txBody>
            <a:bodyPr wrap="square" lIns="69686" tIns="34843" rIns="69686" bIns="34843">
              <a:spAutoFit/>
            </a:bodyPr>
            <a:lstStyle/>
            <a:p>
              <a:pPr marL="0" lvl="1" algn="ctr" eaLnBrk="0" fontAlgn="auto" hangingPunct="0">
                <a:spcBef>
                  <a:spcPts val="0"/>
                </a:spcBef>
                <a:spcAft>
                  <a:spcPts val="463"/>
                </a:spcAft>
                <a:buClr>
                  <a:srgbClr val="6639B7"/>
                </a:buClr>
                <a:defRPr/>
              </a:pPr>
              <a:r>
                <a:rPr lang="en-US" sz="1400" kern="0" dirty="0">
                  <a:solidFill>
                    <a:srgbClr val="000000"/>
                  </a:solidFill>
                </a:rPr>
                <a:t>Cloud services  &amp; capabilities</a:t>
              </a:r>
            </a:p>
          </p:txBody>
        </p:sp>
        <p:sp>
          <p:nvSpPr>
            <p:cNvPr id="206" name="Rectangle 16"/>
            <p:cNvSpPr>
              <a:spLocks noChangeArrowheads="1"/>
            </p:cNvSpPr>
            <p:nvPr/>
          </p:nvSpPr>
          <p:spPr bwMode="auto">
            <a:xfrm>
              <a:off x="1138590" y="2623729"/>
              <a:ext cx="1504575" cy="716697"/>
            </a:xfrm>
            <a:prstGeom prst="rect">
              <a:avLst/>
            </a:prstGeom>
            <a:noFill/>
            <a:ln w="9525">
              <a:noFill/>
              <a:miter lim="800000"/>
              <a:headEnd/>
              <a:tailEnd/>
            </a:ln>
          </p:spPr>
          <p:txBody>
            <a:bodyPr wrap="square" lIns="69686" tIns="34843" rIns="69686" bIns="34843">
              <a:spAutoFit/>
            </a:bodyPr>
            <a:lstStyle/>
            <a:p>
              <a:pPr marL="0" lvl="1" algn="ctr" eaLnBrk="0" fontAlgn="auto" hangingPunct="0">
                <a:spcBef>
                  <a:spcPts val="0"/>
                </a:spcBef>
                <a:spcAft>
                  <a:spcPts val="463"/>
                </a:spcAft>
                <a:buClr>
                  <a:srgbClr val="6639B7"/>
                </a:buClr>
                <a:defRPr/>
              </a:pPr>
              <a:r>
                <a:rPr lang="en-US" sz="1400" kern="0" dirty="0">
                  <a:solidFill>
                    <a:srgbClr val="000000"/>
                  </a:solidFill>
                </a:rPr>
                <a:t>Cloud </a:t>
              </a:r>
              <a:br>
                <a:rPr lang="en-US" sz="1400" kern="0" dirty="0">
                  <a:solidFill>
                    <a:srgbClr val="000000"/>
                  </a:solidFill>
                </a:rPr>
              </a:br>
              <a:r>
                <a:rPr lang="en-US" sz="1400" kern="0" dirty="0">
                  <a:solidFill>
                    <a:srgbClr val="000000"/>
                  </a:solidFill>
                </a:rPr>
                <a:t>intelligence </a:t>
              </a:r>
              <a:br>
                <a:rPr lang="en-US" sz="1400" kern="0" dirty="0">
                  <a:solidFill>
                    <a:srgbClr val="000000"/>
                  </a:solidFill>
                </a:rPr>
              </a:br>
              <a:r>
                <a:rPr lang="en-US" sz="1400" kern="0" dirty="0">
                  <a:solidFill>
                    <a:srgbClr val="000000"/>
                  </a:solidFill>
                </a:rPr>
                <a:t>&amp; control</a:t>
              </a:r>
            </a:p>
          </p:txBody>
        </p:sp>
        <p:sp>
          <p:nvSpPr>
            <p:cNvPr id="207" name="Rectangle 206"/>
            <p:cNvSpPr/>
            <p:nvPr/>
          </p:nvSpPr>
          <p:spPr bwMode="auto">
            <a:xfrm>
              <a:off x="4335310" y="4054480"/>
              <a:ext cx="732749" cy="276999"/>
            </a:xfrm>
            <a:prstGeom prst="rect">
              <a:avLst/>
            </a:prstGeom>
            <a:noFill/>
          </p:spPr>
          <p:txBody>
            <a:bodyPr>
              <a:spAutoFit/>
            </a:bodyPr>
            <a:lstStyle/>
            <a:p>
              <a:pPr algn="ctr" fontAlgn="auto">
                <a:spcBef>
                  <a:spcPts val="0"/>
                </a:spcBef>
                <a:spcAft>
                  <a:spcPts val="0"/>
                </a:spcAft>
                <a:defRPr/>
              </a:pPr>
              <a:r>
                <a:rPr lang="en-US" sz="1200" b="1" kern="0" cap="all" dirty="0">
                  <a:ln w="9000" cmpd="sng">
                    <a:solidFill>
                      <a:srgbClr val="00549F">
                        <a:shade val="50000"/>
                        <a:satMod val="120000"/>
                      </a:srgbClr>
                    </a:solidFill>
                    <a:prstDash val="solid"/>
                  </a:ln>
                  <a:gradFill>
                    <a:gsLst>
                      <a:gs pos="0">
                        <a:srgbClr val="00549F">
                          <a:shade val="20000"/>
                          <a:satMod val="245000"/>
                        </a:srgbClr>
                      </a:gs>
                      <a:gs pos="43000">
                        <a:srgbClr val="00549F">
                          <a:satMod val="255000"/>
                        </a:srgbClr>
                      </a:gs>
                      <a:gs pos="48000">
                        <a:srgbClr val="00549F">
                          <a:shade val="85000"/>
                          <a:satMod val="255000"/>
                        </a:srgbClr>
                      </a:gs>
                      <a:gs pos="100000">
                        <a:srgbClr val="00549F">
                          <a:shade val="20000"/>
                          <a:satMod val="245000"/>
                        </a:srgbClr>
                      </a:gs>
                    </a:gsLst>
                    <a:lin ang="5400000"/>
                  </a:gradFill>
                  <a:effectLst>
                    <a:reflection blurRad="12700" stA="28000" endPos="45000" dist="1000" dir="5400000" sy="-100000" algn="bl" rotWithShape="0"/>
                  </a:effectLst>
                </a:rPr>
                <a:t>SDN</a:t>
              </a:r>
            </a:p>
          </p:txBody>
        </p:sp>
        <p:grpSp>
          <p:nvGrpSpPr>
            <p:cNvPr id="3" name="Group 334"/>
            <p:cNvGrpSpPr>
              <a:grpSpLocks/>
            </p:cNvGrpSpPr>
            <p:nvPr/>
          </p:nvGrpSpPr>
          <p:grpSpPr bwMode="auto">
            <a:xfrm>
              <a:off x="2747325" y="5143841"/>
              <a:ext cx="3894607" cy="461879"/>
              <a:chOff x="2571205" y="4046488"/>
              <a:chExt cx="3741542" cy="346364"/>
            </a:xfrm>
          </p:grpSpPr>
          <p:sp>
            <p:nvSpPr>
              <p:cNvPr id="317" name="Rounded Rectangle 316"/>
              <p:cNvSpPr/>
              <p:nvPr/>
            </p:nvSpPr>
            <p:spPr>
              <a:xfrm>
                <a:off x="2571240" y="4046823"/>
                <a:ext cx="3741091" cy="346029"/>
              </a:xfrm>
              <a:prstGeom prst="roundRect">
                <a:avLst/>
              </a:prstGeom>
              <a:gradFill rotWithShape="1">
                <a:gsLst>
                  <a:gs pos="0">
                    <a:srgbClr val="00B9E1">
                      <a:tint val="50000"/>
                      <a:satMod val="300000"/>
                    </a:srgbClr>
                  </a:gs>
                  <a:gs pos="35000">
                    <a:srgbClr val="00B9E1">
                      <a:tint val="37000"/>
                      <a:satMod val="300000"/>
                    </a:srgbClr>
                  </a:gs>
                  <a:gs pos="100000">
                    <a:srgbClr val="00B9E1">
                      <a:tint val="15000"/>
                      <a:satMod val="350000"/>
                    </a:srgbClr>
                  </a:gs>
                </a:gsLst>
                <a:lin ang="16200000" scaled="1"/>
              </a:gradFill>
              <a:ln w="9525" cap="flat" cmpd="sng" algn="ctr">
                <a:solidFill>
                  <a:srgbClr val="00B9E1">
                    <a:shade val="95000"/>
                    <a:satMod val="105000"/>
                  </a:srgbClr>
                </a:solidFill>
                <a:prstDash val="solid"/>
              </a:ln>
              <a:effectLst>
                <a:outerShdw blurRad="40000" dist="20000" dir="5400000" rotWithShape="0">
                  <a:srgbClr val="000000">
                    <a:alpha val="38000"/>
                  </a:srgbClr>
                </a:outerShdw>
              </a:effectLst>
            </p:spPr>
            <p:txBody>
              <a:bodyPr anchor="ctr"/>
              <a:lstStyle/>
              <a:p>
                <a:pPr algn="ctr" fontAlgn="auto">
                  <a:spcBef>
                    <a:spcPts val="0"/>
                  </a:spcBef>
                  <a:spcAft>
                    <a:spcPts val="0"/>
                  </a:spcAft>
                  <a:defRPr/>
                </a:pPr>
                <a:endParaRPr lang="en-CA" kern="0">
                  <a:solidFill>
                    <a:srgbClr val="000000"/>
                  </a:solidFill>
                  <a:latin typeface="Trebuchet MS"/>
                </a:endParaRPr>
              </a:p>
            </p:txBody>
          </p:sp>
          <p:pic>
            <p:nvPicPr>
              <p:cNvPr id="318" name="Picture 56" descr="SmartPhone.png"/>
              <p:cNvPicPr>
                <a:picLocks noChangeAspect="1"/>
              </p:cNvPicPr>
              <p:nvPr/>
            </p:nvPicPr>
            <p:blipFill>
              <a:blip r:embed="rId3" cstate="print"/>
              <a:srcRect/>
              <a:stretch>
                <a:fillRect/>
              </a:stretch>
            </p:blipFill>
            <p:spPr bwMode="auto">
              <a:xfrm>
                <a:off x="5550633" y="4102988"/>
                <a:ext cx="136973" cy="228368"/>
              </a:xfrm>
              <a:prstGeom prst="rect">
                <a:avLst/>
              </a:prstGeom>
              <a:noFill/>
              <a:ln w="9525">
                <a:noFill/>
                <a:miter lim="800000"/>
                <a:headEnd/>
                <a:tailEnd/>
              </a:ln>
            </p:spPr>
          </p:pic>
          <p:sp>
            <p:nvSpPr>
              <p:cNvPr id="319" name="Freeform 98"/>
              <p:cNvSpPr>
                <a:spLocks noEditPoints="1"/>
              </p:cNvSpPr>
              <p:nvPr/>
            </p:nvSpPr>
            <p:spPr bwMode="auto">
              <a:xfrm>
                <a:off x="3097402" y="4138886"/>
                <a:ext cx="356875" cy="193649"/>
              </a:xfrm>
              <a:custGeom>
                <a:avLst/>
                <a:gdLst/>
                <a:ahLst/>
                <a:cxnLst>
                  <a:cxn ang="0">
                    <a:pos x="101" y="0"/>
                  </a:cxn>
                  <a:cxn ang="0">
                    <a:pos x="42" y="113"/>
                  </a:cxn>
                  <a:cxn ang="0">
                    <a:pos x="0" y="567"/>
                  </a:cxn>
                  <a:cxn ang="0">
                    <a:pos x="47" y="609"/>
                  </a:cxn>
                  <a:cxn ang="0">
                    <a:pos x="87" y="216"/>
                  </a:cxn>
                  <a:cxn ang="0">
                    <a:pos x="835" y="246"/>
                  </a:cxn>
                  <a:cxn ang="0">
                    <a:pos x="841" y="609"/>
                  </a:cxn>
                  <a:cxn ang="0">
                    <a:pos x="883" y="41"/>
                  </a:cxn>
                  <a:cxn ang="0">
                    <a:pos x="780" y="244"/>
                  </a:cxn>
                  <a:cxn ang="0">
                    <a:pos x="76" y="279"/>
                  </a:cxn>
                  <a:cxn ang="0">
                    <a:pos x="101" y="609"/>
                  </a:cxn>
                  <a:cxn ang="0">
                    <a:pos x="806" y="583"/>
                  </a:cxn>
                  <a:cxn ang="0">
                    <a:pos x="780" y="244"/>
                  </a:cxn>
                  <a:cxn ang="0">
                    <a:pos x="70" y="40"/>
                  </a:cxn>
                  <a:cxn ang="0">
                    <a:pos x="15" y="40"/>
                  </a:cxn>
                  <a:cxn ang="0">
                    <a:pos x="241" y="389"/>
                  </a:cxn>
                  <a:cxn ang="0">
                    <a:pos x="191" y="322"/>
                  </a:cxn>
                  <a:cxn ang="0">
                    <a:pos x="241" y="389"/>
                  </a:cxn>
                  <a:cxn ang="0">
                    <a:pos x="270" y="172"/>
                  </a:cxn>
                  <a:cxn ang="0">
                    <a:pos x="320" y="105"/>
                  </a:cxn>
                  <a:cxn ang="0">
                    <a:pos x="454" y="172"/>
                  </a:cxn>
                  <a:cxn ang="0">
                    <a:pos x="405" y="105"/>
                  </a:cxn>
                  <a:cxn ang="0">
                    <a:pos x="454" y="172"/>
                  </a:cxn>
                  <a:cxn ang="0">
                    <a:pos x="679" y="172"/>
                  </a:cxn>
                  <a:cxn ang="0">
                    <a:pos x="728" y="105"/>
                  </a:cxn>
                  <a:cxn ang="0">
                    <a:pos x="241" y="505"/>
                  </a:cxn>
                  <a:cxn ang="0">
                    <a:pos x="191" y="437"/>
                  </a:cxn>
                  <a:cxn ang="0">
                    <a:pos x="241" y="505"/>
                  </a:cxn>
                  <a:cxn ang="0">
                    <a:pos x="303" y="389"/>
                  </a:cxn>
                  <a:cxn ang="0">
                    <a:pos x="352" y="322"/>
                  </a:cxn>
                  <a:cxn ang="0">
                    <a:pos x="464" y="389"/>
                  </a:cxn>
                  <a:cxn ang="0">
                    <a:pos x="414" y="322"/>
                  </a:cxn>
                  <a:cxn ang="0">
                    <a:pos x="464" y="389"/>
                  </a:cxn>
                  <a:cxn ang="0">
                    <a:pos x="526" y="505"/>
                  </a:cxn>
                  <a:cxn ang="0">
                    <a:pos x="575" y="437"/>
                  </a:cxn>
                  <a:cxn ang="0">
                    <a:pos x="687" y="505"/>
                  </a:cxn>
                  <a:cxn ang="0">
                    <a:pos x="637" y="437"/>
                  </a:cxn>
                  <a:cxn ang="0">
                    <a:pos x="687" y="505"/>
                  </a:cxn>
                </a:cxnLst>
                <a:rect l="0" t="0" r="r" b="b"/>
                <a:pathLst>
                  <a:path w="883" h="609">
                    <a:moveTo>
                      <a:pt x="848" y="0"/>
                    </a:moveTo>
                    <a:cubicBezTo>
                      <a:pt x="101" y="0"/>
                      <a:pt x="101" y="0"/>
                      <a:pt x="101" y="0"/>
                    </a:cubicBezTo>
                    <a:cubicBezTo>
                      <a:pt x="109" y="11"/>
                      <a:pt x="114" y="26"/>
                      <a:pt x="114" y="41"/>
                    </a:cubicBezTo>
                    <a:cubicBezTo>
                      <a:pt x="114" y="81"/>
                      <a:pt x="82" y="113"/>
                      <a:pt x="42" y="113"/>
                    </a:cubicBezTo>
                    <a:cubicBezTo>
                      <a:pt x="26" y="113"/>
                      <a:pt x="12" y="107"/>
                      <a:pt x="0" y="99"/>
                    </a:cubicBezTo>
                    <a:cubicBezTo>
                      <a:pt x="0" y="567"/>
                      <a:pt x="0" y="567"/>
                      <a:pt x="0" y="567"/>
                    </a:cubicBezTo>
                    <a:cubicBezTo>
                      <a:pt x="0" y="590"/>
                      <a:pt x="19" y="609"/>
                      <a:pt x="41" y="609"/>
                    </a:cubicBezTo>
                    <a:cubicBezTo>
                      <a:pt x="47" y="609"/>
                      <a:pt x="47" y="609"/>
                      <a:pt x="47" y="609"/>
                    </a:cubicBezTo>
                    <a:cubicBezTo>
                      <a:pt x="47" y="257"/>
                      <a:pt x="47" y="257"/>
                      <a:pt x="47" y="257"/>
                    </a:cubicBezTo>
                    <a:cubicBezTo>
                      <a:pt x="49" y="227"/>
                      <a:pt x="54" y="216"/>
                      <a:pt x="87" y="216"/>
                    </a:cubicBezTo>
                    <a:cubicBezTo>
                      <a:pt x="806" y="216"/>
                      <a:pt x="806" y="216"/>
                      <a:pt x="806" y="216"/>
                    </a:cubicBezTo>
                    <a:cubicBezTo>
                      <a:pt x="822" y="216"/>
                      <a:pt x="835" y="229"/>
                      <a:pt x="835" y="246"/>
                    </a:cubicBezTo>
                    <a:cubicBezTo>
                      <a:pt x="835" y="609"/>
                      <a:pt x="835" y="609"/>
                      <a:pt x="835" y="609"/>
                    </a:cubicBezTo>
                    <a:cubicBezTo>
                      <a:pt x="841" y="609"/>
                      <a:pt x="841" y="609"/>
                      <a:pt x="841" y="609"/>
                    </a:cubicBezTo>
                    <a:cubicBezTo>
                      <a:pt x="864" y="609"/>
                      <a:pt x="883" y="590"/>
                      <a:pt x="883" y="567"/>
                    </a:cubicBezTo>
                    <a:cubicBezTo>
                      <a:pt x="883" y="41"/>
                      <a:pt x="883" y="41"/>
                      <a:pt x="883" y="41"/>
                    </a:cubicBezTo>
                    <a:cubicBezTo>
                      <a:pt x="883" y="18"/>
                      <a:pt x="871" y="0"/>
                      <a:pt x="848" y="0"/>
                    </a:cubicBezTo>
                    <a:close/>
                    <a:moveTo>
                      <a:pt x="780" y="244"/>
                    </a:moveTo>
                    <a:cubicBezTo>
                      <a:pt x="110" y="244"/>
                      <a:pt x="110" y="244"/>
                      <a:pt x="110" y="244"/>
                    </a:cubicBezTo>
                    <a:cubicBezTo>
                      <a:pt x="82" y="245"/>
                      <a:pt x="77" y="254"/>
                      <a:pt x="76" y="279"/>
                    </a:cubicBezTo>
                    <a:cubicBezTo>
                      <a:pt x="76" y="583"/>
                      <a:pt x="76" y="583"/>
                      <a:pt x="76" y="583"/>
                    </a:cubicBezTo>
                    <a:cubicBezTo>
                      <a:pt x="76" y="597"/>
                      <a:pt x="87" y="609"/>
                      <a:pt x="101" y="609"/>
                    </a:cubicBezTo>
                    <a:cubicBezTo>
                      <a:pt x="780" y="609"/>
                      <a:pt x="780" y="609"/>
                      <a:pt x="780" y="609"/>
                    </a:cubicBezTo>
                    <a:cubicBezTo>
                      <a:pt x="794" y="609"/>
                      <a:pt x="806" y="597"/>
                      <a:pt x="806" y="583"/>
                    </a:cubicBezTo>
                    <a:cubicBezTo>
                      <a:pt x="806" y="270"/>
                      <a:pt x="806" y="270"/>
                      <a:pt x="806" y="270"/>
                    </a:cubicBezTo>
                    <a:cubicBezTo>
                      <a:pt x="806" y="256"/>
                      <a:pt x="794" y="244"/>
                      <a:pt x="780" y="244"/>
                    </a:cubicBezTo>
                    <a:close/>
                    <a:moveTo>
                      <a:pt x="43" y="68"/>
                    </a:moveTo>
                    <a:cubicBezTo>
                      <a:pt x="58" y="68"/>
                      <a:pt x="70" y="55"/>
                      <a:pt x="70" y="40"/>
                    </a:cubicBezTo>
                    <a:cubicBezTo>
                      <a:pt x="70" y="25"/>
                      <a:pt x="58" y="13"/>
                      <a:pt x="43" y="13"/>
                    </a:cubicBezTo>
                    <a:cubicBezTo>
                      <a:pt x="27" y="13"/>
                      <a:pt x="15" y="25"/>
                      <a:pt x="15" y="40"/>
                    </a:cubicBezTo>
                    <a:cubicBezTo>
                      <a:pt x="15" y="55"/>
                      <a:pt x="27" y="68"/>
                      <a:pt x="43" y="68"/>
                    </a:cubicBezTo>
                    <a:close/>
                    <a:moveTo>
                      <a:pt x="241" y="389"/>
                    </a:moveTo>
                    <a:cubicBezTo>
                      <a:pt x="191" y="389"/>
                      <a:pt x="191" y="389"/>
                      <a:pt x="191" y="389"/>
                    </a:cubicBezTo>
                    <a:cubicBezTo>
                      <a:pt x="191" y="322"/>
                      <a:pt x="191" y="322"/>
                      <a:pt x="191" y="322"/>
                    </a:cubicBezTo>
                    <a:cubicBezTo>
                      <a:pt x="241" y="322"/>
                      <a:pt x="241" y="322"/>
                      <a:pt x="241" y="322"/>
                    </a:cubicBezTo>
                    <a:lnTo>
                      <a:pt x="241" y="389"/>
                    </a:lnTo>
                    <a:close/>
                    <a:moveTo>
                      <a:pt x="320" y="172"/>
                    </a:moveTo>
                    <a:cubicBezTo>
                      <a:pt x="270" y="172"/>
                      <a:pt x="270" y="172"/>
                      <a:pt x="270" y="172"/>
                    </a:cubicBezTo>
                    <a:cubicBezTo>
                      <a:pt x="270" y="105"/>
                      <a:pt x="270" y="105"/>
                      <a:pt x="270" y="105"/>
                    </a:cubicBezTo>
                    <a:cubicBezTo>
                      <a:pt x="320" y="105"/>
                      <a:pt x="320" y="105"/>
                      <a:pt x="320" y="105"/>
                    </a:cubicBezTo>
                    <a:lnTo>
                      <a:pt x="320" y="172"/>
                    </a:lnTo>
                    <a:close/>
                    <a:moveTo>
                      <a:pt x="454" y="172"/>
                    </a:moveTo>
                    <a:cubicBezTo>
                      <a:pt x="405" y="172"/>
                      <a:pt x="405" y="172"/>
                      <a:pt x="405" y="172"/>
                    </a:cubicBezTo>
                    <a:cubicBezTo>
                      <a:pt x="405" y="105"/>
                      <a:pt x="405" y="105"/>
                      <a:pt x="405" y="105"/>
                    </a:cubicBezTo>
                    <a:cubicBezTo>
                      <a:pt x="454" y="105"/>
                      <a:pt x="454" y="105"/>
                      <a:pt x="454" y="105"/>
                    </a:cubicBezTo>
                    <a:lnTo>
                      <a:pt x="454" y="172"/>
                    </a:lnTo>
                    <a:close/>
                    <a:moveTo>
                      <a:pt x="728" y="172"/>
                    </a:moveTo>
                    <a:cubicBezTo>
                      <a:pt x="679" y="172"/>
                      <a:pt x="679" y="172"/>
                      <a:pt x="679" y="172"/>
                    </a:cubicBezTo>
                    <a:cubicBezTo>
                      <a:pt x="679" y="105"/>
                      <a:pt x="679" y="105"/>
                      <a:pt x="679" y="105"/>
                    </a:cubicBezTo>
                    <a:cubicBezTo>
                      <a:pt x="728" y="105"/>
                      <a:pt x="728" y="105"/>
                      <a:pt x="728" y="105"/>
                    </a:cubicBezTo>
                    <a:lnTo>
                      <a:pt x="728" y="172"/>
                    </a:lnTo>
                    <a:close/>
                    <a:moveTo>
                      <a:pt x="241" y="505"/>
                    </a:moveTo>
                    <a:cubicBezTo>
                      <a:pt x="191" y="505"/>
                      <a:pt x="191" y="505"/>
                      <a:pt x="191" y="505"/>
                    </a:cubicBezTo>
                    <a:cubicBezTo>
                      <a:pt x="191" y="437"/>
                      <a:pt x="191" y="437"/>
                      <a:pt x="191" y="437"/>
                    </a:cubicBezTo>
                    <a:cubicBezTo>
                      <a:pt x="241" y="437"/>
                      <a:pt x="241" y="437"/>
                      <a:pt x="241" y="437"/>
                    </a:cubicBezTo>
                    <a:lnTo>
                      <a:pt x="241" y="505"/>
                    </a:lnTo>
                    <a:close/>
                    <a:moveTo>
                      <a:pt x="352" y="389"/>
                    </a:moveTo>
                    <a:cubicBezTo>
                      <a:pt x="303" y="389"/>
                      <a:pt x="303" y="389"/>
                      <a:pt x="303" y="389"/>
                    </a:cubicBezTo>
                    <a:cubicBezTo>
                      <a:pt x="303" y="322"/>
                      <a:pt x="303" y="322"/>
                      <a:pt x="303" y="322"/>
                    </a:cubicBezTo>
                    <a:cubicBezTo>
                      <a:pt x="352" y="322"/>
                      <a:pt x="352" y="322"/>
                      <a:pt x="352" y="322"/>
                    </a:cubicBezTo>
                    <a:lnTo>
                      <a:pt x="352" y="389"/>
                    </a:lnTo>
                    <a:close/>
                    <a:moveTo>
                      <a:pt x="464" y="389"/>
                    </a:moveTo>
                    <a:cubicBezTo>
                      <a:pt x="414" y="389"/>
                      <a:pt x="414" y="389"/>
                      <a:pt x="414" y="389"/>
                    </a:cubicBezTo>
                    <a:cubicBezTo>
                      <a:pt x="414" y="322"/>
                      <a:pt x="414" y="322"/>
                      <a:pt x="414" y="322"/>
                    </a:cubicBezTo>
                    <a:cubicBezTo>
                      <a:pt x="464" y="322"/>
                      <a:pt x="464" y="322"/>
                      <a:pt x="464" y="322"/>
                    </a:cubicBezTo>
                    <a:lnTo>
                      <a:pt x="464" y="389"/>
                    </a:lnTo>
                    <a:close/>
                    <a:moveTo>
                      <a:pt x="575" y="505"/>
                    </a:moveTo>
                    <a:cubicBezTo>
                      <a:pt x="526" y="505"/>
                      <a:pt x="526" y="505"/>
                      <a:pt x="526" y="505"/>
                    </a:cubicBezTo>
                    <a:cubicBezTo>
                      <a:pt x="526" y="437"/>
                      <a:pt x="526" y="437"/>
                      <a:pt x="526" y="437"/>
                    </a:cubicBezTo>
                    <a:cubicBezTo>
                      <a:pt x="575" y="437"/>
                      <a:pt x="575" y="437"/>
                      <a:pt x="575" y="437"/>
                    </a:cubicBezTo>
                    <a:lnTo>
                      <a:pt x="575" y="505"/>
                    </a:lnTo>
                    <a:close/>
                    <a:moveTo>
                      <a:pt x="687" y="505"/>
                    </a:moveTo>
                    <a:cubicBezTo>
                      <a:pt x="637" y="505"/>
                      <a:pt x="637" y="505"/>
                      <a:pt x="637" y="505"/>
                    </a:cubicBezTo>
                    <a:cubicBezTo>
                      <a:pt x="637" y="437"/>
                      <a:pt x="637" y="437"/>
                      <a:pt x="637" y="437"/>
                    </a:cubicBezTo>
                    <a:cubicBezTo>
                      <a:pt x="687" y="437"/>
                      <a:pt x="687" y="437"/>
                      <a:pt x="687" y="437"/>
                    </a:cubicBezTo>
                    <a:lnTo>
                      <a:pt x="687" y="505"/>
                    </a:lnTo>
                    <a:close/>
                  </a:path>
                </a:pathLst>
              </a:custGeom>
              <a:solidFill>
                <a:srgbClr val="000000">
                  <a:lumMod val="65000"/>
                  <a:lumOff val="35000"/>
                </a:srgbClr>
              </a:solidFill>
              <a:ln w="9525">
                <a:noFill/>
                <a:round/>
                <a:headEnd/>
                <a:tailEnd/>
              </a:ln>
            </p:spPr>
            <p:txBody>
              <a:bodyPr lIns="0" tIns="0" rIns="0" bIns="0"/>
              <a:lstStyle/>
              <a:p>
                <a:pPr fontAlgn="auto">
                  <a:spcBef>
                    <a:spcPts val="0"/>
                  </a:spcBef>
                  <a:spcAft>
                    <a:spcPts val="0"/>
                  </a:spcAft>
                  <a:defRPr/>
                </a:pPr>
                <a:endParaRPr lang="en-US" sz="1600" kern="0">
                  <a:solidFill>
                    <a:srgbClr val="000000"/>
                  </a:solidFill>
                  <a:latin typeface="Tahoma"/>
                </a:endParaRPr>
              </a:p>
            </p:txBody>
          </p:sp>
          <p:sp>
            <p:nvSpPr>
              <p:cNvPr id="320" name="Freeform 84"/>
              <p:cNvSpPr>
                <a:spLocks noEditPoints="1"/>
              </p:cNvSpPr>
              <p:nvPr/>
            </p:nvSpPr>
            <p:spPr bwMode="auto">
              <a:xfrm>
                <a:off x="3896559" y="4124601"/>
                <a:ext cx="355350" cy="215871"/>
              </a:xfrm>
              <a:custGeom>
                <a:avLst/>
                <a:gdLst>
                  <a:gd name="T0" fmla="*/ 2147483647 w 773"/>
                  <a:gd name="T1" fmla="*/ 2147483647 h 617"/>
                  <a:gd name="T2" fmla="*/ 2147483647 w 773"/>
                  <a:gd name="T3" fmla="*/ 2147483647 h 617"/>
                  <a:gd name="T4" fmla="*/ 2147483647 w 773"/>
                  <a:gd name="T5" fmla="*/ 2147483647 h 617"/>
                  <a:gd name="T6" fmla="*/ 2147483647 w 773"/>
                  <a:gd name="T7" fmla="*/ 2147483647 h 617"/>
                  <a:gd name="T8" fmla="*/ 2147483647 w 773"/>
                  <a:gd name="T9" fmla="*/ 2147483647 h 617"/>
                  <a:gd name="T10" fmla="*/ 2147483647 w 773"/>
                  <a:gd name="T11" fmla="*/ 2147483647 h 617"/>
                  <a:gd name="T12" fmla="*/ 2147483647 w 773"/>
                  <a:gd name="T13" fmla="*/ 2147483647 h 617"/>
                  <a:gd name="T14" fmla="*/ 2147483647 w 773"/>
                  <a:gd name="T15" fmla="*/ 2147483647 h 617"/>
                  <a:gd name="T16" fmla="*/ 2147483647 w 773"/>
                  <a:gd name="T17" fmla="*/ 2147483647 h 617"/>
                  <a:gd name="T18" fmla="*/ 2147483647 w 773"/>
                  <a:gd name="T19" fmla="*/ 2147483647 h 617"/>
                  <a:gd name="T20" fmla="*/ 0 w 773"/>
                  <a:gd name="T21" fmla="*/ 2147483647 h 617"/>
                  <a:gd name="T22" fmla="*/ 2147483647 w 773"/>
                  <a:gd name="T23" fmla="*/ 2147483647 h 617"/>
                  <a:gd name="T24" fmla="*/ 2147483647 w 773"/>
                  <a:gd name="T25" fmla="*/ 2147483647 h 617"/>
                  <a:gd name="T26" fmla="*/ 2147483647 w 773"/>
                  <a:gd name="T27" fmla="*/ 2147483647 h 617"/>
                  <a:gd name="T28" fmla="*/ 2147483647 w 773"/>
                  <a:gd name="T29" fmla="*/ 2147483647 h 617"/>
                  <a:gd name="T30" fmla="*/ 2147483647 w 773"/>
                  <a:gd name="T31" fmla="*/ 2147483647 h 617"/>
                  <a:gd name="T32" fmla="*/ 2147483647 w 773"/>
                  <a:gd name="T33" fmla="*/ 2147483647 h 617"/>
                  <a:gd name="T34" fmla="*/ 2147483647 w 773"/>
                  <a:gd name="T35" fmla="*/ 2147483647 h 617"/>
                  <a:gd name="T36" fmla="*/ 2147483647 w 773"/>
                  <a:gd name="T37" fmla="*/ 2147483647 h 617"/>
                  <a:gd name="T38" fmla="*/ 2147483647 w 773"/>
                  <a:gd name="T39" fmla="*/ 2147483647 h 617"/>
                  <a:gd name="T40" fmla="*/ 2147483647 w 773"/>
                  <a:gd name="T41" fmla="*/ 2147483647 h 617"/>
                  <a:gd name="T42" fmla="*/ 2147483647 w 773"/>
                  <a:gd name="T43" fmla="*/ 2147483647 h 617"/>
                  <a:gd name="T44" fmla="*/ 2147483647 w 773"/>
                  <a:gd name="T45" fmla="*/ 2147483647 h 617"/>
                  <a:gd name="T46" fmla="*/ 2147483647 w 773"/>
                  <a:gd name="T47" fmla="*/ 2147483647 h 617"/>
                  <a:gd name="T48" fmla="*/ 2147483647 w 773"/>
                  <a:gd name="T49" fmla="*/ 2147483647 h 617"/>
                  <a:gd name="T50" fmla="*/ 2147483647 w 773"/>
                  <a:gd name="T51" fmla="*/ 2147483647 h 617"/>
                  <a:gd name="T52" fmla="*/ 2147483647 w 773"/>
                  <a:gd name="T53" fmla="*/ 2147483647 h 617"/>
                  <a:gd name="T54" fmla="*/ 2147483647 w 773"/>
                  <a:gd name="T55" fmla="*/ 2147483647 h 617"/>
                  <a:gd name="T56" fmla="*/ 2147483647 w 773"/>
                  <a:gd name="T57" fmla="*/ 2147483647 h 617"/>
                  <a:gd name="T58" fmla="*/ 2147483647 w 773"/>
                  <a:gd name="T59" fmla="*/ 2147483647 h 617"/>
                  <a:gd name="T60" fmla="*/ 2147483647 w 773"/>
                  <a:gd name="T61" fmla="*/ 2147483647 h 617"/>
                  <a:gd name="T62" fmla="*/ 2147483647 w 773"/>
                  <a:gd name="T63" fmla="*/ 2147483647 h 617"/>
                  <a:gd name="T64" fmla="*/ 2147483647 w 773"/>
                  <a:gd name="T65" fmla="*/ 2147483647 h 617"/>
                  <a:gd name="T66" fmla="*/ 2147483647 w 773"/>
                  <a:gd name="T67" fmla="*/ 2147483647 h 617"/>
                  <a:gd name="T68" fmla="*/ 2147483647 w 773"/>
                  <a:gd name="T69" fmla="*/ 2147483647 h 617"/>
                  <a:gd name="T70" fmla="*/ 2147483647 w 773"/>
                  <a:gd name="T71" fmla="*/ 2147483647 h 617"/>
                  <a:gd name="T72" fmla="*/ 2147483647 w 773"/>
                  <a:gd name="T73" fmla="*/ 2147483647 h 617"/>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773"/>
                  <a:gd name="T112" fmla="*/ 0 h 617"/>
                  <a:gd name="T113" fmla="*/ 773 w 773"/>
                  <a:gd name="T114" fmla="*/ 617 h 617"/>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773" h="617">
                    <a:moveTo>
                      <a:pt x="766" y="308"/>
                    </a:moveTo>
                    <a:cubicBezTo>
                      <a:pt x="674" y="232"/>
                      <a:pt x="674" y="232"/>
                      <a:pt x="674" y="232"/>
                    </a:cubicBezTo>
                    <a:cubicBezTo>
                      <a:pt x="400" y="5"/>
                      <a:pt x="400" y="5"/>
                      <a:pt x="400" y="5"/>
                    </a:cubicBezTo>
                    <a:cubicBezTo>
                      <a:pt x="399" y="4"/>
                      <a:pt x="399" y="4"/>
                      <a:pt x="399" y="4"/>
                    </a:cubicBezTo>
                    <a:cubicBezTo>
                      <a:pt x="399" y="4"/>
                      <a:pt x="399" y="4"/>
                      <a:pt x="399" y="4"/>
                    </a:cubicBezTo>
                    <a:cubicBezTo>
                      <a:pt x="399" y="4"/>
                      <a:pt x="398" y="4"/>
                      <a:pt x="398" y="4"/>
                    </a:cubicBezTo>
                    <a:cubicBezTo>
                      <a:pt x="398" y="3"/>
                      <a:pt x="397" y="3"/>
                      <a:pt x="396" y="2"/>
                    </a:cubicBezTo>
                    <a:cubicBezTo>
                      <a:pt x="396" y="2"/>
                      <a:pt x="396" y="2"/>
                      <a:pt x="396" y="2"/>
                    </a:cubicBezTo>
                    <a:cubicBezTo>
                      <a:pt x="393" y="0"/>
                      <a:pt x="390" y="0"/>
                      <a:pt x="386" y="0"/>
                    </a:cubicBezTo>
                    <a:cubicBezTo>
                      <a:pt x="383" y="0"/>
                      <a:pt x="380" y="0"/>
                      <a:pt x="377" y="2"/>
                    </a:cubicBezTo>
                    <a:cubicBezTo>
                      <a:pt x="377" y="2"/>
                      <a:pt x="377" y="2"/>
                      <a:pt x="376" y="2"/>
                    </a:cubicBezTo>
                    <a:cubicBezTo>
                      <a:pt x="376" y="3"/>
                      <a:pt x="375" y="3"/>
                      <a:pt x="375" y="4"/>
                    </a:cubicBezTo>
                    <a:cubicBezTo>
                      <a:pt x="374" y="4"/>
                      <a:pt x="374" y="4"/>
                      <a:pt x="373" y="4"/>
                    </a:cubicBezTo>
                    <a:cubicBezTo>
                      <a:pt x="373" y="4"/>
                      <a:pt x="373" y="4"/>
                      <a:pt x="373" y="4"/>
                    </a:cubicBezTo>
                    <a:cubicBezTo>
                      <a:pt x="373" y="5"/>
                      <a:pt x="373" y="5"/>
                      <a:pt x="373" y="5"/>
                    </a:cubicBezTo>
                    <a:cubicBezTo>
                      <a:pt x="250" y="107"/>
                      <a:pt x="250" y="107"/>
                      <a:pt x="250" y="107"/>
                    </a:cubicBezTo>
                    <a:cubicBezTo>
                      <a:pt x="263" y="120"/>
                      <a:pt x="271" y="138"/>
                      <a:pt x="271" y="158"/>
                    </a:cubicBezTo>
                    <a:cubicBezTo>
                      <a:pt x="271" y="198"/>
                      <a:pt x="238" y="230"/>
                      <a:pt x="198" y="230"/>
                    </a:cubicBezTo>
                    <a:cubicBezTo>
                      <a:pt x="174" y="230"/>
                      <a:pt x="152" y="218"/>
                      <a:pt x="139" y="199"/>
                    </a:cubicBezTo>
                    <a:cubicBezTo>
                      <a:pt x="98" y="232"/>
                      <a:pt x="98" y="232"/>
                      <a:pt x="98" y="232"/>
                    </a:cubicBezTo>
                    <a:cubicBezTo>
                      <a:pt x="7" y="308"/>
                      <a:pt x="7" y="308"/>
                      <a:pt x="7" y="308"/>
                    </a:cubicBezTo>
                    <a:cubicBezTo>
                      <a:pt x="2" y="312"/>
                      <a:pt x="0" y="317"/>
                      <a:pt x="0" y="323"/>
                    </a:cubicBezTo>
                    <a:cubicBezTo>
                      <a:pt x="0" y="328"/>
                      <a:pt x="1" y="332"/>
                      <a:pt x="4" y="336"/>
                    </a:cubicBezTo>
                    <a:cubicBezTo>
                      <a:pt x="6" y="338"/>
                      <a:pt x="8" y="340"/>
                      <a:pt x="11" y="341"/>
                    </a:cubicBezTo>
                    <a:cubicBezTo>
                      <a:pt x="12" y="342"/>
                      <a:pt x="13" y="342"/>
                      <a:pt x="14" y="342"/>
                    </a:cubicBezTo>
                    <a:cubicBezTo>
                      <a:pt x="16" y="343"/>
                      <a:pt x="17" y="343"/>
                      <a:pt x="19" y="343"/>
                    </a:cubicBezTo>
                    <a:cubicBezTo>
                      <a:pt x="19" y="343"/>
                      <a:pt x="20" y="344"/>
                      <a:pt x="20" y="344"/>
                    </a:cubicBezTo>
                    <a:cubicBezTo>
                      <a:pt x="21" y="344"/>
                      <a:pt x="23" y="343"/>
                      <a:pt x="24" y="343"/>
                    </a:cubicBezTo>
                    <a:cubicBezTo>
                      <a:pt x="25" y="343"/>
                      <a:pt x="25" y="343"/>
                      <a:pt x="26" y="342"/>
                    </a:cubicBezTo>
                    <a:cubicBezTo>
                      <a:pt x="28" y="342"/>
                      <a:pt x="31" y="341"/>
                      <a:pt x="33" y="339"/>
                    </a:cubicBezTo>
                    <a:cubicBezTo>
                      <a:pt x="80" y="300"/>
                      <a:pt x="80" y="300"/>
                      <a:pt x="80" y="300"/>
                    </a:cubicBezTo>
                    <a:cubicBezTo>
                      <a:pt x="99" y="284"/>
                      <a:pt x="99" y="284"/>
                      <a:pt x="99" y="284"/>
                    </a:cubicBezTo>
                    <a:cubicBezTo>
                      <a:pt x="99" y="532"/>
                      <a:pt x="99" y="532"/>
                      <a:pt x="99" y="532"/>
                    </a:cubicBezTo>
                    <a:cubicBezTo>
                      <a:pt x="99" y="533"/>
                      <a:pt x="99" y="535"/>
                      <a:pt x="99" y="536"/>
                    </a:cubicBezTo>
                    <a:cubicBezTo>
                      <a:pt x="99" y="536"/>
                      <a:pt x="99" y="536"/>
                      <a:pt x="100" y="536"/>
                    </a:cubicBezTo>
                    <a:cubicBezTo>
                      <a:pt x="100" y="553"/>
                      <a:pt x="106" y="569"/>
                      <a:pt x="116" y="583"/>
                    </a:cubicBezTo>
                    <a:cubicBezTo>
                      <a:pt x="118" y="588"/>
                      <a:pt x="122" y="593"/>
                      <a:pt x="128" y="595"/>
                    </a:cubicBezTo>
                    <a:cubicBezTo>
                      <a:pt x="140" y="606"/>
                      <a:pt x="155" y="613"/>
                      <a:pt x="172" y="616"/>
                    </a:cubicBezTo>
                    <a:cubicBezTo>
                      <a:pt x="172" y="616"/>
                      <a:pt x="172" y="616"/>
                      <a:pt x="172" y="616"/>
                    </a:cubicBezTo>
                    <a:cubicBezTo>
                      <a:pt x="176" y="617"/>
                      <a:pt x="180" y="617"/>
                      <a:pt x="184" y="617"/>
                    </a:cubicBezTo>
                    <a:cubicBezTo>
                      <a:pt x="184" y="617"/>
                      <a:pt x="184" y="617"/>
                      <a:pt x="184" y="617"/>
                    </a:cubicBezTo>
                    <a:cubicBezTo>
                      <a:pt x="326" y="617"/>
                      <a:pt x="326" y="617"/>
                      <a:pt x="326" y="617"/>
                    </a:cubicBezTo>
                    <a:cubicBezTo>
                      <a:pt x="326" y="617"/>
                      <a:pt x="326" y="617"/>
                      <a:pt x="326" y="617"/>
                    </a:cubicBezTo>
                    <a:cubicBezTo>
                      <a:pt x="326" y="418"/>
                      <a:pt x="326" y="418"/>
                      <a:pt x="326" y="418"/>
                    </a:cubicBezTo>
                    <a:cubicBezTo>
                      <a:pt x="326" y="409"/>
                      <a:pt x="333" y="403"/>
                      <a:pt x="341" y="403"/>
                    </a:cubicBezTo>
                    <a:cubicBezTo>
                      <a:pt x="431" y="403"/>
                      <a:pt x="431" y="403"/>
                      <a:pt x="431" y="403"/>
                    </a:cubicBezTo>
                    <a:cubicBezTo>
                      <a:pt x="440" y="403"/>
                      <a:pt x="446" y="409"/>
                      <a:pt x="446" y="418"/>
                    </a:cubicBezTo>
                    <a:cubicBezTo>
                      <a:pt x="446" y="617"/>
                      <a:pt x="446" y="617"/>
                      <a:pt x="446" y="617"/>
                    </a:cubicBezTo>
                    <a:cubicBezTo>
                      <a:pt x="446" y="617"/>
                      <a:pt x="446" y="617"/>
                      <a:pt x="446" y="617"/>
                    </a:cubicBezTo>
                    <a:cubicBezTo>
                      <a:pt x="589" y="617"/>
                      <a:pt x="589" y="617"/>
                      <a:pt x="589" y="617"/>
                    </a:cubicBezTo>
                    <a:cubicBezTo>
                      <a:pt x="589" y="617"/>
                      <a:pt x="589" y="617"/>
                      <a:pt x="589" y="617"/>
                    </a:cubicBezTo>
                    <a:cubicBezTo>
                      <a:pt x="593" y="617"/>
                      <a:pt x="597" y="617"/>
                      <a:pt x="601" y="616"/>
                    </a:cubicBezTo>
                    <a:cubicBezTo>
                      <a:pt x="600" y="616"/>
                      <a:pt x="600" y="616"/>
                      <a:pt x="600" y="616"/>
                    </a:cubicBezTo>
                    <a:cubicBezTo>
                      <a:pt x="617" y="613"/>
                      <a:pt x="633" y="606"/>
                      <a:pt x="645" y="595"/>
                    </a:cubicBezTo>
                    <a:cubicBezTo>
                      <a:pt x="650" y="593"/>
                      <a:pt x="654" y="588"/>
                      <a:pt x="656" y="583"/>
                    </a:cubicBezTo>
                    <a:cubicBezTo>
                      <a:pt x="666" y="569"/>
                      <a:pt x="672" y="553"/>
                      <a:pt x="673" y="536"/>
                    </a:cubicBezTo>
                    <a:cubicBezTo>
                      <a:pt x="673" y="536"/>
                      <a:pt x="673" y="536"/>
                      <a:pt x="673" y="536"/>
                    </a:cubicBezTo>
                    <a:cubicBezTo>
                      <a:pt x="673" y="535"/>
                      <a:pt x="674" y="533"/>
                      <a:pt x="674" y="532"/>
                    </a:cubicBezTo>
                    <a:cubicBezTo>
                      <a:pt x="674" y="284"/>
                      <a:pt x="674" y="284"/>
                      <a:pt x="674" y="284"/>
                    </a:cubicBezTo>
                    <a:cubicBezTo>
                      <a:pt x="693" y="300"/>
                      <a:pt x="693" y="300"/>
                      <a:pt x="693" y="300"/>
                    </a:cubicBezTo>
                    <a:cubicBezTo>
                      <a:pt x="740" y="339"/>
                      <a:pt x="740" y="339"/>
                      <a:pt x="740" y="339"/>
                    </a:cubicBezTo>
                    <a:cubicBezTo>
                      <a:pt x="742" y="341"/>
                      <a:pt x="744" y="342"/>
                      <a:pt x="747" y="342"/>
                    </a:cubicBezTo>
                    <a:cubicBezTo>
                      <a:pt x="747" y="343"/>
                      <a:pt x="748" y="343"/>
                      <a:pt x="749" y="343"/>
                    </a:cubicBezTo>
                    <a:cubicBezTo>
                      <a:pt x="750" y="343"/>
                      <a:pt x="751" y="344"/>
                      <a:pt x="753" y="344"/>
                    </a:cubicBezTo>
                    <a:cubicBezTo>
                      <a:pt x="753" y="344"/>
                      <a:pt x="754" y="343"/>
                      <a:pt x="754" y="343"/>
                    </a:cubicBezTo>
                    <a:cubicBezTo>
                      <a:pt x="756" y="343"/>
                      <a:pt x="757" y="343"/>
                      <a:pt x="759" y="342"/>
                    </a:cubicBezTo>
                    <a:cubicBezTo>
                      <a:pt x="760" y="342"/>
                      <a:pt x="761" y="342"/>
                      <a:pt x="762" y="341"/>
                    </a:cubicBezTo>
                    <a:cubicBezTo>
                      <a:pt x="764" y="340"/>
                      <a:pt x="767" y="338"/>
                      <a:pt x="768" y="336"/>
                    </a:cubicBezTo>
                    <a:cubicBezTo>
                      <a:pt x="772" y="332"/>
                      <a:pt x="773" y="328"/>
                      <a:pt x="773" y="323"/>
                    </a:cubicBezTo>
                    <a:cubicBezTo>
                      <a:pt x="773" y="317"/>
                      <a:pt x="771" y="312"/>
                      <a:pt x="766" y="308"/>
                    </a:cubicBezTo>
                    <a:close/>
                    <a:moveTo>
                      <a:pt x="197" y="185"/>
                    </a:moveTo>
                    <a:cubicBezTo>
                      <a:pt x="212" y="185"/>
                      <a:pt x="224" y="173"/>
                      <a:pt x="224" y="158"/>
                    </a:cubicBezTo>
                    <a:cubicBezTo>
                      <a:pt x="224" y="143"/>
                      <a:pt x="212" y="130"/>
                      <a:pt x="197" y="130"/>
                    </a:cubicBezTo>
                    <a:cubicBezTo>
                      <a:pt x="182" y="130"/>
                      <a:pt x="169" y="143"/>
                      <a:pt x="169" y="158"/>
                    </a:cubicBezTo>
                    <a:cubicBezTo>
                      <a:pt x="169" y="173"/>
                      <a:pt x="182" y="185"/>
                      <a:pt x="197" y="185"/>
                    </a:cubicBezTo>
                    <a:close/>
                  </a:path>
                </a:pathLst>
              </a:custGeom>
              <a:solidFill>
                <a:srgbClr val="000000">
                  <a:lumMod val="65000"/>
                  <a:lumOff val="35000"/>
                </a:srgbClr>
              </a:solidFill>
              <a:ln w="9525">
                <a:noFill/>
                <a:round/>
                <a:headEnd/>
                <a:tailEnd/>
              </a:ln>
            </p:spPr>
            <p:txBody>
              <a:bodyPr lIns="0" tIns="0" rIns="0" bIns="0"/>
              <a:lstStyle/>
              <a:p>
                <a:pPr defTabSz="1199693" fontAlgn="auto">
                  <a:spcBef>
                    <a:spcPts val="0"/>
                  </a:spcBef>
                  <a:spcAft>
                    <a:spcPts val="0"/>
                  </a:spcAft>
                  <a:defRPr/>
                </a:pPr>
                <a:endParaRPr lang="en-US" sz="2400" kern="0" dirty="0">
                  <a:solidFill>
                    <a:sysClr val="windowText" lastClr="000000"/>
                  </a:solidFill>
                  <a:latin typeface="Tahoma"/>
                </a:endParaRPr>
              </a:p>
            </p:txBody>
          </p:sp>
          <p:pic>
            <p:nvPicPr>
              <p:cNvPr id="321" name="Picture 61" descr="wifi.png"/>
              <p:cNvPicPr>
                <a:picLocks noChangeAspect="1"/>
              </p:cNvPicPr>
              <p:nvPr/>
            </p:nvPicPr>
            <p:blipFill>
              <a:blip r:embed="rId4" cstate="print"/>
              <a:srcRect/>
              <a:stretch>
                <a:fillRect/>
              </a:stretch>
            </p:blipFill>
            <p:spPr bwMode="auto">
              <a:xfrm>
                <a:off x="4730244" y="4146204"/>
                <a:ext cx="265098" cy="183791"/>
              </a:xfrm>
              <a:prstGeom prst="rect">
                <a:avLst/>
              </a:prstGeom>
              <a:noFill/>
              <a:ln w="9525">
                <a:noFill/>
                <a:miter lim="800000"/>
                <a:headEnd/>
                <a:tailEnd/>
              </a:ln>
            </p:spPr>
          </p:pic>
        </p:grpSp>
        <p:sp>
          <p:nvSpPr>
            <p:cNvPr id="209" name="AutoShape 424"/>
            <p:cNvSpPr>
              <a:spLocks noChangeArrowheads="1"/>
            </p:cNvSpPr>
            <p:nvPr/>
          </p:nvSpPr>
          <p:spPr bwMode="auto">
            <a:xfrm>
              <a:off x="2755299" y="2665671"/>
              <a:ext cx="1811337" cy="800100"/>
            </a:xfrm>
            <a:prstGeom prst="roundRect">
              <a:avLst>
                <a:gd name="adj" fmla="val 16667"/>
              </a:avLst>
            </a:prstGeom>
            <a:gradFill rotWithShape="1">
              <a:gsLst>
                <a:gs pos="0">
                  <a:srgbClr val="CF0072">
                    <a:shade val="51000"/>
                    <a:satMod val="130000"/>
                  </a:srgbClr>
                </a:gs>
                <a:gs pos="80000">
                  <a:srgbClr val="CF0072">
                    <a:shade val="93000"/>
                    <a:satMod val="130000"/>
                  </a:srgbClr>
                </a:gs>
                <a:gs pos="100000">
                  <a:srgbClr val="CF0072">
                    <a:shade val="94000"/>
                    <a:satMod val="135000"/>
                  </a:srgbClr>
                </a:gs>
              </a:gsLst>
              <a:lin ang="16200000" scaled="0"/>
            </a:gradFill>
            <a:ln w="9525" cap="flat" cmpd="sng" algn="ctr">
              <a:solidFill>
                <a:srgbClr val="CF0072">
                  <a:shade val="95000"/>
                  <a:satMod val="105000"/>
                </a:srgbClr>
              </a:solidFill>
              <a:prstDash val="solid"/>
              <a:headEnd/>
              <a:tailEnd/>
            </a:ln>
            <a:effectLst>
              <a:outerShdw blurRad="40000" dist="23000" dir="5400000" rotWithShape="0">
                <a:srgbClr val="000000">
                  <a:alpha val="35000"/>
                </a:srgbClr>
              </a:outerShdw>
            </a:effectLst>
          </p:spPr>
          <p:txBody>
            <a:bodyPr lIns="0" tIns="0" rIns="0" bIns="0" anchor="ctr"/>
            <a:lstStyle/>
            <a:p>
              <a:pPr algn="ctr" defTabSz="695325" fontAlgn="auto">
                <a:spcBef>
                  <a:spcPts val="0"/>
                </a:spcBef>
                <a:spcAft>
                  <a:spcPts val="0"/>
                </a:spcAft>
                <a:defRPr/>
              </a:pPr>
              <a:r>
                <a:rPr lang="en-US" sz="1200" b="1" kern="0" dirty="0">
                  <a:solidFill>
                    <a:srgbClr val="FFFFFF"/>
                  </a:solidFill>
                  <a:latin typeface="Trebuchet MS"/>
                </a:rPr>
                <a:t>Cloud </a:t>
              </a:r>
              <a:r>
                <a:rPr lang="en-US" sz="1200" b="1" kern="0" dirty="0" smtClean="0">
                  <a:solidFill>
                    <a:srgbClr val="FFFFFF"/>
                  </a:solidFill>
                  <a:latin typeface="Trebuchet MS"/>
                </a:rPr>
                <a:t>Orchestration </a:t>
              </a:r>
              <a:r>
                <a:rPr lang="en-US" sz="1200" b="1" kern="0" dirty="0">
                  <a:solidFill>
                    <a:srgbClr val="FFFFFF"/>
                  </a:solidFill>
                  <a:latin typeface="Trebuchet MS"/>
                </a:rPr>
                <a:t/>
              </a:r>
              <a:br>
                <a:rPr lang="en-US" sz="1200" b="1" kern="0" dirty="0">
                  <a:solidFill>
                    <a:srgbClr val="FFFFFF"/>
                  </a:solidFill>
                  <a:latin typeface="Trebuchet MS"/>
                </a:rPr>
              </a:br>
              <a:r>
                <a:rPr lang="en-US" sz="1200" b="1" kern="0" dirty="0">
                  <a:solidFill>
                    <a:srgbClr val="FFFFFF"/>
                  </a:solidFill>
                  <a:latin typeface="Trebuchet MS"/>
                </a:rPr>
                <a:t>&amp; </a:t>
              </a:r>
              <a:r>
                <a:rPr lang="en-US" sz="1200" b="1" kern="0" dirty="0" smtClean="0">
                  <a:solidFill>
                    <a:srgbClr val="FFFFFF"/>
                  </a:solidFill>
                  <a:latin typeface="Trebuchet MS"/>
                </a:rPr>
                <a:t>Automation</a:t>
              </a:r>
              <a:endParaRPr lang="en-US" sz="1200" b="1" kern="0" dirty="0">
                <a:solidFill>
                  <a:srgbClr val="FFFFFF"/>
                </a:solidFill>
                <a:latin typeface="Trebuchet MS"/>
              </a:endParaRPr>
            </a:p>
          </p:txBody>
        </p:sp>
        <p:grpSp>
          <p:nvGrpSpPr>
            <p:cNvPr id="4" name="Group 276"/>
            <p:cNvGrpSpPr>
              <a:grpSpLocks/>
            </p:cNvGrpSpPr>
            <p:nvPr/>
          </p:nvGrpSpPr>
          <p:grpSpPr bwMode="auto">
            <a:xfrm>
              <a:off x="3477938" y="4329999"/>
              <a:ext cx="225910" cy="281644"/>
              <a:chOff x="8119121" y="2553548"/>
              <a:chExt cx="388185" cy="332316"/>
            </a:xfrm>
          </p:grpSpPr>
          <p:sp>
            <p:nvSpPr>
              <p:cNvPr id="310" name="Freeform 18"/>
              <p:cNvSpPr>
                <a:spLocks noEditPoints="1"/>
              </p:cNvSpPr>
              <p:nvPr/>
            </p:nvSpPr>
            <p:spPr bwMode="auto">
              <a:xfrm>
                <a:off x="8216761" y="2552807"/>
                <a:ext cx="182765" cy="159839"/>
              </a:xfrm>
              <a:custGeom>
                <a:avLst/>
                <a:gdLst>
                  <a:gd name="T0" fmla="*/ 141 w 141"/>
                  <a:gd name="T1" fmla="*/ 108 h 125"/>
                  <a:gd name="T2" fmla="*/ 141 w 141"/>
                  <a:gd name="T3" fmla="*/ 16 h 125"/>
                  <a:gd name="T4" fmla="*/ 140 w 141"/>
                  <a:gd name="T5" fmla="*/ 16 h 125"/>
                  <a:gd name="T6" fmla="*/ 73 w 141"/>
                  <a:gd name="T7" fmla="*/ 0 h 125"/>
                  <a:gd name="T8" fmla="*/ 5 w 141"/>
                  <a:gd name="T9" fmla="*/ 17 h 125"/>
                  <a:gd name="T10" fmla="*/ 8 w 141"/>
                  <a:gd name="T11" fmla="*/ 16 h 125"/>
                  <a:gd name="T12" fmla="*/ 32 w 141"/>
                  <a:gd name="T13" fmla="*/ 40 h 125"/>
                  <a:gd name="T14" fmla="*/ 8 w 141"/>
                  <a:gd name="T15" fmla="*/ 65 h 125"/>
                  <a:gd name="T16" fmla="*/ 5 w 141"/>
                  <a:gd name="T17" fmla="*/ 64 h 125"/>
                  <a:gd name="T18" fmla="*/ 5 w 141"/>
                  <a:gd name="T19" fmla="*/ 107 h 125"/>
                  <a:gd name="T20" fmla="*/ 5 w 141"/>
                  <a:gd name="T21" fmla="*/ 108 h 125"/>
                  <a:gd name="T22" fmla="*/ 5 w 141"/>
                  <a:gd name="T23" fmla="*/ 109 h 125"/>
                  <a:gd name="T24" fmla="*/ 5 w 141"/>
                  <a:gd name="T25" fmla="*/ 109 h 125"/>
                  <a:gd name="T26" fmla="*/ 5 w 141"/>
                  <a:gd name="T27" fmla="*/ 109 h 125"/>
                  <a:gd name="T28" fmla="*/ 73 w 141"/>
                  <a:gd name="T29" fmla="*/ 125 h 125"/>
                  <a:gd name="T30" fmla="*/ 141 w 141"/>
                  <a:gd name="T31" fmla="*/ 109 h 125"/>
                  <a:gd name="T32" fmla="*/ 141 w 141"/>
                  <a:gd name="T33" fmla="*/ 109 h 125"/>
                  <a:gd name="T34" fmla="*/ 141 w 141"/>
                  <a:gd name="T35" fmla="*/ 108 h 125"/>
                  <a:gd name="T36" fmla="*/ 141 w 141"/>
                  <a:gd name="T37" fmla="*/ 108 h 125"/>
                  <a:gd name="T38" fmla="*/ 141 w 141"/>
                  <a:gd name="T39" fmla="*/ 108 h 125"/>
                  <a:gd name="T40" fmla="*/ 18 w 141"/>
                  <a:gd name="T41" fmla="*/ 40 h 125"/>
                  <a:gd name="T42" fmla="*/ 9 w 141"/>
                  <a:gd name="T43" fmla="*/ 31 h 125"/>
                  <a:gd name="T44" fmla="*/ 0 w 141"/>
                  <a:gd name="T45" fmla="*/ 40 h 125"/>
                  <a:gd name="T46" fmla="*/ 9 w 141"/>
                  <a:gd name="T47" fmla="*/ 49 h 125"/>
                  <a:gd name="T48" fmla="*/ 18 w 141"/>
                  <a:gd name="T49" fmla="*/ 40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41" h="125">
                    <a:moveTo>
                      <a:pt x="141" y="108"/>
                    </a:moveTo>
                    <a:cubicBezTo>
                      <a:pt x="141" y="16"/>
                      <a:pt x="141" y="16"/>
                      <a:pt x="141" y="16"/>
                    </a:cubicBezTo>
                    <a:cubicBezTo>
                      <a:pt x="140" y="16"/>
                      <a:pt x="140" y="16"/>
                      <a:pt x="140" y="16"/>
                    </a:cubicBezTo>
                    <a:cubicBezTo>
                      <a:pt x="139" y="7"/>
                      <a:pt x="109" y="0"/>
                      <a:pt x="73" y="0"/>
                    </a:cubicBezTo>
                    <a:cubicBezTo>
                      <a:pt x="36" y="0"/>
                      <a:pt x="6" y="7"/>
                      <a:pt x="5" y="17"/>
                    </a:cubicBezTo>
                    <a:cubicBezTo>
                      <a:pt x="6" y="16"/>
                      <a:pt x="7" y="16"/>
                      <a:pt x="8" y="16"/>
                    </a:cubicBezTo>
                    <a:cubicBezTo>
                      <a:pt x="21" y="16"/>
                      <a:pt x="32" y="27"/>
                      <a:pt x="32" y="40"/>
                    </a:cubicBezTo>
                    <a:cubicBezTo>
                      <a:pt x="32" y="54"/>
                      <a:pt x="21" y="65"/>
                      <a:pt x="8" y="65"/>
                    </a:cubicBezTo>
                    <a:cubicBezTo>
                      <a:pt x="7" y="65"/>
                      <a:pt x="6" y="65"/>
                      <a:pt x="5" y="64"/>
                    </a:cubicBezTo>
                    <a:cubicBezTo>
                      <a:pt x="5" y="107"/>
                      <a:pt x="5" y="107"/>
                      <a:pt x="5" y="107"/>
                    </a:cubicBezTo>
                    <a:cubicBezTo>
                      <a:pt x="5" y="108"/>
                      <a:pt x="5" y="108"/>
                      <a:pt x="5" y="108"/>
                    </a:cubicBezTo>
                    <a:cubicBezTo>
                      <a:pt x="5" y="108"/>
                      <a:pt x="5" y="109"/>
                      <a:pt x="5" y="109"/>
                    </a:cubicBezTo>
                    <a:cubicBezTo>
                      <a:pt x="5" y="109"/>
                      <a:pt x="5" y="109"/>
                      <a:pt x="5" y="109"/>
                    </a:cubicBezTo>
                    <a:cubicBezTo>
                      <a:pt x="5" y="109"/>
                      <a:pt x="5" y="109"/>
                      <a:pt x="5" y="109"/>
                    </a:cubicBezTo>
                    <a:cubicBezTo>
                      <a:pt x="7" y="118"/>
                      <a:pt x="37" y="125"/>
                      <a:pt x="73" y="125"/>
                    </a:cubicBezTo>
                    <a:cubicBezTo>
                      <a:pt x="109" y="125"/>
                      <a:pt x="139" y="118"/>
                      <a:pt x="141" y="109"/>
                    </a:cubicBezTo>
                    <a:cubicBezTo>
                      <a:pt x="141" y="109"/>
                      <a:pt x="141" y="109"/>
                      <a:pt x="141" y="109"/>
                    </a:cubicBezTo>
                    <a:cubicBezTo>
                      <a:pt x="141" y="108"/>
                      <a:pt x="141" y="108"/>
                      <a:pt x="141" y="108"/>
                    </a:cubicBezTo>
                    <a:cubicBezTo>
                      <a:pt x="141" y="108"/>
                      <a:pt x="141" y="108"/>
                      <a:pt x="141" y="108"/>
                    </a:cubicBezTo>
                    <a:cubicBezTo>
                      <a:pt x="141" y="108"/>
                      <a:pt x="141" y="108"/>
                      <a:pt x="141" y="108"/>
                    </a:cubicBezTo>
                    <a:close/>
                    <a:moveTo>
                      <a:pt x="18" y="40"/>
                    </a:moveTo>
                    <a:cubicBezTo>
                      <a:pt x="18" y="35"/>
                      <a:pt x="14" y="31"/>
                      <a:pt x="9" y="31"/>
                    </a:cubicBezTo>
                    <a:cubicBezTo>
                      <a:pt x="4" y="31"/>
                      <a:pt x="0" y="35"/>
                      <a:pt x="0" y="40"/>
                    </a:cubicBezTo>
                    <a:cubicBezTo>
                      <a:pt x="0" y="45"/>
                      <a:pt x="4" y="49"/>
                      <a:pt x="9" y="49"/>
                    </a:cubicBezTo>
                    <a:cubicBezTo>
                      <a:pt x="14" y="49"/>
                      <a:pt x="18" y="45"/>
                      <a:pt x="18" y="40"/>
                    </a:cubicBezTo>
                    <a:close/>
                  </a:path>
                </a:pathLst>
              </a:custGeom>
              <a:solidFill>
                <a:srgbClr val="CF0072">
                  <a:lumMod val="75000"/>
                </a:srgbClr>
              </a:solidFill>
              <a:ln>
                <a:noFill/>
              </a:ln>
            </p:spPr>
            <p:txBody>
              <a:bodyPr/>
              <a:lstStyle/>
              <a:p>
                <a:pPr fontAlgn="auto">
                  <a:spcBef>
                    <a:spcPts val="0"/>
                  </a:spcBef>
                  <a:spcAft>
                    <a:spcPts val="0"/>
                  </a:spcAft>
                  <a:defRPr/>
                </a:pPr>
                <a:endParaRPr lang="en-US" kern="0">
                  <a:solidFill>
                    <a:srgbClr val="000000"/>
                  </a:solidFill>
                  <a:latin typeface="Tahoma"/>
                </a:endParaRPr>
              </a:p>
            </p:txBody>
          </p:sp>
          <p:sp>
            <p:nvSpPr>
              <p:cNvPr id="311" name="Freeform 18"/>
              <p:cNvSpPr>
                <a:spLocks noEditPoints="1"/>
              </p:cNvSpPr>
              <p:nvPr/>
            </p:nvSpPr>
            <p:spPr bwMode="auto">
              <a:xfrm>
                <a:off x="8118559" y="2725133"/>
                <a:ext cx="182765" cy="159839"/>
              </a:xfrm>
              <a:custGeom>
                <a:avLst/>
                <a:gdLst>
                  <a:gd name="T0" fmla="*/ 141 w 141"/>
                  <a:gd name="T1" fmla="*/ 108 h 125"/>
                  <a:gd name="T2" fmla="*/ 141 w 141"/>
                  <a:gd name="T3" fmla="*/ 16 h 125"/>
                  <a:gd name="T4" fmla="*/ 140 w 141"/>
                  <a:gd name="T5" fmla="*/ 16 h 125"/>
                  <a:gd name="T6" fmla="*/ 73 w 141"/>
                  <a:gd name="T7" fmla="*/ 0 h 125"/>
                  <a:gd name="T8" fmla="*/ 5 w 141"/>
                  <a:gd name="T9" fmla="*/ 17 h 125"/>
                  <a:gd name="T10" fmla="*/ 8 w 141"/>
                  <a:gd name="T11" fmla="*/ 16 h 125"/>
                  <a:gd name="T12" fmla="*/ 32 w 141"/>
                  <a:gd name="T13" fmla="*/ 40 h 125"/>
                  <a:gd name="T14" fmla="*/ 8 w 141"/>
                  <a:gd name="T15" fmla="*/ 65 h 125"/>
                  <a:gd name="T16" fmla="*/ 5 w 141"/>
                  <a:gd name="T17" fmla="*/ 64 h 125"/>
                  <a:gd name="T18" fmla="*/ 5 w 141"/>
                  <a:gd name="T19" fmla="*/ 107 h 125"/>
                  <a:gd name="T20" fmla="*/ 5 w 141"/>
                  <a:gd name="T21" fmla="*/ 108 h 125"/>
                  <a:gd name="T22" fmla="*/ 5 w 141"/>
                  <a:gd name="T23" fmla="*/ 109 h 125"/>
                  <a:gd name="T24" fmla="*/ 5 w 141"/>
                  <a:gd name="T25" fmla="*/ 109 h 125"/>
                  <a:gd name="T26" fmla="*/ 5 w 141"/>
                  <a:gd name="T27" fmla="*/ 109 h 125"/>
                  <a:gd name="T28" fmla="*/ 73 w 141"/>
                  <a:gd name="T29" fmla="*/ 125 h 125"/>
                  <a:gd name="T30" fmla="*/ 141 w 141"/>
                  <a:gd name="T31" fmla="*/ 109 h 125"/>
                  <a:gd name="T32" fmla="*/ 141 w 141"/>
                  <a:gd name="T33" fmla="*/ 109 h 125"/>
                  <a:gd name="T34" fmla="*/ 141 w 141"/>
                  <a:gd name="T35" fmla="*/ 108 h 125"/>
                  <a:gd name="T36" fmla="*/ 141 w 141"/>
                  <a:gd name="T37" fmla="*/ 108 h 125"/>
                  <a:gd name="T38" fmla="*/ 141 w 141"/>
                  <a:gd name="T39" fmla="*/ 108 h 125"/>
                  <a:gd name="T40" fmla="*/ 18 w 141"/>
                  <a:gd name="T41" fmla="*/ 40 h 125"/>
                  <a:gd name="T42" fmla="*/ 9 w 141"/>
                  <a:gd name="T43" fmla="*/ 31 h 125"/>
                  <a:gd name="T44" fmla="*/ 0 w 141"/>
                  <a:gd name="T45" fmla="*/ 40 h 125"/>
                  <a:gd name="T46" fmla="*/ 9 w 141"/>
                  <a:gd name="T47" fmla="*/ 49 h 125"/>
                  <a:gd name="T48" fmla="*/ 18 w 141"/>
                  <a:gd name="T49" fmla="*/ 40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41" h="125">
                    <a:moveTo>
                      <a:pt x="141" y="108"/>
                    </a:moveTo>
                    <a:cubicBezTo>
                      <a:pt x="141" y="16"/>
                      <a:pt x="141" y="16"/>
                      <a:pt x="141" y="16"/>
                    </a:cubicBezTo>
                    <a:cubicBezTo>
                      <a:pt x="140" y="16"/>
                      <a:pt x="140" y="16"/>
                      <a:pt x="140" y="16"/>
                    </a:cubicBezTo>
                    <a:cubicBezTo>
                      <a:pt x="139" y="7"/>
                      <a:pt x="109" y="0"/>
                      <a:pt x="73" y="0"/>
                    </a:cubicBezTo>
                    <a:cubicBezTo>
                      <a:pt x="36" y="0"/>
                      <a:pt x="6" y="7"/>
                      <a:pt x="5" y="17"/>
                    </a:cubicBezTo>
                    <a:cubicBezTo>
                      <a:pt x="6" y="16"/>
                      <a:pt x="7" y="16"/>
                      <a:pt x="8" y="16"/>
                    </a:cubicBezTo>
                    <a:cubicBezTo>
                      <a:pt x="21" y="16"/>
                      <a:pt x="32" y="27"/>
                      <a:pt x="32" y="40"/>
                    </a:cubicBezTo>
                    <a:cubicBezTo>
                      <a:pt x="32" y="54"/>
                      <a:pt x="21" y="65"/>
                      <a:pt x="8" y="65"/>
                    </a:cubicBezTo>
                    <a:cubicBezTo>
                      <a:pt x="7" y="65"/>
                      <a:pt x="6" y="65"/>
                      <a:pt x="5" y="64"/>
                    </a:cubicBezTo>
                    <a:cubicBezTo>
                      <a:pt x="5" y="107"/>
                      <a:pt x="5" y="107"/>
                      <a:pt x="5" y="107"/>
                    </a:cubicBezTo>
                    <a:cubicBezTo>
                      <a:pt x="5" y="108"/>
                      <a:pt x="5" y="108"/>
                      <a:pt x="5" y="108"/>
                    </a:cubicBezTo>
                    <a:cubicBezTo>
                      <a:pt x="5" y="108"/>
                      <a:pt x="5" y="109"/>
                      <a:pt x="5" y="109"/>
                    </a:cubicBezTo>
                    <a:cubicBezTo>
                      <a:pt x="5" y="109"/>
                      <a:pt x="5" y="109"/>
                      <a:pt x="5" y="109"/>
                    </a:cubicBezTo>
                    <a:cubicBezTo>
                      <a:pt x="5" y="109"/>
                      <a:pt x="5" y="109"/>
                      <a:pt x="5" y="109"/>
                    </a:cubicBezTo>
                    <a:cubicBezTo>
                      <a:pt x="7" y="118"/>
                      <a:pt x="37" y="125"/>
                      <a:pt x="73" y="125"/>
                    </a:cubicBezTo>
                    <a:cubicBezTo>
                      <a:pt x="109" y="125"/>
                      <a:pt x="139" y="118"/>
                      <a:pt x="141" y="109"/>
                    </a:cubicBezTo>
                    <a:cubicBezTo>
                      <a:pt x="141" y="109"/>
                      <a:pt x="141" y="109"/>
                      <a:pt x="141" y="109"/>
                    </a:cubicBezTo>
                    <a:cubicBezTo>
                      <a:pt x="141" y="108"/>
                      <a:pt x="141" y="108"/>
                      <a:pt x="141" y="108"/>
                    </a:cubicBezTo>
                    <a:cubicBezTo>
                      <a:pt x="141" y="108"/>
                      <a:pt x="141" y="108"/>
                      <a:pt x="141" y="108"/>
                    </a:cubicBezTo>
                    <a:cubicBezTo>
                      <a:pt x="141" y="108"/>
                      <a:pt x="141" y="108"/>
                      <a:pt x="141" y="108"/>
                    </a:cubicBezTo>
                    <a:close/>
                    <a:moveTo>
                      <a:pt x="18" y="40"/>
                    </a:moveTo>
                    <a:cubicBezTo>
                      <a:pt x="18" y="35"/>
                      <a:pt x="14" y="31"/>
                      <a:pt x="9" y="31"/>
                    </a:cubicBezTo>
                    <a:cubicBezTo>
                      <a:pt x="4" y="31"/>
                      <a:pt x="0" y="35"/>
                      <a:pt x="0" y="40"/>
                    </a:cubicBezTo>
                    <a:cubicBezTo>
                      <a:pt x="0" y="45"/>
                      <a:pt x="4" y="49"/>
                      <a:pt x="9" y="49"/>
                    </a:cubicBezTo>
                    <a:cubicBezTo>
                      <a:pt x="14" y="49"/>
                      <a:pt x="18" y="45"/>
                      <a:pt x="18" y="40"/>
                    </a:cubicBezTo>
                    <a:close/>
                  </a:path>
                </a:pathLst>
              </a:custGeom>
              <a:solidFill>
                <a:srgbClr val="CF0072">
                  <a:lumMod val="75000"/>
                </a:srgbClr>
              </a:solidFill>
              <a:ln>
                <a:noFill/>
              </a:ln>
            </p:spPr>
            <p:txBody>
              <a:bodyPr/>
              <a:lstStyle/>
              <a:p>
                <a:pPr fontAlgn="auto">
                  <a:spcBef>
                    <a:spcPts val="0"/>
                  </a:spcBef>
                  <a:spcAft>
                    <a:spcPts val="0"/>
                  </a:spcAft>
                  <a:defRPr/>
                </a:pPr>
                <a:endParaRPr lang="en-US" kern="0">
                  <a:solidFill>
                    <a:srgbClr val="000000"/>
                  </a:solidFill>
                  <a:latin typeface="Tahoma"/>
                </a:endParaRPr>
              </a:p>
            </p:txBody>
          </p:sp>
          <p:sp>
            <p:nvSpPr>
              <p:cNvPr id="314" name="Freeform 18"/>
              <p:cNvSpPr>
                <a:spLocks noEditPoints="1"/>
              </p:cNvSpPr>
              <p:nvPr/>
            </p:nvSpPr>
            <p:spPr bwMode="auto">
              <a:xfrm>
                <a:off x="8325874" y="2722636"/>
                <a:ext cx="182765" cy="159839"/>
              </a:xfrm>
              <a:custGeom>
                <a:avLst/>
                <a:gdLst>
                  <a:gd name="T0" fmla="*/ 141 w 141"/>
                  <a:gd name="T1" fmla="*/ 108 h 125"/>
                  <a:gd name="T2" fmla="*/ 141 w 141"/>
                  <a:gd name="T3" fmla="*/ 16 h 125"/>
                  <a:gd name="T4" fmla="*/ 140 w 141"/>
                  <a:gd name="T5" fmla="*/ 16 h 125"/>
                  <a:gd name="T6" fmla="*/ 73 w 141"/>
                  <a:gd name="T7" fmla="*/ 0 h 125"/>
                  <a:gd name="T8" fmla="*/ 5 w 141"/>
                  <a:gd name="T9" fmla="*/ 17 h 125"/>
                  <a:gd name="T10" fmla="*/ 8 w 141"/>
                  <a:gd name="T11" fmla="*/ 16 h 125"/>
                  <a:gd name="T12" fmla="*/ 32 w 141"/>
                  <a:gd name="T13" fmla="*/ 40 h 125"/>
                  <a:gd name="T14" fmla="*/ 8 w 141"/>
                  <a:gd name="T15" fmla="*/ 65 h 125"/>
                  <a:gd name="T16" fmla="*/ 5 w 141"/>
                  <a:gd name="T17" fmla="*/ 64 h 125"/>
                  <a:gd name="T18" fmla="*/ 5 w 141"/>
                  <a:gd name="T19" fmla="*/ 107 h 125"/>
                  <a:gd name="T20" fmla="*/ 5 w 141"/>
                  <a:gd name="T21" fmla="*/ 108 h 125"/>
                  <a:gd name="T22" fmla="*/ 5 w 141"/>
                  <a:gd name="T23" fmla="*/ 109 h 125"/>
                  <a:gd name="T24" fmla="*/ 5 w 141"/>
                  <a:gd name="T25" fmla="*/ 109 h 125"/>
                  <a:gd name="T26" fmla="*/ 5 w 141"/>
                  <a:gd name="T27" fmla="*/ 109 h 125"/>
                  <a:gd name="T28" fmla="*/ 73 w 141"/>
                  <a:gd name="T29" fmla="*/ 125 h 125"/>
                  <a:gd name="T30" fmla="*/ 141 w 141"/>
                  <a:gd name="T31" fmla="*/ 109 h 125"/>
                  <a:gd name="T32" fmla="*/ 141 w 141"/>
                  <a:gd name="T33" fmla="*/ 109 h 125"/>
                  <a:gd name="T34" fmla="*/ 141 w 141"/>
                  <a:gd name="T35" fmla="*/ 108 h 125"/>
                  <a:gd name="T36" fmla="*/ 141 w 141"/>
                  <a:gd name="T37" fmla="*/ 108 h 125"/>
                  <a:gd name="T38" fmla="*/ 141 w 141"/>
                  <a:gd name="T39" fmla="*/ 108 h 125"/>
                  <a:gd name="T40" fmla="*/ 18 w 141"/>
                  <a:gd name="T41" fmla="*/ 40 h 125"/>
                  <a:gd name="T42" fmla="*/ 9 w 141"/>
                  <a:gd name="T43" fmla="*/ 31 h 125"/>
                  <a:gd name="T44" fmla="*/ 0 w 141"/>
                  <a:gd name="T45" fmla="*/ 40 h 125"/>
                  <a:gd name="T46" fmla="*/ 9 w 141"/>
                  <a:gd name="T47" fmla="*/ 49 h 125"/>
                  <a:gd name="T48" fmla="*/ 18 w 141"/>
                  <a:gd name="T49" fmla="*/ 40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41" h="125">
                    <a:moveTo>
                      <a:pt x="141" y="108"/>
                    </a:moveTo>
                    <a:cubicBezTo>
                      <a:pt x="141" y="16"/>
                      <a:pt x="141" y="16"/>
                      <a:pt x="141" y="16"/>
                    </a:cubicBezTo>
                    <a:cubicBezTo>
                      <a:pt x="140" y="16"/>
                      <a:pt x="140" y="16"/>
                      <a:pt x="140" y="16"/>
                    </a:cubicBezTo>
                    <a:cubicBezTo>
                      <a:pt x="139" y="7"/>
                      <a:pt x="109" y="0"/>
                      <a:pt x="73" y="0"/>
                    </a:cubicBezTo>
                    <a:cubicBezTo>
                      <a:pt x="36" y="0"/>
                      <a:pt x="6" y="7"/>
                      <a:pt x="5" y="17"/>
                    </a:cubicBezTo>
                    <a:cubicBezTo>
                      <a:pt x="6" y="16"/>
                      <a:pt x="7" y="16"/>
                      <a:pt x="8" y="16"/>
                    </a:cubicBezTo>
                    <a:cubicBezTo>
                      <a:pt x="21" y="16"/>
                      <a:pt x="32" y="27"/>
                      <a:pt x="32" y="40"/>
                    </a:cubicBezTo>
                    <a:cubicBezTo>
                      <a:pt x="32" y="54"/>
                      <a:pt x="21" y="65"/>
                      <a:pt x="8" y="65"/>
                    </a:cubicBezTo>
                    <a:cubicBezTo>
                      <a:pt x="7" y="65"/>
                      <a:pt x="6" y="65"/>
                      <a:pt x="5" y="64"/>
                    </a:cubicBezTo>
                    <a:cubicBezTo>
                      <a:pt x="5" y="107"/>
                      <a:pt x="5" y="107"/>
                      <a:pt x="5" y="107"/>
                    </a:cubicBezTo>
                    <a:cubicBezTo>
                      <a:pt x="5" y="108"/>
                      <a:pt x="5" y="108"/>
                      <a:pt x="5" y="108"/>
                    </a:cubicBezTo>
                    <a:cubicBezTo>
                      <a:pt x="5" y="108"/>
                      <a:pt x="5" y="109"/>
                      <a:pt x="5" y="109"/>
                    </a:cubicBezTo>
                    <a:cubicBezTo>
                      <a:pt x="5" y="109"/>
                      <a:pt x="5" y="109"/>
                      <a:pt x="5" y="109"/>
                    </a:cubicBezTo>
                    <a:cubicBezTo>
                      <a:pt x="5" y="109"/>
                      <a:pt x="5" y="109"/>
                      <a:pt x="5" y="109"/>
                    </a:cubicBezTo>
                    <a:cubicBezTo>
                      <a:pt x="7" y="118"/>
                      <a:pt x="37" y="125"/>
                      <a:pt x="73" y="125"/>
                    </a:cubicBezTo>
                    <a:cubicBezTo>
                      <a:pt x="109" y="125"/>
                      <a:pt x="139" y="118"/>
                      <a:pt x="141" y="109"/>
                    </a:cubicBezTo>
                    <a:cubicBezTo>
                      <a:pt x="141" y="109"/>
                      <a:pt x="141" y="109"/>
                      <a:pt x="141" y="109"/>
                    </a:cubicBezTo>
                    <a:cubicBezTo>
                      <a:pt x="141" y="108"/>
                      <a:pt x="141" y="108"/>
                      <a:pt x="141" y="108"/>
                    </a:cubicBezTo>
                    <a:cubicBezTo>
                      <a:pt x="141" y="108"/>
                      <a:pt x="141" y="108"/>
                      <a:pt x="141" y="108"/>
                    </a:cubicBezTo>
                    <a:cubicBezTo>
                      <a:pt x="141" y="108"/>
                      <a:pt x="141" y="108"/>
                      <a:pt x="141" y="108"/>
                    </a:cubicBezTo>
                    <a:close/>
                    <a:moveTo>
                      <a:pt x="18" y="40"/>
                    </a:moveTo>
                    <a:cubicBezTo>
                      <a:pt x="18" y="35"/>
                      <a:pt x="14" y="31"/>
                      <a:pt x="9" y="31"/>
                    </a:cubicBezTo>
                    <a:cubicBezTo>
                      <a:pt x="4" y="31"/>
                      <a:pt x="0" y="35"/>
                      <a:pt x="0" y="40"/>
                    </a:cubicBezTo>
                    <a:cubicBezTo>
                      <a:pt x="0" y="45"/>
                      <a:pt x="4" y="49"/>
                      <a:pt x="9" y="49"/>
                    </a:cubicBezTo>
                    <a:cubicBezTo>
                      <a:pt x="14" y="49"/>
                      <a:pt x="18" y="45"/>
                      <a:pt x="18" y="40"/>
                    </a:cubicBezTo>
                    <a:close/>
                  </a:path>
                </a:pathLst>
              </a:custGeom>
              <a:solidFill>
                <a:srgbClr val="CF0072">
                  <a:lumMod val="75000"/>
                </a:srgbClr>
              </a:solidFill>
              <a:ln>
                <a:noFill/>
              </a:ln>
            </p:spPr>
            <p:txBody>
              <a:bodyPr/>
              <a:lstStyle/>
              <a:p>
                <a:pPr fontAlgn="auto">
                  <a:spcBef>
                    <a:spcPts val="0"/>
                  </a:spcBef>
                  <a:spcAft>
                    <a:spcPts val="0"/>
                  </a:spcAft>
                  <a:defRPr/>
                </a:pPr>
                <a:endParaRPr lang="en-US" kern="0">
                  <a:solidFill>
                    <a:srgbClr val="000000"/>
                  </a:solidFill>
                  <a:latin typeface="Tahoma"/>
                </a:endParaRPr>
              </a:p>
            </p:txBody>
          </p:sp>
        </p:grpSp>
        <p:grpSp>
          <p:nvGrpSpPr>
            <p:cNvPr id="5" name="Group 244"/>
            <p:cNvGrpSpPr>
              <a:grpSpLocks/>
            </p:cNvGrpSpPr>
            <p:nvPr/>
          </p:nvGrpSpPr>
          <p:grpSpPr bwMode="auto">
            <a:xfrm>
              <a:off x="3787696" y="4212583"/>
              <a:ext cx="191792" cy="251830"/>
              <a:chOff x="6017189" y="3520179"/>
              <a:chExt cx="184254" cy="188848"/>
            </a:xfrm>
          </p:grpSpPr>
          <p:sp>
            <p:nvSpPr>
              <p:cNvPr id="308" name="Rectangle 307"/>
              <p:cNvSpPr/>
              <p:nvPr/>
            </p:nvSpPr>
            <p:spPr>
              <a:xfrm>
                <a:off x="6030413" y="3566488"/>
                <a:ext cx="170812" cy="107936"/>
              </a:xfrm>
              <a:prstGeom prst="rect">
                <a:avLst/>
              </a:prstGeom>
              <a:solidFill>
                <a:srgbClr val="FFFFFF"/>
              </a:solidFill>
              <a:ln w="25400" cap="flat" cmpd="sng" algn="ctr">
                <a:noFill/>
                <a:prstDash val="solid"/>
              </a:ln>
              <a:effectLst/>
            </p:spPr>
            <p:txBody>
              <a:bodyPr anchor="ctr"/>
              <a:lstStyle/>
              <a:p>
                <a:pPr algn="ctr" fontAlgn="auto">
                  <a:spcBef>
                    <a:spcPts val="0"/>
                  </a:spcBef>
                  <a:spcAft>
                    <a:spcPts val="0"/>
                  </a:spcAft>
                  <a:defRPr/>
                </a:pPr>
                <a:endParaRPr lang="en-CA" kern="0">
                  <a:solidFill>
                    <a:srgbClr val="FFFFFF"/>
                  </a:solidFill>
                  <a:latin typeface="Trebuchet MS"/>
                </a:endParaRPr>
              </a:p>
            </p:txBody>
          </p:sp>
          <p:sp>
            <p:nvSpPr>
              <p:cNvPr id="309" name="Freeform 70"/>
              <p:cNvSpPr>
                <a:spLocks noEditPoints="1"/>
              </p:cNvSpPr>
              <p:nvPr/>
            </p:nvSpPr>
            <p:spPr bwMode="auto">
              <a:xfrm>
                <a:off x="6017189" y="3520179"/>
                <a:ext cx="183798" cy="188848"/>
              </a:xfrm>
              <a:custGeom>
                <a:avLst/>
                <a:gdLst>
                  <a:gd name="T0" fmla="*/ 166333 w 442"/>
                  <a:gd name="T1" fmla="*/ 0 h 479"/>
                  <a:gd name="T2" fmla="*/ 42831 w 442"/>
                  <a:gd name="T3" fmla="*/ 0 h 479"/>
                  <a:gd name="T4" fmla="*/ 45742 w 442"/>
                  <a:gd name="T5" fmla="*/ 11828 h 479"/>
                  <a:gd name="T6" fmla="*/ 15802 w 442"/>
                  <a:gd name="T7" fmla="*/ 40214 h 479"/>
                  <a:gd name="T8" fmla="*/ 0 w 442"/>
                  <a:gd name="T9" fmla="*/ 35877 h 479"/>
                  <a:gd name="T10" fmla="*/ 0 w 442"/>
                  <a:gd name="T11" fmla="*/ 168741 h 479"/>
                  <a:gd name="T12" fmla="*/ 17881 w 442"/>
                  <a:gd name="T13" fmla="*/ 188848 h 479"/>
                  <a:gd name="T14" fmla="*/ 166333 w 442"/>
                  <a:gd name="T15" fmla="*/ 188848 h 479"/>
                  <a:gd name="T16" fmla="*/ 183798 w 442"/>
                  <a:gd name="T17" fmla="*/ 168741 h 479"/>
                  <a:gd name="T18" fmla="*/ 183798 w 442"/>
                  <a:gd name="T19" fmla="*/ 20107 h 479"/>
                  <a:gd name="T20" fmla="*/ 166333 w 442"/>
                  <a:gd name="T21" fmla="*/ 0 h 479"/>
                  <a:gd name="T22" fmla="*/ 14970 w 442"/>
                  <a:gd name="T23" fmla="*/ 23261 h 479"/>
                  <a:gd name="T24" fmla="*/ 26613 w 442"/>
                  <a:gd name="T25" fmla="*/ 12222 h 479"/>
                  <a:gd name="T26" fmla="*/ 14970 w 442"/>
                  <a:gd name="T27" fmla="*/ 1577 h 479"/>
                  <a:gd name="T28" fmla="*/ 3327 w 442"/>
                  <a:gd name="T29" fmla="*/ 12222 h 479"/>
                  <a:gd name="T30" fmla="*/ 14970 w 442"/>
                  <a:gd name="T31" fmla="*/ 23261 h 479"/>
                  <a:gd name="T32" fmla="*/ 148036 w 442"/>
                  <a:gd name="T33" fmla="*/ 63475 h 479"/>
                  <a:gd name="T34" fmla="*/ 68197 w 442"/>
                  <a:gd name="T35" fmla="*/ 63475 h 479"/>
                  <a:gd name="T36" fmla="*/ 68197 w 442"/>
                  <a:gd name="T37" fmla="*/ 82399 h 479"/>
                  <a:gd name="T38" fmla="*/ 15802 w 442"/>
                  <a:gd name="T39" fmla="*/ 60321 h 479"/>
                  <a:gd name="T40" fmla="*/ 68197 w 442"/>
                  <a:gd name="T41" fmla="*/ 37848 h 479"/>
                  <a:gd name="T42" fmla="*/ 68197 w 442"/>
                  <a:gd name="T43" fmla="*/ 55590 h 479"/>
                  <a:gd name="T44" fmla="*/ 148036 w 442"/>
                  <a:gd name="T45" fmla="*/ 55590 h 479"/>
                  <a:gd name="T46" fmla="*/ 148036 w 442"/>
                  <a:gd name="T47" fmla="*/ 63475 h 479"/>
                  <a:gd name="T48" fmla="*/ 109780 w 442"/>
                  <a:gd name="T49" fmla="*/ 152971 h 479"/>
                  <a:gd name="T50" fmla="*/ 109780 w 442"/>
                  <a:gd name="T51" fmla="*/ 135229 h 479"/>
                  <a:gd name="T52" fmla="*/ 25366 w 442"/>
                  <a:gd name="T53" fmla="*/ 135229 h 479"/>
                  <a:gd name="T54" fmla="*/ 25366 w 442"/>
                  <a:gd name="T55" fmla="*/ 127344 h 479"/>
                  <a:gd name="T56" fmla="*/ 109780 w 442"/>
                  <a:gd name="T57" fmla="*/ 127344 h 479"/>
                  <a:gd name="T58" fmla="*/ 109780 w 442"/>
                  <a:gd name="T59" fmla="*/ 108420 h 479"/>
                  <a:gd name="T60" fmla="*/ 162175 w 442"/>
                  <a:gd name="T61" fmla="*/ 130498 h 479"/>
                  <a:gd name="T62" fmla="*/ 109780 w 442"/>
                  <a:gd name="T63" fmla="*/ 152971 h 479"/>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442"/>
                  <a:gd name="T97" fmla="*/ 0 h 479"/>
                  <a:gd name="T98" fmla="*/ 442 w 442"/>
                  <a:gd name="T99" fmla="*/ 479 h 479"/>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442" h="479">
                    <a:moveTo>
                      <a:pt x="400" y="0"/>
                    </a:moveTo>
                    <a:cubicBezTo>
                      <a:pt x="103" y="0"/>
                      <a:pt x="103" y="0"/>
                      <a:pt x="103" y="0"/>
                    </a:cubicBezTo>
                    <a:cubicBezTo>
                      <a:pt x="107" y="10"/>
                      <a:pt x="110" y="20"/>
                      <a:pt x="110" y="30"/>
                    </a:cubicBezTo>
                    <a:cubicBezTo>
                      <a:pt x="110" y="70"/>
                      <a:pt x="77" y="102"/>
                      <a:pt x="38" y="102"/>
                    </a:cubicBezTo>
                    <a:cubicBezTo>
                      <a:pt x="24" y="102"/>
                      <a:pt x="11" y="98"/>
                      <a:pt x="0" y="91"/>
                    </a:cubicBezTo>
                    <a:cubicBezTo>
                      <a:pt x="0" y="428"/>
                      <a:pt x="0" y="428"/>
                      <a:pt x="0" y="428"/>
                    </a:cubicBezTo>
                    <a:cubicBezTo>
                      <a:pt x="0" y="456"/>
                      <a:pt x="19" y="479"/>
                      <a:pt x="43" y="479"/>
                    </a:cubicBezTo>
                    <a:cubicBezTo>
                      <a:pt x="400" y="479"/>
                      <a:pt x="400" y="479"/>
                      <a:pt x="400" y="479"/>
                    </a:cubicBezTo>
                    <a:cubicBezTo>
                      <a:pt x="423" y="479"/>
                      <a:pt x="442" y="456"/>
                      <a:pt x="442" y="428"/>
                    </a:cubicBezTo>
                    <a:cubicBezTo>
                      <a:pt x="442" y="51"/>
                      <a:pt x="442" y="51"/>
                      <a:pt x="442" y="51"/>
                    </a:cubicBezTo>
                    <a:cubicBezTo>
                      <a:pt x="442" y="23"/>
                      <a:pt x="423" y="0"/>
                      <a:pt x="400" y="0"/>
                    </a:cubicBezTo>
                    <a:close/>
                    <a:moveTo>
                      <a:pt x="36" y="59"/>
                    </a:moveTo>
                    <a:cubicBezTo>
                      <a:pt x="51" y="59"/>
                      <a:pt x="64" y="47"/>
                      <a:pt x="64" y="31"/>
                    </a:cubicBezTo>
                    <a:cubicBezTo>
                      <a:pt x="64" y="16"/>
                      <a:pt x="51" y="4"/>
                      <a:pt x="36" y="4"/>
                    </a:cubicBezTo>
                    <a:cubicBezTo>
                      <a:pt x="21" y="4"/>
                      <a:pt x="8" y="16"/>
                      <a:pt x="8" y="31"/>
                    </a:cubicBezTo>
                    <a:cubicBezTo>
                      <a:pt x="8" y="47"/>
                      <a:pt x="21" y="59"/>
                      <a:pt x="36" y="59"/>
                    </a:cubicBezTo>
                    <a:close/>
                    <a:moveTo>
                      <a:pt x="356" y="161"/>
                    </a:moveTo>
                    <a:cubicBezTo>
                      <a:pt x="164" y="161"/>
                      <a:pt x="164" y="161"/>
                      <a:pt x="164" y="161"/>
                    </a:cubicBezTo>
                    <a:cubicBezTo>
                      <a:pt x="164" y="209"/>
                      <a:pt x="164" y="209"/>
                      <a:pt x="164" y="209"/>
                    </a:cubicBezTo>
                    <a:cubicBezTo>
                      <a:pt x="38" y="153"/>
                      <a:pt x="38" y="153"/>
                      <a:pt x="38" y="153"/>
                    </a:cubicBezTo>
                    <a:cubicBezTo>
                      <a:pt x="164" y="96"/>
                      <a:pt x="164" y="96"/>
                      <a:pt x="164" y="96"/>
                    </a:cubicBezTo>
                    <a:cubicBezTo>
                      <a:pt x="164" y="141"/>
                      <a:pt x="164" y="141"/>
                      <a:pt x="164" y="141"/>
                    </a:cubicBezTo>
                    <a:cubicBezTo>
                      <a:pt x="356" y="141"/>
                      <a:pt x="356" y="141"/>
                      <a:pt x="356" y="141"/>
                    </a:cubicBezTo>
                    <a:lnTo>
                      <a:pt x="356" y="161"/>
                    </a:lnTo>
                    <a:close/>
                    <a:moveTo>
                      <a:pt x="264" y="388"/>
                    </a:moveTo>
                    <a:cubicBezTo>
                      <a:pt x="264" y="343"/>
                      <a:pt x="264" y="343"/>
                      <a:pt x="264" y="343"/>
                    </a:cubicBezTo>
                    <a:cubicBezTo>
                      <a:pt x="61" y="343"/>
                      <a:pt x="61" y="343"/>
                      <a:pt x="61" y="343"/>
                    </a:cubicBezTo>
                    <a:cubicBezTo>
                      <a:pt x="61" y="323"/>
                      <a:pt x="61" y="323"/>
                      <a:pt x="61" y="323"/>
                    </a:cubicBezTo>
                    <a:cubicBezTo>
                      <a:pt x="264" y="323"/>
                      <a:pt x="264" y="323"/>
                      <a:pt x="264" y="323"/>
                    </a:cubicBezTo>
                    <a:cubicBezTo>
                      <a:pt x="264" y="275"/>
                      <a:pt x="264" y="275"/>
                      <a:pt x="264" y="275"/>
                    </a:cubicBezTo>
                    <a:cubicBezTo>
                      <a:pt x="390" y="331"/>
                      <a:pt x="390" y="331"/>
                      <a:pt x="390" y="331"/>
                    </a:cubicBezTo>
                    <a:lnTo>
                      <a:pt x="264" y="388"/>
                    </a:lnTo>
                    <a:close/>
                  </a:path>
                </a:pathLst>
              </a:custGeom>
              <a:solidFill>
                <a:srgbClr val="0070C0"/>
              </a:solidFill>
              <a:ln w="9525">
                <a:noFill/>
                <a:round/>
                <a:headEnd/>
                <a:tailEnd/>
              </a:ln>
            </p:spPr>
            <p:txBody>
              <a:bodyPr/>
              <a:lstStyle/>
              <a:p>
                <a:pPr fontAlgn="auto">
                  <a:spcBef>
                    <a:spcPts val="0"/>
                  </a:spcBef>
                  <a:spcAft>
                    <a:spcPts val="0"/>
                  </a:spcAft>
                  <a:defRPr/>
                </a:pPr>
                <a:endParaRPr lang="en-US" kern="0">
                  <a:solidFill>
                    <a:sysClr val="windowText" lastClr="000000"/>
                  </a:solidFill>
                </a:endParaRPr>
              </a:p>
            </p:txBody>
          </p:sp>
        </p:grpSp>
        <p:grpSp>
          <p:nvGrpSpPr>
            <p:cNvPr id="6" name="Group 249"/>
            <p:cNvGrpSpPr>
              <a:grpSpLocks/>
            </p:cNvGrpSpPr>
            <p:nvPr/>
          </p:nvGrpSpPr>
          <p:grpSpPr bwMode="auto">
            <a:xfrm>
              <a:off x="4049589" y="4195002"/>
              <a:ext cx="239339" cy="286994"/>
              <a:chOff x="8012921" y="1579805"/>
              <a:chExt cx="229933" cy="215217"/>
            </a:xfrm>
          </p:grpSpPr>
          <p:sp>
            <p:nvSpPr>
              <p:cNvPr id="299" name="Oval 298"/>
              <p:cNvSpPr/>
              <p:nvPr/>
            </p:nvSpPr>
            <p:spPr>
              <a:xfrm>
                <a:off x="8039914" y="1632949"/>
                <a:ext cx="183013" cy="120634"/>
              </a:xfrm>
              <a:prstGeom prst="ellipse">
                <a:avLst/>
              </a:prstGeom>
              <a:solidFill>
                <a:srgbClr val="FFFFFF"/>
              </a:solidFill>
              <a:ln w="25400" cap="flat" cmpd="sng" algn="ctr">
                <a:noFill/>
                <a:prstDash val="solid"/>
              </a:ln>
              <a:effectLst/>
            </p:spPr>
            <p:txBody>
              <a:bodyPr anchor="ctr"/>
              <a:lstStyle/>
              <a:p>
                <a:pPr algn="ctr" fontAlgn="auto">
                  <a:spcBef>
                    <a:spcPts val="0"/>
                  </a:spcBef>
                  <a:spcAft>
                    <a:spcPts val="0"/>
                  </a:spcAft>
                  <a:defRPr/>
                </a:pPr>
                <a:endParaRPr lang="en-CA" kern="0">
                  <a:solidFill>
                    <a:srgbClr val="FFFFFF"/>
                  </a:solidFill>
                  <a:latin typeface="Trebuchet MS"/>
                </a:endParaRPr>
              </a:p>
            </p:txBody>
          </p:sp>
          <p:grpSp>
            <p:nvGrpSpPr>
              <p:cNvPr id="7" name="Group 135"/>
              <p:cNvGrpSpPr>
                <a:grpSpLocks/>
              </p:cNvGrpSpPr>
              <p:nvPr/>
            </p:nvGrpSpPr>
            <p:grpSpPr bwMode="auto">
              <a:xfrm>
                <a:off x="8012921" y="1579805"/>
                <a:ext cx="229933" cy="215217"/>
                <a:chOff x="5052445" y="1115165"/>
                <a:chExt cx="283245" cy="262678"/>
              </a:xfrm>
            </p:grpSpPr>
            <p:sp>
              <p:nvSpPr>
                <p:cNvPr id="301" name="Oval 300"/>
                <p:cNvSpPr/>
                <p:nvPr/>
              </p:nvSpPr>
              <p:spPr>
                <a:xfrm>
                  <a:off x="5051879" y="1156781"/>
                  <a:ext cx="283688" cy="207294"/>
                </a:xfrm>
                <a:prstGeom prst="ellipse">
                  <a:avLst/>
                </a:prstGeom>
                <a:solidFill>
                  <a:srgbClr val="FFFFFF"/>
                </a:solidFill>
                <a:ln w="25400" cap="flat" cmpd="sng" algn="ctr">
                  <a:noFill/>
                  <a:prstDash val="solid"/>
                </a:ln>
                <a:effectLst/>
              </p:spPr>
              <p:txBody>
                <a:bodyPr anchor="ctr"/>
                <a:lstStyle/>
                <a:p>
                  <a:pPr algn="ctr" fontAlgn="auto">
                    <a:spcBef>
                      <a:spcPts val="0"/>
                    </a:spcBef>
                    <a:spcAft>
                      <a:spcPts val="0"/>
                    </a:spcAft>
                    <a:defRPr/>
                  </a:pPr>
                  <a:endParaRPr lang="en-CA" kern="0">
                    <a:solidFill>
                      <a:srgbClr val="FFFFFF"/>
                    </a:solidFill>
                    <a:latin typeface="Trebuchet MS"/>
                  </a:endParaRPr>
                </a:p>
              </p:txBody>
            </p:sp>
            <p:sp>
              <p:nvSpPr>
                <p:cNvPr id="302" name="Freeform 69"/>
                <p:cNvSpPr>
                  <a:spLocks noEditPoints="1"/>
                </p:cNvSpPr>
                <p:nvPr/>
              </p:nvSpPr>
              <p:spPr bwMode="auto">
                <a:xfrm>
                  <a:off x="5052445" y="1115165"/>
                  <a:ext cx="282797" cy="262678"/>
                </a:xfrm>
                <a:custGeom>
                  <a:avLst/>
                  <a:gdLst>
                    <a:gd name="T0" fmla="*/ 133613169 w 504"/>
                    <a:gd name="T1" fmla="*/ 0 h 504"/>
                    <a:gd name="T2" fmla="*/ 99679781 w 504"/>
                    <a:gd name="T3" fmla="*/ 3926619 h 504"/>
                    <a:gd name="T4" fmla="*/ 104451418 w 504"/>
                    <a:gd name="T5" fmla="*/ 21597451 h 504"/>
                    <a:gd name="T6" fmla="*/ 66276621 w 504"/>
                    <a:gd name="T7" fmla="*/ 56938586 h 504"/>
                    <a:gd name="T8" fmla="*/ 33933396 w 504"/>
                    <a:gd name="T9" fmla="*/ 41231071 h 504"/>
                    <a:gd name="T10" fmla="*/ 0 w 504"/>
                    <a:gd name="T11" fmla="*/ 123693718 h 504"/>
                    <a:gd name="T12" fmla="*/ 133613169 w 504"/>
                    <a:gd name="T13" fmla="*/ 247387435 h 504"/>
                    <a:gd name="T14" fmla="*/ 267226337 w 504"/>
                    <a:gd name="T15" fmla="*/ 123693718 h 504"/>
                    <a:gd name="T16" fmla="*/ 133613169 w 504"/>
                    <a:gd name="T17" fmla="*/ 0 h 504"/>
                    <a:gd name="T18" fmla="*/ 68397037 w 504"/>
                    <a:gd name="T19" fmla="*/ 37304453 h 504"/>
                    <a:gd name="T20" fmla="*/ 82713088 w 504"/>
                    <a:gd name="T21" fmla="*/ 24051717 h 504"/>
                    <a:gd name="T22" fmla="*/ 68397037 w 504"/>
                    <a:gd name="T23" fmla="*/ 10308028 h 504"/>
                    <a:gd name="T24" fmla="*/ 53551320 w 504"/>
                    <a:gd name="T25" fmla="*/ 24051717 h 504"/>
                    <a:gd name="T26" fmla="*/ 68397037 w 504"/>
                    <a:gd name="T27" fmla="*/ 37304453 h 504"/>
                    <a:gd name="T28" fmla="*/ 188755239 w 504"/>
                    <a:gd name="T29" fmla="*/ 163943411 h 504"/>
                    <a:gd name="T30" fmla="*/ 217386745 w 504"/>
                    <a:gd name="T31" fmla="*/ 179159447 h 504"/>
                    <a:gd name="T32" fmla="*/ 188755239 w 504"/>
                    <a:gd name="T33" fmla="*/ 193885047 h 504"/>
                    <a:gd name="T34" fmla="*/ 188755239 w 504"/>
                    <a:gd name="T35" fmla="*/ 184067981 h 504"/>
                    <a:gd name="T36" fmla="*/ 151640386 w 504"/>
                    <a:gd name="T37" fmla="*/ 184067981 h 504"/>
                    <a:gd name="T38" fmla="*/ 132552680 w 504"/>
                    <a:gd name="T39" fmla="*/ 145782150 h 504"/>
                    <a:gd name="T40" fmla="*/ 112934765 w 504"/>
                    <a:gd name="T41" fmla="*/ 184067981 h 504"/>
                    <a:gd name="T42" fmla="*/ 75819912 w 504"/>
                    <a:gd name="T43" fmla="*/ 184067981 h 504"/>
                    <a:gd name="T44" fmla="*/ 75819912 w 504"/>
                    <a:gd name="T45" fmla="*/ 193885047 h 504"/>
                    <a:gd name="T46" fmla="*/ 46658706 w 504"/>
                    <a:gd name="T47" fmla="*/ 179159447 h 504"/>
                    <a:gd name="T48" fmla="*/ 75819912 w 504"/>
                    <a:gd name="T49" fmla="*/ 163943411 h 504"/>
                    <a:gd name="T50" fmla="*/ 75819912 w 504"/>
                    <a:gd name="T51" fmla="*/ 174250914 h 504"/>
                    <a:gd name="T52" fmla="*/ 106572395 w 504"/>
                    <a:gd name="T53" fmla="*/ 174250914 h 504"/>
                    <a:gd name="T54" fmla="*/ 126720555 w 504"/>
                    <a:gd name="T55" fmla="*/ 134001742 h 504"/>
                    <a:gd name="T56" fmla="*/ 102331003 w 504"/>
                    <a:gd name="T57" fmla="*/ 86389281 h 504"/>
                    <a:gd name="T58" fmla="*/ 75819912 w 504"/>
                    <a:gd name="T59" fmla="*/ 86389281 h 504"/>
                    <a:gd name="T60" fmla="*/ 75819912 w 504"/>
                    <a:gd name="T61" fmla="*/ 96206348 h 504"/>
                    <a:gd name="T62" fmla="*/ 46658706 w 504"/>
                    <a:gd name="T63" fmla="*/ 81480748 h 504"/>
                    <a:gd name="T64" fmla="*/ 75819912 w 504"/>
                    <a:gd name="T65" fmla="*/ 65773738 h 504"/>
                    <a:gd name="T66" fmla="*/ 75819912 w 504"/>
                    <a:gd name="T67" fmla="*/ 76572215 h 504"/>
                    <a:gd name="T68" fmla="*/ 109223617 w 504"/>
                    <a:gd name="T69" fmla="*/ 76572215 h 504"/>
                    <a:gd name="T70" fmla="*/ 132552680 w 504"/>
                    <a:gd name="T71" fmla="*/ 122221366 h 504"/>
                    <a:gd name="T72" fmla="*/ 155352096 w 504"/>
                    <a:gd name="T73" fmla="*/ 76572215 h 504"/>
                    <a:gd name="T74" fmla="*/ 188755239 w 504"/>
                    <a:gd name="T75" fmla="*/ 76572215 h 504"/>
                    <a:gd name="T76" fmla="*/ 188755239 w 504"/>
                    <a:gd name="T77" fmla="*/ 65773738 h 504"/>
                    <a:gd name="T78" fmla="*/ 217386745 w 504"/>
                    <a:gd name="T79" fmla="*/ 81480748 h 504"/>
                    <a:gd name="T80" fmla="*/ 188755239 w 504"/>
                    <a:gd name="T81" fmla="*/ 96206348 h 504"/>
                    <a:gd name="T82" fmla="*/ 188755239 w 504"/>
                    <a:gd name="T83" fmla="*/ 86389281 h 504"/>
                    <a:gd name="T84" fmla="*/ 162244710 w 504"/>
                    <a:gd name="T85" fmla="*/ 86389281 h 504"/>
                    <a:gd name="T86" fmla="*/ 138384806 w 504"/>
                    <a:gd name="T87" fmla="*/ 134001742 h 504"/>
                    <a:gd name="T88" fmla="*/ 158533000 w 504"/>
                    <a:gd name="T89" fmla="*/ 174250914 h 504"/>
                    <a:gd name="T90" fmla="*/ 188755239 w 504"/>
                    <a:gd name="T91" fmla="*/ 174250914 h 504"/>
                    <a:gd name="T92" fmla="*/ 188755239 w 504"/>
                    <a:gd name="T93" fmla="*/ 163943411 h 504"/>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504"/>
                    <a:gd name="T142" fmla="*/ 0 h 504"/>
                    <a:gd name="T143" fmla="*/ 504 w 504"/>
                    <a:gd name="T144" fmla="*/ 504 h 504"/>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504" h="504">
                      <a:moveTo>
                        <a:pt x="252" y="0"/>
                      </a:moveTo>
                      <a:cubicBezTo>
                        <a:pt x="230" y="0"/>
                        <a:pt x="208" y="3"/>
                        <a:pt x="188" y="8"/>
                      </a:cubicBezTo>
                      <a:cubicBezTo>
                        <a:pt x="194" y="19"/>
                        <a:pt x="197" y="31"/>
                        <a:pt x="197" y="44"/>
                      </a:cubicBezTo>
                      <a:cubicBezTo>
                        <a:pt x="197" y="84"/>
                        <a:pt x="165" y="116"/>
                        <a:pt x="125" y="116"/>
                      </a:cubicBezTo>
                      <a:cubicBezTo>
                        <a:pt x="99" y="116"/>
                        <a:pt x="77" y="103"/>
                        <a:pt x="64" y="84"/>
                      </a:cubicBezTo>
                      <a:cubicBezTo>
                        <a:pt x="24" y="128"/>
                        <a:pt x="0" y="187"/>
                        <a:pt x="0" y="252"/>
                      </a:cubicBezTo>
                      <a:cubicBezTo>
                        <a:pt x="0" y="391"/>
                        <a:pt x="113" y="504"/>
                        <a:pt x="252" y="504"/>
                      </a:cubicBezTo>
                      <a:cubicBezTo>
                        <a:pt x="391" y="504"/>
                        <a:pt x="504" y="391"/>
                        <a:pt x="504" y="252"/>
                      </a:cubicBezTo>
                      <a:cubicBezTo>
                        <a:pt x="504" y="112"/>
                        <a:pt x="391" y="0"/>
                        <a:pt x="252" y="0"/>
                      </a:cubicBezTo>
                      <a:close/>
                      <a:moveTo>
                        <a:pt x="129" y="76"/>
                      </a:moveTo>
                      <a:cubicBezTo>
                        <a:pt x="144" y="76"/>
                        <a:pt x="156" y="64"/>
                        <a:pt x="156" y="49"/>
                      </a:cubicBezTo>
                      <a:cubicBezTo>
                        <a:pt x="156" y="34"/>
                        <a:pt x="144" y="21"/>
                        <a:pt x="129" y="21"/>
                      </a:cubicBezTo>
                      <a:cubicBezTo>
                        <a:pt x="114" y="21"/>
                        <a:pt x="101" y="34"/>
                        <a:pt x="101" y="49"/>
                      </a:cubicBezTo>
                      <a:cubicBezTo>
                        <a:pt x="101" y="64"/>
                        <a:pt x="114" y="76"/>
                        <a:pt x="129" y="76"/>
                      </a:cubicBezTo>
                      <a:close/>
                      <a:moveTo>
                        <a:pt x="356" y="334"/>
                      </a:moveTo>
                      <a:cubicBezTo>
                        <a:pt x="410" y="365"/>
                        <a:pt x="410" y="365"/>
                        <a:pt x="410" y="365"/>
                      </a:cubicBezTo>
                      <a:cubicBezTo>
                        <a:pt x="356" y="395"/>
                        <a:pt x="356" y="395"/>
                        <a:pt x="356" y="395"/>
                      </a:cubicBezTo>
                      <a:cubicBezTo>
                        <a:pt x="356" y="375"/>
                        <a:pt x="356" y="375"/>
                        <a:pt x="356" y="375"/>
                      </a:cubicBezTo>
                      <a:cubicBezTo>
                        <a:pt x="286" y="375"/>
                        <a:pt x="286" y="375"/>
                        <a:pt x="286" y="375"/>
                      </a:cubicBezTo>
                      <a:cubicBezTo>
                        <a:pt x="250" y="297"/>
                        <a:pt x="250" y="297"/>
                        <a:pt x="250" y="297"/>
                      </a:cubicBezTo>
                      <a:cubicBezTo>
                        <a:pt x="213" y="375"/>
                        <a:pt x="213" y="375"/>
                        <a:pt x="213" y="375"/>
                      </a:cubicBezTo>
                      <a:cubicBezTo>
                        <a:pt x="143" y="375"/>
                        <a:pt x="143" y="375"/>
                        <a:pt x="143" y="375"/>
                      </a:cubicBezTo>
                      <a:cubicBezTo>
                        <a:pt x="143" y="395"/>
                        <a:pt x="143" y="395"/>
                        <a:pt x="143" y="395"/>
                      </a:cubicBezTo>
                      <a:cubicBezTo>
                        <a:pt x="88" y="365"/>
                        <a:pt x="88" y="365"/>
                        <a:pt x="88" y="365"/>
                      </a:cubicBezTo>
                      <a:cubicBezTo>
                        <a:pt x="143" y="334"/>
                        <a:pt x="143" y="334"/>
                        <a:pt x="143" y="334"/>
                      </a:cubicBezTo>
                      <a:cubicBezTo>
                        <a:pt x="143" y="355"/>
                        <a:pt x="143" y="355"/>
                        <a:pt x="143" y="355"/>
                      </a:cubicBezTo>
                      <a:cubicBezTo>
                        <a:pt x="201" y="355"/>
                        <a:pt x="201" y="355"/>
                        <a:pt x="201" y="355"/>
                      </a:cubicBezTo>
                      <a:cubicBezTo>
                        <a:pt x="239" y="273"/>
                        <a:pt x="239" y="273"/>
                        <a:pt x="239" y="273"/>
                      </a:cubicBezTo>
                      <a:cubicBezTo>
                        <a:pt x="193" y="176"/>
                        <a:pt x="193" y="176"/>
                        <a:pt x="193" y="176"/>
                      </a:cubicBezTo>
                      <a:cubicBezTo>
                        <a:pt x="143" y="176"/>
                        <a:pt x="143" y="176"/>
                        <a:pt x="143" y="176"/>
                      </a:cubicBezTo>
                      <a:cubicBezTo>
                        <a:pt x="143" y="196"/>
                        <a:pt x="143" y="196"/>
                        <a:pt x="143" y="196"/>
                      </a:cubicBezTo>
                      <a:cubicBezTo>
                        <a:pt x="88" y="166"/>
                        <a:pt x="88" y="166"/>
                        <a:pt x="88" y="166"/>
                      </a:cubicBezTo>
                      <a:cubicBezTo>
                        <a:pt x="143" y="134"/>
                        <a:pt x="143" y="134"/>
                        <a:pt x="143" y="134"/>
                      </a:cubicBezTo>
                      <a:cubicBezTo>
                        <a:pt x="143" y="156"/>
                        <a:pt x="143" y="156"/>
                        <a:pt x="143" y="156"/>
                      </a:cubicBezTo>
                      <a:cubicBezTo>
                        <a:pt x="206" y="156"/>
                        <a:pt x="206" y="156"/>
                        <a:pt x="206" y="156"/>
                      </a:cubicBezTo>
                      <a:cubicBezTo>
                        <a:pt x="250" y="249"/>
                        <a:pt x="250" y="249"/>
                        <a:pt x="250" y="249"/>
                      </a:cubicBezTo>
                      <a:cubicBezTo>
                        <a:pt x="293" y="156"/>
                        <a:pt x="293" y="156"/>
                        <a:pt x="293" y="156"/>
                      </a:cubicBezTo>
                      <a:cubicBezTo>
                        <a:pt x="356" y="156"/>
                        <a:pt x="356" y="156"/>
                        <a:pt x="356" y="156"/>
                      </a:cubicBezTo>
                      <a:cubicBezTo>
                        <a:pt x="356" y="134"/>
                        <a:pt x="356" y="134"/>
                        <a:pt x="356" y="134"/>
                      </a:cubicBezTo>
                      <a:cubicBezTo>
                        <a:pt x="410" y="166"/>
                        <a:pt x="410" y="166"/>
                        <a:pt x="410" y="166"/>
                      </a:cubicBezTo>
                      <a:cubicBezTo>
                        <a:pt x="356" y="196"/>
                        <a:pt x="356" y="196"/>
                        <a:pt x="356" y="196"/>
                      </a:cubicBezTo>
                      <a:cubicBezTo>
                        <a:pt x="356" y="176"/>
                        <a:pt x="356" y="176"/>
                        <a:pt x="356" y="176"/>
                      </a:cubicBezTo>
                      <a:cubicBezTo>
                        <a:pt x="306" y="176"/>
                        <a:pt x="306" y="176"/>
                        <a:pt x="306" y="176"/>
                      </a:cubicBezTo>
                      <a:cubicBezTo>
                        <a:pt x="261" y="273"/>
                        <a:pt x="261" y="273"/>
                        <a:pt x="261" y="273"/>
                      </a:cubicBezTo>
                      <a:cubicBezTo>
                        <a:pt x="299" y="355"/>
                        <a:pt x="299" y="355"/>
                        <a:pt x="299" y="355"/>
                      </a:cubicBezTo>
                      <a:cubicBezTo>
                        <a:pt x="356" y="355"/>
                        <a:pt x="356" y="355"/>
                        <a:pt x="356" y="355"/>
                      </a:cubicBezTo>
                      <a:lnTo>
                        <a:pt x="356" y="334"/>
                      </a:lnTo>
                      <a:close/>
                    </a:path>
                  </a:pathLst>
                </a:custGeom>
                <a:solidFill>
                  <a:srgbClr val="0070C0"/>
                </a:solidFill>
                <a:ln w="9525">
                  <a:noFill/>
                  <a:round/>
                  <a:headEnd/>
                  <a:tailEnd/>
                </a:ln>
              </p:spPr>
              <p:txBody>
                <a:bodyPr/>
                <a:lstStyle/>
                <a:p>
                  <a:pPr fontAlgn="auto">
                    <a:spcBef>
                      <a:spcPts val="0"/>
                    </a:spcBef>
                    <a:spcAft>
                      <a:spcPts val="0"/>
                    </a:spcAft>
                    <a:defRPr/>
                  </a:pPr>
                  <a:endParaRPr lang="en-US" kern="0">
                    <a:solidFill>
                      <a:sysClr val="windowText" lastClr="000000"/>
                    </a:solidFill>
                  </a:endParaRPr>
                </a:p>
              </p:txBody>
            </p:sp>
          </p:grpSp>
        </p:grpSp>
        <p:sp>
          <p:nvSpPr>
            <p:cNvPr id="298" name="Rectangle 297"/>
            <p:cNvSpPr/>
            <p:nvPr/>
          </p:nvSpPr>
          <p:spPr bwMode="auto">
            <a:xfrm>
              <a:off x="2941036" y="4297621"/>
              <a:ext cx="331788" cy="74084"/>
            </a:xfrm>
            <a:prstGeom prst="rect">
              <a:avLst/>
            </a:prstGeom>
            <a:solidFill>
              <a:srgbClr val="FFFFFF">
                <a:lumMod val="95000"/>
              </a:srgbClr>
            </a:solidFill>
            <a:ln w="25400" cap="flat" cmpd="sng" algn="ctr">
              <a:noFill/>
              <a:prstDash val="solid"/>
            </a:ln>
            <a:effectLst/>
          </p:spPr>
          <p:txBody>
            <a:bodyPr anchor="ctr"/>
            <a:lstStyle/>
            <a:p>
              <a:pPr algn="ctr" fontAlgn="auto">
                <a:spcBef>
                  <a:spcPts val="0"/>
                </a:spcBef>
                <a:spcAft>
                  <a:spcPts val="0"/>
                </a:spcAft>
                <a:defRPr/>
              </a:pPr>
              <a:endParaRPr lang="en-CA" kern="0">
                <a:solidFill>
                  <a:srgbClr val="FFFFFF"/>
                </a:solidFill>
                <a:latin typeface="Trebuchet MS"/>
              </a:endParaRPr>
            </a:p>
          </p:txBody>
        </p:sp>
        <p:sp>
          <p:nvSpPr>
            <p:cNvPr id="215" name="Rounded Rectangle 214"/>
            <p:cNvSpPr/>
            <p:nvPr/>
          </p:nvSpPr>
          <p:spPr bwMode="auto">
            <a:xfrm>
              <a:off x="2755299" y="3840420"/>
              <a:ext cx="1579561" cy="996951"/>
            </a:xfrm>
            <a:prstGeom prst="roundRect">
              <a:avLst/>
            </a:prstGeom>
            <a:noFill/>
            <a:ln w="12700" cap="flat" cmpd="sng" algn="ctr">
              <a:solidFill>
                <a:srgbClr val="000000">
                  <a:lumMod val="50000"/>
                  <a:lumOff val="50000"/>
                </a:srgbClr>
              </a:solidFill>
              <a:prstDash val="sysDot"/>
            </a:ln>
            <a:effectLst/>
          </p:spPr>
          <p:txBody>
            <a:bodyPr anchor="ctr"/>
            <a:lstStyle/>
            <a:p>
              <a:pPr algn="ctr" fontAlgn="auto">
                <a:spcBef>
                  <a:spcPts val="0"/>
                </a:spcBef>
                <a:spcAft>
                  <a:spcPts val="0"/>
                </a:spcAft>
                <a:defRPr/>
              </a:pPr>
              <a:endParaRPr lang="en-CA" kern="0">
                <a:solidFill>
                  <a:srgbClr val="000000"/>
                </a:solidFill>
                <a:latin typeface="Trebuchet MS"/>
              </a:endParaRPr>
            </a:p>
          </p:txBody>
        </p:sp>
        <p:grpSp>
          <p:nvGrpSpPr>
            <p:cNvPr id="9" name="Group 268"/>
            <p:cNvGrpSpPr>
              <a:grpSpLocks/>
            </p:cNvGrpSpPr>
            <p:nvPr/>
          </p:nvGrpSpPr>
          <p:grpSpPr bwMode="auto">
            <a:xfrm>
              <a:off x="3494541" y="3993019"/>
              <a:ext cx="212301" cy="277252"/>
              <a:chOff x="7307371" y="2357117"/>
              <a:chExt cx="285537" cy="303762"/>
            </a:xfrm>
          </p:grpSpPr>
          <p:sp>
            <p:nvSpPr>
              <p:cNvPr id="290" name="Rounded Rectangle 289"/>
              <p:cNvSpPr/>
              <p:nvPr/>
            </p:nvSpPr>
            <p:spPr>
              <a:xfrm>
                <a:off x="7316628" y="2410238"/>
                <a:ext cx="53378" cy="224948"/>
              </a:xfrm>
              <a:prstGeom prst="roundRect">
                <a:avLst/>
              </a:prstGeom>
              <a:solidFill>
                <a:srgbClr val="FFFFFF"/>
              </a:solidFill>
              <a:ln w="25400" cap="flat" cmpd="sng" algn="ctr">
                <a:noFill/>
                <a:prstDash val="solid"/>
              </a:ln>
              <a:effectLst/>
            </p:spPr>
            <p:txBody>
              <a:bodyPr anchor="ctr"/>
              <a:lstStyle/>
              <a:p>
                <a:pPr algn="ctr" fontAlgn="auto">
                  <a:spcBef>
                    <a:spcPts val="0"/>
                  </a:spcBef>
                  <a:spcAft>
                    <a:spcPts val="0"/>
                  </a:spcAft>
                  <a:defRPr/>
                </a:pPr>
                <a:endParaRPr lang="en-CA" kern="0">
                  <a:solidFill>
                    <a:srgbClr val="FFFFFF"/>
                  </a:solidFill>
                  <a:latin typeface="Trebuchet MS"/>
                </a:endParaRPr>
              </a:p>
            </p:txBody>
          </p:sp>
          <p:sp>
            <p:nvSpPr>
              <p:cNvPr id="291" name="Rounded Rectangle 290"/>
              <p:cNvSpPr/>
              <p:nvPr/>
            </p:nvSpPr>
            <p:spPr>
              <a:xfrm>
                <a:off x="7521601" y="2407919"/>
                <a:ext cx="53378" cy="222629"/>
              </a:xfrm>
              <a:prstGeom prst="roundRect">
                <a:avLst/>
              </a:prstGeom>
              <a:solidFill>
                <a:srgbClr val="FFFFFF"/>
              </a:solidFill>
              <a:ln w="25400" cap="flat" cmpd="sng" algn="ctr">
                <a:noFill/>
                <a:prstDash val="solid"/>
              </a:ln>
              <a:effectLst/>
            </p:spPr>
            <p:txBody>
              <a:bodyPr anchor="ctr"/>
              <a:lstStyle/>
              <a:p>
                <a:pPr algn="ctr" fontAlgn="auto">
                  <a:spcBef>
                    <a:spcPts val="0"/>
                  </a:spcBef>
                  <a:spcAft>
                    <a:spcPts val="0"/>
                  </a:spcAft>
                  <a:defRPr/>
                </a:pPr>
                <a:endParaRPr lang="en-CA" kern="0">
                  <a:solidFill>
                    <a:srgbClr val="FFFFFF"/>
                  </a:solidFill>
                  <a:latin typeface="Trebuchet MS"/>
                </a:endParaRPr>
              </a:p>
            </p:txBody>
          </p:sp>
          <p:sp>
            <p:nvSpPr>
              <p:cNvPr id="292" name="Rounded Rectangle 291"/>
              <p:cNvSpPr/>
              <p:nvPr/>
            </p:nvSpPr>
            <p:spPr>
              <a:xfrm>
                <a:off x="7446871" y="2356899"/>
                <a:ext cx="44838" cy="301477"/>
              </a:xfrm>
              <a:prstGeom prst="roundRect">
                <a:avLst/>
              </a:prstGeom>
              <a:solidFill>
                <a:srgbClr val="FFFFFF"/>
              </a:solidFill>
              <a:ln w="25400" cap="flat" cmpd="sng" algn="ctr">
                <a:noFill/>
                <a:prstDash val="solid"/>
              </a:ln>
              <a:effectLst/>
            </p:spPr>
            <p:txBody>
              <a:bodyPr anchor="ctr"/>
              <a:lstStyle/>
              <a:p>
                <a:pPr algn="ctr" fontAlgn="auto">
                  <a:spcBef>
                    <a:spcPts val="0"/>
                  </a:spcBef>
                  <a:spcAft>
                    <a:spcPts val="0"/>
                  </a:spcAft>
                  <a:defRPr/>
                </a:pPr>
                <a:endParaRPr lang="en-CA" kern="0">
                  <a:solidFill>
                    <a:srgbClr val="FFFFFF"/>
                  </a:solidFill>
                  <a:latin typeface="Trebuchet MS"/>
                </a:endParaRPr>
              </a:p>
            </p:txBody>
          </p:sp>
          <p:grpSp>
            <p:nvGrpSpPr>
              <p:cNvPr id="10" name="Group 68"/>
              <p:cNvGrpSpPr/>
              <p:nvPr/>
            </p:nvGrpSpPr>
            <p:grpSpPr>
              <a:xfrm>
                <a:off x="7307371" y="2357117"/>
                <a:ext cx="285537" cy="303762"/>
                <a:chOff x="5721351" y="5303833"/>
                <a:chExt cx="517525" cy="609601"/>
              </a:xfrm>
              <a:solidFill>
                <a:srgbClr val="FFC828"/>
              </a:solidFill>
            </p:grpSpPr>
            <p:sp>
              <p:nvSpPr>
                <p:cNvPr id="294" name="Freeform 57"/>
                <p:cNvSpPr>
                  <a:spLocks noEditPoints="1"/>
                </p:cNvSpPr>
                <p:nvPr/>
              </p:nvSpPr>
              <p:spPr bwMode="auto">
                <a:xfrm>
                  <a:off x="5875338" y="5303833"/>
                  <a:ext cx="212725" cy="609601"/>
                </a:xfrm>
                <a:custGeom>
                  <a:avLst/>
                  <a:gdLst/>
                  <a:ahLst/>
                  <a:cxnLst>
                    <a:cxn ang="0">
                      <a:pos x="174" y="1"/>
                    </a:cxn>
                    <a:cxn ang="0">
                      <a:pos x="91" y="1"/>
                    </a:cxn>
                    <a:cxn ang="0">
                      <a:pos x="102" y="39"/>
                    </a:cxn>
                    <a:cxn ang="0">
                      <a:pos x="30" y="110"/>
                    </a:cxn>
                    <a:cxn ang="0">
                      <a:pos x="0" y="104"/>
                    </a:cxn>
                    <a:cxn ang="0">
                      <a:pos x="0" y="603"/>
                    </a:cxn>
                    <a:cxn ang="0">
                      <a:pos x="51" y="646"/>
                    </a:cxn>
                    <a:cxn ang="0">
                      <a:pos x="174" y="646"/>
                    </a:cxn>
                    <a:cxn ang="0">
                      <a:pos x="226" y="603"/>
                    </a:cxn>
                    <a:cxn ang="0">
                      <a:pos x="226" y="44"/>
                    </a:cxn>
                    <a:cxn ang="0">
                      <a:pos x="174" y="1"/>
                    </a:cxn>
                    <a:cxn ang="0">
                      <a:pos x="31" y="64"/>
                    </a:cxn>
                    <a:cxn ang="0">
                      <a:pos x="59" y="37"/>
                    </a:cxn>
                    <a:cxn ang="0">
                      <a:pos x="31" y="9"/>
                    </a:cxn>
                    <a:cxn ang="0">
                      <a:pos x="4" y="37"/>
                    </a:cxn>
                    <a:cxn ang="0">
                      <a:pos x="31" y="64"/>
                    </a:cxn>
                    <a:cxn ang="0">
                      <a:pos x="105" y="645"/>
                    </a:cxn>
                    <a:cxn ang="0">
                      <a:pos x="105" y="0"/>
                    </a:cxn>
                    <a:cxn ang="0">
                      <a:pos x="125" y="0"/>
                    </a:cxn>
                    <a:cxn ang="0">
                      <a:pos x="125" y="645"/>
                    </a:cxn>
                    <a:cxn ang="0">
                      <a:pos x="105" y="645"/>
                    </a:cxn>
                  </a:cxnLst>
                  <a:rect l="0" t="0" r="r" b="b"/>
                  <a:pathLst>
                    <a:path w="226" h="646">
                      <a:moveTo>
                        <a:pt x="174" y="1"/>
                      </a:moveTo>
                      <a:cubicBezTo>
                        <a:pt x="91" y="1"/>
                        <a:pt x="91" y="1"/>
                        <a:pt x="91" y="1"/>
                      </a:cubicBezTo>
                      <a:cubicBezTo>
                        <a:pt x="98" y="12"/>
                        <a:pt x="102" y="25"/>
                        <a:pt x="102" y="39"/>
                      </a:cubicBezTo>
                      <a:cubicBezTo>
                        <a:pt x="102" y="78"/>
                        <a:pt x="70" y="110"/>
                        <a:pt x="30" y="110"/>
                      </a:cubicBezTo>
                      <a:cubicBezTo>
                        <a:pt x="20" y="110"/>
                        <a:pt x="9" y="108"/>
                        <a:pt x="0" y="104"/>
                      </a:cubicBezTo>
                      <a:cubicBezTo>
                        <a:pt x="0" y="603"/>
                        <a:pt x="0" y="603"/>
                        <a:pt x="0" y="603"/>
                      </a:cubicBezTo>
                      <a:cubicBezTo>
                        <a:pt x="0" y="627"/>
                        <a:pt x="23" y="646"/>
                        <a:pt x="51" y="646"/>
                      </a:cubicBezTo>
                      <a:cubicBezTo>
                        <a:pt x="174" y="646"/>
                        <a:pt x="174" y="646"/>
                        <a:pt x="174" y="646"/>
                      </a:cubicBezTo>
                      <a:cubicBezTo>
                        <a:pt x="203" y="646"/>
                        <a:pt x="226" y="627"/>
                        <a:pt x="226" y="603"/>
                      </a:cubicBezTo>
                      <a:cubicBezTo>
                        <a:pt x="226" y="44"/>
                        <a:pt x="226" y="44"/>
                        <a:pt x="226" y="44"/>
                      </a:cubicBezTo>
                      <a:cubicBezTo>
                        <a:pt x="226" y="20"/>
                        <a:pt x="203" y="1"/>
                        <a:pt x="174" y="1"/>
                      </a:cubicBezTo>
                      <a:close/>
                      <a:moveTo>
                        <a:pt x="31" y="64"/>
                      </a:moveTo>
                      <a:cubicBezTo>
                        <a:pt x="46" y="64"/>
                        <a:pt x="59" y="52"/>
                        <a:pt x="59" y="37"/>
                      </a:cubicBezTo>
                      <a:cubicBezTo>
                        <a:pt x="59" y="21"/>
                        <a:pt x="46" y="9"/>
                        <a:pt x="31" y="9"/>
                      </a:cubicBezTo>
                      <a:cubicBezTo>
                        <a:pt x="16" y="9"/>
                        <a:pt x="4" y="21"/>
                        <a:pt x="4" y="37"/>
                      </a:cubicBezTo>
                      <a:cubicBezTo>
                        <a:pt x="4" y="52"/>
                        <a:pt x="16" y="64"/>
                        <a:pt x="31" y="64"/>
                      </a:cubicBezTo>
                      <a:close/>
                      <a:moveTo>
                        <a:pt x="105" y="645"/>
                      </a:moveTo>
                      <a:cubicBezTo>
                        <a:pt x="105" y="0"/>
                        <a:pt x="105" y="0"/>
                        <a:pt x="105" y="0"/>
                      </a:cubicBezTo>
                      <a:cubicBezTo>
                        <a:pt x="125" y="0"/>
                        <a:pt x="125" y="0"/>
                        <a:pt x="125" y="0"/>
                      </a:cubicBezTo>
                      <a:cubicBezTo>
                        <a:pt x="125" y="645"/>
                        <a:pt x="125" y="645"/>
                        <a:pt x="125" y="645"/>
                      </a:cubicBezTo>
                      <a:cubicBezTo>
                        <a:pt x="105" y="645"/>
                        <a:pt x="105" y="645"/>
                        <a:pt x="105" y="645"/>
                      </a:cubicBezTo>
                      <a:close/>
                    </a:path>
                  </a:pathLst>
                </a:custGeom>
                <a:solidFill>
                  <a:srgbClr val="CF0072">
                    <a:lumMod val="75000"/>
                  </a:srgbClr>
                </a:solidFill>
                <a:ln w="9525">
                  <a:noFill/>
                  <a:round/>
                  <a:headEnd/>
                  <a:tailEnd/>
                </a:ln>
              </p:spPr>
              <p:txBody>
                <a:bodyPr/>
                <a:lstStyle/>
                <a:p>
                  <a:pPr fontAlgn="auto">
                    <a:spcBef>
                      <a:spcPts val="0"/>
                    </a:spcBef>
                    <a:spcAft>
                      <a:spcPts val="0"/>
                    </a:spcAft>
                    <a:buFont typeface="Times New Roman" pitchFamily="18" charset="0"/>
                    <a:buNone/>
                    <a:defRPr/>
                  </a:pPr>
                  <a:endParaRPr lang="en-US" kern="0">
                    <a:solidFill>
                      <a:srgbClr val="000000"/>
                    </a:solidFill>
                    <a:latin typeface="Tahoma"/>
                    <a:ea typeface="MS PGothic"/>
                    <a:cs typeface="MS PGothic"/>
                  </a:endParaRPr>
                </a:p>
              </p:txBody>
            </p:sp>
            <p:sp>
              <p:nvSpPr>
                <p:cNvPr id="295" name="Freeform 58"/>
                <p:cNvSpPr>
                  <a:spLocks noEditPoints="1"/>
                </p:cNvSpPr>
                <p:nvPr/>
              </p:nvSpPr>
              <p:spPr bwMode="auto">
                <a:xfrm>
                  <a:off x="5721351" y="5402263"/>
                  <a:ext cx="133350" cy="469900"/>
                </a:xfrm>
                <a:custGeom>
                  <a:avLst/>
                  <a:gdLst/>
                  <a:ahLst/>
                  <a:cxnLst>
                    <a:cxn ang="0">
                      <a:pos x="141" y="43"/>
                    </a:cxn>
                    <a:cxn ang="0">
                      <a:pos x="141" y="458"/>
                    </a:cxn>
                    <a:cxn ang="0">
                      <a:pos x="95" y="500"/>
                    </a:cxn>
                    <a:cxn ang="0">
                      <a:pos x="46" y="500"/>
                    </a:cxn>
                    <a:cxn ang="0">
                      <a:pos x="0" y="458"/>
                    </a:cxn>
                    <a:cxn ang="0">
                      <a:pos x="0" y="43"/>
                    </a:cxn>
                    <a:cxn ang="0">
                      <a:pos x="46" y="0"/>
                    </a:cxn>
                    <a:cxn ang="0">
                      <a:pos x="95" y="0"/>
                    </a:cxn>
                    <a:cxn ang="0">
                      <a:pos x="141" y="43"/>
                    </a:cxn>
                    <a:cxn ang="0">
                      <a:pos x="61" y="498"/>
                    </a:cxn>
                    <a:cxn ang="0">
                      <a:pos x="81" y="498"/>
                    </a:cxn>
                    <a:cxn ang="0">
                      <a:pos x="81" y="0"/>
                    </a:cxn>
                    <a:cxn ang="0">
                      <a:pos x="61" y="0"/>
                    </a:cxn>
                    <a:cxn ang="0">
                      <a:pos x="61" y="498"/>
                    </a:cxn>
                  </a:cxnLst>
                  <a:rect l="0" t="0" r="r" b="b"/>
                  <a:pathLst>
                    <a:path w="141" h="500">
                      <a:moveTo>
                        <a:pt x="141" y="43"/>
                      </a:moveTo>
                      <a:cubicBezTo>
                        <a:pt x="141" y="458"/>
                        <a:pt x="141" y="458"/>
                        <a:pt x="141" y="458"/>
                      </a:cubicBezTo>
                      <a:cubicBezTo>
                        <a:pt x="141" y="481"/>
                        <a:pt x="120" y="500"/>
                        <a:pt x="95" y="500"/>
                      </a:cubicBezTo>
                      <a:cubicBezTo>
                        <a:pt x="46" y="500"/>
                        <a:pt x="46" y="500"/>
                        <a:pt x="46" y="500"/>
                      </a:cubicBezTo>
                      <a:cubicBezTo>
                        <a:pt x="21" y="500"/>
                        <a:pt x="0" y="481"/>
                        <a:pt x="0" y="458"/>
                      </a:cubicBezTo>
                      <a:cubicBezTo>
                        <a:pt x="0" y="43"/>
                        <a:pt x="0" y="43"/>
                        <a:pt x="0" y="43"/>
                      </a:cubicBezTo>
                      <a:cubicBezTo>
                        <a:pt x="0" y="19"/>
                        <a:pt x="21" y="0"/>
                        <a:pt x="46" y="0"/>
                      </a:cubicBezTo>
                      <a:cubicBezTo>
                        <a:pt x="95" y="0"/>
                        <a:pt x="95" y="0"/>
                        <a:pt x="95" y="0"/>
                      </a:cubicBezTo>
                      <a:cubicBezTo>
                        <a:pt x="120" y="0"/>
                        <a:pt x="141" y="19"/>
                        <a:pt x="141" y="43"/>
                      </a:cubicBezTo>
                      <a:close/>
                      <a:moveTo>
                        <a:pt x="61" y="498"/>
                      </a:moveTo>
                      <a:cubicBezTo>
                        <a:pt x="81" y="498"/>
                        <a:pt x="81" y="498"/>
                        <a:pt x="81" y="498"/>
                      </a:cubicBezTo>
                      <a:cubicBezTo>
                        <a:pt x="81" y="0"/>
                        <a:pt x="81" y="0"/>
                        <a:pt x="81" y="0"/>
                      </a:cubicBezTo>
                      <a:cubicBezTo>
                        <a:pt x="61" y="0"/>
                        <a:pt x="61" y="0"/>
                        <a:pt x="61" y="0"/>
                      </a:cubicBezTo>
                      <a:cubicBezTo>
                        <a:pt x="61" y="498"/>
                        <a:pt x="61" y="498"/>
                        <a:pt x="61" y="498"/>
                      </a:cubicBezTo>
                      <a:close/>
                    </a:path>
                  </a:pathLst>
                </a:custGeom>
                <a:solidFill>
                  <a:srgbClr val="CF0072">
                    <a:lumMod val="75000"/>
                  </a:srgbClr>
                </a:solidFill>
                <a:ln w="9525">
                  <a:noFill/>
                  <a:round/>
                  <a:headEnd/>
                  <a:tailEnd/>
                </a:ln>
              </p:spPr>
              <p:txBody>
                <a:bodyPr/>
                <a:lstStyle/>
                <a:p>
                  <a:pPr fontAlgn="auto">
                    <a:spcBef>
                      <a:spcPts val="0"/>
                    </a:spcBef>
                    <a:spcAft>
                      <a:spcPts val="0"/>
                    </a:spcAft>
                    <a:buFont typeface="Times New Roman" pitchFamily="18" charset="0"/>
                    <a:buNone/>
                    <a:defRPr/>
                  </a:pPr>
                  <a:endParaRPr lang="en-US" kern="0">
                    <a:solidFill>
                      <a:srgbClr val="000000"/>
                    </a:solidFill>
                    <a:latin typeface="Tahoma"/>
                    <a:ea typeface="MS PGothic"/>
                    <a:cs typeface="MS PGothic"/>
                  </a:endParaRPr>
                </a:p>
              </p:txBody>
            </p:sp>
            <p:sp>
              <p:nvSpPr>
                <p:cNvPr id="296" name="Freeform 59"/>
                <p:cNvSpPr>
                  <a:spLocks noEditPoints="1"/>
                </p:cNvSpPr>
                <p:nvPr/>
              </p:nvSpPr>
              <p:spPr bwMode="auto">
                <a:xfrm>
                  <a:off x="6107113" y="5402263"/>
                  <a:ext cx="131763" cy="469900"/>
                </a:xfrm>
                <a:custGeom>
                  <a:avLst/>
                  <a:gdLst/>
                  <a:ahLst/>
                  <a:cxnLst>
                    <a:cxn ang="0">
                      <a:pos x="141" y="43"/>
                    </a:cxn>
                    <a:cxn ang="0">
                      <a:pos x="141" y="458"/>
                    </a:cxn>
                    <a:cxn ang="0">
                      <a:pos x="95" y="500"/>
                    </a:cxn>
                    <a:cxn ang="0">
                      <a:pos x="46" y="500"/>
                    </a:cxn>
                    <a:cxn ang="0">
                      <a:pos x="0" y="458"/>
                    </a:cxn>
                    <a:cxn ang="0">
                      <a:pos x="0" y="43"/>
                    </a:cxn>
                    <a:cxn ang="0">
                      <a:pos x="46" y="0"/>
                    </a:cxn>
                    <a:cxn ang="0">
                      <a:pos x="95" y="0"/>
                    </a:cxn>
                    <a:cxn ang="0">
                      <a:pos x="141" y="43"/>
                    </a:cxn>
                    <a:cxn ang="0">
                      <a:pos x="61" y="498"/>
                    </a:cxn>
                    <a:cxn ang="0">
                      <a:pos x="81" y="498"/>
                    </a:cxn>
                    <a:cxn ang="0">
                      <a:pos x="81" y="0"/>
                    </a:cxn>
                    <a:cxn ang="0">
                      <a:pos x="61" y="0"/>
                    </a:cxn>
                    <a:cxn ang="0">
                      <a:pos x="61" y="498"/>
                    </a:cxn>
                  </a:cxnLst>
                  <a:rect l="0" t="0" r="r" b="b"/>
                  <a:pathLst>
                    <a:path w="141" h="500">
                      <a:moveTo>
                        <a:pt x="141" y="43"/>
                      </a:moveTo>
                      <a:cubicBezTo>
                        <a:pt x="141" y="458"/>
                        <a:pt x="141" y="458"/>
                        <a:pt x="141" y="458"/>
                      </a:cubicBezTo>
                      <a:cubicBezTo>
                        <a:pt x="141" y="481"/>
                        <a:pt x="120" y="500"/>
                        <a:pt x="95" y="500"/>
                      </a:cubicBezTo>
                      <a:cubicBezTo>
                        <a:pt x="46" y="500"/>
                        <a:pt x="46" y="500"/>
                        <a:pt x="46" y="500"/>
                      </a:cubicBezTo>
                      <a:cubicBezTo>
                        <a:pt x="21" y="500"/>
                        <a:pt x="0" y="481"/>
                        <a:pt x="0" y="458"/>
                      </a:cubicBezTo>
                      <a:cubicBezTo>
                        <a:pt x="0" y="43"/>
                        <a:pt x="0" y="43"/>
                        <a:pt x="0" y="43"/>
                      </a:cubicBezTo>
                      <a:cubicBezTo>
                        <a:pt x="0" y="19"/>
                        <a:pt x="21" y="0"/>
                        <a:pt x="46" y="0"/>
                      </a:cubicBezTo>
                      <a:cubicBezTo>
                        <a:pt x="95" y="0"/>
                        <a:pt x="95" y="0"/>
                        <a:pt x="95" y="0"/>
                      </a:cubicBezTo>
                      <a:cubicBezTo>
                        <a:pt x="120" y="0"/>
                        <a:pt x="141" y="19"/>
                        <a:pt x="141" y="43"/>
                      </a:cubicBezTo>
                      <a:close/>
                      <a:moveTo>
                        <a:pt x="61" y="498"/>
                      </a:moveTo>
                      <a:cubicBezTo>
                        <a:pt x="81" y="498"/>
                        <a:pt x="81" y="498"/>
                        <a:pt x="81" y="498"/>
                      </a:cubicBezTo>
                      <a:cubicBezTo>
                        <a:pt x="81" y="0"/>
                        <a:pt x="81" y="0"/>
                        <a:pt x="81" y="0"/>
                      </a:cubicBezTo>
                      <a:cubicBezTo>
                        <a:pt x="61" y="0"/>
                        <a:pt x="61" y="0"/>
                        <a:pt x="61" y="0"/>
                      </a:cubicBezTo>
                      <a:cubicBezTo>
                        <a:pt x="61" y="498"/>
                        <a:pt x="61" y="498"/>
                        <a:pt x="61" y="498"/>
                      </a:cubicBezTo>
                      <a:close/>
                    </a:path>
                  </a:pathLst>
                </a:custGeom>
                <a:solidFill>
                  <a:srgbClr val="CF0072">
                    <a:lumMod val="75000"/>
                  </a:srgbClr>
                </a:solidFill>
                <a:ln w="9525">
                  <a:noFill/>
                  <a:round/>
                  <a:headEnd/>
                  <a:tailEnd/>
                </a:ln>
              </p:spPr>
              <p:txBody>
                <a:bodyPr/>
                <a:lstStyle/>
                <a:p>
                  <a:pPr fontAlgn="auto">
                    <a:spcBef>
                      <a:spcPts val="0"/>
                    </a:spcBef>
                    <a:spcAft>
                      <a:spcPts val="0"/>
                    </a:spcAft>
                    <a:buFont typeface="Times New Roman" pitchFamily="18" charset="0"/>
                    <a:buNone/>
                    <a:defRPr/>
                  </a:pPr>
                  <a:endParaRPr lang="en-US" kern="0">
                    <a:solidFill>
                      <a:srgbClr val="000000"/>
                    </a:solidFill>
                    <a:latin typeface="Tahoma"/>
                    <a:ea typeface="MS PGothic"/>
                    <a:cs typeface="MS PGothic"/>
                  </a:endParaRPr>
                </a:p>
              </p:txBody>
            </p:sp>
          </p:grpSp>
        </p:grpSp>
        <p:grpSp>
          <p:nvGrpSpPr>
            <p:cNvPr id="11" name="Group 268"/>
            <p:cNvGrpSpPr>
              <a:grpSpLocks/>
            </p:cNvGrpSpPr>
            <p:nvPr/>
          </p:nvGrpSpPr>
          <p:grpSpPr bwMode="auto">
            <a:xfrm>
              <a:off x="5690746" y="3911729"/>
              <a:ext cx="212301" cy="277252"/>
              <a:chOff x="7307371" y="2357117"/>
              <a:chExt cx="285537" cy="303762"/>
            </a:xfrm>
          </p:grpSpPr>
          <p:sp>
            <p:nvSpPr>
              <p:cNvPr id="283" name="Rounded Rectangle 282"/>
              <p:cNvSpPr/>
              <p:nvPr/>
            </p:nvSpPr>
            <p:spPr>
              <a:xfrm>
                <a:off x="7315696" y="2411176"/>
                <a:ext cx="53379" cy="224948"/>
              </a:xfrm>
              <a:prstGeom prst="roundRect">
                <a:avLst/>
              </a:prstGeom>
              <a:solidFill>
                <a:srgbClr val="FFFFFF"/>
              </a:solidFill>
              <a:ln w="25400" cap="flat" cmpd="sng" algn="ctr">
                <a:noFill/>
                <a:prstDash val="solid"/>
              </a:ln>
              <a:effectLst/>
            </p:spPr>
            <p:txBody>
              <a:bodyPr anchor="ctr"/>
              <a:lstStyle/>
              <a:p>
                <a:pPr algn="ctr" fontAlgn="auto">
                  <a:spcBef>
                    <a:spcPts val="0"/>
                  </a:spcBef>
                  <a:spcAft>
                    <a:spcPts val="0"/>
                  </a:spcAft>
                  <a:defRPr/>
                </a:pPr>
                <a:endParaRPr lang="en-CA" kern="0">
                  <a:solidFill>
                    <a:srgbClr val="FFFFFF"/>
                  </a:solidFill>
                  <a:latin typeface="Trebuchet MS"/>
                </a:endParaRPr>
              </a:p>
            </p:txBody>
          </p:sp>
          <p:sp>
            <p:nvSpPr>
              <p:cNvPr id="284" name="Rounded Rectangle 283"/>
              <p:cNvSpPr/>
              <p:nvPr/>
            </p:nvSpPr>
            <p:spPr>
              <a:xfrm>
                <a:off x="7522804" y="2408856"/>
                <a:ext cx="53378" cy="222629"/>
              </a:xfrm>
              <a:prstGeom prst="roundRect">
                <a:avLst/>
              </a:prstGeom>
              <a:solidFill>
                <a:srgbClr val="FFFFFF"/>
              </a:solidFill>
              <a:ln w="25400" cap="flat" cmpd="sng" algn="ctr">
                <a:noFill/>
                <a:prstDash val="solid"/>
              </a:ln>
              <a:effectLst/>
            </p:spPr>
            <p:txBody>
              <a:bodyPr anchor="ctr"/>
              <a:lstStyle/>
              <a:p>
                <a:pPr algn="ctr" fontAlgn="auto">
                  <a:spcBef>
                    <a:spcPts val="0"/>
                  </a:spcBef>
                  <a:spcAft>
                    <a:spcPts val="0"/>
                  </a:spcAft>
                  <a:defRPr/>
                </a:pPr>
                <a:endParaRPr lang="en-CA" kern="0">
                  <a:solidFill>
                    <a:srgbClr val="FFFFFF"/>
                  </a:solidFill>
                  <a:latin typeface="Trebuchet MS"/>
                </a:endParaRPr>
              </a:p>
            </p:txBody>
          </p:sp>
          <p:sp>
            <p:nvSpPr>
              <p:cNvPr id="285" name="Rounded Rectangle 284"/>
              <p:cNvSpPr/>
              <p:nvPr/>
            </p:nvSpPr>
            <p:spPr>
              <a:xfrm>
                <a:off x="7445940" y="2357837"/>
                <a:ext cx="46973" cy="301477"/>
              </a:xfrm>
              <a:prstGeom prst="roundRect">
                <a:avLst/>
              </a:prstGeom>
              <a:solidFill>
                <a:srgbClr val="FFFFFF"/>
              </a:solidFill>
              <a:ln w="25400" cap="flat" cmpd="sng" algn="ctr">
                <a:noFill/>
                <a:prstDash val="solid"/>
              </a:ln>
              <a:effectLst/>
            </p:spPr>
            <p:txBody>
              <a:bodyPr anchor="ctr"/>
              <a:lstStyle/>
              <a:p>
                <a:pPr algn="ctr" fontAlgn="auto">
                  <a:spcBef>
                    <a:spcPts val="0"/>
                  </a:spcBef>
                  <a:spcAft>
                    <a:spcPts val="0"/>
                  </a:spcAft>
                  <a:defRPr/>
                </a:pPr>
                <a:endParaRPr lang="en-CA" kern="0">
                  <a:solidFill>
                    <a:srgbClr val="FFFFFF"/>
                  </a:solidFill>
                  <a:latin typeface="Trebuchet MS"/>
                </a:endParaRPr>
              </a:p>
            </p:txBody>
          </p:sp>
          <p:grpSp>
            <p:nvGrpSpPr>
              <p:cNvPr id="12" name="Group 68"/>
              <p:cNvGrpSpPr/>
              <p:nvPr/>
            </p:nvGrpSpPr>
            <p:grpSpPr>
              <a:xfrm>
                <a:off x="7307371" y="2357117"/>
                <a:ext cx="285537" cy="303762"/>
                <a:chOff x="5721351" y="5303833"/>
                <a:chExt cx="517525" cy="609601"/>
              </a:xfrm>
              <a:solidFill>
                <a:srgbClr val="FFC828"/>
              </a:solidFill>
            </p:grpSpPr>
            <p:sp>
              <p:nvSpPr>
                <p:cNvPr id="287" name="Freeform 57"/>
                <p:cNvSpPr>
                  <a:spLocks noEditPoints="1"/>
                </p:cNvSpPr>
                <p:nvPr/>
              </p:nvSpPr>
              <p:spPr bwMode="auto">
                <a:xfrm>
                  <a:off x="5875338" y="5303833"/>
                  <a:ext cx="212725" cy="609601"/>
                </a:xfrm>
                <a:custGeom>
                  <a:avLst/>
                  <a:gdLst/>
                  <a:ahLst/>
                  <a:cxnLst>
                    <a:cxn ang="0">
                      <a:pos x="174" y="1"/>
                    </a:cxn>
                    <a:cxn ang="0">
                      <a:pos x="91" y="1"/>
                    </a:cxn>
                    <a:cxn ang="0">
                      <a:pos x="102" y="39"/>
                    </a:cxn>
                    <a:cxn ang="0">
                      <a:pos x="30" y="110"/>
                    </a:cxn>
                    <a:cxn ang="0">
                      <a:pos x="0" y="104"/>
                    </a:cxn>
                    <a:cxn ang="0">
                      <a:pos x="0" y="603"/>
                    </a:cxn>
                    <a:cxn ang="0">
                      <a:pos x="51" y="646"/>
                    </a:cxn>
                    <a:cxn ang="0">
                      <a:pos x="174" y="646"/>
                    </a:cxn>
                    <a:cxn ang="0">
                      <a:pos x="226" y="603"/>
                    </a:cxn>
                    <a:cxn ang="0">
                      <a:pos x="226" y="44"/>
                    </a:cxn>
                    <a:cxn ang="0">
                      <a:pos x="174" y="1"/>
                    </a:cxn>
                    <a:cxn ang="0">
                      <a:pos x="31" y="64"/>
                    </a:cxn>
                    <a:cxn ang="0">
                      <a:pos x="59" y="37"/>
                    </a:cxn>
                    <a:cxn ang="0">
                      <a:pos x="31" y="9"/>
                    </a:cxn>
                    <a:cxn ang="0">
                      <a:pos x="4" y="37"/>
                    </a:cxn>
                    <a:cxn ang="0">
                      <a:pos x="31" y="64"/>
                    </a:cxn>
                    <a:cxn ang="0">
                      <a:pos x="105" y="645"/>
                    </a:cxn>
                    <a:cxn ang="0">
                      <a:pos x="105" y="0"/>
                    </a:cxn>
                    <a:cxn ang="0">
                      <a:pos x="125" y="0"/>
                    </a:cxn>
                    <a:cxn ang="0">
                      <a:pos x="125" y="645"/>
                    </a:cxn>
                    <a:cxn ang="0">
                      <a:pos x="105" y="645"/>
                    </a:cxn>
                  </a:cxnLst>
                  <a:rect l="0" t="0" r="r" b="b"/>
                  <a:pathLst>
                    <a:path w="226" h="646">
                      <a:moveTo>
                        <a:pt x="174" y="1"/>
                      </a:moveTo>
                      <a:cubicBezTo>
                        <a:pt x="91" y="1"/>
                        <a:pt x="91" y="1"/>
                        <a:pt x="91" y="1"/>
                      </a:cubicBezTo>
                      <a:cubicBezTo>
                        <a:pt x="98" y="12"/>
                        <a:pt x="102" y="25"/>
                        <a:pt x="102" y="39"/>
                      </a:cubicBezTo>
                      <a:cubicBezTo>
                        <a:pt x="102" y="78"/>
                        <a:pt x="70" y="110"/>
                        <a:pt x="30" y="110"/>
                      </a:cubicBezTo>
                      <a:cubicBezTo>
                        <a:pt x="20" y="110"/>
                        <a:pt x="9" y="108"/>
                        <a:pt x="0" y="104"/>
                      </a:cubicBezTo>
                      <a:cubicBezTo>
                        <a:pt x="0" y="603"/>
                        <a:pt x="0" y="603"/>
                        <a:pt x="0" y="603"/>
                      </a:cubicBezTo>
                      <a:cubicBezTo>
                        <a:pt x="0" y="627"/>
                        <a:pt x="23" y="646"/>
                        <a:pt x="51" y="646"/>
                      </a:cubicBezTo>
                      <a:cubicBezTo>
                        <a:pt x="174" y="646"/>
                        <a:pt x="174" y="646"/>
                        <a:pt x="174" y="646"/>
                      </a:cubicBezTo>
                      <a:cubicBezTo>
                        <a:pt x="203" y="646"/>
                        <a:pt x="226" y="627"/>
                        <a:pt x="226" y="603"/>
                      </a:cubicBezTo>
                      <a:cubicBezTo>
                        <a:pt x="226" y="44"/>
                        <a:pt x="226" y="44"/>
                        <a:pt x="226" y="44"/>
                      </a:cubicBezTo>
                      <a:cubicBezTo>
                        <a:pt x="226" y="20"/>
                        <a:pt x="203" y="1"/>
                        <a:pt x="174" y="1"/>
                      </a:cubicBezTo>
                      <a:close/>
                      <a:moveTo>
                        <a:pt x="31" y="64"/>
                      </a:moveTo>
                      <a:cubicBezTo>
                        <a:pt x="46" y="64"/>
                        <a:pt x="59" y="52"/>
                        <a:pt x="59" y="37"/>
                      </a:cubicBezTo>
                      <a:cubicBezTo>
                        <a:pt x="59" y="21"/>
                        <a:pt x="46" y="9"/>
                        <a:pt x="31" y="9"/>
                      </a:cubicBezTo>
                      <a:cubicBezTo>
                        <a:pt x="16" y="9"/>
                        <a:pt x="4" y="21"/>
                        <a:pt x="4" y="37"/>
                      </a:cubicBezTo>
                      <a:cubicBezTo>
                        <a:pt x="4" y="52"/>
                        <a:pt x="16" y="64"/>
                        <a:pt x="31" y="64"/>
                      </a:cubicBezTo>
                      <a:close/>
                      <a:moveTo>
                        <a:pt x="105" y="645"/>
                      </a:moveTo>
                      <a:cubicBezTo>
                        <a:pt x="105" y="0"/>
                        <a:pt x="105" y="0"/>
                        <a:pt x="105" y="0"/>
                      </a:cubicBezTo>
                      <a:cubicBezTo>
                        <a:pt x="125" y="0"/>
                        <a:pt x="125" y="0"/>
                        <a:pt x="125" y="0"/>
                      </a:cubicBezTo>
                      <a:cubicBezTo>
                        <a:pt x="125" y="645"/>
                        <a:pt x="125" y="645"/>
                        <a:pt x="125" y="645"/>
                      </a:cubicBezTo>
                      <a:cubicBezTo>
                        <a:pt x="105" y="645"/>
                        <a:pt x="105" y="645"/>
                        <a:pt x="105" y="645"/>
                      </a:cubicBezTo>
                      <a:close/>
                    </a:path>
                  </a:pathLst>
                </a:custGeom>
                <a:solidFill>
                  <a:srgbClr val="CF0072">
                    <a:lumMod val="75000"/>
                  </a:srgbClr>
                </a:solidFill>
                <a:ln w="9525">
                  <a:noFill/>
                  <a:round/>
                  <a:headEnd/>
                  <a:tailEnd/>
                </a:ln>
              </p:spPr>
              <p:txBody>
                <a:bodyPr/>
                <a:lstStyle/>
                <a:p>
                  <a:pPr fontAlgn="auto">
                    <a:spcBef>
                      <a:spcPts val="0"/>
                    </a:spcBef>
                    <a:spcAft>
                      <a:spcPts val="0"/>
                    </a:spcAft>
                    <a:buFont typeface="Times New Roman" pitchFamily="18" charset="0"/>
                    <a:buNone/>
                    <a:defRPr/>
                  </a:pPr>
                  <a:endParaRPr lang="en-US" kern="0">
                    <a:solidFill>
                      <a:srgbClr val="000000"/>
                    </a:solidFill>
                    <a:latin typeface="Tahoma"/>
                    <a:ea typeface="MS PGothic"/>
                    <a:cs typeface="MS PGothic"/>
                  </a:endParaRPr>
                </a:p>
              </p:txBody>
            </p:sp>
            <p:sp>
              <p:nvSpPr>
                <p:cNvPr id="288" name="Freeform 58"/>
                <p:cNvSpPr>
                  <a:spLocks noEditPoints="1"/>
                </p:cNvSpPr>
                <p:nvPr/>
              </p:nvSpPr>
              <p:spPr bwMode="auto">
                <a:xfrm>
                  <a:off x="5721351" y="5402263"/>
                  <a:ext cx="133350" cy="469900"/>
                </a:xfrm>
                <a:custGeom>
                  <a:avLst/>
                  <a:gdLst/>
                  <a:ahLst/>
                  <a:cxnLst>
                    <a:cxn ang="0">
                      <a:pos x="141" y="43"/>
                    </a:cxn>
                    <a:cxn ang="0">
                      <a:pos x="141" y="458"/>
                    </a:cxn>
                    <a:cxn ang="0">
                      <a:pos x="95" y="500"/>
                    </a:cxn>
                    <a:cxn ang="0">
                      <a:pos x="46" y="500"/>
                    </a:cxn>
                    <a:cxn ang="0">
                      <a:pos x="0" y="458"/>
                    </a:cxn>
                    <a:cxn ang="0">
                      <a:pos x="0" y="43"/>
                    </a:cxn>
                    <a:cxn ang="0">
                      <a:pos x="46" y="0"/>
                    </a:cxn>
                    <a:cxn ang="0">
                      <a:pos x="95" y="0"/>
                    </a:cxn>
                    <a:cxn ang="0">
                      <a:pos x="141" y="43"/>
                    </a:cxn>
                    <a:cxn ang="0">
                      <a:pos x="61" y="498"/>
                    </a:cxn>
                    <a:cxn ang="0">
                      <a:pos x="81" y="498"/>
                    </a:cxn>
                    <a:cxn ang="0">
                      <a:pos x="81" y="0"/>
                    </a:cxn>
                    <a:cxn ang="0">
                      <a:pos x="61" y="0"/>
                    </a:cxn>
                    <a:cxn ang="0">
                      <a:pos x="61" y="498"/>
                    </a:cxn>
                  </a:cxnLst>
                  <a:rect l="0" t="0" r="r" b="b"/>
                  <a:pathLst>
                    <a:path w="141" h="500">
                      <a:moveTo>
                        <a:pt x="141" y="43"/>
                      </a:moveTo>
                      <a:cubicBezTo>
                        <a:pt x="141" y="458"/>
                        <a:pt x="141" y="458"/>
                        <a:pt x="141" y="458"/>
                      </a:cubicBezTo>
                      <a:cubicBezTo>
                        <a:pt x="141" y="481"/>
                        <a:pt x="120" y="500"/>
                        <a:pt x="95" y="500"/>
                      </a:cubicBezTo>
                      <a:cubicBezTo>
                        <a:pt x="46" y="500"/>
                        <a:pt x="46" y="500"/>
                        <a:pt x="46" y="500"/>
                      </a:cubicBezTo>
                      <a:cubicBezTo>
                        <a:pt x="21" y="500"/>
                        <a:pt x="0" y="481"/>
                        <a:pt x="0" y="458"/>
                      </a:cubicBezTo>
                      <a:cubicBezTo>
                        <a:pt x="0" y="43"/>
                        <a:pt x="0" y="43"/>
                        <a:pt x="0" y="43"/>
                      </a:cubicBezTo>
                      <a:cubicBezTo>
                        <a:pt x="0" y="19"/>
                        <a:pt x="21" y="0"/>
                        <a:pt x="46" y="0"/>
                      </a:cubicBezTo>
                      <a:cubicBezTo>
                        <a:pt x="95" y="0"/>
                        <a:pt x="95" y="0"/>
                        <a:pt x="95" y="0"/>
                      </a:cubicBezTo>
                      <a:cubicBezTo>
                        <a:pt x="120" y="0"/>
                        <a:pt x="141" y="19"/>
                        <a:pt x="141" y="43"/>
                      </a:cubicBezTo>
                      <a:close/>
                      <a:moveTo>
                        <a:pt x="61" y="498"/>
                      </a:moveTo>
                      <a:cubicBezTo>
                        <a:pt x="81" y="498"/>
                        <a:pt x="81" y="498"/>
                        <a:pt x="81" y="498"/>
                      </a:cubicBezTo>
                      <a:cubicBezTo>
                        <a:pt x="81" y="0"/>
                        <a:pt x="81" y="0"/>
                        <a:pt x="81" y="0"/>
                      </a:cubicBezTo>
                      <a:cubicBezTo>
                        <a:pt x="61" y="0"/>
                        <a:pt x="61" y="0"/>
                        <a:pt x="61" y="0"/>
                      </a:cubicBezTo>
                      <a:cubicBezTo>
                        <a:pt x="61" y="498"/>
                        <a:pt x="61" y="498"/>
                        <a:pt x="61" y="498"/>
                      </a:cubicBezTo>
                      <a:close/>
                    </a:path>
                  </a:pathLst>
                </a:custGeom>
                <a:solidFill>
                  <a:srgbClr val="CF0072">
                    <a:lumMod val="75000"/>
                  </a:srgbClr>
                </a:solidFill>
                <a:ln w="9525">
                  <a:noFill/>
                  <a:round/>
                  <a:headEnd/>
                  <a:tailEnd/>
                </a:ln>
              </p:spPr>
              <p:txBody>
                <a:bodyPr/>
                <a:lstStyle/>
                <a:p>
                  <a:pPr fontAlgn="auto">
                    <a:spcBef>
                      <a:spcPts val="0"/>
                    </a:spcBef>
                    <a:spcAft>
                      <a:spcPts val="0"/>
                    </a:spcAft>
                    <a:buFont typeface="Times New Roman" pitchFamily="18" charset="0"/>
                    <a:buNone/>
                    <a:defRPr/>
                  </a:pPr>
                  <a:endParaRPr lang="en-US" kern="0">
                    <a:solidFill>
                      <a:srgbClr val="000000"/>
                    </a:solidFill>
                    <a:latin typeface="Tahoma"/>
                    <a:ea typeface="MS PGothic"/>
                    <a:cs typeface="MS PGothic"/>
                  </a:endParaRPr>
                </a:p>
              </p:txBody>
            </p:sp>
            <p:sp>
              <p:nvSpPr>
                <p:cNvPr id="289" name="Freeform 59"/>
                <p:cNvSpPr>
                  <a:spLocks noEditPoints="1"/>
                </p:cNvSpPr>
                <p:nvPr/>
              </p:nvSpPr>
              <p:spPr bwMode="auto">
                <a:xfrm>
                  <a:off x="6107113" y="5402263"/>
                  <a:ext cx="131763" cy="469900"/>
                </a:xfrm>
                <a:custGeom>
                  <a:avLst/>
                  <a:gdLst/>
                  <a:ahLst/>
                  <a:cxnLst>
                    <a:cxn ang="0">
                      <a:pos x="141" y="43"/>
                    </a:cxn>
                    <a:cxn ang="0">
                      <a:pos x="141" y="458"/>
                    </a:cxn>
                    <a:cxn ang="0">
                      <a:pos x="95" y="500"/>
                    </a:cxn>
                    <a:cxn ang="0">
                      <a:pos x="46" y="500"/>
                    </a:cxn>
                    <a:cxn ang="0">
                      <a:pos x="0" y="458"/>
                    </a:cxn>
                    <a:cxn ang="0">
                      <a:pos x="0" y="43"/>
                    </a:cxn>
                    <a:cxn ang="0">
                      <a:pos x="46" y="0"/>
                    </a:cxn>
                    <a:cxn ang="0">
                      <a:pos x="95" y="0"/>
                    </a:cxn>
                    <a:cxn ang="0">
                      <a:pos x="141" y="43"/>
                    </a:cxn>
                    <a:cxn ang="0">
                      <a:pos x="61" y="498"/>
                    </a:cxn>
                    <a:cxn ang="0">
                      <a:pos x="81" y="498"/>
                    </a:cxn>
                    <a:cxn ang="0">
                      <a:pos x="81" y="0"/>
                    </a:cxn>
                    <a:cxn ang="0">
                      <a:pos x="61" y="0"/>
                    </a:cxn>
                    <a:cxn ang="0">
                      <a:pos x="61" y="498"/>
                    </a:cxn>
                  </a:cxnLst>
                  <a:rect l="0" t="0" r="r" b="b"/>
                  <a:pathLst>
                    <a:path w="141" h="500">
                      <a:moveTo>
                        <a:pt x="141" y="43"/>
                      </a:moveTo>
                      <a:cubicBezTo>
                        <a:pt x="141" y="458"/>
                        <a:pt x="141" y="458"/>
                        <a:pt x="141" y="458"/>
                      </a:cubicBezTo>
                      <a:cubicBezTo>
                        <a:pt x="141" y="481"/>
                        <a:pt x="120" y="500"/>
                        <a:pt x="95" y="500"/>
                      </a:cubicBezTo>
                      <a:cubicBezTo>
                        <a:pt x="46" y="500"/>
                        <a:pt x="46" y="500"/>
                        <a:pt x="46" y="500"/>
                      </a:cubicBezTo>
                      <a:cubicBezTo>
                        <a:pt x="21" y="500"/>
                        <a:pt x="0" y="481"/>
                        <a:pt x="0" y="458"/>
                      </a:cubicBezTo>
                      <a:cubicBezTo>
                        <a:pt x="0" y="43"/>
                        <a:pt x="0" y="43"/>
                        <a:pt x="0" y="43"/>
                      </a:cubicBezTo>
                      <a:cubicBezTo>
                        <a:pt x="0" y="19"/>
                        <a:pt x="21" y="0"/>
                        <a:pt x="46" y="0"/>
                      </a:cubicBezTo>
                      <a:cubicBezTo>
                        <a:pt x="95" y="0"/>
                        <a:pt x="95" y="0"/>
                        <a:pt x="95" y="0"/>
                      </a:cubicBezTo>
                      <a:cubicBezTo>
                        <a:pt x="120" y="0"/>
                        <a:pt x="141" y="19"/>
                        <a:pt x="141" y="43"/>
                      </a:cubicBezTo>
                      <a:close/>
                      <a:moveTo>
                        <a:pt x="61" y="498"/>
                      </a:moveTo>
                      <a:cubicBezTo>
                        <a:pt x="81" y="498"/>
                        <a:pt x="81" y="498"/>
                        <a:pt x="81" y="498"/>
                      </a:cubicBezTo>
                      <a:cubicBezTo>
                        <a:pt x="81" y="0"/>
                        <a:pt x="81" y="0"/>
                        <a:pt x="81" y="0"/>
                      </a:cubicBezTo>
                      <a:cubicBezTo>
                        <a:pt x="61" y="0"/>
                        <a:pt x="61" y="0"/>
                        <a:pt x="61" y="0"/>
                      </a:cubicBezTo>
                      <a:cubicBezTo>
                        <a:pt x="61" y="498"/>
                        <a:pt x="61" y="498"/>
                        <a:pt x="61" y="498"/>
                      </a:cubicBezTo>
                      <a:close/>
                    </a:path>
                  </a:pathLst>
                </a:custGeom>
                <a:solidFill>
                  <a:srgbClr val="CF0072">
                    <a:lumMod val="75000"/>
                  </a:srgbClr>
                </a:solidFill>
                <a:ln w="9525">
                  <a:noFill/>
                  <a:round/>
                  <a:headEnd/>
                  <a:tailEnd/>
                </a:ln>
              </p:spPr>
              <p:txBody>
                <a:bodyPr/>
                <a:lstStyle/>
                <a:p>
                  <a:pPr fontAlgn="auto">
                    <a:spcBef>
                      <a:spcPts val="0"/>
                    </a:spcBef>
                    <a:spcAft>
                      <a:spcPts val="0"/>
                    </a:spcAft>
                    <a:buFont typeface="Times New Roman" pitchFamily="18" charset="0"/>
                    <a:buNone/>
                    <a:defRPr/>
                  </a:pPr>
                  <a:endParaRPr lang="en-US" kern="0">
                    <a:solidFill>
                      <a:srgbClr val="000000"/>
                    </a:solidFill>
                    <a:latin typeface="Tahoma"/>
                    <a:ea typeface="MS PGothic"/>
                    <a:cs typeface="MS PGothic"/>
                  </a:endParaRPr>
                </a:p>
              </p:txBody>
            </p:sp>
          </p:grpSp>
        </p:grpSp>
        <p:grpSp>
          <p:nvGrpSpPr>
            <p:cNvPr id="13" name="Group 276"/>
            <p:cNvGrpSpPr>
              <a:grpSpLocks/>
            </p:cNvGrpSpPr>
            <p:nvPr/>
          </p:nvGrpSpPr>
          <p:grpSpPr bwMode="auto">
            <a:xfrm>
              <a:off x="5674142" y="4262259"/>
              <a:ext cx="225910" cy="281644"/>
              <a:chOff x="8119121" y="2553548"/>
              <a:chExt cx="388185" cy="332316"/>
            </a:xfrm>
          </p:grpSpPr>
          <p:sp>
            <p:nvSpPr>
              <p:cNvPr id="280" name="Freeform 18"/>
              <p:cNvSpPr>
                <a:spLocks noEditPoints="1"/>
              </p:cNvSpPr>
              <p:nvPr/>
            </p:nvSpPr>
            <p:spPr bwMode="auto">
              <a:xfrm>
                <a:off x="8218301" y="2552813"/>
                <a:ext cx="180037" cy="159839"/>
              </a:xfrm>
              <a:custGeom>
                <a:avLst/>
                <a:gdLst>
                  <a:gd name="T0" fmla="*/ 141 w 141"/>
                  <a:gd name="T1" fmla="*/ 108 h 125"/>
                  <a:gd name="T2" fmla="*/ 141 w 141"/>
                  <a:gd name="T3" fmla="*/ 16 h 125"/>
                  <a:gd name="T4" fmla="*/ 140 w 141"/>
                  <a:gd name="T5" fmla="*/ 16 h 125"/>
                  <a:gd name="T6" fmla="*/ 73 w 141"/>
                  <a:gd name="T7" fmla="*/ 0 h 125"/>
                  <a:gd name="T8" fmla="*/ 5 w 141"/>
                  <a:gd name="T9" fmla="*/ 17 h 125"/>
                  <a:gd name="T10" fmla="*/ 8 w 141"/>
                  <a:gd name="T11" fmla="*/ 16 h 125"/>
                  <a:gd name="T12" fmla="*/ 32 w 141"/>
                  <a:gd name="T13" fmla="*/ 40 h 125"/>
                  <a:gd name="T14" fmla="*/ 8 w 141"/>
                  <a:gd name="T15" fmla="*/ 65 h 125"/>
                  <a:gd name="T16" fmla="*/ 5 w 141"/>
                  <a:gd name="T17" fmla="*/ 64 h 125"/>
                  <a:gd name="T18" fmla="*/ 5 w 141"/>
                  <a:gd name="T19" fmla="*/ 107 h 125"/>
                  <a:gd name="T20" fmla="*/ 5 w 141"/>
                  <a:gd name="T21" fmla="*/ 108 h 125"/>
                  <a:gd name="T22" fmla="*/ 5 w 141"/>
                  <a:gd name="T23" fmla="*/ 109 h 125"/>
                  <a:gd name="T24" fmla="*/ 5 w 141"/>
                  <a:gd name="T25" fmla="*/ 109 h 125"/>
                  <a:gd name="T26" fmla="*/ 5 w 141"/>
                  <a:gd name="T27" fmla="*/ 109 h 125"/>
                  <a:gd name="T28" fmla="*/ 73 w 141"/>
                  <a:gd name="T29" fmla="*/ 125 h 125"/>
                  <a:gd name="T30" fmla="*/ 141 w 141"/>
                  <a:gd name="T31" fmla="*/ 109 h 125"/>
                  <a:gd name="T32" fmla="*/ 141 w 141"/>
                  <a:gd name="T33" fmla="*/ 109 h 125"/>
                  <a:gd name="T34" fmla="*/ 141 w 141"/>
                  <a:gd name="T35" fmla="*/ 108 h 125"/>
                  <a:gd name="T36" fmla="*/ 141 w 141"/>
                  <a:gd name="T37" fmla="*/ 108 h 125"/>
                  <a:gd name="T38" fmla="*/ 141 w 141"/>
                  <a:gd name="T39" fmla="*/ 108 h 125"/>
                  <a:gd name="T40" fmla="*/ 18 w 141"/>
                  <a:gd name="T41" fmla="*/ 40 h 125"/>
                  <a:gd name="T42" fmla="*/ 9 w 141"/>
                  <a:gd name="T43" fmla="*/ 31 h 125"/>
                  <a:gd name="T44" fmla="*/ 0 w 141"/>
                  <a:gd name="T45" fmla="*/ 40 h 125"/>
                  <a:gd name="T46" fmla="*/ 9 w 141"/>
                  <a:gd name="T47" fmla="*/ 49 h 125"/>
                  <a:gd name="T48" fmla="*/ 18 w 141"/>
                  <a:gd name="T49" fmla="*/ 40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41" h="125">
                    <a:moveTo>
                      <a:pt x="141" y="108"/>
                    </a:moveTo>
                    <a:cubicBezTo>
                      <a:pt x="141" y="16"/>
                      <a:pt x="141" y="16"/>
                      <a:pt x="141" y="16"/>
                    </a:cubicBezTo>
                    <a:cubicBezTo>
                      <a:pt x="140" y="16"/>
                      <a:pt x="140" y="16"/>
                      <a:pt x="140" y="16"/>
                    </a:cubicBezTo>
                    <a:cubicBezTo>
                      <a:pt x="139" y="7"/>
                      <a:pt x="109" y="0"/>
                      <a:pt x="73" y="0"/>
                    </a:cubicBezTo>
                    <a:cubicBezTo>
                      <a:pt x="36" y="0"/>
                      <a:pt x="6" y="7"/>
                      <a:pt x="5" y="17"/>
                    </a:cubicBezTo>
                    <a:cubicBezTo>
                      <a:pt x="6" y="16"/>
                      <a:pt x="7" y="16"/>
                      <a:pt x="8" y="16"/>
                    </a:cubicBezTo>
                    <a:cubicBezTo>
                      <a:pt x="21" y="16"/>
                      <a:pt x="32" y="27"/>
                      <a:pt x="32" y="40"/>
                    </a:cubicBezTo>
                    <a:cubicBezTo>
                      <a:pt x="32" y="54"/>
                      <a:pt x="21" y="65"/>
                      <a:pt x="8" y="65"/>
                    </a:cubicBezTo>
                    <a:cubicBezTo>
                      <a:pt x="7" y="65"/>
                      <a:pt x="6" y="65"/>
                      <a:pt x="5" y="64"/>
                    </a:cubicBezTo>
                    <a:cubicBezTo>
                      <a:pt x="5" y="107"/>
                      <a:pt x="5" y="107"/>
                      <a:pt x="5" y="107"/>
                    </a:cubicBezTo>
                    <a:cubicBezTo>
                      <a:pt x="5" y="108"/>
                      <a:pt x="5" y="108"/>
                      <a:pt x="5" y="108"/>
                    </a:cubicBezTo>
                    <a:cubicBezTo>
                      <a:pt x="5" y="108"/>
                      <a:pt x="5" y="109"/>
                      <a:pt x="5" y="109"/>
                    </a:cubicBezTo>
                    <a:cubicBezTo>
                      <a:pt x="5" y="109"/>
                      <a:pt x="5" y="109"/>
                      <a:pt x="5" y="109"/>
                    </a:cubicBezTo>
                    <a:cubicBezTo>
                      <a:pt x="5" y="109"/>
                      <a:pt x="5" y="109"/>
                      <a:pt x="5" y="109"/>
                    </a:cubicBezTo>
                    <a:cubicBezTo>
                      <a:pt x="7" y="118"/>
                      <a:pt x="37" y="125"/>
                      <a:pt x="73" y="125"/>
                    </a:cubicBezTo>
                    <a:cubicBezTo>
                      <a:pt x="109" y="125"/>
                      <a:pt x="139" y="118"/>
                      <a:pt x="141" y="109"/>
                    </a:cubicBezTo>
                    <a:cubicBezTo>
                      <a:pt x="141" y="109"/>
                      <a:pt x="141" y="109"/>
                      <a:pt x="141" y="109"/>
                    </a:cubicBezTo>
                    <a:cubicBezTo>
                      <a:pt x="141" y="108"/>
                      <a:pt x="141" y="108"/>
                      <a:pt x="141" y="108"/>
                    </a:cubicBezTo>
                    <a:cubicBezTo>
                      <a:pt x="141" y="108"/>
                      <a:pt x="141" y="108"/>
                      <a:pt x="141" y="108"/>
                    </a:cubicBezTo>
                    <a:cubicBezTo>
                      <a:pt x="141" y="108"/>
                      <a:pt x="141" y="108"/>
                      <a:pt x="141" y="108"/>
                    </a:cubicBezTo>
                    <a:close/>
                    <a:moveTo>
                      <a:pt x="18" y="40"/>
                    </a:moveTo>
                    <a:cubicBezTo>
                      <a:pt x="18" y="35"/>
                      <a:pt x="14" y="31"/>
                      <a:pt x="9" y="31"/>
                    </a:cubicBezTo>
                    <a:cubicBezTo>
                      <a:pt x="4" y="31"/>
                      <a:pt x="0" y="35"/>
                      <a:pt x="0" y="40"/>
                    </a:cubicBezTo>
                    <a:cubicBezTo>
                      <a:pt x="0" y="45"/>
                      <a:pt x="4" y="49"/>
                      <a:pt x="9" y="49"/>
                    </a:cubicBezTo>
                    <a:cubicBezTo>
                      <a:pt x="14" y="49"/>
                      <a:pt x="18" y="45"/>
                      <a:pt x="18" y="40"/>
                    </a:cubicBezTo>
                    <a:close/>
                  </a:path>
                </a:pathLst>
              </a:custGeom>
              <a:solidFill>
                <a:srgbClr val="CF0072">
                  <a:lumMod val="75000"/>
                </a:srgbClr>
              </a:solidFill>
              <a:ln>
                <a:noFill/>
              </a:ln>
            </p:spPr>
            <p:txBody>
              <a:bodyPr/>
              <a:lstStyle/>
              <a:p>
                <a:pPr fontAlgn="auto">
                  <a:spcBef>
                    <a:spcPts val="0"/>
                  </a:spcBef>
                  <a:spcAft>
                    <a:spcPts val="0"/>
                  </a:spcAft>
                  <a:defRPr/>
                </a:pPr>
                <a:endParaRPr lang="en-US" kern="0">
                  <a:solidFill>
                    <a:srgbClr val="000000"/>
                  </a:solidFill>
                  <a:latin typeface="Tahoma"/>
                </a:endParaRPr>
              </a:p>
            </p:txBody>
          </p:sp>
          <p:sp>
            <p:nvSpPr>
              <p:cNvPr id="281" name="Freeform 18"/>
              <p:cNvSpPr>
                <a:spLocks noEditPoints="1"/>
              </p:cNvSpPr>
              <p:nvPr/>
            </p:nvSpPr>
            <p:spPr bwMode="auto">
              <a:xfrm>
                <a:off x="8120099" y="2725139"/>
                <a:ext cx="180037" cy="159839"/>
              </a:xfrm>
              <a:custGeom>
                <a:avLst/>
                <a:gdLst>
                  <a:gd name="T0" fmla="*/ 141 w 141"/>
                  <a:gd name="T1" fmla="*/ 108 h 125"/>
                  <a:gd name="T2" fmla="*/ 141 w 141"/>
                  <a:gd name="T3" fmla="*/ 16 h 125"/>
                  <a:gd name="T4" fmla="*/ 140 w 141"/>
                  <a:gd name="T5" fmla="*/ 16 h 125"/>
                  <a:gd name="T6" fmla="*/ 73 w 141"/>
                  <a:gd name="T7" fmla="*/ 0 h 125"/>
                  <a:gd name="T8" fmla="*/ 5 w 141"/>
                  <a:gd name="T9" fmla="*/ 17 h 125"/>
                  <a:gd name="T10" fmla="*/ 8 w 141"/>
                  <a:gd name="T11" fmla="*/ 16 h 125"/>
                  <a:gd name="T12" fmla="*/ 32 w 141"/>
                  <a:gd name="T13" fmla="*/ 40 h 125"/>
                  <a:gd name="T14" fmla="*/ 8 w 141"/>
                  <a:gd name="T15" fmla="*/ 65 h 125"/>
                  <a:gd name="T16" fmla="*/ 5 w 141"/>
                  <a:gd name="T17" fmla="*/ 64 h 125"/>
                  <a:gd name="T18" fmla="*/ 5 w 141"/>
                  <a:gd name="T19" fmla="*/ 107 h 125"/>
                  <a:gd name="T20" fmla="*/ 5 w 141"/>
                  <a:gd name="T21" fmla="*/ 108 h 125"/>
                  <a:gd name="T22" fmla="*/ 5 w 141"/>
                  <a:gd name="T23" fmla="*/ 109 h 125"/>
                  <a:gd name="T24" fmla="*/ 5 w 141"/>
                  <a:gd name="T25" fmla="*/ 109 h 125"/>
                  <a:gd name="T26" fmla="*/ 5 w 141"/>
                  <a:gd name="T27" fmla="*/ 109 h 125"/>
                  <a:gd name="T28" fmla="*/ 73 w 141"/>
                  <a:gd name="T29" fmla="*/ 125 h 125"/>
                  <a:gd name="T30" fmla="*/ 141 w 141"/>
                  <a:gd name="T31" fmla="*/ 109 h 125"/>
                  <a:gd name="T32" fmla="*/ 141 w 141"/>
                  <a:gd name="T33" fmla="*/ 109 h 125"/>
                  <a:gd name="T34" fmla="*/ 141 w 141"/>
                  <a:gd name="T35" fmla="*/ 108 h 125"/>
                  <a:gd name="T36" fmla="*/ 141 w 141"/>
                  <a:gd name="T37" fmla="*/ 108 h 125"/>
                  <a:gd name="T38" fmla="*/ 141 w 141"/>
                  <a:gd name="T39" fmla="*/ 108 h 125"/>
                  <a:gd name="T40" fmla="*/ 18 w 141"/>
                  <a:gd name="T41" fmla="*/ 40 h 125"/>
                  <a:gd name="T42" fmla="*/ 9 w 141"/>
                  <a:gd name="T43" fmla="*/ 31 h 125"/>
                  <a:gd name="T44" fmla="*/ 0 w 141"/>
                  <a:gd name="T45" fmla="*/ 40 h 125"/>
                  <a:gd name="T46" fmla="*/ 9 w 141"/>
                  <a:gd name="T47" fmla="*/ 49 h 125"/>
                  <a:gd name="T48" fmla="*/ 18 w 141"/>
                  <a:gd name="T49" fmla="*/ 40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41" h="125">
                    <a:moveTo>
                      <a:pt x="141" y="108"/>
                    </a:moveTo>
                    <a:cubicBezTo>
                      <a:pt x="141" y="16"/>
                      <a:pt x="141" y="16"/>
                      <a:pt x="141" y="16"/>
                    </a:cubicBezTo>
                    <a:cubicBezTo>
                      <a:pt x="140" y="16"/>
                      <a:pt x="140" y="16"/>
                      <a:pt x="140" y="16"/>
                    </a:cubicBezTo>
                    <a:cubicBezTo>
                      <a:pt x="139" y="7"/>
                      <a:pt x="109" y="0"/>
                      <a:pt x="73" y="0"/>
                    </a:cubicBezTo>
                    <a:cubicBezTo>
                      <a:pt x="36" y="0"/>
                      <a:pt x="6" y="7"/>
                      <a:pt x="5" y="17"/>
                    </a:cubicBezTo>
                    <a:cubicBezTo>
                      <a:pt x="6" y="16"/>
                      <a:pt x="7" y="16"/>
                      <a:pt x="8" y="16"/>
                    </a:cubicBezTo>
                    <a:cubicBezTo>
                      <a:pt x="21" y="16"/>
                      <a:pt x="32" y="27"/>
                      <a:pt x="32" y="40"/>
                    </a:cubicBezTo>
                    <a:cubicBezTo>
                      <a:pt x="32" y="54"/>
                      <a:pt x="21" y="65"/>
                      <a:pt x="8" y="65"/>
                    </a:cubicBezTo>
                    <a:cubicBezTo>
                      <a:pt x="7" y="65"/>
                      <a:pt x="6" y="65"/>
                      <a:pt x="5" y="64"/>
                    </a:cubicBezTo>
                    <a:cubicBezTo>
                      <a:pt x="5" y="107"/>
                      <a:pt x="5" y="107"/>
                      <a:pt x="5" y="107"/>
                    </a:cubicBezTo>
                    <a:cubicBezTo>
                      <a:pt x="5" y="108"/>
                      <a:pt x="5" y="108"/>
                      <a:pt x="5" y="108"/>
                    </a:cubicBezTo>
                    <a:cubicBezTo>
                      <a:pt x="5" y="108"/>
                      <a:pt x="5" y="109"/>
                      <a:pt x="5" y="109"/>
                    </a:cubicBezTo>
                    <a:cubicBezTo>
                      <a:pt x="5" y="109"/>
                      <a:pt x="5" y="109"/>
                      <a:pt x="5" y="109"/>
                    </a:cubicBezTo>
                    <a:cubicBezTo>
                      <a:pt x="5" y="109"/>
                      <a:pt x="5" y="109"/>
                      <a:pt x="5" y="109"/>
                    </a:cubicBezTo>
                    <a:cubicBezTo>
                      <a:pt x="7" y="118"/>
                      <a:pt x="37" y="125"/>
                      <a:pt x="73" y="125"/>
                    </a:cubicBezTo>
                    <a:cubicBezTo>
                      <a:pt x="109" y="125"/>
                      <a:pt x="139" y="118"/>
                      <a:pt x="141" y="109"/>
                    </a:cubicBezTo>
                    <a:cubicBezTo>
                      <a:pt x="141" y="109"/>
                      <a:pt x="141" y="109"/>
                      <a:pt x="141" y="109"/>
                    </a:cubicBezTo>
                    <a:cubicBezTo>
                      <a:pt x="141" y="108"/>
                      <a:pt x="141" y="108"/>
                      <a:pt x="141" y="108"/>
                    </a:cubicBezTo>
                    <a:cubicBezTo>
                      <a:pt x="141" y="108"/>
                      <a:pt x="141" y="108"/>
                      <a:pt x="141" y="108"/>
                    </a:cubicBezTo>
                    <a:cubicBezTo>
                      <a:pt x="141" y="108"/>
                      <a:pt x="141" y="108"/>
                      <a:pt x="141" y="108"/>
                    </a:cubicBezTo>
                    <a:close/>
                    <a:moveTo>
                      <a:pt x="18" y="40"/>
                    </a:moveTo>
                    <a:cubicBezTo>
                      <a:pt x="18" y="35"/>
                      <a:pt x="14" y="31"/>
                      <a:pt x="9" y="31"/>
                    </a:cubicBezTo>
                    <a:cubicBezTo>
                      <a:pt x="4" y="31"/>
                      <a:pt x="0" y="35"/>
                      <a:pt x="0" y="40"/>
                    </a:cubicBezTo>
                    <a:cubicBezTo>
                      <a:pt x="0" y="45"/>
                      <a:pt x="4" y="49"/>
                      <a:pt x="9" y="49"/>
                    </a:cubicBezTo>
                    <a:cubicBezTo>
                      <a:pt x="14" y="49"/>
                      <a:pt x="18" y="45"/>
                      <a:pt x="18" y="40"/>
                    </a:cubicBezTo>
                    <a:close/>
                  </a:path>
                </a:pathLst>
              </a:custGeom>
              <a:solidFill>
                <a:srgbClr val="CF0072">
                  <a:lumMod val="75000"/>
                </a:srgbClr>
              </a:solidFill>
              <a:ln>
                <a:noFill/>
              </a:ln>
            </p:spPr>
            <p:txBody>
              <a:bodyPr/>
              <a:lstStyle/>
              <a:p>
                <a:pPr fontAlgn="auto">
                  <a:spcBef>
                    <a:spcPts val="0"/>
                  </a:spcBef>
                  <a:spcAft>
                    <a:spcPts val="0"/>
                  </a:spcAft>
                  <a:defRPr/>
                </a:pPr>
                <a:endParaRPr lang="en-US" kern="0">
                  <a:solidFill>
                    <a:srgbClr val="000000"/>
                  </a:solidFill>
                  <a:latin typeface="Tahoma"/>
                </a:endParaRPr>
              </a:p>
            </p:txBody>
          </p:sp>
          <p:sp>
            <p:nvSpPr>
              <p:cNvPr id="282" name="Freeform 18"/>
              <p:cNvSpPr>
                <a:spLocks noEditPoints="1"/>
              </p:cNvSpPr>
              <p:nvPr/>
            </p:nvSpPr>
            <p:spPr bwMode="auto">
              <a:xfrm>
                <a:off x="8327414" y="2722642"/>
                <a:ext cx="180037" cy="159839"/>
              </a:xfrm>
              <a:custGeom>
                <a:avLst/>
                <a:gdLst>
                  <a:gd name="T0" fmla="*/ 141 w 141"/>
                  <a:gd name="T1" fmla="*/ 108 h 125"/>
                  <a:gd name="T2" fmla="*/ 141 w 141"/>
                  <a:gd name="T3" fmla="*/ 16 h 125"/>
                  <a:gd name="T4" fmla="*/ 140 w 141"/>
                  <a:gd name="T5" fmla="*/ 16 h 125"/>
                  <a:gd name="T6" fmla="*/ 73 w 141"/>
                  <a:gd name="T7" fmla="*/ 0 h 125"/>
                  <a:gd name="T8" fmla="*/ 5 w 141"/>
                  <a:gd name="T9" fmla="*/ 17 h 125"/>
                  <a:gd name="T10" fmla="*/ 8 w 141"/>
                  <a:gd name="T11" fmla="*/ 16 h 125"/>
                  <a:gd name="T12" fmla="*/ 32 w 141"/>
                  <a:gd name="T13" fmla="*/ 40 h 125"/>
                  <a:gd name="T14" fmla="*/ 8 w 141"/>
                  <a:gd name="T15" fmla="*/ 65 h 125"/>
                  <a:gd name="T16" fmla="*/ 5 w 141"/>
                  <a:gd name="T17" fmla="*/ 64 h 125"/>
                  <a:gd name="T18" fmla="*/ 5 w 141"/>
                  <a:gd name="T19" fmla="*/ 107 h 125"/>
                  <a:gd name="T20" fmla="*/ 5 w 141"/>
                  <a:gd name="T21" fmla="*/ 108 h 125"/>
                  <a:gd name="T22" fmla="*/ 5 w 141"/>
                  <a:gd name="T23" fmla="*/ 109 h 125"/>
                  <a:gd name="T24" fmla="*/ 5 w 141"/>
                  <a:gd name="T25" fmla="*/ 109 h 125"/>
                  <a:gd name="T26" fmla="*/ 5 w 141"/>
                  <a:gd name="T27" fmla="*/ 109 h 125"/>
                  <a:gd name="T28" fmla="*/ 73 w 141"/>
                  <a:gd name="T29" fmla="*/ 125 h 125"/>
                  <a:gd name="T30" fmla="*/ 141 w 141"/>
                  <a:gd name="T31" fmla="*/ 109 h 125"/>
                  <a:gd name="T32" fmla="*/ 141 w 141"/>
                  <a:gd name="T33" fmla="*/ 109 h 125"/>
                  <a:gd name="T34" fmla="*/ 141 w 141"/>
                  <a:gd name="T35" fmla="*/ 108 h 125"/>
                  <a:gd name="T36" fmla="*/ 141 w 141"/>
                  <a:gd name="T37" fmla="*/ 108 h 125"/>
                  <a:gd name="T38" fmla="*/ 141 w 141"/>
                  <a:gd name="T39" fmla="*/ 108 h 125"/>
                  <a:gd name="T40" fmla="*/ 18 w 141"/>
                  <a:gd name="T41" fmla="*/ 40 h 125"/>
                  <a:gd name="T42" fmla="*/ 9 w 141"/>
                  <a:gd name="T43" fmla="*/ 31 h 125"/>
                  <a:gd name="T44" fmla="*/ 0 w 141"/>
                  <a:gd name="T45" fmla="*/ 40 h 125"/>
                  <a:gd name="T46" fmla="*/ 9 w 141"/>
                  <a:gd name="T47" fmla="*/ 49 h 125"/>
                  <a:gd name="T48" fmla="*/ 18 w 141"/>
                  <a:gd name="T49" fmla="*/ 40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41" h="125">
                    <a:moveTo>
                      <a:pt x="141" y="108"/>
                    </a:moveTo>
                    <a:cubicBezTo>
                      <a:pt x="141" y="16"/>
                      <a:pt x="141" y="16"/>
                      <a:pt x="141" y="16"/>
                    </a:cubicBezTo>
                    <a:cubicBezTo>
                      <a:pt x="140" y="16"/>
                      <a:pt x="140" y="16"/>
                      <a:pt x="140" y="16"/>
                    </a:cubicBezTo>
                    <a:cubicBezTo>
                      <a:pt x="139" y="7"/>
                      <a:pt x="109" y="0"/>
                      <a:pt x="73" y="0"/>
                    </a:cubicBezTo>
                    <a:cubicBezTo>
                      <a:pt x="36" y="0"/>
                      <a:pt x="6" y="7"/>
                      <a:pt x="5" y="17"/>
                    </a:cubicBezTo>
                    <a:cubicBezTo>
                      <a:pt x="6" y="16"/>
                      <a:pt x="7" y="16"/>
                      <a:pt x="8" y="16"/>
                    </a:cubicBezTo>
                    <a:cubicBezTo>
                      <a:pt x="21" y="16"/>
                      <a:pt x="32" y="27"/>
                      <a:pt x="32" y="40"/>
                    </a:cubicBezTo>
                    <a:cubicBezTo>
                      <a:pt x="32" y="54"/>
                      <a:pt x="21" y="65"/>
                      <a:pt x="8" y="65"/>
                    </a:cubicBezTo>
                    <a:cubicBezTo>
                      <a:pt x="7" y="65"/>
                      <a:pt x="6" y="65"/>
                      <a:pt x="5" y="64"/>
                    </a:cubicBezTo>
                    <a:cubicBezTo>
                      <a:pt x="5" y="107"/>
                      <a:pt x="5" y="107"/>
                      <a:pt x="5" y="107"/>
                    </a:cubicBezTo>
                    <a:cubicBezTo>
                      <a:pt x="5" y="108"/>
                      <a:pt x="5" y="108"/>
                      <a:pt x="5" y="108"/>
                    </a:cubicBezTo>
                    <a:cubicBezTo>
                      <a:pt x="5" y="108"/>
                      <a:pt x="5" y="109"/>
                      <a:pt x="5" y="109"/>
                    </a:cubicBezTo>
                    <a:cubicBezTo>
                      <a:pt x="5" y="109"/>
                      <a:pt x="5" y="109"/>
                      <a:pt x="5" y="109"/>
                    </a:cubicBezTo>
                    <a:cubicBezTo>
                      <a:pt x="5" y="109"/>
                      <a:pt x="5" y="109"/>
                      <a:pt x="5" y="109"/>
                    </a:cubicBezTo>
                    <a:cubicBezTo>
                      <a:pt x="7" y="118"/>
                      <a:pt x="37" y="125"/>
                      <a:pt x="73" y="125"/>
                    </a:cubicBezTo>
                    <a:cubicBezTo>
                      <a:pt x="109" y="125"/>
                      <a:pt x="139" y="118"/>
                      <a:pt x="141" y="109"/>
                    </a:cubicBezTo>
                    <a:cubicBezTo>
                      <a:pt x="141" y="109"/>
                      <a:pt x="141" y="109"/>
                      <a:pt x="141" y="109"/>
                    </a:cubicBezTo>
                    <a:cubicBezTo>
                      <a:pt x="141" y="108"/>
                      <a:pt x="141" y="108"/>
                      <a:pt x="141" y="108"/>
                    </a:cubicBezTo>
                    <a:cubicBezTo>
                      <a:pt x="141" y="108"/>
                      <a:pt x="141" y="108"/>
                      <a:pt x="141" y="108"/>
                    </a:cubicBezTo>
                    <a:cubicBezTo>
                      <a:pt x="141" y="108"/>
                      <a:pt x="141" y="108"/>
                      <a:pt x="141" y="108"/>
                    </a:cubicBezTo>
                    <a:close/>
                    <a:moveTo>
                      <a:pt x="18" y="40"/>
                    </a:moveTo>
                    <a:cubicBezTo>
                      <a:pt x="18" y="35"/>
                      <a:pt x="14" y="31"/>
                      <a:pt x="9" y="31"/>
                    </a:cubicBezTo>
                    <a:cubicBezTo>
                      <a:pt x="4" y="31"/>
                      <a:pt x="0" y="35"/>
                      <a:pt x="0" y="40"/>
                    </a:cubicBezTo>
                    <a:cubicBezTo>
                      <a:pt x="0" y="45"/>
                      <a:pt x="4" y="49"/>
                      <a:pt x="9" y="49"/>
                    </a:cubicBezTo>
                    <a:cubicBezTo>
                      <a:pt x="14" y="49"/>
                      <a:pt x="18" y="45"/>
                      <a:pt x="18" y="40"/>
                    </a:cubicBezTo>
                    <a:close/>
                  </a:path>
                </a:pathLst>
              </a:custGeom>
              <a:solidFill>
                <a:srgbClr val="CF0072">
                  <a:lumMod val="75000"/>
                </a:srgbClr>
              </a:solidFill>
              <a:ln>
                <a:noFill/>
              </a:ln>
            </p:spPr>
            <p:txBody>
              <a:bodyPr/>
              <a:lstStyle/>
              <a:p>
                <a:pPr fontAlgn="auto">
                  <a:spcBef>
                    <a:spcPts val="0"/>
                  </a:spcBef>
                  <a:spcAft>
                    <a:spcPts val="0"/>
                  </a:spcAft>
                  <a:defRPr/>
                </a:pPr>
                <a:endParaRPr lang="en-US" kern="0">
                  <a:solidFill>
                    <a:srgbClr val="000000"/>
                  </a:solidFill>
                  <a:latin typeface="Tahoma"/>
                </a:endParaRPr>
              </a:p>
            </p:txBody>
          </p:sp>
        </p:grpSp>
        <p:grpSp>
          <p:nvGrpSpPr>
            <p:cNvPr id="14" name="Group 248"/>
            <p:cNvGrpSpPr>
              <a:grpSpLocks/>
            </p:cNvGrpSpPr>
            <p:nvPr/>
          </p:nvGrpSpPr>
          <p:grpSpPr bwMode="auto">
            <a:xfrm>
              <a:off x="5110669" y="4140809"/>
              <a:ext cx="239339" cy="286994"/>
              <a:chOff x="8012921" y="1579805"/>
              <a:chExt cx="229933" cy="215217"/>
            </a:xfrm>
          </p:grpSpPr>
          <p:sp>
            <p:nvSpPr>
              <p:cNvPr id="274" name="Oval 273"/>
              <p:cNvSpPr/>
              <p:nvPr/>
            </p:nvSpPr>
            <p:spPr>
              <a:xfrm>
                <a:off x="8040834" y="1632319"/>
                <a:ext cx="181488" cy="122221"/>
              </a:xfrm>
              <a:prstGeom prst="ellipse">
                <a:avLst/>
              </a:prstGeom>
              <a:solidFill>
                <a:srgbClr val="FFFFFF"/>
              </a:solidFill>
              <a:ln w="25400" cap="flat" cmpd="sng" algn="ctr">
                <a:noFill/>
                <a:prstDash val="solid"/>
              </a:ln>
              <a:effectLst/>
            </p:spPr>
            <p:txBody>
              <a:bodyPr anchor="ctr"/>
              <a:lstStyle/>
              <a:p>
                <a:pPr algn="ctr" fontAlgn="auto">
                  <a:spcBef>
                    <a:spcPts val="0"/>
                  </a:spcBef>
                  <a:spcAft>
                    <a:spcPts val="0"/>
                  </a:spcAft>
                  <a:defRPr/>
                </a:pPr>
                <a:endParaRPr lang="en-CA" kern="0">
                  <a:solidFill>
                    <a:srgbClr val="FFFFFF"/>
                  </a:solidFill>
                  <a:latin typeface="Trebuchet MS"/>
                </a:endParaRPr>
              </a:p>
            </p:txBody>
          </p:sp>
          <p:grpSp>
            <p:nvGrpSpPr>
              <p:cNvPr id="15" name="Group 135"/>
              <p:cNvGrpSpPr>
                <a:grpSpLocks/>
              </p:cNvGrpSpPr>
              <p:nvPr/>
            </p:nvGrpSpPr>
            <p:grpSpPr bwMode="auto">
              <a:xfrm>
                <a:off x="8012921" y="1579805"/>
                <a:ext cx="229933" cy="215217"/>
                <a:chOff x="5052445" y="1115165"/>
                <a:chExt cx="283245" cy="262678"/>
              </a:xfrm>
            </p:grpSpPr>
            <p:sp>
              <p:nvSpPr>
                <p:cNvPr id="278" name="Oval 277"/>
                <p:cNvSpPr/>
                <p:nvPr/>
              </p:nvSpPr>
              <p:spPr>
                <a:xfrm>
                  <a:off x="5053013" y="1156012"/>
                  <a:ext cx="281808" cy="209232"/>
                </a:xfrm>
                <a:prstGeom prst="ellipse">
                  <a:avLst/>
                </a:prstGeom>
                <a:solidFill>
                  <a:srgbClr val="FFFFFF"/>
                </a:solidFill>
                <a:ln w="25400" cap="flat" cmpd="sng" algn="ctr">
                  <a:noFill/>
                  <a:prstDash val="solid"/>
                </a:ln>
                <a:effectLst/>
              </p:spPr>
              <p:txBody>
                <a:bodyPr anchor="ctr"/>
                <a:lstStyle/>
                <a:p>
                  <a:pPr algn="ctr" fontAlgn="auto">
                    <a:spcBef>
                      <a:spcPts val="0"/>
                    </a:spcBef>
                    <a:spcAft>
                      <a:spcPts val="0"/>
                    </a:spcAft>
                    <a:defRPr/>
                  </a:pPr>
                  <a:endParaRPr lang="en-CA" kern="0">
                    <a:solidFill>
                      <a:srgbClr val="FFFFFF"/>
                    </a:solidFill>
                    <a:latin typeface="Trebuchet MS"/>
                  </a:endParaRPr>
                </a:p>
              </p:txBody>
            </p:sp>
            <p:sp>
              <p:nvSpPr>
                <p:cNvPr id="279" name="Freeform 69"/>
                <p:cNvSpPr>
                  <a:spLocks noEditPoints="1"/>
                </p:cNvSpPr>
                <p:nvPr/>
              </p:nvSpPr>
              <p:spPr bwMode="auto">
                <a:xfrm>
                  <a:off x="5052445" y="1115165"/>
                  <a:ext cx="282797" cy="262678"/>
                </a:xfrm>
                <a:custGeom>
                  <a:avLst/>
                  <a:gdLst>
                    <a:gd name="T0" fmla="*/ 133613169 w 504"/>
                    <a:gd name="T1" fmla="*/ 0 h 504"/>
                    <a:gd name="T2" fmla="*/ 99679781 w 504"/>
                    <a:gd name="T3" fmla="*/ 3926619 h 504"/>
                    <a:gd name="T4" fmla="*/ 104451418 w 504"/>
                    <a:gd name="T5" fmla="*/ 21597451 h 504"/>
                    <a:gd name="T6" fmla="*/ 66276621 w 504"/>
                    <a:gd name="T7" fmla="*/ 56938586 h 504"/>
                    <a:gd name="T8" fmla="*/ 33933396 w 504"/>
                    <a:gd name="T9" fmla="*/ 41231071 h 504"/>
                    <a:gd name="T10" fmla="*/ 0 w 504"/>
                    <a:gd name="T11" fmla="*/ 123693718 h 504"/>
                    <a:gd name="T12" fmla="*/ 133613169 w 504"/>
                    <a:gd name="T13" fmla="*/ 247387435 h 504"/>
                    <a:gd name="T14" fmla="*/ 267226337 w 504"/>
                    <a:gd name="T15" fmla="*/ 123693718 h 504"/>
                    <a:gd name="T16" fmla="*/ 133613169 w 504"/>
                    <a:gd name="T17" fmla="*/ 0 h 504"/>
                    <a:gd name="T18" fmla="*/ 68397037 w 504"/>
                    <a:gd name="T19" fmla="*/ 37304453 h 504"/>
                    <a:gd name="T20" fmla="*/ 82713088 w 504"/>
                    <a:gd name="T21" fmla="*/ 24051717 h 504"/>
                    <a:gd name="T22" fmla="*/ 68397037 w 504"/>
                    <a:gd name="T23" fmla="*/ 10308028 h 504"/>
                    <a:gd name="T24" fmla="*/ 53551320 w 504"/>
                    <a:gd name="T25" fmla="*/ 24051717 h 504"/>
                    <a:gd name="T26" fmla="*/ 68397037 w 504"/>
                    <a:gd name="T27" fmla="*/ 37304453 h 504"/>
                    <a:gd name="T28" fmla="*/ 188755239 w 504"/>
                    <a:gd name="T29" fmla="*/ 163943411 h 504"/>
                    <a:gd name="T30" fmla="*/ 217386745 w 504"/>
                    <a:gd name="T31" fmla="*/ 179159447 h 504"/>
                    <a:gd name="T32" fmla="*/ 188755239 w 504"/>
                    <a:gd name="T33" fmla="*/ 193885047 h 504"/>
                    <a:gd name="T34" fmla="*/ 188755239 w 504"/>
                    <a:gd name="T35" fmla="*/ 184067981 h 504"/>
                    <a:gd name="T36" fmla="*/ 151640386 w 504"/>
                    <a:gd name="T37" fmla="*/ 184067981 h 504"/>
                    <a:gd name="T38" fmla="*/ 132552680 w 504"/>
                    <a:gd name="T39" fmla="*/ 145782150 h 504"/>
                    <a:gd name="T40" fmla="*/ 112934765 w 504"/>
                    <a:gd name="T41" fmla="*/ 184067981 h 504"/>
                    <a:gd name="T42" fmla="*/ 75819912 w 504"/>
                    <a:gd name="T43" fmla="*/ 184067981 h 504"/>
                    <a:gd name="T44" fmla="*/ 75819912 w 504"/>
                    <a:gd name="T45" fmla="*/ 193885047 h 504"/>
                    <a:gd name="T46" fmla="*/ 46658706 w 504"/>
                    <a:gd name="T47" fmla="*/ 179159447 h 504"/>
                    <a:gd name="T48" fmla="*/ 75819912 w 504"/>
                    <a:gd name="T49" fmla="*/ 163943411 h 504"/>
                    <a:gd name="T50" fmla="*/ 75819912 w 504"/>
                    <a:gd name="T51" fmla="*/ 174250914 h 504"/>
                    <a:gd name="T52" fmla="*/ 106572395 w 504"/>
                    <a:gd name="T53" fmla="*/ 174250914 h 504"/>
                    <a:gd name="T54" fmla="*/ 126720555 w 504"/>
                    <a:gd name="T55" fmla="*/ 134001742 h 504"/>
                    <a:gd name="T56" fmla="*/ 102331003 w 504"/>
                    <a:gd name="T57" fmla="*/ 86389281 h 504"/>
                    <a:gd name="T58" fmla="*/ 75819912 w 504"/>
                    <a:gd name="T59" fmla="*/ 86389281 h 504"/>
                    <a:gd name="T60" fmla="*/ 75819912 w 504"/>
                    <a:gd name="T61" fmla="*/ 96206348 h 504"/>
                    <a:gd name="T62" fmla="*/ 46658706 w 504"/>
                    <a:gd name="T63" fmla="*/ 81480748 h 504"/>
                    <a:gd name="T64" fmla="*/ 75819912 w 504"/>
                    <a:gd name="T65" fmla="*/ 65773738 h 504"/>
                    <a:gd name="T66" fmla="*/ 75819912 w 504"/>
                    <a:gd name="T67" fmla="*/ 76572215 h 504"/>
                    <a:gd name="T68" fmla="*/ 109223617 w 504"/>
                    <a:gd name="T69" fmla="*/ 76572215 h 504"/>
                    <a:gd name="T70" fmla="*/ 132552680 w 504"/>
                    <a:gd name="T71" fmla="*/ 122221366 h 504"/>
                    <a:gd name="T72" fmla="*/ 155352096 w 504"/>
                    <a:gd name="T73" fmla="*/ 76572215 h 504"/>
                    <a:gd name="T74" fmla="*/ 188755239 w 504"/>
                    <a:gd name="T75" fmla="*/ 76572215 h 504"/>
                    <a:gd name="T76" fmla="*/ 188755239 w 504"/>
                    <a:gd name="T77" fmla="*/ 65773738 h 504"/>
                    <a:gd name="T78" fmla="*/ 217386745 w 504"/>
                    <a:gd name="T79" fmla="*/ 81480748 h 504"/>
                    <a:gd name="T80" fmla="*/ 188755239 w 504"/>
                    <a:gd name="T81" fmla="*/ 96206348 h 504"/>
                    <a:gd name="T82" fmla="*/ 188755239 w 504"/>
                    <a:gd name="T83" fmla="*/ 86389281 h 504"/>
                    <a:gd name="T84" fmla="*/ 162244710 w 504"/>
                    <a:gd name="T85" fmla="*/ 86389281 h 504"/>
                    <a:gd name="T86" fmla="*/ 138384806 w 504"/>
                    <a:gd name="T87" fmla="*/ 134001742 h 504"/>
                    <a:gd name="T88" fmla="*/ 158533000 w 504"/>
                    <a:gd name="T89" fmla="*/ 174250914 h 504"/>
                    <a:gd name="T90" fmla="*/ 188755239 w 504"/>
                    <a:gd name="T91" fmla="*/ 174250914 h 504"/>
                    <a:gd name="T92" fmla="*/ 188755239 w 504"/>
                    <a:gd name="T93" fmla="*/ 163943411 h 504"/>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504"/>
                    <a:gd name="T142" fmla="*/ 0 h 504"/>
                    <a:gd name="T143" fmla="*/ 504 w 504"/>
                    <a:gd name="T144" fmla="*/ 504 h 504"/>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504" h="504">
                      <a:moveTo>
                        <a:pt x="252" y="0"/>
                      </a:moveTo>
                      <a:cubicBezTo>
                        <a:pt x="230" y="0"/>
                        <a:pt x="208" y="3"/>
                        <a:pt x="188" y="8"/>
                      </a:cubicBezTo>
                      <a:cubicBezTo>
                        <a:pt x="194" y="19"/>
                        <a:pt x="197" y="31"/>
                        <a:pt x="197" y="44"/>
                      </a:cubicBezTo>
                      <a:cubicBezTo>
                        <a:pt x="197" y="84"/>
                        <a:pt x="165" y="116"/>
                        <a:pt x="125" y="116"/>
                      </a:cubicBezTo>
                      <a:cubicBezTo>
                        <a:pt x="99" y="116"/>
                        <a:pt x="77" y="103"/>
                        <a:pt x="64" y="84"/>
                      </a:cubicBezTo>
                      <a:cubicBezTo>
                        <a:pt x="24" y="128"/>
                        <a:pt x="0" y="187"/>
                        <a:pt x="0" y="252"/>
                      </a:cubicBezTo>
                      <a:cubicBezTo>
                        <a:pt x="0" y="391"/>
                        <a:pt x="113" y="504"/>
                        <a:pt x="252" y="504"/>
                      </a:cubicBezTo>
                      <a:cubicBezTo>
                        <a:pt x="391" y="504"/>
                        <a:pt x="504" y="391"/>
                        <a:pt x="504" y="252"/>
                      </a:cubicBezTo>
                      <a:cubicBezTo>
                        <a:pt x="504" y="112"/>
                        <a:pt x="391" y="0"/>
                        <a:pt x="252" y="0"/>
                      </a:cubicBezTo>
                      <a:close/>
                      <a:moveTo>
                        <a:pt x="129" y="76"/>
                      </a:moveTo>
                      <a:cubicBezTo>
                        <a:pt x="144" y="76"/>
                        <a:pt x="156" y="64"/>
                        <a:pt x="156" y="49"/>
                      </a:cubicBezTo>
                      <a:cubicBezTo>
                        <a:pt x="156" y="34"/>
                        <a:pt x="144" y="21"/>
                        <a:pt x="129" y="21"/>
                      </a:cubicBezTo>
                      <a:cubicBezTo>
                        <a:pt x="114" y="21"/>
                        <a:pt x="101" y="34"/>
                        <a:pt x="101" y="49"/>
                      </a:cubicBezTo>
                      <a:cubicBezTo>
                        <a:pt x="101" y="64"/>
                        <a:pt x="114" y="76"/>
                        <a:pt x="129" y="76"/>
                      </a:cubicBezTo>
                      <a:close/>
                      <a:moveTo>
                        <a:pt x="356" y="334"/>
                      </a:moveTo>
                      <a:cubicBezTo>
                        <a:pt x="410" y="365"/>
                        <a:pt x="410" y="365"/>
                        <a:pt x="410" y="365"/>
                      </a:cubicBezTo>
                      <a:cubicBezTo>
                        <a:pt x="356" y="395"/>
                        <a:pt x="356" y="395"/>
                        <a:pt x="356" y="395"/>
                      </a:cubicBezTo>
                      <a:cubicBezTo>
                        <a:pt x="356" y="375"/>
                        <a:pt x="356" y="375"/>
                        <a:pt x="356" y="375"/>
                      </a:cubicBezTo>
                      <a:cubicBezTo>
                        <a:pt x="286" y="375"/>
                        <a:pt x="286" y="375"/>
                        <a:pt x="286" y="375"/>
                      </a:cubicBezTo>
                      <a:cubicBezTo>
                        <a:pt x="250" y="297"/>
                        <a:pt x="250" y="297"/>
                        <a:pt x="250" y="297"/>
                      </a:cubicBezTo>
                      <a:cubicBezTo>
                        <a:pt x="213" y="375"/>
                        <a:pt x="213" y="375"/>
                        <a:pt x="213" y="375"/>
                      </a:cubicBezTo>
                      <a:cubicBezTo>
                        <a:pt x="143" y="375"/>
                        <a:pt x="143" y="375"/>
                        <a:pt x="143" y="375"/>
                      </a:cubicBezTo>
                      <a:cubicBezTo>
                        <a:pt x="143" y="395"/>
                        <a:pt x="143" y="395"/>
                        <a:pt x="143" y="395"/>
                      </a:cubicBezTo>
                      <a:cubicBezTo>
                        <a:pt x="88" y="365"/>
                        <a:pt x="88" y="365"/>
                        <a:pt x="88" y="365"/>
                      </a:cubicBezTo>
                      <a:cubicBezTo>
                        <a:pt x="143" y="334"/>
                        <a:pt x="143" y="334"/>
                        <a:pt x="143" y="334"/>
                      </a:cubicBezTo>
                      <a:cubicBezTo>
                        <a:pt x="143" y="355"/>
                        <a:pt x="143" y="355"/>
                        <a:pt x="143" y="355"/>
                      </a:cubicBezTo>
                      <a:cubicBezTo>
                        <a:pt x="201" y="355"/>
                        <a:pt x="201" y="355"/>
                        <a:pt x="201" y="355"/>
                      </a:cubicBezTo>
                      <a:cubicBezTo>
                        <a:pt x="239" y="273"/>
                        <a:pt x="239" y="273"/>
                        <a:pt x="239" y="273"/>
                      </a:cubicBezTo>
                      <a:cubicBezTo>
                        <a:pt x="193" y="176"/>
                        <a:pt x="193" y="176"/>
                        <a:pt x="193" y="176"/>
                      </a:cubicBezTo>
                      <a:cubicBezTo>
                        <a:pt x="143" y="176"/>
                        <a:pt x="143" y="176"/>
                        <a:pt x="143" y="176"/>
                      </a:cubicBezTo>
                      <a:cubicBezTo>
                        <a:pt x="143" y="196"/>
                        <a:pt x="143" y="196"/>
                        <a:pt x="143" y="196"/>
                      </a:cubicBezTo>
                      <a:cubicBezTo>
                        <a:pt x="88" y="166"/>
                        <a:pt x="88" y="166"/>
                        <a:pt x="88" y="166"/>
                      </a:cubicBezTo>
                      <a:cubicBezTo>
                        <a:pt x="143" y="134"/>
                        <a:pt x="143" y="134"/>
                        <a:pt x="143" y="134"/>
                      </a:cubicBezTo>
                      <a:cubicBezTo>
                        <a:pt x="143" y="156"/>
                        <a:pt x="143" y="156"/>
                        <a:pt x="143" y="156"/>
                      </a:cubicBezTo>
                      <a:cubicBezTo>
                        <a:pt x="206" y="156"/>
                        <a:pt x="206" y="156"/>
                        <a:pt x="206" y="156"/>
                      </a:cubicBezTo>
                      <a:cubicBezTo>
                        <a:pt x="250" y="249"/>
                        <a:pt x="250" y="249"/>
                        <a:pt x="250" y="249"/>
                      </a:cubicBezTo>
                      <a:cubicBezTo>
                        <a:pt x="293" y="156"/>
                        <a:pt x="293" y="156"/>
                        <a:pt x="293" y="156"/>
                      </a:cubicBezTo>
                      <a:cubicBezTo>
                        <a:pt x="356" y="156"/>
                        <a:pt x="356" y="156"/>
                        <a:pt x="356" y="156"/>
                      </a:cubicBezTo>
                      <a:cubicBezTo>
                        <a:pt x="356" y="134"/>
                        <a:pt x="356" y="134"/>
                        <a:pt x="356" y="134"/>
                      </a:cubicBezTo>
                      <a:cubicBezTo>
                        <a:pt x="410" y="166"/>
                        <a:pt x="410" y="166"/>
                        <a:pt x="410" y="166"/>
                      </a:cubicBezTo>
                      <a:cubicBezTo>
                        <a:pt x="356" y="196"/>
                        <a:pt x="356" y="196"/>
                        <a:pt x="356" y="196"/>
                      </a:cubicBezTo>
                      <a:cubicBezTo>
                        <a:pt x="356" y="176"/>
                        <a:pt x="356" y="176"/>
                        <a:pt x="356" y="176"/>
                      </a:cubicBezTo>
                      <a:cubicBezTo>
                        <a:pt x="306" y="176"/>
                        <a:pt x="306" y="176"/>
                        <a:pt x="306" y="176"/>
                      </a:cubicBezTo>
                      <a:cubicBezTo>
                        <a:pt x="261" y="273"/>
                        <a:pt x="261" y="273"/>
                        <a:pt x="261" y="273"/>
                      </a:cubicBezTo>
                      <a:cubicBezTo>
                        <a:pt x="299" y="355"/>
                        <a:pt x="299" y="355"/>
                        <a:pt x="299" y="355"/>
                      </a:cubicBezTo>
                      <a:cubicBezTo>
                        <a:pt x="356" y="355"/>
                        <a:pt x="356" y="355"/>
                        <a:pt x="356" y="355"/>
                      </a:cubicBezTo>
                      <a:lnTo>
                        <a:pt x="356" y="334"/>
                      </a:lnTo>
                      <a:close/>
                    </a:path>
                  </a:pathLst>
                </a:custGeom>
                <a:solidFill>
                  <a:srgbClr val="0070C0"/>
                </a:solidFill>
                <a:ln w="9525">
                  <a:noFill/>
                  <a:round/>
                  <a:headEnd/>
                  <a:tailEnd/>
                </a:ln>
              </p:spPr>
              <p:txBody>
                <a:bodyPr/>
                <a:lstStyle/>
                <a:p>
                  <a:pPr fontAlgn="auto">
                    <a:spcBef>
                      <a:spcPts val="0"/>
                    </a:spcBef>
                    <a:spcAft>
                      <a:spcPts val="0"/>
                    </a:spcAft>
                    <a:defRPr/>
                  </a:pPr>
                  <a:endParaRPr lang="en-US" kern="0">
                    <a:solidFill>
                      <a:sysClr val="windowText" lastClr="000000"/>
                    </a:solidFill>
                  </a:endParaRPr>
                </a:p>
              </p:txBody>
            </p:sp>
          </p:grpSp>
        </p:grpSp>
        <p:grpSp>
          <p:nvGrpSpPr>
            <p:cNvPr id="16" name="Group 255"/>
            <p:cNvGrpSpPr>
              <a:grpSpLocks/>
            </p:cNvGrpSpPr>
            <p:nvPr/>
          </p:nvGrpSpPr>
          <p:grpSpPr bwMode="auto">
            <a:xfrm>
              <a:off x="5412813" y="4158390"/>
              <a:ext cx="191792" cy="251830"/>
              <a:chOff x="6017189" y="3520179"/>
              <a:chExt cx="184254" cy="188848"/>
            </a:xfrm>
          </p:grpSpPr>
          <p:sp>
            <p:nvSpPr>
              <p:cNvPr id="270" name="Rectangle 269"/>
              <p:cNvSpPr/>
              <p:nvPr/>
            </p:nvSpPr>
            <p:spPr>
              <a:xfrm>
                <a:off x="6030877" y="3565859"/>
                <a:ext cx="170812" cy="107936"/>
              </a:xfrm>
              <a:prstGeom prst="rect">
                <a:avLst/>
              </a:prstGeom>
              <a:solidFill>
                <a:srgbClr val="FFFFFF"/>
              </a:solidFill>
              <a:ln w="25400" cap="flat" cmpd="sng" algn="ctr">
                <a:noFill/>
                <a:prstDash val="solid"/>
              </a:ln>
              <a:effectLst/>
            </p:spPr>
            <p:txBody>
              <a:bodyPr anchor="ctr"/>
              <a:lstStyle/>
              <a:p>
                <a:pPr algn="ctr" fontAlgn="auto">
                  <a:spcBef>
                    <a:spcPts val="0"/>
                  </a:spcBef>
                  <a:spcAft>
                    <a:spcPts val="0"/>
                  </a:spcAft>
                  <a:defRPr/>
                </a:pPr>
                <a:endParaRPr lang="en-CA" kern="0">
                  <a:solidFill>
                    <a:srgbClr val="FFFFFF"/>
                  </a:solidFill>
                  <a:latin typeface="Trebuchet MS"/>
                </a:endParaRPr>
              </a:p>
            </p:txBody>
          </p:sp>
          <p:sp>
            <p:nvSpPr>
              <p:cNvPr id="273" name="Freeform 70"/>
              <p:cNvSpPr>
                <a:spLocks noEditPoints="1"/>
              </p:cNvSpPr>
              <p:nvPr/>
            </p:nvSpPr>
            <p:spPr bwMode="auto">
              <a:xfrm>
                <a:off x="6017189" y="3520179"/>
                <a:ext cx="183798" cy="188848"/>
              </a:xfrm>
              <a:custGeom>
                <a:avLst/>
                <a:gdLst>
                  <a:gd name="T0" fmla="*/ 166333 w 442"/>
                  <a:gd name="T1" fmla="*/ 0 h 479"/>
                  <a:gd name="T2" fmla="*/ 42831 w 442"/>
                  <a:gd name="T3" fmla="*/ 0 h 479"/>
                  <a:gd name="T4" fmla="*/ 45742 w 442"/>
                  <a:gd name="T5" fmla="*/ 11828 h 479"/>
                  <a:gd name="T6" fmla="*/ 15802 w 442"/>
                  <a:gd name="T7" fmla="*/ 40214 h 479"/>
                  <a:gd name="T8" fmla="*/ 0 w 442"/>
                  <a:gd name="T9" fmla="*/ 35877 h 479"/>
                  <a:gd name="T10" fmla="*/ 0 w 442"/>
                  <a:gd name="T11" fmla="*/ 168741 h 479"/>
                  <a:gd name="T12" fmla="*/ 17881 w 442"/>
                  <a:gd name="T13" fmla="*/ 188848 h 479"/>
                  <a:gd name="T14" fmla="*/ 166333 w 442"/>
                  <a:gd name="T15" fmla="*/ 188848 h 479"/>
                  <a:gd name="T16" fmla="*/ 183798 w 442"/>
                  <a:gd name="T17" fmla="*/ 168741 h 479"/>
                  <a:gd name="T18" fmla="*/ 183798 w 442"/>
                  <a:gd name="T19" fmla="*/ 20107 h 479"/>
                  <a:gd name="T20" fmla="*/ 166333 w 442"/>
                  <a:gd name="T21" fmla="*/ 0 h 479"/>
                  <a:gd name="T22" fmla="*/ 14970 w 442"/>
                  <a:gd name="T23" fmla="*/ 23261 h 479"/>
                  <a:gd name="T24" fmla="*/ 26613 w 442"/>
                  <a:gd name="T25" fmla="*/ 12222 h 479"/>
                  <a:gd name="T26" fmla="*/ 14970 w 442"/>
                  <a:gd name="T27" fmla="*/ 1577 h 479"/>
                  <a:gd name="T28" fmla="*/ 3327 w 442"/>
                  <a:gd name="T29" fmla="*/ 12222 h 479"/>
                  <a:gd name="T30" fmla="*/ 14970 w 442"/>
                  <a:gd name="T31" fmla="*/ 23261 h 479"/>
                  <a:gd name="T32" fmla="*/ 148036 w 442"/>
                  <a:gd name="T33" fmla="*/ 63475 h 479"/>
                  <a:gd name="T34" fmla="*/ 68197 w 442"/>
                  <a:gd name="T35" fmla="*/ 63475 h 479"/>
                  <a:gd name="T36" fmla="*/ 68197 w 442"/>
                  <a:gd name="T37" fmla="*/ 82399 h 479"/>
                  <a:gd name="T38" fmla="*/ 15802 w 442"/>
                  <a:gd name="T39" fmla="*/ 60321 h 479"/>
                  <a:gd name="T40" fmla="*/ 68197 w 442"/>
                  <a:gd name="T41" fmla="*/ 37848 h 479"/>
                  <a:gd name="T42" fmla="*/ 68197 w 442"/>
                  <a:gd name="T43" fmla="*/ 55590 h 479"/>
                  <a:gd name="T44" fmla="*/ 148036 w 442"/>
                  <a:gd name="T45" fmla="*/ 55590 h 479"/>
                  <a:gd name="T46" fmla="*/ 148036 w 442"/>
                  <a:gd name="T47" fmla="*/ 63475 h 479"/>
                  <a:gd name="T48" fmla="*/ 109780 w 442"/>
                  <a:gd name="T49" fmla="*/ 152971 h 479"/>
                  <a:gd name="T50" fmla="*/ 109780 w 442"/>
                  <a:gd name="T51" fmla="*/ 135229 h 479"/>
                  <a:gd name="T52" fmla="*/ 25366 w 442"/>
                  <a:gd name="T53" fmla="*/ 135229 h 479"/>
                  <a:gd name="T54" fmla="*/ 25366 w 442"/>
                  <a:gd name="T55" fmla="*/ 127344 h 479"/>
                  <a:gd name="T56" fmla="*/ 109780 w 442"/>
                  <a:gd name="T57" fmla="*/ 127344 h 479"/>
                  <a:gd name="T58" fmla="*/ 109780 w 442"/>
                  <a:gd name="T59" fmla="*/ 108420 h 479"/>
                  <a:gd name="T60" fmla="*/ 162175 w 442"/>
                  <a:gd name="T61" fmla="*/ 130498 h 479"/>
                  <a:gd name="T62" fmla="*/ 109780 w 442"/>
                  <a:gd name="T63" fmla="*/ 152971 h 479"/>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442"/>
                  <a:gd name="T97" fmla="*/ 0 h 479"/>
                  <a:gd name="T98" fmla="*/ 442 w 442"/>
                  <a:gd name="T99" fmla="*/ 479 h 479"/>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442" h="479">
                    <a:moveTo>
                      <a:pt x="400" y="0"/>
                    </a:moveTo>
                    <a:cubicBezTo>
                      <a:pt x="103" y="0"/>
                      <a:pt x="103" y="0"/>
                      <a:pt x="103" y="0"/>
                    </a:cubicBezTo>
                    <a:cubicBezTo>
                      <a:pt x="107" y="10"/>
                      <a:pt x="110" y="20"/>
                      <a:pt x="110" y="30"/>
                    </a:cubicBezTo>
                    <a:cubicBezTo>
                      <a:pt x="110" y="70"/>
                      <a:pt x="77" y="102"/>
                      <a:pt x="38" y="102"/>
                    </a:cubicBezTo>
                    <a:cubicBezTo>
                      <a:pt x="24" y="102"/>
                      <a:pt x="11" y="98"/>
                      <a:pt x="0" y="91"/>
                    </a:cubicBezTo>
                    <a:cubicBezTo>
                      <a:pt x="0" y="428"/>
                      <a:pt x="0" y="428"/>
                      <a:pt x="0" y="428"/>
                    </a:cubicBezTo>
                    <a:cubicBezTo>
                      <a:pt x="0" y="456"/>
                      <a:pt x="19" y="479"/>
                      <a:pt x="43" y="479"/>
                    </a:cubicBezTo>
                    <a:cubicBezTo>
                      <a:pt x="400" y="479"/>
                      <a:pt x="400" y="479"/>
                      <a:pt x="400" y="479"/>
                    </a:cubicBezTo>
                    <a:cubicBezTo>
                      <a:pt x="423" y="479"/>
                      <a:pt x="442" y="456"/>
                      <a:pt x="442" y="428"/>
                    </a:cubicBezTo>
                    <a:cubicBezTo>
                      <a:pt x="442" y="51"/>
                      <a:pt x="442" y="51"/>
                      <a:pt x="442" y="51"/>
                    </a:cubicBezTo>
                    <a:cubicBezTo>
                      <a:pt x="442" y="23"/>
                      <a:pt x="423" y="0"/>
                      <a:pt x="400" y="0"/>
                    </a:cubicBezTo>
                    <a:close/>
                    <a:moveTo>
                      <a:pt x="36" y="59"/>
                    </a:moveTo>
                    <a:cubicBezTo>
                      <a:pt x="51" y="59"/>
                      <a:pt x="64" y="47"/>
                      <a:pt x="64" y="31"/>
                    </a:cubicBezTo>
                    <a:cubicBezTo>
                      <a:pt x="64" y="16"/>
                      <a:pt x="51" y="4"/>
                      <a:pt x="36" y="4"/>
                    </a:cubicBezTo>
                    <a:cubicBezTo>
                      <a:pt x="21" y="4"/>
                      <a:pt x="8" y="16"/>
                      <a:pt x="8" y="31"/>
                    </a:cubicBezTo>
                    <a:cubicBezTo>
                      <a:pt x="8" y="47"/>
                      <a:pt x="21" y="59"/>
                      <a:pt x="36" y="59"/>
                    </a:cubicBezTo>
                    <a:close/>
                    <a:moveTo>
                      <a:pt x="356" y="161"/>
                    </a:moveTo>
                    <a:cubicBezTo>
                      <a:pt x="164" y="161"/>
                      <a:pt x="164" y="161"/>
                      <a:pt x="164" y="161"/>
                    </a:cubicBezTo>
                    <a:cubicBezTo>
                      <a:pt x="164" y="209"/>
                      <a:pt x="164" y="209"/>
                      <a:pt x="164" y="209"/>
                    </a:cubicBezTo>
                    <a:cubicBezTo>
                      <a:pt x="38" y="153"/>
                      <a:pt x="38" y="153"/>
                      <a:pt x="38" y="153"/>
                    </a:cubicBezTo>
                    <a:cubicBezTo>
                      <a:pt x="164" y="96"/>
                      <a:pt x="164" y="96"/>
                      <a:pt x="164" y="96"/>
                    </a:cubicBezTo>
                    <a:cubicBezTo>
                      <a:pt x="164" y="141"/>
                      <a:pt x="164" y="141"/>
                      <a:pt x="164" y="141"/>
                    </a:cubicBezTo>
                    <a:cubicBezTo>
                      <a:pt x="356" y="141"/>
                      <a:pt x="356" y="141"/>
                      <a:pt x="356" y="141"/>
                    </a:cubicBezTo>
                    <a:lnTo>
                      <a:pt x="356" y="161"/>
                    </a:lnTo>
                    <a:close/>
                    <a:moveTo>
                      <a:pt x="264" y="388"/>
                    </a:moveTo>
                    <a:cubicBezTo>
                      <a:pt x="264" y="343"/>
                      <a:pt x="264" y="343"/>
                      <a:pt x="264" y="343"/>
                    </a:cubicBezTo>
                    <a:cubicBezTo>
                      <a:pt x="61" y="343"/>
                      <a:pt x="61" y="343"/>
                      <a:pt x="61" y="343"/>
                    </a:cubicBezTo>
                    <a:cubicBezTo>
                      <a:pt x="61" y="323"/>
                      <a:pt x="61" y="323"/>
                      <a:pt x="61" y="323"/>
                    </a:cubicBezTo>
                    <a:cubicBezTo>
                      <a:pt x="264" y="323"/>
                      <a:pt x="264" y="323"/>
                      <a:pt x="264" y="323"/>
                    </a:cubicBezTo>
                    <a:cubicBezTo>
                      <a:pt x="264" y="275"/>
                      <a:pt x="264" y="275"/>
                      <a:pt x="264" y="275"/>
                    </a:cubicBezTo>
                    <a:cubicBezTo>
                      <a:pt x="390" y="331"/>
                      <a:pt x="390" y="331"/>
                      <a:pt x="390" y="331"/>
                    </a:cubicBezTo>
                    <a:lnTo>
                      <a:pt x="264" y="388"/>
                    </a:lnTo>
                    <a:close/>
                  </a:path>
                </a:pathLst>
              </a:custGeom>
              <a:solidFill>
                <a:srgbClr val="0070C0"/>
              </a:solidFill>
              <a:ln w="9525">
                <a:noFill/>
                <a:round/>
                <a:headEnd/>
                <a:tailEnd/>
              </a:ln>
            </p:spPr>
            <p:txBody>
              <a:bodyPr/>
              <a:lstStyle/>
              <a:p>
                <a:pPr fontAlgn="auto">
                  <a:spcBef>
                    <a:spcPts val="0"/>
                  </a:spcBef>
                  <a:spcAft>
                    <a:spcPts val="0"/>
                  </a:spcAft>
                  <a:defRPr/>
                </a:pPr>
                <a:endParaRPr lang="en-US" kern="0">
                  <a:solidFill>
                    <a:sysClr val="windowText" lastClr="000000"/>
                  </a:solidFill>
                </a:endParaRPr>
              </a:p>
            </p:txBody>
          </p:sp>
        </p:grpSp>
        <p:sp>
          <p:nvSpPr>
            <p:cNvPr id="269" name="Rectangle 268"/>
            <p:cNvSpPr/>
            <p:nvPr/>
          </p:nvSpPr>
          <p:spPr bwMode="auto">
            <a:xfrm>
              <a:off x="6095399" y="4274338"/>
              <a:ext cx="331787" cy="74083"/>
            </a:xfrm>
            <a:prstGeom prst="rect">
              <a:avLst/>
            </a:prstGeom>
            <a:solidFill>
              <a:srgbClr val="FFFFFF">
                <a:lumMod val="95000"/>
              </a:srgbClr>
            </a:solidFill>
            <a:ln w="25400" cap="flat" cmpd="sng" algn="ctr">
              <a:noFill/>
              <a:prstDash val="solid"/>
            </a:ln>
            <a:effectLst/>
          </p:spPr>
          <p:txBody>
            <a:bodyPr anchor="ctr"/>
            <a:lstStyle/>
            <a:p>
              <a:pPr algn="ctr" fontAlgn="auto">
                <a:spcBef>
                  <a:spcPts val="0"/>
                </a:spcBef>
                <a:spcAft>
                  <a:spcPts val="0"/>
                </a:spcAft>
                <a:defRPr/>
              </a:pPr>
              <a:endParaRPr lang="en-CA" kern="0">
                <a:solidFill>
                  <a:srgbClr val="FFFFFF"/>
                </a:solidFill>
                <a:latin typeface="Trebuchet MS"/>
              </a:endParaRPr>
            </a:p>
          </p:txBody>
        </p:sp>
        <p:sp>
          <p:nvSpPr>
            <p:cNvPr id="229" name="Rounded Rectangle 228"/>
            <p:cNvSpPr/>
            <p:nvPr/>
          </p:nvSpPr>
          <p:spPr bwMode="auto">
            <a:xfrm>
              <a:off x="5050824" y="3785387"/>
              <a:ext cx="1579561" cy="996951"/>
            </a:xfrm>
            <a:prstGeom prst="roundRect">
              <a:avLst/>
            </a:prstGeom>
            <a:noFill/>
            <a:ln w="12700" cap="flat" cmpd="sng" algn="ctr">
              <a:solidFill>
                <a:srgbClr val="000000">
                  <a:lumMod val="50000"/>
                  <a:lumOff val="50000"/>
                </a:srgbClr>
              </a:solidFill>
              <a:prstDash val="sysDot"/>
            </a:ln>
            <a:effectLst/>
          </p:spPr>
          <p:txBody>
            <a:bodyPr anchor="ctr"/>
            <a:lstStyle/>
            <a:p>
              <a:pPr algn="ctr" fontAlgn="auto">
                <a:spcBef>
                  <a:spcPts val="0"/>
                </a:spcBef>
                <a:spcAft>
                  <a:spcPts val="0"/>
                </a:spcAft>
                <a:defRPr/>
              </a:pPr>
              <a:endParaRPr lang="en-CA" kern="0">
                <a:solidFill>
                  <a:srgbClr val="000000"/>
                </a:solidFill>
                <a:latin typeface="Trebuchet MS"/>
              </a:endParaRPr>
            </a:p>
          </p:txBody>
        </p:sp>
        <p:sp>
          <p:nvSpPr>
            <p:cNvPr id="230" name="AutoShape 424"/>
            <p:cNvSpPr>
              <a:spLocks noChangeArrowheads="1"/>
            </p:cNvSpPr>
            <p:nvPr/>
          </p:nvSpPr>
          <p:spPr bwMode="auto">
            <a:xfrm>
              <a:off x="4866674" y="2661437"/>
              <a:ext cx="1811337" cy="800100"/>
            </a:xfrm>
            <a:prstGeom prst="roundRect">
              <a:avLst>
                <a:gd name="adj" fmla="val 16667"/>
              </a:avLst>
            </a:prstGeom>
            <a:gradFill rotWithShape="1">
              <a:gsLst>
                <a:gs pos="0">
                  <a:srgbClr val="6639B7">
                    <a:shade val="51000"/>
                    <a:satMod val="130000"/>
                  </a:srgbClr>
                </a:gs>
                <a:gs pos="80000">
                  <a:srgbClr val="6639B7">
                    <a:shade val="93000"/>
                    <a:satMod val="130000"/>
                  </a:srgbClr>
                </a:gs>
                <a:gs pos="100000">
                  <a:srgbClr val="6639B7">
                    <a:shade val="94000"/>
                    <a:satMod val="135000"/>
                  </a:srgbClr>
                </a:gs>
              </a:gsLst>
              <a:lin ang="16200000" scaled="0"/>
            </a:gradFill>
            <a:ln w="9525" cap="flat" cmpd="sng" algn="ctr">
              <a:solidFill>
                <a:srgbClr val="6639B7">
                  <a:shade val="95000"/>
                  <a:satMod val="105000"/>
                </a:srgbClr>
              </a:solidFill>
              <a:prstDash val="solid"/>
              <a:headEnd/>
              <a:tailEnd/>
            </a:ln>
            <a:effectLst>
              <a:outerShdw blurRad="40000" dist="23000" dir="5400000" rotWithShape="0">
                <a:srgbClr val="000000">
                  <a:alpha val="35000"/>
                </a:srgbClr>
              </a:outerShdw>
            </a:effectLst>
          </p:spPr>
          <p:txBody>
            <a:bodyPr lIns="0" tIns="0" rIns="0" bIns="0" anchor="ctr"/>
            <a:lstStyle/>
            <a:p>
              <a:pPr algn="ctr" defTabSz="695325" fontAlgn="auto">
                <a:spcBef>
                  <a:spcPts val="0"/>
                </a:spcBef>
                <a:spcAft>
                  <a:spcPts val="0"/>
                </a:spcAft>
                <a:defRPr/>
              </a:pPr>
              <a:r>
                <a:rPr lang="en-US" sz="1200" b="1" kern="0" dirty="0">
                  <a:solidFill>
                    <a:srgbClr val="FFFFFF"/>
                  </a:solidFill>
                  <a:latin typeface="Trebuchet MS"/>
                </a:rPr>
                <a:t>Network </a:t>
              </a:r>
              <a:r>
                <a:rPr lang="en-US" sz="1200" b="1" kern="0" dirty="0" smtClean="0">
                  <a:solidFill>
                    <a:srgbClr val="FFFFFF"/>
                  </a:solidFill>
                  <a:latin typeface="Trebuchet MS"/>
                </a:rPr>
                <a:t>Virtualization </a:t>
              </a:r>
              <a:r>
                <a:rPr lang="en-US" sz="1200" b="1" kern="0" dirty="0">
                  <a:solidFill>
                    <a:srgbClr val="FFFFFF"/>
                  </a:solidFill>
                  <a:latin typeface="Trebuchet MS"/>
                </a:rPr>
                <a:t>&amp; </a:t>
              </a:r>
              <a:r>
                <a:rPr lang="en-US" sz="1200" b="1" kern="0" dirty="0" smtClean="0">
                  <a:solidFill>
                    <a:srgbClr val="FFFFFF"/>
                  </a:solidFill>
                  <a:latin typeface="Trebuchet MS"/>
                </a:rPr>
                <a:t>Automation</a:t>
              </a:r>
              <a:r>
                <a:rPr lang="en-US" sz="1200" b="1" kern="0" dirty="0">
                  <a:solidFill>
                    <a:srgbClr val="FFFFFF"/>
                  </a:solidFill>
                  <a:latin typeface="Trebuchet MS"/>
                </a:rPr>
                <a:t/>
              </a:r>
              <a:br>
                <a:rPr lang="en-US" sz="1200" b="1" kern="0" dirty="0">
                  <a:solidFill>
                    <a:srgbClr val="FFFFFF"/>
                  </a:solidFill>
                  <a:latin typeface="Trebuchet MS"/>
                </a:rPr>
              </a:br>
              <a:endParaRPr lang="en-US" sz="1200" b="1" kern="0" dirty="0">
                <a:solidFill>
                  <a:srgbClr val="FFFFFF"/>
                </a:solidFill>
                <a:latin typeface="Trebuchet MS"/>
              </a:endParaRPr>
            </a:p>
          </p:txBody>
        </p:sp>
        <p:sp>
          <p:nvSpPr>
            <p:cNvPr id="231" name="Rectangle 16"/>
            <p:cNvSpPr>
              <a:spLocks noChangeArrowheads="1"/>
            </p:cNvSpPr>
            <p:nvPr/>
          </p:nvSpPr>
          <p:spPr bwMode="auto">
            <a:xfrm>
              <a:off x="1138590" y="5235818"/>
              <a:ext cx="1368632" cy="285810"/>
            </a:xfrm>
            <a:prstGeom prst="rect">
              <a:avLst/>
            </a:prstGeom>
            <a:noFill/>
            <a:ln w="9525">
              <a:noFill/>
              <a:miter lim="800000"/>
              <a:headEnd/>
              <a:tailEnd/>
            </a:ln>
          </p:spPr>
          <p:txBody>
            <a:bodyPr wrap="square" lIns="69686" tIns="34843" rIns="69686" bIns="34843">
              <a:spAutoFit/>
            </a:bodyPr>
            <a:lstStyle/>
            <a:p>
              <a:pPr marL="0" lvl="1" algn="ctr" eaLnBrk="0" fontAlgn="auto" hangingPunct="0">
                <a:spcBef>
                  <a:spcPts val="0"/>
                </a:spcBef>
                <a:spcAft>
                  <a:spcPts val="463"/>
                </a:spcAft>
                <a:buClr>
                  <a:srgbClr val="6639B7"/>
                </a:buClr>
                <a:defRPr/>
              </a:pPr>
              <a:r>
                <a:rPr lang="en-US" sz="1400" kern="0" dirty="0">
                  <a:solidFill>
                    <a:srgbClr val="000000"/>
                  </a:solidFill>
                </a:rPr>
                <a:t>Customers</a:t>
              </a:r>
            </a:p>
          </p:txBody>
        </p:sp>
        <p:cxnSp>
          <p:nvCxnSpPr>
            <p:cNvPr id="232" name="Straight Arrow Connector 231"/>
            <p:cNvCxnSpPr>
              <a:stCxn id="209" idx="3"/>
              <a:endCxn id="230" idx="1"/>
            </p:cNvCxnSpPr>
            <p:nvPr/>
          </p:nvCxnSpPr>
          <p:spPr bwMode="auto">
            <a:xfrm flipV="1">
              <a:off x="4566636" y="3061487"/>
              <a:ext cx="300038" cy="4234"/>
            </a:xfrm>
            <a:prstGeom prst="straightConnector1">
              <a:avLst/>
            </a:prstGeom>
            <a:noFill/>
            <a:ln w="25400" cap="flat" cmpd="sng" algn="ctr">
              <a:solidFill>
                <a:srgbClr val="FFFFFF">
                  <a:lumMod val="65000"/>
                </a:srgbClr>
              </a:solidFill>
              <a:prstDash val="solid"/>
              <a:headEnd type="triangle" w="med" len="med"/>
              <a:tailEnd type="triangle" w="med" len="med"/>
            </a:ln>
            <a:effectLst/>
          </p:spPr>
        </p:cxnSp>
        <p:cxnSp>
          <p:nvCxnSpPr>
            <p:cNvPr id="233" name="Straight Arrow Connector 232"/>
            <p:cNvCxnSpPr/>
            <p:nvPr/>
          </p:nvCxnSpPr>
          <p:spPr bwMode="auto">
            <a:xfrm flipV="1">
              <a:off x="4320102" y="3422200"/>
              <a:ext cx="541587" cy="479832"/>
            </a:xfrm>
            <a:prstGeom prst="straightConnector1">
              <a:avLst/>
            </a:prstGeom>
            <a:noFill/>
            <a:ln w="25400" cap="flat" cmpd="sng" algn="ctr">
              <a:solidFill>
                <a:srgbClr val="FFFFFF">
                  <a:lumMod val="65000"/>
                </a:srgbClr>
              </a:solidFill>
              <a:prstDash val="solid"/>
              <a:headEnd type="triangle" w="med" len="med"/>
              <a:tailEnd type="triangle" w="med" len="med"/>
            </a:ln>
            <a:effectLst/>
          </p:spPr>
        </p:cxnSp>
        <p:cxnSp>
          <p:nvCxnSpPr>
            <p:cNvPr id="234" name="Straight Arrow Connector 233"/>
            <p:cNvCxnSpPr>
              <a:stCxn id="229" idx="0"/>
            </p:cNvCxnSpPr>
            <p:nvPr/>
          </p:nvCxnSpPr>
          <p:spPr bwMode="auto">
            <a:xfrm flipV="1">
              <a:off x="5840605" y="3459062"/>
              <a:ext cx="2381" cy="326326"/>
            </a:xfrm>
            <a:prstGeom prst="straightConnector1">
              <a:avLst/>
            </a:prstGeom>
            <a:noFill/>
            <a:ln w="25400" cap="flat" cmpd="sng" algn="ctr">
              <a:solidFill>
                <a:srgbClr val="FFFFFF">
                  <a:lumMod val="65000"/>
                </a:srgbClr>
              </a:solidFill>
              <a:prstDash val="solid"/>
              <a:headEnd type="triangle" w="med" len="med"/>
              <a:tailEnd type="triangle" w="med" len="med"/>
            </a:ln>
            <a:effectLst/>
          </p:spPr>
        </p:cxnSp>
        <p:cxnSp>
          <p:nvCxnSpPr>
            <p:cNvPr id="235" name="Straight Arrow Connector 234"/>
            <p:cNvCxnSpPr/>
            <p:nvPr/>
          </p:nvCxnSpPr>
          <p:spPr bwMode="auto">
            <a:xfrm flipV="1">
              <a:off x="3553811" y="3484820"/>
              <a:ext cx="3175" cy="355600"/>
            </a:xfrm>
            <a:prstGeom prst="straightConnector1">
              <a:avLst/>
            </a:prstGeom>
            <a:noFill/>
            <a:ln w="25400" cap="flat" cmpd="sng" algn="ctr">
              <a:solidFill>
                <a:srgbClr val="FFFFFF">
                  <a:lumMod val="65000"/>
                </a:srgbClr>
              </a:solidFill>
              <a:prstDash val="solid"/>
              <a:headEnd type="triangle" w="med" len="med"/>
              <a:tailEnd type="triangle" w="med" len="med"/>
            </a:ln>
            <a:effectLst/>
          </p:spPr>
        </p:cxnSp>
        <p:cxnSp>
          <p:nvCxnSpPr>
            <p:cNvPr id="237" name="Straight Arrow Connector 236"/>
            <p:cNvCxnSpPr/>
            <p:nvPr/>
          </p:nvCxnSpPr>
          <p:spPr bwMode="auto">
            <a:xfrm flipH="1" flipV="1">
              <a:off x="4562925" y="3422201"/>
              <a:ext cx="503302" cy="431279"/>
            </a:xfrm>
            <a:prstGeom prst="straightConnector1">
              <a:avLst/>
            </a:prstGeom>
            <a:noFill/>
            <a:ln w="25400" cap="flat" cmpd="sng" algn="ctr">
              <a:solidFill>
                <a:srgbClr val="FFFFFF">
                  <a:lumMod val="65000"/>
                </a:srgbClr>
              </a:solidFill>
              <a:prstDash val="solid"/>
              <a:headEnd type="triangle" w="med" len="med"/>
              <a:tailEnd type="triangle" w="med" len="med"/>
            </a:ln>
            <a:effectLst/>
          </p:spPr>
        </p:cxnSp>
        <p:grpSp>
          <p:nvGrpSpPr>
            <p:cNvPr id="18" name="Group 127"/>
            <p:cNvGrpSpPr>
              <a:grpSpLocks/>
            </p:cNvGrpSpPr>
            <p:nvPr/>
          </p:nvGrpSpPr>
          <p:grpSpPr bwMode="auto">
            <a:xfrm>
              <a:off x="2794987" y="1590404"/>
              <a:ext cx="3859213" cy="865717"/>
              <a:chOff x="2570912" y="1097280"/>
              <a:chExt cx="3707539" cy="649202"/>
            </a:xfrm>
          </p:grpSpPr>
          <p:sp>
            <p:nvSpPr>
              <p:cNvPr id="256" name="Rounded Rectangle 255"/>
              <p:cNvSpPr/>
              <p:nvPr/>
            </p:nvSpPr>
            <p:spPr>
              <a:xfrm>
                <a:off x="2570912" y="1097280"/>
                <a:ext cx="3707539" cy="649202"/>
              </a:xfrm>
              <a:prstGeom prst="roundRect">
                <a:avLst>
                  <a:gd name="adj" fmla="val 7527"/>
                </a:avLst>
              </a:prstGeom>
              <a:gradFill rotWithShape="1">
                <a:gsLst>
                  <a:gs pos="0">
                    <a:srgbClr val="00B9E1">
                      <a:tint val="50000"/>
                      <a:satMod val="300000"/>
                    </a:srgbClr>
                  </a:gs>
                  <a:gs pos="35000">
                    <a:srgbClr val="00B9E1">
                      <a:tint val="37000"/>
                      <a:satMod val="300000"/>
                    </a:srgbClr>
                  </a:gs>
                  <a:gs pos="100000">
                    <a:srgbClr val="00B9E1">
                      <a:tint val="15000"/>
                      <a:satMod val="350000"/>
                    </a:srgbClr>
                  </a:gs>
                </a:gsLst>
                <a:lin ang="16200000" scaled="1"/>
              </a:gradFill>
              <a:ln w="9525" cap="flat" cmpd="sng" algn="ctr">
                <a:solidFill>
                  <a:srgbClr val="00B9E1">
                    <a:shade val="95000"/>
                    <a:satMod val="105000"/>
                  </a:srgbClr>
                </a:solidFill>
                <a:prstDash val="solid"/>
              </a:ln>
              <a:effectLst>
                <a:outerShdw blurRad="40000" dist="20000" dir="5400000" rotWithShape="0">
                  <a:srgbClr val="000000">
                    <a:alpha val="38000"/>
                  </a:srgbClr>
                </a:outerShdw>
              </a:effectLst>
            </p:spPr>
            <p:txBody>
              <a:bodyPr anchor="ctr"/>
              <a:lstStyle/>
              <a:p>
                <a:pPr algn="ctr" fontAlgn="auto">
                  <a:spcBef>
                    <a:spcPts val="0"/>
                  </a:spcBef>
                  <a:spcAft>
                    <a:spcPts val="0"/>
                  </a:spcAft>
                  <a:defRPr/>
                </a:pPr>
                <a:endParaRPr lang="en-CA" kern="0">
                  <a:solidFill>
                    <a:srgbClr val="000000"/>
                  </a:solidFill>
                  <a:latin typeface="Trebuchet MS"/>
                </a:endParaRPr>
              </a:p>
            </p:txBody>
          </p:sp>
          <p:sp>
            <p:nvSpPr>
              <p:cNvPr id="259" name="Rounded Rectangle 258"/>
              <p:cNvSpPr/>
              <p:nvPr/>
            </p:nvSpPr>
            <p:spPr>
              <a:xfrm rot="5400000">
                <a:off x="2948214" y="825396"/>
                <a:ext cx="498886" cy="1159546"/>
              </a:xfrm>
              <a:prstGeom prst="roundRect">
                <a:avLst/>
              </a:prstGeom>
              <a:gradFill rotWithShape="1">
                <a:gsLst>
                  <a:gs pos="0">
                    <a:srgbClr val="FFC828">
                      <a:shade val="51000"/>
                      <a:satMod val="130000"/>
                    </a:srgbClr>
                  </a:gs>
                  <a:gs pos="80000">
                    <a:srgbClr val="FFC828">
                      <a:shade val="93000"/>
                      <a:satMod val="130000"/>
                    </a:srgbClr>
                  </a:gs>
                  <a:gs pos="100000">
                    <a:srgbClr val="FFC828">
                      <a:shade val="94000"/>
                      <a:satMod val="135000"/>
                    </a:srgbClr>
                  </a:gs>
                </a:gsLst>
                <a:lin ang="16200000" scaled="0"/>
              </a:gradFill>
              <a:ln w="9525" cap="flat" cmpd="sng" algn="ctr">
                <a:solidFill>
                  <a:srgbClr val="FFC828">
                    <a:shade val="95000"/>
                    <a:satMod val="105000"/>
                  </a:srgbClr>
                </a:solidFill>
                <a:prstDash val="solid"/>
              </a:ln>
              <a:effectLst>
                <a:outerShdw blurRad="40000" dist="23000" dir="5400000" rotWithShape="0">
                  <a:srgbClr val="000000">
                    <a:alpha val="35000"/>
                  </a:srgbClr>
                </a:outerShdw>
              </a:effectLst>
            </p:spPr>
            <p:txBody>
              <a:bodyPr vert="vert270" lIns="0" rIns="0" anchor="ctr"/>
              <a:lstStyle/>
              <a:p>
                <a:pPr algn="ctr" fontAlgn="auto">
                  <a:spcBef>
                    <a:spcPts val="0"/>
                  </a:spcBef>
                  <a:spcAft>
                    <a:spcPts val="0"/>
                  </a:spcAft>
                  <a:defRPr/>
                </a:pPr>
                <a:r>
                  <a:rPr lang="en-CA" sz="1100" kern="0" dirty="0" smtClean="0">
                    <a:solidFill>
                      <a:srgbClr val="FFFFFF"/>
                    </a:solidFill>
                    <a:latin typeface="Trebuchet MS"/>
                  </a:rPr>
                  <a:t>IT and Application Services </a:t>
                </a:r>
                <a:endParaRPr lang="en-CA" sz="1100" kern="0" dirty="0">
                  <a:solidFill>
                    <a:srgbClr val="FFFFFF"/>
                  </a:solidFill>
                  <a:latin typeface="Trebuchet MS"/>
                </a:endParaRPr>
              </a:p>
            </p:txBody>
          </p:sp>
          <p:sp>
            <p:nvSpPr>
              <p:cNvPr id="260" name="Rounded Rectangle 259"/>
              <p:cNvSpPr/>
              <p:nvPr/>
            </p:nvSpPr>
            <p:spPr>
              <a:xfrm rot="5400000">
                <a:off x="4156992" y="835334"/>
                <a:ext cx="498886" cy="1159546"/>
              </a:xfrm>
              <a:prstGeom prst="roundRect">
                <a:avLst/>
              </a:prstGeom>
              <a:gradFill rotWithShape="1">
                <a:gsLst>
                  <a:gs pos="0">
                    <a:srgbClr val="00B9E1">
                      <a:lumMod val="50000"/>
                    </a:srgbClr>
                  </a:gs>
                  <a:gs pos="80000">
                    <a:srgbClr val="00B9E1">
                      <a:lumMod val="75000"/>
                    </a:srgbClr>
                  </a:gs>
                  <a:gs pos="100000">
                    <a:srgbClr val="00B9E1">
                      <a:lumMod val="75000"/>
                    </a:srgbClr>
                  </a:gs>
                </a:gsLst>
                <a:lin ang="16200000" scaled="0"/>
              </a:gradFill>
              <a:ln w="9525" cap="flat" cmpd="sng" algn="ctr">
                <a:solidFill>
                  <a:srgbClr val="00B9E1">
                    <a:lumMod val="50000"/>
                  </a:srgbClr>
                </a:solidFill>
                <a:prstDash val="solid"/>
              </a:ln>
              <a:effectLst>
                <a:outerShdw blurRad="40000" dist="23000" dir="5400000" rotWithShape="0">
                  <a:srgbClr val="000000">
                    <a:alpha val="35000"/>
                  </a:srgbClr>
                </a:outerShdw>
              </a:effectLst>
            </p:spPr>
            <p:txBody>
              <a:bodyPr vert="vert270" lIns="0" rIns="0" anchor="ctr"/>
              <a:lstStyle/>
              <a:p>
                <a:pPr algn="ctr" fontAlgn="auto">
                  <a:spcBef>
                    <a:spcPts val="0"/>
                  </a:spcBef>
                  <a:spcAft>
                    <a:spcPts val="0"/>
                  </a:spcAft>
                  <a:defRPr/>
                </a:pPr>
                <a:r>
                  <a:rPr lang="en-CA" sz="1200" b="1" kern="0" dirty="0" smtClean="0">
                    <a:solidFill>
                      <a:srgbClr val="FFFFFF"/>
                    </a:solidFill>
                    <a:latin typeface="Trebuchet MS"/>
                  </a:rPr>
                  <a:t>Virtualized Network Functions</a:t>
                </a:r>
                <a:endParaRPr lang="en-CA" sz="1200" b="1" kern="0" dirty="0">
                  <a:solidFill>
                    <a:srgbClr val="FFFFFF"/>
                  </a:solidFill>
                  <a:latin typeface="Trebuchet MS"/>
                </a:endParaRPr>
              </a:p>
            </p:txBody>
          </p:sp>
          <p:sp>
            <p:nvSpPr>
              <p:cNvPr id="261" name="Rounded Rectangle 260"/>
              <p:cNvSpPr/>
              <p:nvPr/>
            </p:nvSpPr>
            <p:spPr>
              <a:xfrm rot="5400000">
                <a:off x="5360645" y="834887"/>
                <a:ext cx="498885" cy="1159546"/>
              </a:xfrm>
              <a:prstGeom prst="roundRect">
                <a:avLst/>
              </a:prstGeom>
              <a:gradFill rotWithShape="1">
                <a:gsLst>
                  <a:gs pos="0">
                    <a:srgbClr val="AA9C8F">
                      <a:shade val="51000"/>
                      <a:satMod val="130000"/>
                    </a:srgbClr>
                  </a:gs>
                  <a:gs pos="80000">
                    <a:srgbClr val="AA9C8F">
                      <a:shade val="93000"/>
                      <a:satMod val="130000"/>
                    </a:srgbClr>
                  </a:gs>
                  <a:gs pos="100000">
                    <a:srgbClr val="AA9C8F">
                      <a:shade val="94000"/>
                      <a:satMod val="135000"/>
                    </a:srgbClr>
                  </a:gs>
                </a:gsLst>
                <a:lin ang="16200000" scaled="0"/>
              </a:gradFill>
              <a:ln w="9525" cap="flat" cmpd="sng" algn="ctr">
                <a:solidFill>
                  <a:srgbClr val="AA9C8F">
                    <a:shade val="95000"/>
                    <a:satMod val="105000"/>
                  </a:srgbClr>
                </a:solidFill>
                <a:prstDash val="solid"/>
              </a:ln>
              <a:effectLst>
                <a:outerShdw blurRad="40000" dist="23000" dir="5400000" rotWithShape="0">
                  <a:srgbClr val="000000">
                    <a:alpha val="35000"/>
                  </a:srgbClr>
                </a:outerShdw>
              </a:effectLst>
            </p:spPr>
            <p:txBody>
              <a:bodyPr vert="vert270" lIns="0" rIns="0" anchor="ctr"/>
              <a:lstStyle/>
              <a:p>
                <a:pPr algn="ctr" fontAlgn="auto">
                  <a:spcBef>
                    <a:spcPts val="0"/>
                  </a:spcBef>
                  <a:spcAft>
                    <a:spcPts val="0"/>
                  </a:spcAft>
                  <a:defRPr/>
                </a:pPr>
                <a:r>
                  <a:rPr lang="en-CA" sz="1100" kern="0" dirty="0" smtClean="0">
                    <a:solidFill>
                      <a:srgbClr val="FFFFFF"/>
                    </a:solidFill>
                    <a:latin typeface="Trebuchet MS"/>
                  </a:rPr>
                  <a:t>Network Controlling Applications</a:t>
                </a:r>
                <a:endParaRPr lang="en-CA" sz="1100" kern="0" dirty="0">
                  <a:solidFill>
                    <a:srgbClr val="FFFFFF"/>
                  </a:solidFill>
                  <a:latin typeface="Trebuchet MS"/>
                </a:endParaRPr>
              </a:p>
            </p:txBody>
          </p:sp>
        </p:grpSp>
        <p:sp>
          <p:nvSpPr>
            <p:cNvPr id="239" name="Rectangle 16"/>
            <p:cNvSpPr>
              <a:spLocks noChangeArrowheads="1"/>
            </p:cNvSpPr>
            <p:nvPr/>
          </p:nvSpPr>
          <p:spPr bwMode="auto">
            <a:xfrm>
              <a:off x="4300377" y="4806536"/>
              <a:ext cx="914400" cy="224255"/>
            </a:xfrm>
            <a:prstGeom prst="rect">
              <a:avLst/>
            </a:prstGeom>
            <a:noFill/>
            <a:ln w="9525">
              <a:noFill/>
              <a:miter lim="800000"/>
              <a:headEnd/>
              <a:tailEnd/>
            </a:ln>
          </p:spPr>
          <p:txBody>
            <a:bodyPr wrap="square" lIns="69686" tIns="34843" rIns="69686" bIns="34843">
              <a:spAutoFit/>
            </a:bodyPr>
            <a:lstStyle/>
            <a:p>
              <a:pPr marL="0" lvl="1" algn="ctr" eaLnBrk="0" fontAlgn="auto" hangingPunct="0">
                <a:spcBef>
                  <a:spcPts val="0"/>
                </a:spcBef>
                <a:spcAft>
                  <a:spcPts val="463"/>
                </a:spcAft>
                <a:buClr>
                  <a:srgbClr val="6639B7"/>
                </a:buClr>
                <a:defRPr/>
              </a:pPr>
              <a:r>
                <a:rPr lang="en-US" sz="1000" b="1" kern="0" dirty="0" smtClean="0">
                  <a:solidFill>
                    <a:srgbClr val="000000">
                      <a:lumMod val="50000"/>
                      <a:lumOff val="50000"/>
                    </a:srgbClr>
                  </a:solidFill>
                </a:rPr>
                <a:t>MAN/WAN</a:t>
              </a:r>
              <a:endParaRPr lang="en-US" sz="1000" b="1" kern="0" dirty="0">
                <a:solidFill>
                  <a:srgbClr val="000000">
                    <a:lumMod val="50000"/>
                    <a:lumOff val="50000"/>
                  </a:srgbClr>
                </a:solidFill>
              </a:endParaRPr>
            </a:p>
          </p:txBody>
        </p:sp>
        <p:sp>
          <p:nvSpPr>
            <p:cNvPr id="240" name="Rectangle 16"/>
            <p:cNvSpPr>
              <a:spLocks noChangeArrowheads="1"/>
            </p:cNvSpPr>
            <p:nvPr/>
          </p:nvSpPr>
          <p:spPr bwMode="auto">
            <a:xfrm>
              <a:off x="3013277" y="4806536"/>
              <a:ext cx="1069815" cy="224255"/>
            </a:xfrm>
            <a:prstGeom prst="rect">
              <a:avLst/>
            </a:prstGeom>
            <a:noFill/>
            <a:ln w="9525">
              <a:noFill/>
              <a:miter lim="800000"/>
              <a:headEnd/>
              <a:tailEnd/>
            </a:ln>
          </p:spPr>
          <p:txBody>
            <a:bodyPr wrap="square" lIns="69686" tIns="34843" rIns="69686" bIns="34843">
              <a:spAutoFit/>
            </a:bodyPr>
            <a:lstStyle/>
            <a:p>
              <a:pPr marL="0" lvl="1" algn="ctr" eaLnBrk="0" fontAlgn="auto" hangingPunct="0">
                <a:spcBef>
                  <a:spcPts val="0"/>
                </a:spcBef>
                <a:spcAft>
                  <a:spcPts val="463"/>
                </a:spcAft>
                <a:buClr>
                  <a:srgbClr val="6639B7"/>
                </a:buClr>
                <a:defRPr/>
              </a:pPr>
              <a:r>
                <a:rPr lang="en-US" sz="1000" b="1" kern="0" dirty="0" smtClean="0">
                  <a:solidFill>
                    <a:srgbClr val="000000">
                      <a:lumMod val="50000"/>
                      <a:lumOff val="50000"/>
                    </a:srgbClr>
                  </a:solidFill>
                </a:rPr>
                <a:t>Enterprise DC</a:t>
              </a:r>
              <a:endParaRPr lang="en-US" sz="1000" b="1" kern="0" dirty="0">
                <a:solidFill>
                  <a:srgbClr val="000000">
                    <a:lumMod val="50000"/>
                    <a:lumOff val="50000"/>
                  </a:srgbClr>
                </a:solidFill>
              </a:endParaRPr>
            </a:p>
          </p:txBody>
        </p:sp>
        <p:sp>
          <p:nvSpPr>
            <p:cNvPr id="242" name="Rectangle 16"/>
            <p:cNvSpPr>
              <a:spLocks noChangeArrowheads="1"/>
            </p:cNvSpPr>
            <p:nvPr/>
          </p:nvSpPr>
          <p:spPr bwMode="auto">
            <a:xfrm>
              <a:off x="5311351" y="4806536"/>
              <a:ext cx="1069815" cy="224255"/>
            </a:xfrm>
            <a:prstGeom prst="rect">
              <a:avLst/>
            </a:prstGeom>
            <a:noFill/>
            <a:ln w="9525">
              <a:noFill/>
              <a:miter lim="800000"/>
              <a:headEnd/>
              <a:tailEnd/>
            </a:ln>
          </p:spPr>
          <p:txBody>
            <a:bodyPr wrap="square" lIns="69686" tIns="34843" rIns="69686" bIns="34843">
              <a:spAutoFit/>
            </a:bodyPr>
            <a:lstStyle/>
            <a:p>
              <a:pPr marL="0" lvl="1" algn="ctr" eaLnBrk="0" fontAlgn="auto" hangingPunct="0">
                <a:spcBef>
                  <a:spcPts val="0"/>
                </a:spcBef>
                <a:spcAft>
                  <a:spcPts val="463"/>
                </a:spcAft>
                <a:buClr>
                  <a:srgbClr val="6639B7"/>
                </a:buClr>
                <a:defRPr/>
              </a:pPr>
              <a:r>
                <a:rPr lang="en-US" sz="1000" b="1" kern="0" dirty="0" smtClean="0">
                  <a:solidFill>
                    <a:srgbClr val="000000">
                      <a:lumMod val="50000"/>
                      <a:lumOff val="50000"/>
                    </a:srgbClr>
                  </a:solidFill>
                </a:rPr>
                <a:t>Network DC</a:t>
              </a:r>
              <a:endParaRPr lang="en-US" sz="1000" b="1" kern="0" dirty="0">
                <a:solidFill>
                  <a:srgbClr val="000000">
                    <a:lumMod val="50000"/>
                    <a:lumOff val="50000"/>
                  </a:srgbClr>
                </a:solidFill>
              </a:endParaRPr>
            </a:p>
          </p:txBody>
        </p:sp>
        <p:cxnSp>
          <p:nvCxnSpPr>
            <p:cNvPr id="245" name="Straight Arrow Connector 244"/>
            <p:cNvCxnSpPr>
              <a:stCxn id="207" idx="0"/>
            </p:cNvCxnSpPr>
            <p:nvPr/>
          </p:nvCxnSpPr>
          <p:spPr bwMode="auto">
            <a:xfrm flipV="1">
              <a:off x="4701685" y="3458414"/>
              <a:ext cx="377288" cy="596066"/>
            </a:xfrm>
            <a:prstGeom prst="straightConnector1">
              <a:avLst/>
            </a:prstGeom>
            <a:noFill/>
            <a:ln w="25400" cap="flat" cmpd="sng" algn="ctr">
              <a:solidFill>
                <a:srgbClr val="FFFFFF">
                  <a:lumMod val="65000"/>
                </a:srgbClr>
              </a:solidFill>
              <a:prstDash val="solid"/>
              <a:headEnd type="triangle" w="med" len="med"/>
              <a:tailEnd type="triangle" w="med" len="med"/>
            </a:ln>
            <a:effectLst/>
          </p:spPr>
        </p:cxnSp>
        <p:sp>
          <p:nvSpPr>
            <p:cNvPr id="247" name="Oval 246"/>
            <p:cNvSpPr/>
            <p:nvPr/>
          </p:nvSpPr>
          <p:spPr bwMode="auto">
            <a:xfrm rot="5400000">
              <a:off x="4797533" y="1175315"/>
              <a:ext cx="466530" cy="466531"/>
            </a:xfrm>
            <a:prstGeom prst="ellipse">
              <a:avLst/>
            </a:prstGeom>
            <a:gradFill rotWithShape="1">
              <a:gsLst>
                <a:gs pos="0">
                  <a:srgbClr val="00B9E1">
                    <a:lumMod val="50000"/>
                  </a:srgbClr>
                </a:gs>
                <a:gs pos="80000">
                  <a:srgbClr val="00B9E1">
                    <a:lumMod val="75000"/>
                  </a:srgbClr>
                </a:gs>
                <a:gs pos="100000">
                  <a:srgbClr val="00B9E1">
                    <a:lumMod val="75000"/>
                  </a:srgbClr>
                </a:gs>
              </a:gsLst>
              <a:lin ang="16200000" scaled="0"/>
            </a:gradFill>
            <a:ln w="9525" cap="flat" cmpd="sng" algn="ctr">
              <a:solidFill>
                <a:srgbClr val="00B9E1">
                  <a:lumMod val="50000"/>
                </a:srgbClr>
              </a:solidFill>
              <a:prstDash val="solid"/>
            </a:ln>
            <a:effectLst>
              <a:outerShdw blurRad="40000" dist="23000" dir="5400000" rotWithShape="0">
                <a:srgbClr val="000000">
                  <a:alpha val="35000"/>
                </a:srgbClr>
              </a:outerShdw>
            </a:effectLst>
          </p:spPr>
          <p:txBody>
            <a:bodyPr vert="vert270" lIns="0" rIns="0" anchor="ctr"/>
            <a:lstStyle/>
            <a:p>
              <a:pPr algn="ctr" defTabSz="912470" fontAlgn="auto">
                <a:spcBef>
                  <a:spcPts val="0"/>
                </a:spcBef>
                <a:spcAft>
                  <a:spcPts val="0"/>
                </a:spcAft>
                <a:defRPr/>
              </a:pPr>
              <a:r>
                <a:rPr lang="en-US" b="1" kern="0" dirty="0" smtClean="0">
                  <a:solidFill>
                    <a:srgbClr val="FFFFFF"/>
                  </a:solidFill>
                  <a:latin typeface="Trebuchet MS"/>
                </a:rPr>
                <a:t>1</a:t>
              </a:r>
            </a:p>
          </p:txBody>
        </p:sp>
        <p:sp>
          <p:nvSpPr>
            <p:cNvPr id="248" name="Oval 247"/>
            <p:cNvSpPr/>
            <p:nvPr/>
          </p:nvSpPr>
          <p:spPr bwMode="auto">
            <a:xfrm>
              <a:off x="2255902" y="3182737"/>
              <a:ext cx="466530" cy="466531"/>
            </a:xfrm>
            <a:prstGeom prst="ellipse">
              <a:avLst/>
            </a:prstGeom>
            <a:gradFill rotWithShape="1">
              <a:gsLst>
                <a:gs pos="0">
                  <a:srgbClr val="CF0072">
                    <a:shade val="51000"/>
                    <a:satMod val="130000"/>
                  </a:srgbClr>
                </a:gs>
                <a:gs pos="80000">
                  <a:srgbClr val="CF0072">
                    <a:shade val="93000"/>
                    <a:satMod val="130000"/>
                  </a:srgbClr>
                </a:gs>
                <a:gs pos="100000">
                  <a:srgbClr val="CF0072">
                    <a:shade val="94000"/>
                    <a:satMod val="135000"/>
                  </a:srgbClr>
                </a:gs>
              </a:gsLst>
              <a:lin ang="16200000" scaled="0"/>
            </a:gradFill>
            <a:ln w="9525" cap="flat" cmpd="sng" algn="ctr">
              <a:solidFill>
                <a:srgbClr val="CF0072">
                  <a:shade val="95000"/>
                  <a:satMod val="105000"/>
                </a:srgbClr>
              </a:solidFill>
              <a:prstDash val="solid"/>
              <a:headEnd/>
              <a:tailEnd/>
            </a:ln>
            <a:effectLst>
              <a:outerShdw blurRad="40000" dist="23000" dir="5400000" rotWithShape="0">
                <a:srgbClr val="000000">
                  <a:alpha val="35000"/>
                </a:srgbClr>
              </a:outerShdw>
            </a:effectLst>
          </p:spPr>
          <p:txBody>
            <a:bodyPr lIns="0" tIns="0" rIns="0" bIns="0" anchor="ctr"/>
            <a:lstStyle/>
            <a:p>
              <a:pPr algn="ctr" defTabSz="695325" fontAlgn="auto">
                <a:spcBef>
                  <a:spcPts val="0"/>
                </a:spcBef>
                <a:spcAft>
                  <a:spcPts val="0"/>
                </a:spcAft>
                <a:defRPr/>
              </a:pPr>
              <a:r>
                <a:rPr lang="en-US" b="1" kern="0" dirty="0" smtClean="0">
                  <a:solidFill>
                    <a:srgbClr val="FFFFFF"/>
                  </a:solidFill>
                  <a:latin typeface="Trebuchet MS"/>
                </a:rPr>
                <a:t>2</a:t>
              </a:r>
            </a:p>
          </p:txBody>
        </p:sp>
        <p:sp>
          <p:nvSpPr>
            <p:cNvPr id="249" name="Oval 248"/>
            <p:cNvSpPr/>
            <p:nvPr/>
          </p:nvSpPr>
          <p:spPr bwMode="auto">
            <a:xfrm>
              <a:off x="6707760" y="3200273"/>
              <a:ext cx="466530" cy="466531"/>
            </a:xfrm>
            <a:prstGeom prst="ellipse">
              <a:avLst/>
            </a:prstGeom>
            <a:gradFill rotWithShape="1">
              <a:gsLst>
                <a:gs pos="0">
                  <a:srgbClr val="6639B7">
                    <a:shade val="51000"/>
                    <a:satMod val="130000"/>
                  </a:srgbClr>
                </a:gs>
                <a:gs pos="80000">
                  <a:srgbClr val="6639B7">
                    <a:shade val="93000"/>
                    <a:satMod val="130000"/>
                  </a:srgbClr>
                </a:gs>
                <a:gs pos="100000">
                  <a:srgbClr val="6639B7">
                    <a:shade val="94000"/>
                    <a:satMod val="135000"/>
                  </a:srgbClr>
                </a:gs>
              </a:gsLst>
              <a:lin ang="16200000" scaled="0"/>
            </a:gradFill>
            <a:ln w="9525" cap="flat" cmpd="sng" algn="ctr">
              <a:solidFill>
                <a:srgbClr val="6639B7">
                  <a:shade val="95000"/>
                  <a:satMod val="105000"/>
                </a:srgbClr>
              </a:solidFill>
              <a:prstDash val="solid"/>
              <a:headEnd/>
              <a:tailEnd/>
            </a:ln>
            <a:effectLst>
              <a:outerShdw blurRad="40000" dist="23000" dir="5400000" rotWithShape="0">
                <a:srgbClr val="000000">
                  <a:alpha val="35000"/>
                </a:srgbClr>
              </a:outerShdw>
            </a:effectLst>
          </p:spPr>
          <p:txBody>
            <a:bodyPr lIns="0" tIns="0" rIns="0" bIns="0" anchor="ctr"/>
            <a:lstStyle/>
            <a:p>
              <a:pPr algn="ctr" defTabSz="695325" fontAlgn="auto">
                <a:spcBef>
                  <a:spcPts val="0"/>
                </a:spcBef>
                <a:spcAft>
                  <a:spcPts val="0"/>
                </a:spcAft>
                <a:defRPr/>
              </a:pPr>
              <a:r>
                <a:rPr lang="en-US" b="1" kern="0" dirty="0" smtClean="0">
                  <a:solidFill>
                    <a:srgbClr val="FFFFFF"/>
                  </a:solidFill>
                  <a:latin typeface="Trebuchet MS"/>
                </a:rPr>
                <a:t>3</a:t>
              </a:r>
            </a:p>
          </p:txBody>
        </p:sp>
        <p:sp>
          <p:nvSpPr>
            <p:cNvPr id="250" name="AutoShape 230"/>
            <p:cNvSpPr>
              <a:spLocks noChangeArrowheads="1"/>
            </p:cNvSpPr>
            <p:nvPr/>
          </p:nvSpPr>
          <p:spPr bwMode="auto">
            <a:xfrm rot="16200000">
              <a:off x="3313243" y="2410188"/>
              <a:ext cx="274320" cy="171704"/>
            </a:xfrm>
            <a:prstGeom prst="leftRightArrow">
              <a:avLst>
                <a:gd name="adj1" fmla="val 50000"/>
                <a:gd name="adj2" fmla="val 33235"/>
              </a:avLst>
            </a:prstGeom>
            <a:gradFill rotWithShape="1">
              <a:gsLst>
                <a:gs pos="0">
                  <a:srgbClr val="FFF57C"/>
                </a:gs>
                <a:gs pos="35001">
                  <a:srgbClr val="FFF6A3"/>
                </a:gs>
                <a:gs pos="100000">
                  <a:srgbClr val="FFFBD8"/>
                </a:gs>
              </a:gsLst>
              <a:lin ang="16200000" scaled="1"/>
            </a:gradFill>
            <a:ln w="9525" algn="ctr">
              <a:solidFill>
                <a:srgbClr val="FFC622"/>
              </a:solidFill>
              <a:miter lim="800000"/>
              <a:headEnd/>
              <a:tailEnd/>
            </a:ln>
            <a:effectLst>
              <a:outerShdw dist="20000" dir="5400000" rotWithShape="0">
                <a:srgbClr val="000000">
                  <a:alpha val="37999"/>
                </a:srgbClr>
              </a:outerShdw>
            </a:effectLst>
          </p:spPr>
          <p:txBody>
            <a:bodyPr lIns="0" tIns="0" rIns="0" bIns="0" anchor="ctr"/>
            <a:lstStyle/>
            <a:p>
              <a:pPr fontAlgn="auto">
                <a:spcBef>
                  <a:spcPts val="0"/>
                </a:spcBef>
                <a:spcAft>
                  <a:spcPts val="0"/>
                </a:spcAft>
                <a:defRPr/>
              </a:pPr>
              <a:endParaRPr lang="en-CA" sz="2600" kern="0" dirty="0">
                <a:solidFill>
                  <a:srgbClr val="000000"/>
                </a:solidFill>
              </a:endParaRPr>
            </a:p>
          </p:txBody>
        </p:sp>
        <p:sp>
          <p:nvSpPr>
            <p:cNvPr id="252" name="AutoShape 230"/>
            <p:cNvSpPr>
              <a:spLocks noChangeArrowheads="1"/>
            </p:cNvSpPr>
            <p:nvPr/>
          </p:nvSpPr>
          <p:spPr bwMode="auto">
            <a:xfrm rot="16200000">
              <a:off x="4325678" y="2410188"/>
              <a:ext cx="274320" cy="171704"/>
            </a:xfrm>
            <a:prstGeom prst="leftRightArrow">
              <a:avLst>
                <a:gd name="adj1" fmla="val 50000"/>
                <a:gd name="adj2" fmla="val 33235"/>
              </a:avLst>
            </a:prstGeom>
            <a:gradFill rotWithShape="1">
              <a:gsLst>
                <a:gs pos="0">
                  <a:srgbClr val="FFF57C"/>
                </a:gs>
                <a:gs pos="35001">
                  <a:srgbClr val="FFF6A3"/>
                </a:gs>
                <a:gs pos="100000">
                  <a:srgbClr val="FFFBD8"/>
                </a:gs>
              </a:gsLst>
              <a:lin ang="16200000" scaled="1"/>
            </a:gradFill>
            <a:ln w="9525" algn="ctr">
              <a:solidFill>
                <a:srgbClr val="FFC622"/>
              </a:solidFill>
              <a:miter lim="800000"/>
              <a:headEnd/>
              <a:tailEnd/>
            </a:ln>
            <a:effectLst>
              <a:outerShdw dist="20000" dir="5400000" rotWithShape="0">
                <a:srgbClr val="000000">
                  <a:alpha val="37999"/>
                </a:srgbClr>
              </a:outerShdw>
            </a:effectLst>
          </p:spPr>
          <p:txBody>
            <a:bodyPr lIns="0" tIns="0" rIns="0" bIns="0" anchor="ctr"/>
            <a:lstStyle/>
            <a:p>
              <a:pPr fontAlgn="auto">
                <a:spcBef>
                  <a:spcPts val="0"/>
                </a:spcBef>
                <a:spcAft>
                  <a:spcPts val="0"/>
                </a:spcAft>
                <a:defRPr/>
              </a:pPr>
              <a:endParaRPr lang="en-CA" sz="2600" kern="0" dirty="0">
                <a:solidFill>
                  <a:srgbClr val="000000"/>
                </a:solidFill>
              </a:endParaRPr>
            </a:p>
          </p:txBody>
        </p:sp>
        <p:sp>
          <p:nvSpPr>
            <p:cNvPr id="253" name="AutoShape 230"/>
            <p:cNvSpPr>
              <a:spLocks noChangeArrowheads="1"/>
            </p:cNvSpPr>
            <p:nvPr/>
          </p:nvSpPr>
          <p:spPr bwMode="auto">
            <a:xfrm rot="16200000">
              <a:off x="5817922" y="2410188"/>
              <a:ext cx="274320" cy="171704"/>
            </a:xfrm>
            <a:prstGeom prst="leftRightArrow">
              <a:avLst>
                <a:gd name="adj1" fmla="val 50000"/>
                <a:gd name="adj2" fmla="val 33235"/>
              </a:avLst>
            </a:prstGeom>
            <a:gradFill rotWithShape="1">
              <a:gsLst>
                <a:gs pos="0">
                  <a:srgbClr val="FFF57C"/>
                </a:gs>
                <a:gs pos="35001">
                  <a:srgbClr val="FFF6A3"/>
                </a:gs>
                <a:gs pos="100000">
                  <a:srgbClr val="FFFBD8"/>
                </a:gs>
              </a:gsLst>
              <a:lin ang="16200000" scaled="1"/>
            </a:gradFill>
            <a:ln w="9525" algn="ctr">
              <a:solidFill>
                <a:srgbClr val="FFC622"/>
              </a:solidFill>
              <a:miter lim="800000"/>
              <a:headEnd/>
              <a:tailEnd/>
            </a:ln>
            <a:effectLst>
              <a:outerShdw dist="20000" dir="5400000" rotWithShape="0">
                <a:srgbClr val="000000">
                  <a:alpha val="37999"/>
                </a:srgbClr>
              </a:outerShdw>
            </a:effectLst>
          </p:spPr>
          <p:txBody>
            <a:bodyPr lIns="0" tIns="0" rIns="0" bIns="0" anchor="ctr"/>
            <a:lstStyle/>
            <a:p>
              <a:pPr fontAlgn="auto">
                <a:spcBef>
                  <a:spcPts val="0"/>
                </a:spcBef>
                <a:spcAft>
                  <a:spcPts val="0"/>
                </a:spcAft>
                <a:defRPr/>
              </a:pPr>
              <a:endParaRPr lang="en-CA" sz="2600" kern="0" dirty="0">
                <a:solidFill>
                  <a:srgbClr val="000000"/>
                </a:solidFill>
              </a:endParaRPr>
            </a:p>
          </p:txBody>
        </p:sp>
      </p:grpSp>
      <p:sp>
        <p:nvSpPr>
          <p:cNvPr id="85" name="Rectangle 7"/>
          <p:cNvSpPr>
            <a:spLocks noChangeArrowheads="1"/>
          </p:cNvSpPr>
          <p:nvPr/>
        </p:nvSpPr>
        <p:spPr bwMode="auto">
          <a:xfrm>
            <a:off x="0" y="6619375"/>
            <a:ext cx="10933611" cy="238625"/>
          </a:xfrm>
          <a:prstGeom prst="rect">
            <a:avLst/>
          </a:prstGeom>
          <a:noFill/>
          <a:ln w="9525">
            <a:noFill/>
            <a:miter lim="800000"/>
            <a:headEnd/>
            <a:tailEnd/>
          </a:ln>
          <a:effectLst/>
        </p:spPr>
        <p:txBody>
          <a:bodyPr lIns="91428" tIns="45714" rIns="91428" bIns="45714" anchor="b"/>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smtClean="0">
                <a:ln>
                  <a:noFill/>
                </a:ln>
                <a:solidFill>
                  <a:srgbClr val="7F7F7F"/>
                </a:solidFill>
                <a:effectLst/>
                <a:latin typeface="Trebuchet MS" pitchFamily="34" charset="0"/>
              </a:rPr>
              <a:t>	3GPP TSG SA meeting#63, March 5-7 2014, Fukuoka, Japan					SP-140123 </a:t>
            </a:r>
            <a:endParaRPr kumimoji="0" lang="en-US" sz="1200" b="0" i="0" u="none" strike="noStrike" cap="none" normalizeH="0" baseline="0" dirty="0" smtClean="0">
              <a:ln>
                <a:noFill/>
              </a:ln>
              <a:solidFill>
                <a:schemeClr val="tx1"/>
              </a:solidFill>
              <a:effectLst/>
              <a:latin typeface="Trebuchet MS" pitchFamily="34" charset="0"/>
            </a:endParaRPr>
          </a:p>
        </p:txBody>
      </p:sp>
    </p:spTree>
    <p:extLst>
      <p:ext uri="{BB962C8B-B14F-4D97-AF65-F5344CB8AC3E}">
        <p14:creationId xmlns:p14="http://schemas.microsoft.com/office/powerpoint/2010/main" xmlns="" val="398227813"/>
      </p:ext>
    </p:extLst>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3GPP And NFV : combining functional entities?</a:t>
            </a:r>
            <a:endParaRPr lang="en-US" dirty="0"/>
          </a:p>
        </p:txBody>
      </p:sp>
      <p:sp>
        <p:nvSpPr>
          <p:cNvPr id="3" name="Content Placeholder 2"/>
          <p:cNvSpPr>
            <a:spLocks noGrp="1"/>
          </p:cNvSpPr>
          <p:nvPr>
            <p:ph idx="1"/>
          </p:nvPr>
        </p:nvSpPr>
        <p:spPr>
          <a:xfrm>
            <a:off x="206776" y="1388201"/>
            <a:ext cx="11680423" cy="4525963"/>
          </a:xfrm>
        </p:spPr>
        <p:txBody>
          <a:bodyPr/>
          <a:lstStyle/>
          <a:p>
            <a:pPr>
              <a:buNone/>
            </a:pPr>
            <a:r>
              <a:rPr lang="en-GB" sz="1900" dirty="0" smtClean="0">
                <a:solidFill>
                  <a:schemeClr val="accent1"/>
                </a:solidFill>
              </a:rPr>
              <a:t>3GPP functions normally are mapped to dedicated physical network nodes.</a:t>
            </a:r>
          </a:p>
          <a:p>
            <a:pPr lvl="1"/>
            <a:r>
              <a:rPr lang="en-GB" dirty="0" smtClean="0"/>
              <a:t>There is no requirement however in 3GPP specifications to do so. Potential combination of functions have been present in the market for many years.</a:t>
            </a:r>
          </a:p>
          <a:p>
            <a:pPr>
              <a:buNone/>
            </a:pPr>
            <a:r>
              <a:rPr lang="en-GB" sz="1900" dirty="0" smtClean="0">
                <a:solidFill>
                  <a:schemeClr val="accent1"/>
                </a:solidFill>
              </a:rPr>
              <a:t>Exploring combination of current 3GPP function in NFV environment </a:t>
            </a:r>
          </a:p>
          <a:p>
            <a:pPr lvl="1"/>
            <a:r>
              <a:rPr lang="en-GB" dirty="0" smtClean="0"/>
              <a:t>This should driven by market requirements and related cost benefit analysis</a:t>
            </a:r>
          </a:p>
          <a:p>
            <a:pPr lvl="1">
              <a:buNone/>
            </a:pPr>
            <a:endParaRPr lang="en-GB" dirty="0" smtClean="0"/>
          </a:p>
          <a:p>
            <a:pPr lvl="1">
              <a:buNone/>
            </a:pPr>
            <a:endParaRPr lang="en-GB" dirty="0" smtClean="0"/>
          </a:p>
          <a:p>
            <a:pPr lvl="1">
              <a:buNone/>
            </a:pPr>
            <a:endParaRPr lang="en-GB" dirty="0" smtClean="0"/>
          </a:p>
          <a:p>
            <a:pPr lvl="1">
              <a:buNone/>
            </a:pPr>
            <a:endParaRPr lang="en-GB" dirty="0" smtClean="0"/>
          </a:p>
          <a:p>
            <a:pPr lvl="1" algn="ctr">
              <a:buNone/>
            </a:pPr>
            <a:r>
              <a:rPr lang="en-GB" sz="2000" dirty="0" smtClean="0">
                <a:solidFill>
                  <a:schemeClr val="accent1"/>
                </a:solidFill>
              </a:rPr>
              <a:t>“ Functions combination” profiles driven by NFV implementation assumptions should be subject to study in 3GPP so full interoperability, resiliency, scalability and functionality is kept </a:t>
            </a:r>
          </a:p>
          <a:p>
            <a:pPr lvl="1"/>
            <a:endParaRPr lang="en-GB" dirty="0" smtClean="0"/>
          </a:p>
          <a:p>
            <a:pPr lvl="1"/>
            <a:endParaRPr lang="en-GB" dirty="0" smtClean="0"/>
          </a:p>
          <a:p>
            <a:pPr lvl="1"/>
            <a:endParaRPr lang="en-GB" dirty="0" smtClean="0"/>
          </a:p>
        </p:txBody>
      </p:sp>
      <p:sp>
        <p:nvSpPr>
          <p:cNvPr id="4" name="Down Arrow 3"/>
          <p:cNvSpPr/>
          <p:nvPr/>
        </p:nvSpPr>
        <p:spPr bwMode="auto">
          <a:xfrm>
            <a:off x="4821382" y="3424844"/>
            <a:ext cx="1612669" cy="914400"/>
          </a:xfrm>
          <a:prstGeom prst="downArrow">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rmAutofit/>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US" sz="1800" b="0" i="0" u="none" strike="noStrike" cap="none" normalizeH="0" baseline="0" smtClean="0">
              <a:ln>
                <a:noFill/>
              </a:ln>
              <a:solidFill>
                <a:schemeClr val="bg1"/>
              </a:solidFill>
              <a:effectLst/>
              <a:latin typeface="Trebuchet MS" pitchFamily="34" charset="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3GPP And NFV : Splitting functional entities?</a:t>
            </a:r>
            <a:endParaRPr lang="en-US" dirty="0"/>
          </a:p>
        </p:txBody>
      </p:sp>
      <p:sp>
        <p:nvSpPr>
          <p:cNvPr id="3" name="Content Placeholder 2"/>
          <p:cNvSpPr>
            <a:spLocks noGrp="1"/>
          </p:cNvSpPr>
          <p:nvPr>
            <p:ph idx="1"/>
          </p:nvPr>
        </p:nvSpPr>
        <p:spPr>
          <a:xfrm>
            <a:off x="206777" y="1388201"/>
            <a:ext cx="11291888" cy="4525963"/>
          </a:xfrm>
        </p:spPr>
        <p:txBody>
          <a:bodyPr/>
          <a:lstStyle/>
          <a:p>
            <a:pPr lvl="1">
              <a:buNone/>
            </a:pPr>
            <a:r>
              <a:rPr lang="en-GB" sz="1900" dirty="0" smtClean="0">
                <a:solidFill>
                  <a:schemeClr val="accent1"/>
                </a:solidFill>
              </a:rPr>
              <a:t>Splitting baseband processing and RF processing of base stations </a:t>
            </a:r>
          </a:p>
          <a:p>
            <a:pPr lvl="1"/>
            <a:r>
              <a:rPr lang="en-GB" dirty="0" smtClean="0"/>
              <a:t>already happening by using existing industry standards. </a:t>
            </a:r>
          </a:p>
          <a:p>
            <a:pPr lvl="2"/>
            <a:r>
              <a:rPr lang="en-GB" dirty="0" smtClean="0"/>
              <a:t>This is largely seen as in implementation effort.</a:t>
            </a:r>
          </a:p>
          <a:p>
            <a:pPr lvl="2">
              <a:buNone/>
            </a:pPr>
            <a:endParaRPr lang="en-GB" dirty="0" smtClean="0"/>
          </a:p>
          <a:p>
            <a:pPr lvl="1">
              <a:buNone/>
            </a:pPr>
            <a:r>
              <a:rPr lang="en-GB" sz="1900" dirty="0" smtClean="0">
                <a:solidFill>
                  <a:schemeClr val="accent1"/>
                </a:solidFill>
              </a:rPr>
              <a:t>Splitting other entities into separately purchasable software modules has been considered in NFV</a:t>
            </a:r>
          </a:p>
          <a:p>
            <a:pPr lvl="1"/>
            <a:r>
              <a:rPr lang="en-GB" dirty="0" smtClean="0"/>
              <a:t>This activity does not apply to 3GPP if this is not resulting in the definition of open interfaces that are abstract from specific implementation choices (in principle they may result in non virtualized implementations too!)</a:t>
            </a:r>
          </a:p>
          <a:p>
            <a:pPr lvl="1"/>
            <a:endParaRPr lang="en-GB" dirty="0" smtClean="0"/>
          </a:p>
          <a:p>
            <a:pPr lvl="1"/>
            <a:endParaRPr lang="en-GB" dirty="0" smtClean="0"/>
          </a:p>
          <a:p>
            <a:pPr lvl="1"/>
            <a:endParaRPr lang="en-GB" dirty="0" smtClean="0"/>
          </a:p>
          <a:p>
            <a:pPr lvl="1"/>
            <a:endParaRPr lang="en-GB" dirty="0" smtClean="0"/>
          </a:p>
          <a:p>
            <a:pPr lvl="1" algn="ctr">
              <a:buNone/>
            </a:pPr>
            <a:r>
              <a:rPr lang="en-GB" sz="2000" dirty="0" smtClean="0">
                <a:solidFill>
                  <a:schemeClr val="accent1"/>
                </a:solidFill>
              </a:rPr>
              <a:t>Any such split decision should be subject to study in 3GPP</a:t>
            </a:r>
          </a:p>
          <a:p>
            <a:pPr lvl="1"/>
            <a:endParaRPr lang="en-GB" dirty="0" smtClean="0"/>
          </a:p>
          <a:p>
            <a:pPr lvl="1"/>
            <a:endParaRPr lang="en-GB" dirty="0" smtClean="0"/>
          </a:p>
        </p:txBody>
      </p:sp>
      <p:sp>
        <p:nvSpPr>
          <p:cNvPr id="5" name="Down Arrow 4"/>
          <p:cNvSpPr/>
          <p:nvPr/>
        </p:nvSpPr>
        <p:spPr bwMode="auto">
          <a:xfrm>
            <a:off x="4821382" y="3890344"/>
            <a:ext cx="1612669" cy="914400"/>
          </a:xfrm>
          <a:prstGeom prst="downArrow">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rmAutofit/>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US" sz="1800" b="0" i="0" u="none" strike="noStrike" cap="none" normalizeH="0" baseline="0" smtClean="0">
              <a:ln>
                <a:noFill/>
              </a:ln>
              <a:solidFill>
                <a:schemeClr val="bg1"/>
              </a:solidFill>
              <a:effectLst/>
              <a:latin typeface="Trebuchet MS" pitchFamily="34" charset="0"/>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3GPP And NFV : Protocol aspects</a:t>
            </a:r>
            <a:endParaRPr lang="en-US" dirty="0"/>
          </a:p>
        </p:txBody>
      </p:sp>
      <p:sp>
        <p:nvSpPr>
          <p:cNvPr id="3" name="Content Placeholder 2"/>
          <p:cNvSpPr>
            <a:spLocks noGrp="1"/>
          </p:cNvSpPr>
          <p:nvPr>
            <p:ph idx="1"/>
          </p:nvPr>
        </p:nvSpPr>
        <p:spPr>
          <a:xfrm>
            <a:off x="206777" y="1388201"/>
            <a:ext cx="11291888" cy="4525963"/>
          </a:xfrm>
        </p:spPr>
        <p:txBody>
          <a:bodyPr/>
          <a:lstStyle/>
          <a:p>
            <a:pPr lvl="1"/>
            <a:endParaRPr lang="en-GB" dirty="0" smtClean="0"/>
          </a:p>
          <a:p>
            <a:pPr lvl="1">
              <a:buNone/>
            </a:pPr>
            <a:r>
              <a:rPr lang="en-GB" dirty="0" smtClean="0">
                <a:solidFill>
                  <a:schemeClr val="accent1"/>
                </a:solidFill>
              </a:rPr>
              <a:t>Depending on load balancing implementations, cardinality of functions at the two sides of an open interface may change with NFV introduction </a:t>
            </a:r>
          </a:p>
          <a:p>
            <a:pPr lvl="1">
              <a:buNone/>
            </a:pPr>
            <a:endParaRPr lang="en-GB" dirty="0" smtClean="0">
              <a:solidFill>
                <a:schemeClr val="accent1"/>
              </a:solidFill>
            </a:endParaRPr>
          </a:p>
          <a:p>
            <a:pPr lvl="1"/>
            <a:r>
              <a:rPr lang="en-GB" dirty="0" smtClean="0"/>
              <a:t>Impacts on protocols to e.g. improve load balancing of virtual functions could be considered as part of activities in stage 3 groups </a:t>
            </a:r>
          </a:p>
          <a:p>
            <a:pPr lvl="2"/>
            <a:r>
              <a:rPr lang="en-GB" dirty="0" smtClean="0"/>
              <a:t>relying on internal load balancing proprietary methods is an alternative but this may require additional costs in terms of state maintenance</a:t>
            </a:r>
          </a:p>
          <a:p>
            <a:pPr lvl="1"/>
            <a:endParaRPr lang="en-GB" dirty="0" smtClean="0">
              <a:sym typeface="Wingdings" pitchFamily="2" charset="2"/>
            </a:endParaRPr>
          </a:p>
          <a:p>
            <a:pPr lvl="1"/>
            <a:endParaRPr lang="en-GB" dirty="0" smtClean="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9226" y="91440"/>
            <a:ext cx="11331575" cy="733107"/>
          </a:xfrm>
        </p:spPr>
        <p:txBody>
          <a:bodyPr/>
          <a:lstStyle/>
          <a:p>
            <a:r>
              <a:rPr lang="en-US" dirty="0" smtClean="0"/>
              <a:t>NFV and SA5 Work</a:t>
            </a:r>
            <a:endParaRPr lang="en-US" dirty="0"/>
          </a:p>
        </p:txBody>
      </p:sp>
      <p:sp>
        <p:nvSpPr>
          <p:cNvPr id="3" name="Content Placeholder 2"/>
          <p:cNvSpPr>
            <a:spLocks noGrp="1"/>
          </p:cNvSpPr>
          <p:nvPr>
            <p:ph idx="1"/>
          </p:nvPr>
        </p:nvSpPr>
        <p:spPr>
          <a:xfrm>
            <a:off x="272091" y="807720"/>
            <a:ext cx="11020749" cy="5425439"/>
          </a:xfrm>
        </p:spPr>
        <p:txBody>
          <a:bodyPr/>
          <a:lstStyle/>
          <a:p>
            <a:pPr hangingPunct="0">
              <a:lnSpc>
                <a:spcPct val="150000"/>
              </a:lnSpc>
              <a:buClr>
                <a:schemeClr val="bg1"/>
              </a:buClr>
            </a:pPr>
            <a:r>
              <a:rPr lang="en-US" sz="1900" dirty="0" smtClean="0">
                <a:solidFill>
                  <a:schemeClr val="accent1"/>
                </a:solidFill>
              </a:rPr>
              <a:t>The MANO group in ETSI-NFV is looking into use cases and requirements particularly related to management of NFV.</a:t>
            </a:r>
          </a:p>
          <a:p>
            <a:pPr hangingPunct="0">
              <a:lnSpc>
                <a:spcPct val="150000"/>
              </a:lnSpc>
              <a:buClr>
                <a:schemeClr val="bg1"/>
              </a:buClr>
            </a:pPr>
            <a:r>
              <a:rPr lang="en-US" sz="1800" dirty="0" smtClean="0">
                <a:solidFill>
                  <a:schemeClr val="accent1"/>
                </a:solidFill>
              </a:rPr>
              <a:t>3GPP SA5 has been defining the interface and data model over the </a:t>
            </a:r>
            <a:r>
              <a:rPr lang="en-US" sz="1800" dirty="0" err="1" smtClean="0">
                <a:solidFill>
                  <a:schemeClr val="accent1"/>
                </a:solidFill>
              </a:rPr>
              <a:t>Itf</a:t>
            </a:r>
            <a:r>
              <a:rPr lang="en-US" sz="1800" dirty="0" smtClean="0">
                <a:solidFill>
                  <a:schemeClr val="accent1"/>
                </a:solidFill>
              </a:rPr>
              <a:t>-N for management of 3GPP-based networks (see next slide).  </a:t>
            </a:r>
          </a:p>
          <a:p>
            <a:pPr lvl="2" hangingPunct="0">
              <a:lnSpc>
                <a:spcPct val="150000"/>
              </a:lnSpc>
            </a:pPr>
            <a:r>
              <a:rPr lang="en-US" sz="1800" dirty="0" smtClean="0">
                <a:cs typeface="Arial" charset="0"/>
              </a:rPr>
              <a:t>Between the Element Manager (EM) and the Network Manager (NM) of a single 3GPP network</a:t>
            </a:r>
          </a:p>
          <a:p>
            <a:pPr lvl="2" hangingPunct="0">
              <a:lnSpc>
                <a:spcPct val="150000"/>
              </a:lnSpc>
            </a:pPr>
            <a:r>
              <a:rPr lang="en-US" sz="1800" dirty="0" smtClean="0">
                <a:cs typeface="Arial" charset="0"/>
              </a:rPr>
              <a:t>Between the Network Managers (NMs) of a single 3GPP network</a:t>
            </a:r>
            <a:endParaRPr lang="en-US" sz="1800" b="1" dirty="0" smtClean="0">
              <a:cs typeface="Arial" charset="0"/>
            </a:endParaRPr>
          </a:p>
          <a:p>
            <a:pPr lvl="1" algn="ctr" hangingPunct="0">
              <a:lnSpc>
                <a:spcPct val="150000"/>
              </a:lnSpc>
              <a:buNone/>
            </a:pPr>
            <a:endParaRPr lang="en-US" sz="1900" dirty="0" smtClean="0">
              <a:solidFill>
                <a:schemeClr val="accent1"/>
              </a:solidFill>
            </a:endParaRPr>
          </a:p>
          <a:p>
            <a:pPr lvl="1" algn="ctr" hangingPunct="0">
              <a:lnSpc>
                <a:spcPct val="150000"/>
              </a:lnSpc>
              <a:buNone/>
            </a:pPr>
            <a:endParaRPr lang="en-US" sz="1900" dirty="0" smtClean="0">
              <a:solidFill>
                <a:schemeClr val="accent1"/>
              </a:solidFill>
            </a:endParaRPr>
          </a:p>
          <a:p>
            <a:pPr lvl="1" algn="ctr" hangingPunct="0">
              <a:lnSpc>
                <a:spcPct val="150000"/>
              </a:lnSpc>
              <a:buNone/>
            </a:pPr>
            <a:r>
              <a:rPr lang="en-US" sz="1900" dirty="0" smtClean="0">
                <a:solidFill>
                  <a:schemeClr val="accent1"/>
                </a:solidFill>
              </a:rPr>
              <a:t>The changes needed to management and orchestration functionality to support the NFV in 3GPP need to be studied.</a:t>
            </a:r>
          </a:p>
          <a:p>
            <a:pPr lvl="1" hangingPunct="0">
              <a:lnSpc>
                <a:spcPct val="150000"/>
              </a:lnSpc>
              <a:buNone/>
            </a:pPr>
            <a:endParaRPr lang="en-US" sz="2000" dirty="0" smtClean="0"/>
          </a:p>
        </p:txBody>
      </p:sp>
      <p:sp>
        <p:nvSpPr>
          <p:cNvPr id="4" name="Down Arrow 3"/>
          <p:cNvSpPr/>
          <p:nvPr/>
        </p:nvSpPr>
        <p:spPr bwMode="auto">
          <a:xfrm>
            <a:off x="4821382" y="3790594"/>
            <a:ext cx="1612669" cy="914400"/>
          </a:xfrm>
          <a:prstGeom prst="downArrow">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normAutofit/>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en-US" sz="1800" b="0" i="0" u="none" strike="noStrike" cap="none" normalizeH="0" baseline="0" smtClean="0">
              <a:ln>
                <a:noFill/>
              </a:ln>
              <a:solidFill>
                <a:schemeClr val="bg1"/>
              </a:solidFill>
              <a:effectLst/>
              <a:latin typeface="Trebuchet MS" pitchFamily="34" charset="0"/>
            </a:endParaRP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prNnJpavS1Ui5DNROVYlksQ"/>
</p:tagLst>
</file>

<file path=ppt/theme/theme1.xml><?xml version="1.0" encoding="utf-8"?>
<a:theme xmlns:a="http://schemas.openxmlformats.org/drawingml/2006/main" name="ALU_POT_temp_MSv2007_WIDE_Internal_0813_final">
  <a:themeElements>
    <a:clrScheme name="ALU_Corporate">
      <a:dk1>
        <a:srgbClr val="000000"/>
      </a:dk1>
      <a:lt1>
        <a:srgbClr val="FFFFFF"/>
      </a:lt1>
      <a:dk2>
        <a:srgbClr val="00747A"/>
      </a:dk2>
      <a:lt2>
        <a:srgbClr val="CF0072"/>
      </a:lt2>
      <a:accent1>
        <a:srgbClr val="34B4E4"/>
      </a:accent1>
      <a:accent2>
        <a:srgbClr val="AA9C8F"/>
      </a:accent2>
      <a:accent3>
        <a:srgbClr val="34B233"/>
      </a:accent3>
      <a:accent4>
        <a:srgbClr val="00549F"/>
      </a:accent4>
      <a:accent5>
        <a:srgbClr val="FFC828"/>
      </a:accent5>
      <a:accent6>
        <a:srgbClr val="A51140"/>
      </a:accent6>
      <a:hlink>
        <a:srgbClr val="00549F"/>
      </a:hlink>
      <a:folHlink>
        <a:srgbClr val="00747A"/>
      </a:folHlink>
    </a:clrScheme>
    <a:fontScheme name="Default Design">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w="9525" cap="flat" cmpd="sng" algn="ctr">
          <a:noFill/>
          <a:prstDash val="solid"/>
          <a:round/>
          <a:headEnd type="none" w="med" len="med"/>
          <a:tailEnd type="none" w="med" len="med"/>
        </a:ln>
        <a:effectLst/>
      </a:spPr>
      <a:bodyPr vert="horz" wrap="square" lIns="91440" tIns="45720" rIns="91440" bIns="45720" numCol="1" rtlCol="0" anchor="ctr" anchorCtr="0" compatLnSpc="1">
        <a:prstTxWarp prst="textNoShape">
          <a:avLst/>
        </a:prstTxWarp>
        <a:normAutofit fontScale="77500" lnSpcReduction="20000"/>
      </a:bodyPr>
      <a:lstStyle>
        <a:defPPr marL="0" marR="0" indent="0" algn="l" defTabSz="914400" rtl="0" eaLnBrk="1" fontAlgn="base" latinLnBrk="0" hangingPunct="1">
          <a:lnSpc>
            <a:spcPct val="100000"/>
          </a:lnSpc>
          <a:spcBef>
            <a:spcPct val="50000"/>
          </a:spcBef>
          <a:spcAft>
            <a:spcPct val="0"/>
          </a:spcAft>
          <a:buClrTx/>
          <a:buSzTx/>
          <a:buFontTx/>
          <a:buNone/>
          <a:tabLst/>
          <a:defRPr kumimoji="0" sz="1800" b="0" i="0" u="none" strike="noStrike" cap="none" normalizeH="0" baseline="0" smtClean="0">
            <a:ln>
              <a:noFill/>
            </a:ln>
            <a:solidFill>
              <a:schemeClr val="bg1"/>
            </a:solidFill>
            <a:effectLst/>
            <a:latin typeface="Trebuchet MS" pitchFamily="34" charset="0"/>
          </a:defRPr>
        </a:defPPr>
      </a:lstStyle>
    </a:spDef>
    <a:lnDef>
      <a:spPr bwMode="auto">
        <a:noFill/>
        <a:ln w="19050" cap="flat" cmpd="sng" algn="ctr">
          <a:solidFill>
            <a:schemeClr val="accent2"/>
          </a:solidFill>
          <a:prstDash val="solid"/>
          <a:round/>
          <a:headEnd type="none" w="med" len="med"/>
          <a:tailEnd type="arrow" w="med" len="med"/>
        </a:ln>
        <a:effectLst/>
      </a:spPr>
      <a:bodyPr/>
      <a:lstStyle/>
    </a:lnDef>
    <a:txDef>
      <a:spPr>
        <a:noFill/>
      </a:spPr>
      <a:bodyPr wrap="square" rtlCol="0">
        <a:spAutoFit/>
      </a:bodyPr>
      <a:lstStyle>
        <a:defPPr>
          <a:defRPr smtClean="0">
            <a:solidFill>
              <a:srgbClr val="404040"/>
            </a:solidFill>
            <a:latin typeface="Trebuchet MS" pitchFamily="34" charset="0"/>
          </a:defRPr>
        </a:defPPr>
      </a:lstStyle>
    </a:tx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Default Design 13">
        <a:dk1>
          <a:srgbClr val="000000"/>
        </a:dk1>
        <a:lt1>
          <a:srgbClr val="FFFFFF"/>
        </a:lt1>
        <a:dk2>
          <a:srgbClr val="34B233"/>
        </a:dk2>
        <a:lt2>
          <a:srgbClr val="CF0072"/>
        </a:lt2>
        <a:accent1>
          <a:srgbClr val="34B4E4"/>
        </a:accent1>
        <a:accent2>
          <a:srgbClr val="AA9C8F"/>
        </a:accent2>
        <a:accent3>
          <a:srgbClr val="FFFFFF"/>
        </a:accent3>
        <a:accent4>
          <a:srgbClr val="000000"/>
        </a:accent4>
        <a:accent5>
          <a:srgbClr val="AED6EF"/>
        </a:accent5>
        <a:accent6>
          <a:srgbClr val="9A8D81"/>
        </a:accent6>
        <a:hlink>
          <a:srgbClr val="00549F"/>
        </a:hlink>
        <a:folHlink>
          <a:srgbClr val="FFC828"/>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ALU_POT_temp_MSv2007_WIDE_Internal_0813_final</Template>
  <TotalTime>4719</TotalTime>
  <Words>1206</Words>
  <Application>Microsoft Office PowerPoint</Application>
  <PresentationFormat>Custom</PresentationFormat>
  <Paragraphs>149</Paragraphs>
  <Slides>13</Slides>
  <Notes>2</Notes>
  <HiddenSlides>0</HiddenSlides>
  <MMClips>0</MMClips>
  <ScaleCrop>false</ScaleCrop>
  <HeadingPairs>
    <vt:vector size="4" baseType="variant">
      <vt:variant>
        <vt:lpstr>Theme</vt:lpstr>
      </vt:variant>
      <vt:variant>
        <vt:i4>1</vt:i4>
      </vt:variant>
      <vt:variant>
        <vt:lpstr>Slide Titles</vt:lpstr>
      </vt:variant>
      <vt:variant>
        <vt:i4>13</vt:i4>
      </vt:variant>
    </vt:vector>
  </HeadingPairs>
  <TitlesOfParts>
    <vt:vector size="14" baseType="lpstr">
      <vt:lpstr>ALU_POT_temp_MSv2007_WIDE_Internal_0813_final</vt:lpstr>
      <vt:lpstr>NFV impacts on 3GPP Agenda Item 5.2 </vt:lpstr>
      <vt:lpstr>What is Network Function Virtualization</vt:lpstr>
      <vt:lpstr>Slide 3</vt:lpstr>
      <vt:lpstr>Is NFV just cloud computing?</vt:lpstr>
      <vt:lpstr>Slide 5</vt:lpstr>
      <vt:lpstr>3GPP And NFV : combining functional entities?</vt:lpstr>
      <vt:lpstr>3GPP And NFV : Splitting functional entities?</vt:lpstr>
      <vt:lpstr>3GPP And NFV : Protocol aspects</vt:lpstr>
      <vt:lpstr>NFV and SA5 Work</vt:lpstr>
      <vt:lpstr>3GPP Management  Reference Model (TS 32.101)</vt:lpstr>
      <vt:lpstr>NFV and SA5 Work: proposed focus of study</vt:lpstr>
      <vt:lpstr>Wrap up</vt:lpstr>
      <vt:lpstr>Slide 13</vt:lpstr>
    </vt:vector>
  </TitlesOfParts>
  <Company>Alcatel-Lucent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ALU-revision</dc:creator>
  <cp:lastModifiedBy>ALU-revision1</cp:lastModifiedBy>
  <cp:revision>87</cp:revision>
  <dcterms:created xsi:type="dcterms:W3CDTF">2013-12-17T12:25:01Z</dcterms:created>
  <dcterms:modified xsi:type="dcterms:W3CDTF">2014-02-28T17:07:16Z</dcterms:modified>
</cp:coreProperties>
</file>