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5146" r:id="rId1"/>
    <p:sldMasterId id="2147485237" r:id="rId2"/>
  </p:sldMasterIdLst>
  <p:notesMasterIdLst>
    <p:notesMasterId r:id="rId6"/>
  </p:notesMasterIdLst>
  <p:handoutMasterIdLst>
    <p:handoutMasterId r:id="rId7"/>
  </p:handoutMasterIdLst>
  <p:sldIdLst>
    <p:sldId id="417" r:id="rId3"/>
    <p:sldId id="428" r:id="rId4"/>
    <p:sldId id="2147481498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6DCE5"/>
    <a:srgbClr val="46A800"/>
    <a:srgbClr val="2A6EA8"/>
    <a:srgbClr val="B1D254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AC062E-1E72-414E-98B4-4F50635CE742}" v="20" dt="2025-12-02T22:42:28.6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08" autoAdjust="0"/>
    <p:restoredTop sz="94679" autoAdjust="0"/>
  </p:normalViewPr>
  <p:slideViewPr>
    <p:cSldViewPr snapToGrid="0">
      <p:cViewPr varScale="1">
        <p:scale>
          <a:sx n="86" d="100"/>
          <a:sy n="86" d="100"/>
        </p:scale>
        <p:origin x="126" y="21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BBCFC5BE-0E18-4894-ADA3-C0F599F40BFB}"/>
    <pc:docChg chg="undo custSel addSld delSld modSld delMainMaster modMainMaster">
      <pc:chgData name="Jain, Puneet" userId="75cd3f4f-f229-4449-9d1d-578b6f6df20f" providerId="ADAL" clId="{BBCFC5BE-0E18-4894-ADA3-C0F599F40BFB}" dt="2025-12-03T23:54:54.527" v="862" actId="20577"/>
      <pc:docMkLst>
        <pc:docMk/>
      </pc:docMkLst>
      <pc:sldChg chg="modSp mod">
        <pc:chgData name="Jain, Puneet" userId="75cd3f4f-f229-4449-9d1d-578b6f6df20f" providerId="ADAL" clId="{BBCFC5BE-0E18-4894-ADA3-C0F599F40BFB}" dt="2025-12-03T23:54:54.527" v="862" actId="20577"/>
        <pc:sldMkLst>
          <pc:docMk/>
          <pc:sldMk cId="551622165" sldId="417"/>
        </pc:sldMkLst>
        <pc:spChg chg="mod">
          <ac:chgData name="Jain, Puneet" userId="75cd3f4f-f229-4449-9d1d-578b6f6df20f" providerId="ADAL" clId="{BBCFC5BE-0E18-4894-ADA3-C0F599F40BFB}" dt="2025-12-03T23:54:54.527" v="862" actId="20577"/>
          <ac:spMkLst>
            <pc:docMk/>
            <pc:sldMk cId="551622165" sldId="417"/>
            <ac:spMk id="4099" creationId="{00000000-0000-0000-0000-000000000000}"/>
          </ac:spMkLst>
        </pc:spChg>
        <pc:spChg chg="mod">
          <ac:chgData name="Jain, Puneet" userId="75cd3f4f-f229-4449-9d1d-578b6f6df20f" providerId="ADAL" clId="{BBCFC5BE-0E18-4894-ADA3-C0F599F40BFB}" dt="2025-12-02T22:31:24.643" v="721" actId="1036"/>
          <ac:spMkLst>
            <pc:docMk/>
            <pc:sldMk cId="551622165" sldId="417"/>
            <ac:spMk id="5122" creationId="{00000000-0000-0000-0000-000000000000}"/>
          </ac:spMkLst>
        </pc:spChg>
        <pc:spChg chg="mod">
          <ac:chgData name="Jain, Puneet" userId="75cd3f4f-f229-4449-9d1d-578b6f6df20f" providerId="ADAL" clId="{BBCFC5BE-0E18-4894-ADA3-C0F599F40BFB}" dt="2025-12-02T22:39:03.015" v="803" actId="20577"/>
          <ac:spMkLst>
            <pc:docMk/>
            <pc:sldMk cId="551622165" sldId="417"/>
            <ac:spMk id="5124" creationId="{00000000-0000-0000-0000-000000000000}"/>
          </ac:spMkLst>
        </pc:spChg>
      </pc:sldChg>
      <pc:sldChg chg="modSp mod">
        <pc:chgData name="Jain, Puneet" userId="75cd3f4f-f229-4449-9d1d-578b6f6df20f" providerId="ADAL" clId="{BBCFC5BE-0E18-4894-ADA3-C0F599F40BFB}" dt="2025-12-02T22:43:01.807" v="859" actId="20577"/>
        <pc:sldMkLst>
          <pc:docMk/>
          <pc:sldMk cId="3244840763" sldId="428"/>
        </pc:sldMkLst>
        <pc:spChg chg="mod">
          <ac:chgData name="Jain, Puneet" userId="75cd3f4f-f229-4449-9d1d-578b6f6df20f" providerId="ADAL" clId="{BBCFC5BE-0E18-4894-ADA3-C0F599F40BFB}" dt="2025-12-02T22:43:01.807" v="859" actId="20577"/>
          <ac:spMkLst>
            <pc:docMk/>
            <pc:sldMk cId="3244840763" sldId="428"/>
            <ac:spMk id="6" creationId="{00000000-0000-0000-0000-000000000000}"/>
          </ac:spMkLst>
        </pc:spChg>
        <pc:spChg chg="mod">
          <ac:chgData name="Jain, Puneet" userId="75cd3f4f-f229-4449-9d1d-578b6f6df20f" providerId="ADAL" clId="{BBCFC5BE-0E18-4894-ADA3-C0F599F40BFB}" dt="2025-12-02T22:42:49.823" v="858" actId="20577"/>
          <ac:spMkLst>
            <pc:docMk/>
            <pc:sldMk cId="3244840763" sldId="428"/>
            <ac:spMk id="7" creationId="{00000000-0000-0000-0000-000000000000}"/>
          </ac:spMkLst>
        </pc:spChg>
      </pc:sldChg>
      <pc:sldChg chg="modSp del mod">
        <pc:chgData name="Jain, Puneet" userId="75cd3f4f-f229-4449-9d1d-578b6f6df20f" providerId="ADAL" clId="{BBCFC5BE-0E18-4894-ADA3-C0F599F40BFB}" dt="2025-12-02T22:30:39.669" v="706" actId="47"/>
        <pc:sldMkLst>
          <pc:docMk/>
          <pc:sldMk cId="534856726" sldId="544"/>
        </pc:sldMkLst>
      </pc:sldChg>
      <pc:sldChg chg="del">
        <pc:chgData name="Jain, Puneet" userId="75cd3f4f-f229-4449-9d1d-578b6f6df20f" providerId="ADAL" clId="{BBCFC5BE-0E18-4894-ADA3-C0F599F40BFB}" dt="2025-12-02T22:30:39.669" v="706" actId="47"/>
        <pc:sldMkLst>
          <pc:docMk/>
          <pc:sldMk cId="2642611983" sldId="550"/>
        </pc:sldMkLst>
      </pc:sldChg>
      <pc:sldChg chg="del">
        <pc:chgData name="Jain, Puneet" userId="75cd3f4f-f229-4449-9d1d-578b6f6df20f" providerId="ADAL" clId="{BBCFC5BE-0E18-4894-ADA3-C0F599F40BFB}" dt="2025-12-02T22:30:39.669" v="706" actId="47"/>
        <pc:sldMkLst>
          <pc:docMk/>
          <pc:sldMk cId="3627015349" sldId="575"/>
        </pc:sldMkLst>
      </pc:sldChg>
      <pc:sldChg chg="del">
        <pc:chgData name="Jain, Puneet" userId="75cd3f4f-f229-4449-9d1d-578b6f6df20f" providerId="ADAL" clId="{BBCFC5BE-0E18-4894-ADA3-C0F599F40BFB}" dt="2025-12-02T22:30:39.669" v="706" actId="47"/>
        <pc:sldMkLst>
          <pc:docMk/>
          <pc:sldMk cId="2121611852" sldId="582"/>
        </pc:sldMkLst>
      </pc:sldChg>
      <pc:sldChg chg="del">
        <pc:chgData name="Jain, Puneet" userId="75cd3f4f-f229-4449-9d1d-578b6f6df20f" providerId="ADAL" clId="{BBCFC5BE-0E18-4894-ADA3-C0F599F40BFB}" dt="2025-12-02T22:30:39.669" v="706" actId="47"/>
        <pc:sldMkLst>
          <pc:docMk/>
          <pc:sldMk cId="1893322574" sldId="1144"/>
        </pc:sldMkLst>
      </pc:sldChg>
      <pc:sldChg chg="del">
        <pc:chgData name="Jain, Puneet" userId="75cd3f4f-f229-4449-9d1d-578b6f6df20f" providerId="ADAL" clId="{BBCFC5BE-0E18-4894-ADA3-C0F599F40BFB}" dt="2025-12-02T22:30:39.669" v="706" actId="47"/>
        <pc:sldMkLst>
          <pc:docMk/>
          <pc:sldMk cId="3698809958" sldId="1152"/>
        </pc:sldMkLst>
      </pc:sldChg>
      <pc:sldChg chg="modSp del mod">
        <pc:chgData name="Jain, Puneet" userId="75cd3f4f-f229-4449-9d1d-578b6f6df20f" providerId="ADAL" clId="{BBCFC5BE-0E18-4894-ADA3-C0F599F40BFB}" dt="2025-11-04T23:59:50.803" v="255" actId="47"/>
        <pc:sldMkLst>
          <pc:docMk/>
          <pc:sldMk cId="778121727" sldId="1200"/>
        </pc:sldMkLst>
      </pc:sldChg>
      <pc:sldChg chg="addSp modSp del">
        <pc:chgData name="Jain, Puneet" userId="75cd3f4f-f229-4449-9d1d-578b6f6df20f" providerId="ADAL" clId="{BBCFC5BE-0E18-4894-ADA3-C0F599F40BFB}" dt="2025-12-02T22:30:39.669" v="706" actId="47"/>
        <pc:sldMkLst>
          <pc:docMk/>
          <pc:sldMk cId="2356246131" sldId="1258"/>
        </pc:sldMkLst>
      </pc:sldChg>
      <pc:sldChg chg="addSp modSp del">
        <pc:chgData name="Jain, Puneet" userId="75cd3f4f-f229-4449-9d1d-578b6f6df20f" providerId="ADAL" clId="{BBCFC5BE-0E18-4894-ADA3-C0F599F40BFB}" dt="2025-12-02T22:30:39.669" v="706" actId="47"/>
        <pc:sldMkLst>
          <pc:docMk/>
          <pc:sldMk cId="3033132484" sldId="1259"/>
        </pc:sldMkLst>
      </pc:sldChg>
      <pc:sldChg chg="del">
        <pc:chgData name="Jain, Puneet" userId="75cd3f4f-f229-4449-9d1d-578b6f6df20f" providerId="ADAL" clId="{BBCFC5BE-0E18-4894-ADA3-C0F599F40BFB}" dt="2025-12-02T22:30:48.146" v="707" actId="47"/>
        <pc:sldMkLst>
          <pc:docMk/>
          <pc:sldMk cId="3365362126" sldId="2147377739"/>
        </pc:sldMkLst>
      </pc:sldChg>
      <pc:sldChg chg="modSp del mod">
        <pc:chgData name="Jain, Puneet" userId="75cd3f4f-f229-4449-9d1d-578b6f6df20f" providerId="ADAL" clId="{BBCFC5BE-0E18-4894-ADA3-C0F599F40BFB}" dt="2025-12-02T22:30:39.669" v="706" actId="47"/>
        <pc:sldMkLst>
          <pc:docMk/>
          <pc:sldMk cId="4234646219" sldId="2147480937"/>
        </pc:sldMkLst>
      </pc:sldChg>
      <pc:sldChg chg="del">
        <pc:chgData name="Jain, Puneet" userId="75cd3f4f-f229-4449-9d1d-578b6f6df20f" providerId="ADAL" clId="{BBCFC5BE-0E18-4894-ADA3-C0F599F40BFB}" dt="2025-12-02T22:30:39.669" v="706" actId="47"/>
        <pc:sldMkLst>
          <pc:docMk/>
          <pc:sldMk cId="3583325118" sldId="2147480938"/>
        </pc:sldMkLst>
      </pc:sldChg>
      <pc:sldChg chg="del">
        <pc:chgData name="Jain, Puneet" userId="75cd3f4f-f229-4449-9d1d-578b6f6df20f" providerId="ADAL" clId="{BBCFC5BE-0E18-4894-ADA3-C0F599F40BFB}" dt="2025-12-02T22:30:39.669" v="706" actId="47"/>
        <pc:sldMkLst>
          <pc:docMk/>
          <pc:sldMk cId="2362438011" sldId="2147480959"/>
        </pc:sldMkLst>
      </pc:sldChg>
      <pc:sldChg chg="del">
        <pc:chgData name="Jain, Puneet" userId="75cd3f4f-f229-4449-9d1d-578b6f6df20f" providerId="ADAL" clId="{BBCFC5BE-0E18-4894-ADA3-C0F599F40BFB}" dt="2025-12-02T22:30:39.669" v="706" actId="47"/>
        <pc:sldMkLst>
          <pc:docMk/>
          <pc:sldMk cId="3986027141" sldId="2147480961"/>
        </pc:sldMkLst>
      </pc:sldChg>
      <pc:sldChg chg="del">
        <pc:chgData name="Jain, Puneet" userId="75cd3f4f-f229-4449-9d1d-578b6f6df20f" providerId="ADAL" clId="{BBCFC5BE-0E18-4894-ADA3-C0F599F40BFB}" dt="2025-12-02T22:30:39.669" v="706" actId="47"/>
        <pc:sldMkLst>
          <pc:docMk/>
          <pc:sldMk cId="0" sldId="2147480962"/>
        </pc:sldMkLst>
      </pc:sldChg>
      <pc:sldChg chg="del">
        <pc:chgData name="Jain, Puneet" userId="75cd3f4f-f229-4449-9d1d-578b6f6df20f" providerId="ADAL" clId="{BBCFC5BE-0E18-4894-ADA3-C0F599F40BFB}" dt="2025-12-02T22:30:39.669" v="706" actId="47"/>
        <pc:sldMkLst>
          <pc:docMk/>
          <pc:sldMk cId="3667516336" sldId="2147480963"/>
        </pc:sldMkLst>
      </pc:sldChg>
      <pc:sldChg chg="del">
        <pc:chgData name="Jain, Puneet" userId="75cd3f4f-f229-4449-9d1d-578b6f6df20f" providerId="ADAL" clId="{BBCFC5BE-0E18-4894-ADA3-C0F599F40BFB}" dt="2025-12-02T22:30:39.669" v="706" actId="47"/>
        <pc:sldMkLst>
          <pc:docMk/>
          <pc:sldMk cId="3742797205" sldId="2147480965"/>
        </pc:sldMkLst>
      </pc:sldChg>
      <pc:sldChg chg="del">
        <pc:chgData name="Jain, Puneet" userId="75cd3f4f-f229-4449-9d1d-578b6f6df20f" providerId="ADAL" clId="{BBCFC5BE-0E18-4894-ADA3-C0F599F40BFB}" dt="2025-12-02T22:30:39.669" v="706" actId="47"/>
        <pc:sldMkLst>
          <pc:docMk/>
          <pc:sldMk cId="1198340518" sldId="2147480967"/>
        </pc:sldMkLst>
      </pc:sldChg>
      <pc:sldChg chg="modSp del mod">
        <pc:chgData name="Jain, Puneet" userId="75cd3f4f-f229-4449-9d1d-578b6f6df20f" providerId="ADAL" clId="{BBCFC5BE-0E18-4894-ADA3-C0F599F40BFB}" dt="2025-12-02T22:30:39.669" v="706" actId="47"/>
        <pc:sldMkLst>
          <pc:docMk/>
          <pc:sldMk cId="1148349886" sldId="2147480968"/>
        </pc:sldMkLst>
      </pc:sldChg>
      <pc:sldChg chg="addSp modSp add del mod modTransition">
        <pc:chgData name="Jain, Puneet" userId="75cd3f4f-f229-4449-9d1d-578b6f6df20f" providerId="ADAL" clId="{BBCFC5BE-0E18-4894-ADA3-C0F599F40BFB}" dt="2025-12-02T22:30:39.669" v="706" actId="47"/>
        <pc:sldMkLst>
          <pc:docMk/>
          <pc:sldMk cId="3993343740" sldId="2147480970"/>
        </pc:sldMkLst>
      </pc:sldChg>
      <pc:sldChg chg="addSp modSp del">
        <pc:chgData name="Jain, Puneet" userId="75cd3f4f-f229-4449-9d1d-578b6f6df20f" providerId="ADAL" clId="{BBCFC5BE-0E18-4894-ADA3-C0F599F40BFB}" dt="2025-12-02T22:30:39.669" v="706" actId="47"/>
        <pc:sldMkLst>
          <pc:docMk/>
          <pc:sldMk cId="3616477725" sldId="2147481494"/>
        </pc:sldMkLst>
      </pc:sldChg>
      <pc:sldChg chg="addSp modSp del">
        <pc:chgData name="Jain, Puneet" userId="75cd3f4f-f229-4449-9d1d-578b6f6df20f" providerId="ADAL" clId="{BBCFC5BE-0E18-4894-ADA3-C0F599F40BFB}" dt="2025-12-02T22:30:39.669" v="706" actId="47"/>
        <pc:sldMkLst>
          <pc:docMk/>
          <pc:sldMk cId="3903050645" sldId="2147481495"/>
        </pc:sldMkLst>
      </pc:sldChg>
      <pc:sldChg chg="addSp delSp modSp del mod">
        <pc:chgData name="Jain, Puneet" userId="75cd3f4f-f229-4449-9d1d-578b6f6df20f" providerId="ADAL" clId="{BBCFC5BE-0E18-4894-ADA3-C0F599F40BFB}" dt="2025-12-02T22:30:39.669" v="706" actId="47"/>
        <pc:sldMkLst>
          <pc:docMk/>
          <pc:sldMk cId="1045212769" sldId="2147481496"/>
        </pc:sldMkLst>
      </pc:sldChg>
      <pc:sldChg chg="delSp add del setBg delDesignElem">
        <pc:chgData name="Jain, Puneet" userId="75cd3f4f-f229-4449-9d1d-578b6f6df20f" providerId="ADAL" clId="{BBCFC5BE-0E18-4894-ADA3-C0F599F40BFB}" dt="2025-12-02T22:30:39.669" v="706" actId="47"/>
        <pc:sldMkLst>
          <pc:docMk/>
          <pc:sldMk cId="1935939030" sldId="2147481497"/>
        </pc:sldMkLst>
      </pc:sldChg>
      <pc:sldChg chg="modSp add mod">
        <pc:chgData name="Jain, Puneet" userId="75cd3f4f-f229-4449-9d1d-578b6f6df20f" providerId="ADAL" clId="{BBCFC5BE-0E18-4894-ADA3-C0F599F40BFB}" dt="2025-12-02T22:35:59.721" v="795" actId="33524"/>
        <pc:sldMkLst>
          <pc:docMk/>
          <pc:sldMk cId="455850622" sldId="2147481498"/>
        </pc:sldMkLst>
        <pc:spChg chg="mod">
          <ac:chgData name="Jain, Puneet" userId="75cd3f4f-f229-4449-9d1d-578b6f6df20f" providerId="ADAL" clId="{BBCFC5BE-0E18-4894-ADA3-C0F599F40BFB}" dt="2025-12-02T22:31:04.573" v="708" actId="20577"/>
          <ac:spMkLst>
            <pc:docMk/>
            <pc:sldMk cId="455850622" sldId="2147481498"/>
            <ac:spMk id="6" creationId="{070CE74C-C87A-854F-5766-A527673B1867}"/>
          </ac:spMkLst>
        </pc:spChg>
        <pc:spChg chg="mod">
          <ac:chgData name="Jain, Puneet" userId="75cd3f4f-f229-4449-9d1d-578b6f6df20f" providerId="ADAL" clId="{BBCFC5BE-0E18-4894-ADA3-C0F599F40BFB}" dt="2025-12-02T22:35:59.721" v="795" actId="33524"/>
          <ac:spMkLst>
            <pc:docMk/>
            <pc:sldMk cId="455850622" sldId="2147481498"/>
            <ac:spMk id="7" creationId="{F8B5254F-7055-7AE0-EC14-6AB6CF4103C7}"/>
          </ac:spMkLst>
        </pc:spChg>
      </pc:sldChg>
      <pc:sldMasterChg chg="modSp mod delSldLayout">
        <pc:chgData name="Jain, Puneet" userId="75cd3f4f-f229-4449-9d1d-578b6f6df20f" providerId="ADAL" clId="{BBCFC5BE-0E18-4894-ADA3-C0F599F40BFB}" dt="2025-12-02T22:40:26.683" v="857" actId="20577"/>
        <pc:sldMasterMkLst>
          <pc:docMk/>
          <pc:sldMasterMk cId="0" sldId="2147485146"/>
        </pc:sldMasterMkLst>
        <pc:spChg chg="mod">
          <ac:chgData name="Jain, Puneet" userId="75cd3f4f-f229-4449-9d1d-578b6f6df20f" providerId="ADAL" clId="{BBCFC5BE-0E18-4894-ADA3-C0F599F40BFB}" dt="2025-12-02T22:40:26.683" v="857" actId="20577"/>
          <ac:spMkLst>
            <pc:docMk/>
            <pc:sldMasterMk cId="0" sldId="2147485146"/>
            <ac:spMk id="11" creationId="{6876EEF3-A0BC-4451-8AE0-5DAA69D19FFB}"/>
          </ac:spMkLst>
        </pc:spChg>
        <pc:sldLayoutChg chg="del">
          <pc:chgData name="Jain, Puneet" userId="75cd3f4f-f229-4449-9d1d-578b6f6df20f" providerId="ADAL" clId="{BBCFC5BE-0E18-4894-ADA3-C0F599F40BFB}" dt="2025-12-02T22:30:39.669" v="706" actId="47"/>
          <pc:sldLayoutMkLst>
            <pc:docMk/>
            <pc:sldMasterMk cId="0" sldId="2147485146"/>
            <pc:sldLayoutMk cId="2189618453" sldId="2147485245"/>
          </pc:sldLayoutMkLst>
        </pc:sldLayoutChg>
        <pc:sldLayoutChg chg="del">
          <pc:chgData name="Jain, Puneet" userId="75cd3f4f-f229-4449-9d1d-578b6f6df20f" providerId="ADAL" clId="{BBCFC5BE-0E18-4894-ADA3-C0F599F40BFB}" dt="2025-12-02T22:30:39.669" v="706" actId="47"/>
          <pc:sldLayoutMkLst>
            <pc:docMk/>
            <pc:sldMasterMk cId="0" sldId="2147485146"/>
            <pc:sldLayoutMk cId="1118006506" sldId="2147485287"/>
          </pc:sldLayoutMkLst>
        </pc:sldLayoutChg>
      </pc:sldMasterChg>
      <pc:sldMasterChg chg="del delSldLayout">
        <pc:chgData name="Jain, Puneet" userId="75cd3f4f-f229-4449-9d1d-578b6f6df20f" providerId="ADAL" clId="{BBCFC5BE-0E18-4894-ADA3-C0F599F40BFB}" dt="2025-12-02T22:30:39.669" v="706" actId="47"/>
        <pc:sldMasterMkLst>
          <pc:docMk/>
          <pc:sldMasterMk cId="1236527164" sldId="2147485275"/>
        </pc:sldMasterMkLst>
        <pc:sldLayoutChg chg="del">
          <pc:chgData name="Jain, Puneet" userId="75cd3f4f-f229-4449-9d1d-578b6f6df20f" providerId="ADAL" clId="{BBCFC5BE-0E18-4894-ADA3-C0F599F40BFB}" dt="2025-12-02T22:30:39.669" v="706" actId="47"/>
          <pc:sldLayoutMkLst>
            <pc:docMk/>
            <pc:sldMasterMk cId="1236527164" sldId="2147485275"/>
            <pc:sldLayoutMk cId="108373650" sldId="2147485276"/>
          </pc:sldLayoutMkLst>
        </pc:sldLayoutChg>
        <pc:sldLayoutChg chg="del">
          <pc:chgData name="Jain, Puneet" userId="75cd3f4f-f229-4449-9d1d-578b6f6df20f" providerId="ADAL" clId="{BBCFC5BE-0E18-4894-ADA3-C0F599F40BFB}" dt="2025-12-02T22:30:39.669" v="706" actId="47"/>
          <pc:sldLayoutMkLst>
            <pc:docMk/>
            <pc:sldMasterMk cId="1236527164" sldId="2147485275"/>
            <pc:sldLayoutMk cId="3717650919" sldId="2147485277"/>
          </pc:sldLayoutMkLst>
        </pc:sldLayoutChg>
        <pc:sldLayoutChg chg="del">
          <pc:chgData name="Jain, Puneet" userId="75cd3f4f-f229-4449-9d1d-578b6f6df20f" providerId="ADAL" clId="{BBCFC5BE-0E18-4894-ADA3-C0F599F40BFB}" dt="2025-12-02T22:30:39.669" v="706" actId="47"/>
          <pc:sldLayoutMkLst>
            <pc:docMk/>
            <pc:sldMasterMk cId="1236527164" sldId="2147485275"/>
            <pc:sldLayoutMk cId="2019524328" sldId="2147485278"/>
          </pc:sldLayoutMkLst>
        </pc:sldLayoutChg>
        <pc:sldLayoutChg chg="del">
          <pc:chgData name="Jain, Puneet" userId="75cd3f4f-f229-4449-9d1d-578b6f6df20f" providerId="ADAL" clId="{BBCFC5BE-0E18-4894-ADA3-C0F599F40BFB}" dt="2025-12-02T22:30:39.669" v="706" actId="47"/>
          <pc:sldLayoutMkLst>
            <pc:docMk/>
            <pc:sldMasterMk cId="1236527164" sldId="2147485275"/>
            <pc:sldLayoutMk cId="3367589180" sldId="2147485279"/>
          </pc:sldLayoutMkLst>
        </pc:sldLayoutChg>
        <pc:sldLayoutChg chg="del">
          <pc:chgData name="Jain, Puneet" userId="75cd3f4f-f229-4449-9d1d-578b6f6df20f" providerId="ADAL" clId="{BBCFC5BE-0E18-4894-ADA3-C0F599F40BFB}" dt="2025-12-02T22:30:39.669" v="706" actId="47"/>
          <pc:sldLayoutMkLst>
            <pc:docMk/>
            <pc:sldMasterMk cId="1236527164" sldId="2147485275"/>
            <pc:sldLayoutMk cId="1933690052" sldId="2147485280"/>
          </pc:sldLayoutMkLst>
        </pc:sldLayoutChg>
        <pc:sldLayoutChg chg="del">
          <pc:chgData name="Jain, Puneet" userId="75cd3f4f-f229-4449-9d1d-578b6f6df20f" providerId="ADAL" clId="{BBCFC5BE-0E18-4894-ADA3-C0F599F40BFB}" dt="2025-12-02T22:30:39.669" v="706" actId="47"/>
          <pc:sldLayoutMkLst>
            <pc:docMk/>
            <pc:sldMasterMk cId="1236527164" sldId="2147485275"/>
            <pc:sldLayoutMk cId="599850698" sldId="2147485281"/>
          </pc:sldLayoutMkLst>
        </pc:sldLayoutChg>
        <pc:sldLayoutChg chg="del">
          <pc:chgData name="Jain, Puneet" userId="75cd3f4f-f229-4449-9d1d-578b6f6df20f" providerId="ADAL" clId="{BBCFC5BE-0E18-4894-ADA3-C0F599F40BFB}" dt="2025-12-02T22:30:39.669" v="706" actId="47"/>
          <pc:sldLayoutMkLst>
            <pc:docMk/>
            <pc:sldMasterMk cId="1236527164" sldId="2147485275"/>
            <pc:sldLayoutMk cId="1342196419" sldId="2147485282"/>
          </pc:sldLayoutMkLst>
        </pc:sldLayoutChg>
        <pc:sldLayoutChg chg="del">
          <pc:chgData name="Jain, Puneet" userId="75cd3f4f-f229-4449-9d1d-578b6f6df20f" providerId="ADAL" clId="{BBCFC5BE-0E18-4894-ADA3-C0F599F40BFB}" dt="2025-12-02T22:30:39.669" v="706" actId="47"/>
          <pc:sldLayoutMkLst>
            <pc:docMk/>
            <pc:sldMasterMk cId="1236527164" sldId="2147485275"/>
            <pc:sldLayoutMk cId="3103088283" sldId="2147485283"/>
          </pc:sldLayoutMkLst>
        </pc:sldLayoutChg>
        <pc:sldLayoutChg chg="del">
          <pc:chgData name="Jain, Puneet" userId="75cd3f4f-f229-4449-9d1d-578b6f6df20f" providerId="ADAL" clId="{BBCFC5BE-0E18-4894-ADA3-C0F599F40BFB}" dt="2025-12-02T22:30:39.669" v="706" actId="47"/>
          <pc:sldLayoutMkLst>
            <pc:docMk/>
            <pc:sldMasterMk cId="1236527164" sldId="2147485275"/>
            <pc:sldLayoutMk cId="1466363520" sldId="2147485284"/>
          </pc:sldLayoutMkLst>
        </pc:sldLayoutChg>
        <pc:sldLayoutChg chg="del">
          <pc:chgData name="Jain, Puneet" userId="75cd3f4f-f229-4449-9d1d-578b6f6df20f" providerId="ADAL" clId="{BBCFC5BE-0E18-4894-ADA3-C0F599F40BFB}" dt="2025-12-02T22:30:39.669" v="706" actId="47"/>
          <pc:sldLayoutMkLst>
            <pc:docMk/>
            <pc:sldMasterMk cId="1236527164" sldId="2147485275"/>
            <pc:sldLayoutMk cId="290298052" sldId="2147485285"/>
          </pc:sldLayoutMkLst>
        </pc:sldLayoutChg>
        <pc:sldLayoutChg chg="del">
          <pc:chgData name="Jain, Puneet" userId="75cd3f4f-f229-4449-9d1d-578b6f6df20f" providerId="ADAL" clId="{BBCFC5BE-0E18-4894-ADA3-C0F599F40BFB}" dt="2025-12-02T22:30:39.669" v="706" actId="47"/>
          <pc:sldLayoutMkLst>
            <pc:docMk/>
            <pc:sldMasterMk cId="1236527164" sldId="2147485275"/>
            <pc:sldLayoutMk cId="544964017" sldId="2147485286"/>
          </pc:sldLayoutMkLst>
        </pc:sldLayoutChg>
        <pc:sldLayoutChg chg="del">
          <pc:chgData name="Jain, Puneet" userId="75cd3f4f-f229-4449-9d1d-578b6f6df20f" providerId="ADAL" clId="{BBCFC5BE-0E18-4894-ADA3-C0F599F40BFB}" dt="2025-12-02T22:30:39.669" v="706" actId="47"/>
          <pc:sldLayoutMkLst>
            <pc:docMk/>
            <pc:sldMasterMk cId="1236527164" sldId="2147485275"/>
            <pc:sldLayoutMk cId="24347853" sldId="2147485288"/>
          </pc:sldLayoutMkLst>
        </pc:sldLayoutChg>
        <pc:sldLayoutChg chg="del">
          <pc:chgData name="Jain, Puneet" userId="75cd3f4f-f229-4449-9d1d-578b6f6df20f" providerId="ADAL" clId="{BBCFC5BE-0E18-4894-ADA3-C0F599F40BFB}" dt="2025-12-02T22:30:39.669" v="706" actId="47"/>
          <pc:sldLayoutMkLst>
            <pc:docMk/>
            <pc:sldMasterMk cId="1236527164" sldId="2147485275"/>
            <pc:sldLayoutMk cId="1045364745" sldId="214748528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3860385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325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45111" y="6649224"/>
            <a:ext cx="98742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9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340824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>
                <a:ln w="0"/>
                <a:latin typeface="Calibri" panose="020F0502020204030204" pitchFamily="34" charset="0"/>
              </a:rPr>
              <a:t>SA#110 Meeting: 09 - 12 Dec 2025, Baltimore, USA</a:t>
            </a: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532" y="185690"/>
            <a:ext cx="1127012" cy="655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  <p:sldLayoutId id="2147485236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723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40" r:id="rId1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3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ran/TSG_RAN/TSGR_103/Docs/RP-240823.zip" TargetMode="External"/><Relationship Id="rId2" Type="http://schemas.openxmlformats.org/officeDocument/2006/relationships/hyperlink" Target="http://3gpp.org/ftp/tsg_sa/TSG_SA/TSGS_103_Maastricht_2024-03/Docs/SP-240458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887413" y="1810097"/>
            <a:ext cx="10148887" cy="2016101"/>
          </a:xfrm>
        </p:spPr>
        <p:txBody>
          <a:bodyPr/>
          <a:lstStyle/>
          <a:p>
            <a:pPr algn="ctr" eaLnBrk="1" hangingPunct="1"/>
            <a:r>
              <a:rPr lang="en-US" sz="6600" dirty="0"/>
              <a:t>Rel-21 timeline discussion plan</a:t>
            </a:r>
            <a:endParaRPr lang="en-GB" altLang="en-US" sz="6600" dirty="0"/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>
          <a:xfrm>
            <a:off x="2152650" y="4326673"/>
            <a:ext cx="7886700" cy="1182722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" altLang="en-US" sz="3200" dirty="0">
                <a:solidFill>
                  <a:schemeClr val="tx1"/>
                </a:solidFill>
              </a:rPr>
              <a:t>TSG Chairs</a:t>
            </a:r>
            <a:endParaRPr lang="en-GB" altLang="en-US" sz="3200" dirty="0">
              <a:solidFill>
                <a:schemeClr val="tx1"/>
              </a:solidFill>
            </a:endParaRPr>
          </a:p>
        </p:txBody>
      </p:sp>
      <p:sp>
        <p:nvSpPr>
          <p:cNvPr id="5124" name="Text Box 64"/>
          <p:cNvSpPr txBox="1">
            <a:spLocks noChangeArrowheads="1"/>
          </p:cNvSpPr>
          <p:nvPr/>
        </p:nvSpPr>
        <p:spPr bwMode="auto">
          <a:xfrm>
            <a:off x="598488" y="95250"/>
            <a:ext cx="182774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600" b="1" dirty="0">
                <a:latin typeface="Arial" panose="020B0604020202020204" pitchFamily="34" charset="0"/>
              </a:rPr>
              <a:t>SP-251587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600" b="1" dirty="0">
                <a:latin typeface="Arial" panose="020B0604020202020204" pitchFamily="34" charset="0"/>
              </a:rPr>
              <a:t>Agenda item: 5.5</a:t>
            </a:r>
            <a:endParaRPr lang="en-US" altLang="en-US" sz="1600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62216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730424" y="1962150"/>
            <a:ext cx="10515600" cy="4217662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sz="3600" dirty="0"/>
              <a:t>Following was endorsed at TSG#103 (ref </a:t>
            </a:r>
            <a:r>
              <a:rPr lang="en-US" sz="3600" dirty="0">
                <a:hlinkClick r:id="rId2"/>
              </a:rPr>
              <a:t>SP-240458</a:t>
            </a:r>
            <a:r>
              <a:rPr lang="en-US" sz="3600" dirty="0"/>
              <a:t>/</a:t>
            </a:r>
            <a:r>
              <a:rPr lang="en-US" sz="3600" dirty="0">
                <a:hlinkClick r:id="rId3"/>
              </a:rPr>
              <a:t>RP-240823</a:t>
            </a:r>
            <a:r>
              <a:rPr lang="en-US" sz="3600" dirty="0"/>
              <a:t>): </a:t>
            </a:r>
          </a:p>
          <a:p>
            <a:pPr marL="0" indent="0">
              <a:buNone/>
            </a:pPr>
            <a:endParaRPr lang="en-US" sz="3600" dirty="0"/>
          </a:p>
          <a:p>
            <a:pPr lvl="1" defTabSz="48895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3200" b="1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Rel-21 timeline is to be decided no later than June 2026</a:t>
            </a:r>
          </a:p>
          <a:p>
            <a:pPr marL="1085850" lvl="2" indent="-171450" defTabSz="48895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2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However, ASN.1/</a:t>
            </a:r>
            <a:r>
              <a:rPr lang="en-US" sz="2800" dirty="0" err="1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OpenAPI</a:t>
            </a:r>
            <a:r>
              <a:rPr lang="en-US" sz="2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rPr>
              <a:t> freeze date is no earlier than March 2029</a:t>
            </a:r>
            <a:endParaRPr lang="en-US" sz="4400" dirty="0"/>
          </a:p>
          <a:p>
            <a:pPr lvl="2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24484076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B02C6E-8E0C-CCA8-B913-6D8D214E94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70CE74C-C87A-854F-5766-A527673B18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Rel-21 timeline discussion plan</a:t>
            </a:r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8B5254F-7055-7AE0-EC14-6AB6CF4103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0424" y="1962149"/>
            <a:ext cx="10515600" cy="4394045"/>
          </a:xfrm>
          <a:noFill/>
        </p:spPr>
        <p:txBody>
          <a:bodyPr/>
          <a:lstStyle/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A joint session will be organized at TSG#111 (March 2026) for companies to share their views on Rel-21 timeline. The TSG Chairs will provide a joint input paper outlining the proposed Rel-21 timeline. </a:t>
            </a:r>
          </a:p>
          <a:p>
            <a:pPr marL="800100" lvl="1" indent="-342900"/>
            <a:r>
              <a:rPr lang="en-US" dirty="0"/>
              <a:t>Further details on joint session will be provided as part of TSG#111 meeting agenda. </a:t>
            </a:r>
          </a:p>
          <a:p>
            <a:pPr marL="800100" lvl="1" indent="-342900"/>
            <a:r>
              <a:rPr lang="en-US" dirty="0"/>
              <a:t>Some Rel-21 dates (e.g., Stage-1 Rel-21 freeze date) may be tentative agreed at TSG#111.</a:t>
            </a:r>
          </a:p>
          <a:p>
            <a:pPr marL="342900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n-US" dirty="0"/>
              <a:t>Final approval of the Rel-21 timeline is targeted for TSG#112 (June 2026).</a:t>
            </a:r>
          </a:p>
          <a:p>
            <a:pPr lvl="2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5585062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58290</TotalTime>
  <Words>149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1_Office Theme</vt:lpstr>
      <vt:lpstr>Rel-21 timeline discussion plan</vt:lpstr>
      <vt:lpstr>Background</vt:lpstr>
      <vt:lpstr>Rel-21 timeline discussion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Jain, Puneet</cp:lastModifiedBy>
  <cp:revision>1002</cp:revision>
  <dcterms:created xsi:type="dcterms:W3CDTF">2010-02-05T13:52:04Z</dcterms:created>
  <dcterms:modified xsi:type="dcterms:W3CDTF">2025-12-03T23:55:00Z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1682069997</vt:lpwstr>
  </property>
</Properties>
</file>