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0" d="100"/>
          <a:sy n="80" d="100"/>
        </p:scale>
        <p:origin x="60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FEE5E-0C94-40DB-A57F-D9AFCDAC43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EC7B58-5883-4BFA-B91F-EA8DFF647E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931E19-08D4-4133-A3FB-20EFC2892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03-Jun-25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B5102-138C-46E5-BA6A-AE0697A77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FB32E3-268B-4EE2-A4DA-C77C10C94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728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AB402-CE80-4371-9311-9B1F21D53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196060-514B-4C64-9846-8E90346BAC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868A00-6007-4E14-A0CB-79437F19E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03-Jun-25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76E92-4AAA-4B7A-8042-0B375948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5E8328-9EA5-4026-97E9-EE220FE14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869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E54B86-618E-4B7E-B055-8556E56352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41B883-EFF3-4538-9B84-A476058E15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401D49-12FF-4996-BFE9-94B3E9BB6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03-Jun-25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93D189-FEE6-44BC-ACA5-9CE48771C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9A2BC-E68A-427E-9BC7-E969353A0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388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B7732-FAC7-4258-BC11-CEF777B91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AD1CE-806D-449D-BB5D-3E30D38D1F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19168B-47C4-4CB7-864A-0E9251EA8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03-Jun-25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B53076-110E-40A2-8B58-81237D9F0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5CFD4E-E4C9-4520-AC41-B30C66021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486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C00C4-639E-430B-902A-9176EF5B5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045E0B-84CA-4B62-AB6C-49F893509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FABE4-1A7A-48DF-88D1-B15B95D71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03-Jun-25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31F9FA-C80E-4FF8-9518-CC78712EB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B17C2-7B47-4EB5-B4BD-A708D6B58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665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BF345-910B-40F2-96CB-C0132BD45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8585D1-3649-45FC-88D4-1496716F60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D638F2-208A-4576-98FC-FFF1F807DF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F4F807-2B2C-4AF9-8C64-8F53E7B01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03-Jun-25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4C5253-3CA3-406F-9984-291669C81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7A6EBF-3D5E-45E2-8517-0DA8540F3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25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E33E-F1FC-4DA6-B2B6-8D6BB078B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0C21A-EF82-4F8D-AE33-69542E426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E9FC1A-68BD-4FA3-95DC-028AA2185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D0F4C9-8B3F-4D75-9D0C-5D41C7A09B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41D7F7-E87B-4B08-B06D-B1F1AD974A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17FB46-9CA9-4CFF-A890-134782ECD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03-Jun-25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670629-0EF5-4929-BE0B-015BF0435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3B6C3C-A8D6-4012-842B-187784B75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585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27D8B-BAF4-480F-8B9D-249F0CD64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586FBD-CE8A-4E60-A64D-C7843B359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03-Jun-25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C33939-5B72-4F94-8595-31FD6817C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A54745-EB69-48C6-8C3B-5D0F044A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356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11F751-631A-4C7D-995F-5C8C2DC52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03-Jun-25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35A940-B1A7-4B30-9A14-A54EA6E72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193772-09A5-4116-B8C3-C5D27E61F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906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2EC77-A443-46AF-9FBD-884201D74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922CE-D039-4B85-A7D1-3521F8B6D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1CEE13-3C51-4B94-82AF-E2003CCE8C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49F990-E0ED-4CE0-AB71-E8B9B4C97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03-Jun-25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2E4A09-19E1-40B4-9816-F927F787A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A77FFD-7407-43AD-A0E8-D8F81DC92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085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BF3F-08FF-4117-BA41-268CF8E57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3EE882-9B02-4006-9886-388645809E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1EBCA7-4001-4458-8C0E-7997E0B8D0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69CAB-EBCC-409F-9F00-90B99A1B6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03-Jun-25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721F52-29C1-4857-8455-087C31554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F3E55-C463-4E46-9C7B-C6E238D0A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708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048013-D3F9-4F3A-8472-2290F752B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586342-FE35-4098-8DAB-B851B61AEF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D1E4FB-1A2A-4859-B218-9018C12687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C4D9D-178A-4C13-B6E5-847B29BB074B}" type="datetimeFigureOut">
              <a:rPr lang="en-US" smtClean="0"/>
              <a:t>03-Jun-25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84836-A474-41F7-9928-5EA07D5B03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4E597A-724A-4744-B102-AEDCCA62C6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541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009D7-DFB2-459D-A6A2-C89C535B6D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DE" dirty="0"/>
              <a:t>F</a:t>
            </a:r>
            <a:r>
              <a:rPr lang="en-US" dirty="0"/>
              <a:t>S</a:t>
            </a:r>
            <a:r>
              <a:rPr lang="en-DE" dirty="0"/>
              <a:t>_</a:t>
            </a:r>
            <a:r>
              <a:rPr lang="en-US" dirty="0"/>
              <a:t>A</a:t>
            </a:r>
            <a:r>
              <a:rPr lang="en-DE" dirty="0"/>
              <a:t>I</a:t>
            </a:r>
            <a:r>
              <a:rPr lang="en-US" dirty="0"/>
              <a:t>M</a:t>
            </a:r>
            <a:r>
              <a:rPr lang="en-DE" dirty="0"/>
              <a:t>L_</a:t>
            </a:r>
            <a:r>
              <a:rPr lang="en-US" dirty="0"/>
              <a:t>C</a:t>
            </a:r>
            <a:r>
              <a:rPr lang="en-DE" dirty="0"/>
              <a:t>A</a:t>
            </a:r>
            <a:r>
              <a:rPr lang="en-US" dirty="0"/>
              <a:t>L</a:t>
            </a:r>
            <a:r>
              <a:rPr lang="en-DE" dirty="0"/>
              <a:t> </a:t>
            </a:r>
            <a:r>
              <a:rPr lang="en-US" dirty="0"/>
              <a:t>W</a:t>
            </a:r>
            <a:r>
              <a:rPr lang="en-DE" dirty="0"/>
              <a:t>ay Forward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7713CC-5399-43A1-B25F-E389F2C03C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DE" dirty="0"/>
              <a:t>G</a:t>
            </a:r>
            <a:r>
              <a:rPr lang="en-US" dirty="0"/>
              <a:t>e</a:t>
            </a:r>
            <a:r>
              <a:rPr lang="en-DE" dirty="0"/>
              <a:t>o</a:t>
            </a:r>
            <a:r>
              <a:rPr lang="en-US" dirty="0"/>
              <a:t>r</a:t>
            </a:r>
            <a:r>
              <a:rPr lang="en-DE" dirty="0"/>
              <a:t>g </a:t>
            </a:r>
            <a:r>
              <a:rPr lang="en-US" dirty="0"/>
              <a:t>M</a:t>
            </a:r>
            <a:r>
              <a:rPr lang="en-DE" dirty="0"/>
              <a:t>a</a:t>
            </a:r>
            <a:r>
              <a:rPr lang="en-US" dirty="0"/>
              <a:t>y</a:t>
            </a:r>
            <a:r>
              <a:rPr lang="en-DE" dirty="0"/>
              <a:t>e</a:t>
            </a:r>
            <a:r>
              <a:rPr lang="en-US" dirty="0"/>
              <a:t>r</a:t>
            </a:r>
            <a:r>
              <a:rPr lang="en-DE" dirty="0"/>
              <a:t>, Huawei</a:t>
            </a:r>
            <a:endParaRPr lang="en-US" dirty="0"/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96B4F4E-3891-4F35-AB52-01A6B7CF9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537" y="299191"/>
            <a:ext cx="3156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600" b="1" dirty="0">
                <a:latin typeface="Arial "/>
              </a:rPr>
              <a:t>3GPP TSG SA Meeting #108</a:t>
            </a:r>
          </a:p>
          <a:p>
            <a:pPr eaLnBrk="1" hangingPunct="1">
              <a:defRPr/>
            </a:pPr>
            <a:r>
              <a:rPr lang="en-US" altLang="en-US" sz="1600" b="1" dirty="0">
                <a:latin typeface="Arial "/>
              </a:rPr>
              <a:t>Prague, CZ, 10-13 June 2025</a:t>
            </a:r>
            <a:endParaRPr lang="sv-SE" altLang="en-US" sz="1600" b="1" dirty="0">
              <a:latin typeface="Arial "/>
            </a:endParaRP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34DD2494-0DB8-4BF2-ADC1-D0841F786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735" y="591578"/>
            <a:ext cx="43958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fr-FR" altLang="en-US" sz="1600" b="1" dirty="0">
                <a:latin typeface="Arial "/>
              </a:rPr>
              <a:t>SP-250</a:t>
            </a:r>
            <a:r>
              <a:rPr lang="en-DE" altLang="en-US" sz="1600" b="1" dirty="0">
                <a:latin typeface="Arial "/>
              </a:rPr>
              <a:t>762</a:t>
            </a:r>
            <a:endParaRPr lang="sv-SE" altLang="en-US" sz="16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1230528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C280B-8FB2-4220-BE32-49B318A1A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P</a:t>
            </a:r>
            <a:r>
              <a:rPr lang="en-US" dirty="0"/>
              <a:t>r</a:t>
            </a:r>
            <a:r>
              <a:rPr lang="en-DE" dirty="0"/>
              <a:t>o</a:t>
            </a:r>
            <a:r>
              <a:rPr lang="en-US" dirty="0"/>
              <a:t>p</a:t>
            </a:r>
            <a:r>
              <a:rPr lang="en-DE" dirty="0"/>
              <a:t>o</a:t>
            </a:r>
            <a:r>
              <a:rPr lang="en-US" dirty="0"/>
              <a:t>s</a:t>
            </a:r>
            <a:r>
              <a:rPr lang="en-DE" dirty="0"/>
              <a:t>a</a:t>
            </a:r>
            <a:r>
              <a:rPr lang="en-US" dirty="0"/>
              <a:t>l</a:t>
            </a:r>
            <a:r>
              <a:rPr lang="en-DE" dirty="0"/>
              <a:t> </a:t>
            </a:r>
            <a:r>
              <a:rPr lang="en-US" dirty="0"/>
              <a:t>f</a:t>
            </a:r>
            <a:r>
              <a:rPr lang="en-DE" dirty="0"/>
              <a:t>o</a:t>
            </a:r>
            <a:r>
              <a:rPr lang="en-US" dirty="0"/>
              <a:t>r</a:t>
            </a:r>
            <a:r>
              <a:rPr lang="en-DE" dirty="0"/>
              <a:t> </a:t>
            </a:r>
            <a:r>
              <a:rPr lang="en-US" dirty="0"/>
              <a:t>W</a:t>
            </a:r>
            <a:r>
              <a:rPr lang="en-DE" dirty="0"/>
              <a:t>a</a:t>
            </a:r>
            <a:r>
              <a:rPr lang="en-US" dirty="0"/>
              <a:t>y</a:t>
            </a:r>
            <a:r>
              <a:rPr lang="en-DE" dirty="0"/>
              <a:t> </a:t>
            </a:r>
            <a:r>
              <a:rPr lang="en-US" dirty="0"/>
              <a:t>F</a:t>
            </a:r>
            <a:r>
              <a:rPr lang="en-DE" dirty="0"/>
              <a:t>o</a:t>
            </a:r>
            <a:r>
              <a:rPr lang="en-US" dirty="0"/>
              <a:t>r</a:t>
            </a:r>
            <a:r>
              <a:rPr lang="en-DE" dirty="0"/>
              <a:t>w</a:t>
            </a:r>
            <a:r>
              <a:rPr lang="en-US" dirty="0"/>
              <a:t>a</a:t>
            </a:r>
            <a:r>
              <a:rPr lang="en-DE" dirty="0"/>
              <a:t>r</a:t>
            </a:r>
            <a:r>
              <a:rPr lang="en-US" dirty="0"/>
              <a:t>d</a:t>
            </a:r>
            <a:r>
              <a:rPr lang="en-D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A68324-6468-44F0-AAC6-5FDC99524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96708" cy="4351338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Main goal</a:t>
            </a:r>
            <a:r>
              <a:rPr lang="en-DE" dirty="0"/>
              <a:t>: </a:t>
            </a:r>
            <a:r>
              <a:rPr lang="en-US" dirty="0"/>
              <a:t>focus on those things which either identify really existing (critical) problems or deliver tangible output, i.e. normative CRs.</a:t>
            </a:r>
            <a:endParaRPr lang="en-DE" dirty="0"/>
          </a:p>
          <a:p>
            <a:endParaRPr lang="en-US" dirty="0"/>
          </a:p>
          <a:p>
            <a:pPr lvl="0"/>
            <a:r>
              <a:rPr lang="en-US" dirty="0"/>
              <a:t>T</a:t>
            </a:r>
            <a:r>
              <a:rPr lang="en-DE" dirty="0"/>
              <a:t>R 22.850</a:t>
            </a:r>
          </a:p>
          <a:p>
            <a:pPr lvl="1"/>
            <a:r>
              <a:rPr lang="en-US" dirty="0"/>
              <a:t>R</a:t>
            </a:r>
            <a:r>
              <a:rPr lang="en-DE" dirty="0" err="1"/>
              <a:t>eplace</a:t>
            </a:r>
            <a:r>
              <a:rPr lang="en-DE" dirty="0"/>
              <a:t> “Activities Summary” text with references to the Release 18 and Release 19 Summary TRs (for R19 just put there editor’s notes, as the </a:t>
            </a:r>
            <a:r>
              <a:rPr lang="en-US" dirty="0"/>
              <a:t>T</a:t>
            </a:r>
            <a:r>
              <a:rPr lang="en-DE" dirty="0"/>
              <a:t>R </a:t>
            </a:r>
            <a:r>
              <a:rPr lang="en-US" dirty="0"/>
              <a:t>d</a:t>
            </a:r>
            <a:r>
              <a:rPr lang="en-DE" dirty="0"/>
              <a:t>o</a:t>
            </a:r>
            <a:r>
              <a:rPr lang="en-US" dirty="0"/>
              <a:t>e</a:t>
            </a:r>
            <a:r>
              <a:rPr lang="en-DE" dirty="0"/>
              <a:t>s</a:t>
            </a:r>
            <a:r>
              <a:rPr lang="en-US" dirty="0"/>
              <a:t>n</a:t>
            </a:r>
            <a:r>
              <a:rPr lang="en-DE" dirty="0"/>
              <a:t>’</a:t>
            </a:r>
            <a:r>
              <a:rPr lang="en-US" dirty="0"/>
              <a:t>t</a:t>
            </a:r>
            <a:r>
              <a:rPr lang="en-DE" dirty="0"/>
              <a:t> </a:t>
            </a:r>
            <a:r>
              <a:rPr lang="en-US" dirty="0"/>
              <a:t>e</a:t>
            </a:r>
            <a:r>
              <a:rPr lang="en-DE" dirty="0"/>
              <a:t>x</a:t>
            </a:r>
            <a:r>
              <a:rPr lang="en-US" dirty="0" err="1"/>
              <a:t>i</a:t>
            </a:r>
            <a:r>
              <a:rPr lang="en-DE" dirty="0"/>
              <a:t>s</a:t>
            </a:r>
            <a:r>
              <a:rPr lang="en-US" dirty="0"/>
              <a:t>t</a:t>
            </a:r>
            <a:r>
              <a:rPr lang="en-DE" dirty="0"/>
              <a:t> </a:t>
            </a:r>
            <a:r>
              <a:rPr lang="en-US" dirty="0"/>
              <a:t>y</a:t>
            </a:r>
            <a:r>
              <a:rPr lang="en-DE" dirty="0"/>
              <a:t>e</a:t>
            </a:r>
            <a:r>
              <a:rPr lang="en-US" dirty="0"/>
              <a:t>t</a:t>
            </a:r>
            <a:r>
              <a:rPr lang="en-DE" dirty="0"/>
              <a:t>)</a:t>
            </a:r>
          </a:p>
          <a:p>
            <a:pPr marL="0" lvl="0" indent="0">
              <a:buNone/>
            </a:pPr>
            <a:endParaRPr lang="en-DE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DE" dirty="0"/>
              <a:t>June </a:t>
            </a:r>
            <a:r>
              <a:rPr lang="en-DE" dirty="0" err="1"/>
              <a:t>plenar</a:t>
            </a:r>
            <a:r>
              <a:rPr lang="en-US" dirty="0"/>
              <a:t>y</a:t>
            </a:r>
            <a:r>
              <a:rPr lang="en-DE" dirty="0"/>
              <a:t>: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R</a:t>
            </a:r>
            <a:r>
              <a:rPr lang="en-DE" dirty="0"/>
              <a:t>e</a:t>
            </a:r>
            <a:r>
              <a:rPr lang="en-US" dirty="0"/>
              <a:t>g</a:t>
            </a:r>
            <a:r>
              <a:rPr lang="en-DE" dirty="0"/>
              <a:t>u</a:t>
            </a:r>
            <a:r>
              <a:rPr lang="en-US" dirty="0"/>
              <a:t>l</a:t>
            </a:r>
            <a:r>
              <a:rPr lang="en-DE" dirty="0"/>
              <a:t>a</a:t>
            </a:r>
            <a:r>
              <a:rPr lang="en-US" dirty="0"/>
              <a:t>r</a:t>
            </a:r>
            <a:r>
              <a:rPr lang="en-DE" dirty="0"/>
              <a:t> </a:t>
            </a:r>
            <a:r>
              <a:rPr lang="en-US" dirty="0"/>
              <a:t>C</a:t>
            </a:r>
            <a:r>
              <a:rPr lang="en-DE" dirty="0"/>
              <a:t>R</a:t>
            </a:r>
            <a:r>
              <a:rPr lang="en-US" dirty="0"/>
              <a:t>s</a:t>
            </a:r>
            <a:r>
              <a:rPr lang="en-DE" dirty="0"/>
              <a:t> </a:t>
            </a:r>
            <a:r>
              <a:rPr lang="en-US" dirty="0"/>
              <a:t>t</a:t>
            </a:r>
            <a:r>
              <a:rPr lang="en-DE" dirty="0"/>
              <a:t>o </a:t>
            </a:r>
            <a:r>
              <a:rPr lang="en-US" dirty="0"/>
              <a:t>u</a:t>
            </a:r>
            <a:r>
              <a:rPr lang="en-DE" dirty="0"/>
              <a:t>p</a:t>
            </a:r>
            <a:r>
              <a:rPr lang="en-US" dirty="0"/>
              <a:t>d</a:t>
            </a:r>
            <a:r>
              <a:rPr lang="en-DE" dirty="0"/>
              <a:t>a</a:t>
            </a:r>
            <a:r>
              <a:rPr lang="en-US" dirty="0"/>
              <a:t>t</a:t>
            </a:r>
            <a:r>
              <a:rPr lang="en-DE" dirty="0"/>
              <a:t>e </a:t>
            </a:r>
            <a:r>
              <a:rPr lang="en-US" dirty="0"/>
              <a:t>t</a:t>
            </a:r>
            <a:r>
              <a:rPr lang="en-DE" dirty="0"/>
              <a:t>h</a:t>
            </a:r>
            <a:r>
              <a:rPr lang="en-US" dirty="0"/>
              <a:t>e</a:t>
            </a:r>
            <a:r>
              <a:rPr lang="en-DE" dirty="0"/>
              <a:t> </a:t>
            </a:r>
            <a:r>
              <a:rPr lang="en-US" dirty="0"/>
              <a:t>T</a:t>
            </a:r>
            <a:r>
              <a:rPr lang="en-DE" dirty="0"/>
              <a:t>R </a:t>
            </a:r>
            <a:r>
              <a:rPr lang="en-US" dirty="0"/>
              <a:t>w</a:t>
            </a:r>
            <a:r>
              <a:rPr lang="en-DE" dirty="0" err="1"/>
              <a:t>i</a:t>
            </a:r>
            <a:r>
              <a:rPr lang="en-US" dirty="0"/>
              <a:t>t</a:t>
            </a:r>
            <a:r>
              <a:rPr lang="en-DE" dirty="0"/>
              <a:t>h </a:t>
            </a:r>
            <a:r>
              <a:rPr lang="en-US" dirty="0"/>
              <a:t>t</a:t>
            </a:r>
            <a:r>
              <a:rPr lang="en-DE" dirty="0"/>
              <a:t>h</a:t>
            </a:r>
            <a:r>
              <a:rPr lang="en-US" dirty="0"/>
              <a:t>e</a:t>
            </a:r>
            <a:r>
              <a:rPr lang="en-DE" dirty="0"/>
              <a:t> </a:t>
            </a:r>
            <a:r>
              <a:rPr lang="en-US" dirty="0"/>
              <a:t>m</a:t>
            </a:r>
            <a:r>
              <a:rPr lang="en-DE" dirty="0"/>
              <a:t>a</a:t>
            </a:r>
            <a:r>
              <a:rPr lang="en-US" dirty="0"/>
              <a:t>t</a:t>
            </a:r>
            <a:r>
              <a:rPr lang="en-DE" dirty="0"/>
              <a:t>e</a:t>
            </a:r>
            <a:r>
              <a:rPr lang="en-US" dirty="0"/>
              <a:t>r</a:t>
            </a:r>
            <a:r>
              <a:rPr lang="en-DE" dirty="0" err="1"/>
              <a:t>i</a:t>
            </a:r>
            <a:r>
              <a:rPr lang="en-US" dirty="0"/>
              <a:t>a</a:t>
            </a:r>
            <a:r>
              <a:rPr lang="en-DE" dirty="0"/>
              <a:t>l </a:t>
            </a:r>
            <a:r>
              <a:rPr lang="en-US" dirty="0"/>
              <a:t>f</a:t>
            </a:r>
            <a:r>
              <a:rPr lang="en-DE" dirty="0"/>
              <a:t>r</a:t>
            </a:r>
            <a:r>
              <a:rPr lang="en-US" dirty="0"/>
              <a:t>o</a:t>
            </a:r>
            <a:r>
              <a:rPr lang="en-DE" dirty="0"/>
              <a:t>m </a:t>
            </a:r>
            <a:r>
              <a:rPr lang="en-US" dirty="0"/>
              <a:t>t</a:t>
            </a:r>
            <a:r>
              <a:rPr lang="en-DE" dirty="0"/>
              <a:t>h</a:t>
            </a:r>
            <a:r>
              <a:rPr lang="en-US" dirty="0"/>
              <a:t>e</a:t>
            </a:r>
            <a:r>
              <a:rPr lang="en-DE" dirty="0"/>
              <a:t> </a:t>
            </a:r>
            <a:r>
              <a:rPr lang="en-US" dirty="0"/>
              <a:t>W</a:t>
            </a:r>
            <a:r>
              <a:rPr lang="en-DE" dirty="0"/>
              <a:t>G</a:t>
            </a:r>
            <a:r>
              <a:rPr lang="en-US" dirty="0"/>
              <a:t>s</a:t>
            </a:r>
            <a:endParaRPr lang="en-DE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DE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DE" dirty="0"/>
              <a:t>September plenary: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F</a:t>
            </a:r>
            <a:r>
              <a:rPr lang="en-DE" sz="2200" dirty="0" err="1"/>
              <a:t>urther</a:t>
            </a:r>
            <a:r>
              <a:rPr lang="en-DE" sz="2200" dirty="0"/>
              <a:t> </a:t>
            </a:r>
            <a:r>
              <a:rPr lang="en-US" sz="2200" dirty="0"/>
              <a:t>C</a:t>
            </a:r>
            <a:r>
              <a:rPr lang="en-DE" sz="2200" dirty="0"/>
              <a:t>R</a:t>
            </a:r>
            <a:r>
              <a:rPr lang="en-US" sz="2200" dirty="0"/>
              <a:t>s</a:t>
            </a:r>
            <a:r>
              <a:rPr lang="en-DE" sz="2200" dirty="0"/>
              <a:t> to update </a:t>
            </a:r>
            <a:r>
              <a:rPr lang="en-US" sz="2200" dirty="0"/>
              <a:t>w</a:t>
            </a:r>
            <a:r>
              <a:rPr lang="en-DE" sz="2200" dirty="0" err="1"/>
              <a:t>i</a:t>
            </a:r>
            <a:r>
              <a:rPr lang="en-US" sz="2200" dirty="0"/>
              <a:t>t</a:t>
            </a:r>
            <a:r>
              <a:rPr lang="en-DE" sz="2200" dirty="0"/>
              <a:t>h </a:t>
            </a:r>
            <a:r>
              <a:rPr lang="en-US" sz="2200" dirty="0"/>
              <a:t>r</a:t>
            </a:r>
            <a:r>
              <a:rPr lang="en-DE" sz="2200" dirty="0"/>
              <a:t>e</a:t>
            </a:r>
            <a:r>
              <a:rPr lang="en-US" sz="2200" dirty="0"/>
              <a:t>l</a:t>
            </a:r>
            <a:r>
              <a:rPr lang="en-DE" sz="2200" dirty="0"/>
              <a:t>a</a:t>
            </a:r>
            <a:r>
              <a:rPr lang="en-US" sz="2200" dirty="0"/>
              <a:t>t</a:t>
            </a:r>
            <a:r>
              <a:rPr lang="en-DE" sz="2200" dirty="0"/>
              <a:t>e</a:t>
            </a:r>
            <a:r>
              <a:rPr lang="en-US" sz="2200" dirty="0"/>
              <a:t>d</a:t>
            </a:r>
            <a:r>
              <a:rPr lang="en-DE" sz="2200" dirty="0"/>
              <a:t> </a:t>
            </a:r>
            <a:r>
              <a:rPr lang="en-US" sz="2200" dirty="0"/>
              <a:t>a</a:t>
            </a:r>
            <a:r>
              <a:rPr lang="en-DE" sz="2200" dirty="0"/>
              <a:t>c</a:t>
            </a:r>
            <a:r>
              <a:rPr lang="en-US" sz="2200" dirty="0"/>
              <a:t>t</a:t>
            </a:r>
            <a:r>
              <a:rPr lang="en-DE" sz="2200" dirty="0" err="1"/>
              <a:t>i</a:t>
            </a:r>
            <a:r>
              <a:rPr lang="en-US" sz="2200" dirty="0"/>
              <a:t>v</a:t>
            </a:r>
            <a:r>
              <a:rPr lang="en-DE" sz="2200" dirty="0" err="1"/>
              <a:t>i</a:t>
            </a:r>
            <a:r>
              <a:rPr lang="en-US" sz="2200" dirty="0"/>
              <a:t>t</a:t>
            </a:r>
            <a:r>
              <a:rPr lang="en-DE" sz="2200" dirty="0" err="1"/>
              <a:t>i</a:t>
            </a:r>
            <a:r>
              <a:rPr lang="en-US" sz="2200" dirty="0"/>
              <a:t>e</a:t>
            </a:r>
            <a:r>
              <a:rPr lang="en-DE" sz="2200" dirty="0"/>
              <a:t>s </a:t>
            </a:r>
            <a:r>
              <a:rPr lang="en-US" sz="2200" dirty="0" err="1"/>
              <a:t>i</a:t>
            </a:r>
            <a:r>
              <a:rPr lang="en-DE" sz="2200" dirty="0"/>
              <a:t>n </a:t>
            </a:r>
            <a:r>
              <a:rPr lang="en-US" sz="2200" dirty="0"/>
              <a:t>t</a:t>
            </a:r>
            <a:r>
              <a:rPr lang="en-DE" sz="2200" dirty="0"/>
              <a:t>h</a:t>
            </a:r>
            <a:r>
              <a:rPr lang="en-US" sz="2200" dirty="0"/>
              <a:t>e</a:t>
            </a:r>
            <a:r>
              <a:rPr lang="en-DE" sz="2200" dirty="0"/>
              <a:t> </a:t>
            </a:r>
            <a:r>
              <a:rPr lang="en-DE" sz="2200" dirty="0" err="1"/>
              <a:t>WGs</a:t>
            </a:r>
            <a:r>
              <a:rPr lang="en-DE" sz="2200" dirty="0"/>
              <a:t> will be approved on a case-by-case basis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DE" sz="2200" dirty="0"/>
              <a:t>Se</a:t>
            </a:r>
            <a:r>
              <a:rPr lang="en-US" sz="2200" dirty="0"/>
              <a:t>n</a:t>
            </a:r>
            <a:r>
              <a:rPr lang="en-DE" sz="2200" dirty="0"/>
              <a:t>d </a:t>
            </a:r>
            <a:r>
              <a:rPr lang="en-US" sz="2200" dirty="0"/>
              <a:t>T</a:t>
            </a:r>
            <a:r>
              <a:rPr lang="en-DE" sz="2200" dirty="0"/>
              <a:t>R 22.850 </a:t>
            </a:r>
            <a:r>
              <a:rPr lang="en-US" sz="2200" dirty="0"/>
              <a:t>f</a:t>
            </a:r>
            <a:r>
              <a:rPr lang="en-DE" sz="2200" dirty="0"/>
              <a:t>o</a:t>
            </a:r>
            <a:r>
              <a:rPr lang="en-US" sz="2200" dirty="0"/>
              <a:t>r</a:t>
            </a:r>
            <a:r>
              <a:rPr lang="en-DE" sz="2200" dirty="0"/>
              <a:t> </a:t>
            </a:r>
            <a:r>
              <a:rPr lang="en-US" sz="2200" dirty="0" err="1"/>
              <a:t>i</a:t>
            </a:r>
            <a:r>
              <a:rPr lang="en-DE" sz="2200" dirty="0"/>
              <a:t>n</a:t>
            </a:r>
            <a:r>
              <a:rPr lang="en-US" sz="2200" dirty="0"/>
              <a:t>f</a:t>
            </a:r>
            <a:r>
              <a:rPr lang="en-DE" sz="2200" dirty="0" err="1"/>
              <a:t>ormation</a:t>
            </a:r>
            <a:endParaRPr lang="en-DE" sz="2200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C</a:t>
            </a:r>
            <a:r>
              <a:rPr lang="en-DE" sz="2200" dirty="0" err="1"/>
              <a:t>reate</a:t>
            </a:r>
            <a:r>
              <a:rPr lang="en-DE" sz="2200" dirty="0"/>
              <a:t> CR against 3</a:t>
            </a:r>
            <a:r>
              <a:rPr lang="en-US" sz="2200" dirty="0"/>
              <a:t>G</a:t>
            </a:r>
            <a:r>
              <a:rPr lang="en-DE" sz="2200" dirty="0"/>
              <a:t>P</a:t>
            </a:r>
            <a:r>
              <a:rPr lang="en-US" sz="2200" dirty="0"/>
              <a:t>P</a:t>
            </a:r>
            <a:r>
              <a:rPr lang="en-DE" sz="2200" dirty="0"/>
              <a:t> </a:t>
            </a:r>
            <a:r>
              <a:rPr lang="en-US" sz="2200" dirty="0"/>
              <a:t>v</a:t>
            </a:r>
            <a:r>
              <a:rPr lang="en-DE" sz="2200" dirty="0"/>
              <a:t>o</a:t>
            </a:r>
            <a:r>
              <a:rPr lang="en-US" sz="2200" dirty="0"/>
              <a:t>c</a:t>
            </a:r>
            <a:r>
              <a:rPr lang="en-DE" sz="2200" dirty="0"/>
              <a:t>a</a:t>
            </a:r>
            <a:r>
              <a:rPr lang="en-US" sz="2200" dirty="0"/>
              <a:t>b</a:t>
            </a:r>
            <a:r>
              <a:rPr lang="en-DE" sz="2200" dirty="0"/>
              <a:t>u</a:t>
            </a:r>
            <a:r>
              <a:rPr lang="en-US" sz="2200" dirty="0"/>
              <a:t>l</a:t>
            </a:r>
            <a:r>
              <a:rPr lang="en-DE" sz="2200" dirty="0"/>
              <a:t>a</a:t>
            </a:r>
            <a:r>
              <a:rPr lang="en-US" sz="2200" dirty="0"/>
              <a:t>r</a:t>
            </a:r>
            <a:r>
              <a:rPr lang="en-DE" sz="2200" dirty="0"/>
              <a:t>y TS 21.905, </a:t>
            </a:r>
            <a:r>
              <a:rPr lang="en-US" sz="2200" dirty="0"/>
              <a:t>a</a:t>
            </a:r>
            <a:r>
              <a:rPr lang="en-DE" sz="2200" dirty="0"/>
              <a:t>d</a:t>
            </a:r>
            <a:r>
              <a:rPr lang="en-US" sz="2200" dirty="0"/>
              <a:t>d</a:t>
            </a:r>
            <a:r>
              <a:rPr lang="en-DE" sz="2200" dirty="0" err="1"/>
              <a:t>i</a:t>
            </a:r>
            <a:r>
              <a:rPr lang="en-US" sz="2200" dirty="0"/>
              <a:t>n</a:t>
            </a:r>
            <a:r>
              <a:rPr lang="en-DE" sz="2200" dirty="0"/>
              <a:t>g </a:t>
            </a:r>
            <a:r>
              <a:rPr lang="en-US" sz="2200" dirty="0"/>
              <a:t>t</a:t>
            </a:r>
            <a:r>
              <a:rPr lang="en-DE" sz="2200" dirty="0"/>
              <a:t>h</a:t>
            </a:r>
            <a:r>
              <a:rPr lang="en-US" sz="2200" dirty="0"/>
              <a:t>e</a:t>
            </a:r>
            <a:r>
              <a:rPr lang="en-DE" sz="2200" dirty="0"/>
              <a:t> </a:t>
            </a:r>
            <a:r>
              <a:rPr lang="en-US" sz="2200" dirty="0"/>
              <a:t>n</a:t>
            </a:r>
            <a:r>
              <a:rPr lang="en-DE" sz="2200" dirty="0"/>
              <a:t>e</a:t>
            </a:r>
            <a:r>
              <a:rPr lang="en-US" sz="2200" dirty="0"/>
              <a:t>w</a:t>
            </a:r>
            <a:r>
              <a:rPr lang="en-DE" sz="2200" dirty="0"/>
              <a:t> </a:t>
            </a:r>
            <a:r>
              <a:rPr lang="en-US" sz="2200" dirty="0"/>
              <a:t>c</a:t>
            </a:r>
            <a:r>
              <a:rPr lang="en-DE" sz="2200" dirty="0"/>
              <a:t>o</a:t>
            </a:r>
            <a:r>
              <a:rPr lang="en-US" sz="2200" dirty="0"/>
              <a:t>m</a:t>
            </a:r>
            <a:r>
              <a:rPr lang="en-DE" sz="2200" dirty="0"/>
              <a:t>b</a:t>
            </a:r>
            <a:r>
              <a:rPr lang="en-US" sz="2200" dirty="0" err="1"/>
              <a:t>i</a:t>
            </a:r>
            <a:r>
              <a:rPr lang="en-DE" sz="2200" dirty="0"/>
              <a:t>n</a:t>
            </a:r>
            <a:r>
              <a:rPr lang="en-US" sz="2200" dirty="0"/>
              <a:t>e</a:t>
            </a:r>
            <a:r>
              <a:rPr lang="en-DE" sz="2200" dirty="0"/>
              <a:t>d </a:t>
            </a:r>
            <a:r>
              <a:rPr lang="en-US" sz="2200" dirty="0"/>
              <a:t>T</a:t>
            </a:r>
            <a:r>
              <a:rPr lang="en-DE" sz="2200" dirty="0"/>
              <a:t>e</a:t>
            </a:r>
            <a:r>
              <a:rPr lang="en-US" sz="2200" dirty="0"/>
              <a:t>r</a:t>
            </a:r>
            <a:r>
              <a:rPr lang="en-DE" sz="2200" dirty="0"/>
              <a:t>m</a:t>
            </a:r>
            <a:r>
              <a:rPr lang="en-US" sz="2200" dirty="0" err="1"/>
              <a:t>i</a:t>
            </a:r>
            <a:r>
              <a:rPr lang="en-DE" sz="2200" dirty="0"/>
              <a:t>n</a:t>
            </a:r>
            <a:r>
              <a:rPr lang="en-US" sz="2200" dirty="0"/>
              <a:t>o</a:t>
            </a:r>
            <a:r>
              <a:rPr lang="en-DE" sz="2200" dirty="0"/>
              <a:t>l</a:t>
            </a:r>
            <a:r>
              <a:rPr lang="en-US" sz="2200" dirty="0"/>
              <a:t>o</a:t>
            </a:r>
            <a:r>
              <a:rPr lang="en-DE" sz="2200" dirty="0"/>
              <a:t>g</a:t>
            </a:r>
            <a:r>
              <a:rPr lang="en-US" sz="2200" dirty="0"/>
              <a:t>y</a:t>
            </a:r>
            <a:r>
              <a:rPr lang="en-DE" sz="2200" dirty="0"/>
              <a:t> </a:t>
            </a:r>
            <a:r>
              <a:rPr lang="en-US" sz="2200" dirty="0"/>
              <a:t>f</a:t>
            </a:r>
            <a:r>
              <a:rPr lang="en-DE" sz="2200" dirty="0"/>
              <a:t>r</a:t>
            </a:r>
            <a:r>
              <a:rPr lang="en-US" sz="2200" dirty="0"/>
              <a:t>o</a:t>
            </a:r>
            <a:r>
              <a:rPr lang="en-DE" sz="2200" dirty="0"/>
              <a:t>m TR 22.850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DE" sz="2200" dirty="0"/>
              <a:t>Send </a:t>
            </a:r>
            <a:r>
              <a:rPr lang="en-US" sz="2200" dirty="0"/>
              <a:t>t</a:t>
            </a:r>
            <a:r>
              <a:rPr lang="en-DE" sz="2200" dirty="0"/>
              <a:t>o </a:t>
            </a:r>
            <a:r>
              <a:rPr lang="en-US" sz="2200" dirty="0"/>
              <a:t>W</a:t>
            </a:r>
            <a:r>
              <a:rPr lang="en-DE" sz="2200" dirty="0"/>
              <a:t>Gs: TR and CR against TS 21.905 </a:t>
            </a:r>
            <a:r>
              <a:rPr lang="en-US" sz="2200" dirty="0"/>
              <a:t>f</a:t>
            </a:r>
            <a:r>
              <a:rPr lang="en-DE" sz="2200" dirty="0"/>
              <a:t>or comments / consideration of suggested changes to terminology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DE" sz="272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DE" sz="2720" dirty="0"/>
              <a:t>December plenary: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F</a:t>
            </a:r>
            <a:r>
              <a:rPr lang="en-DE" sz="2200" dirty="0" err="1"/>
              <a:t>inal</a:t>
            </a:r>
            <a:r>
              <a:rPr lang="en-US" sz="2200" dirty="0" err="1"/>
              <a:t>i</a:t>
            </a:r>
            <a:r>
              <a:rPr lang="en-DE" sz="2200" dirty="0"/>
              <a:t>z</a:t>
            </a:r>
            <a:r>
              <a:rPr lang="en-US" sz="2200" dirty="0"/>
              <a:t>e</a:t>
            </a:r>
            <a:r>
              <a:rPr lang="en-DE" sz="2200" dirty="0"/>
              <a:t> </a:t>
            </a:r>
            <a:r>
              <a:rPr lang="en-US" sz="2200" dirty="0"/>
              <a:t>T</a:t>
            </a:r>
            <a:r>
              <a:rPr lang="en-DE" sz="2200" dirty="0"/>
              <a:t>R 22.850 </a:t>
            </a:r>
            <a:r>
              <a:rPr lang="en-US" sz="2200" dirty="0"/>
              <a:t>a</a:t>
            </a:r>
            <a:r>
              <a:rPr lang="en-DE" sz="2200" dirty="0" err="1"/>
              <a:t>nd</a:t>
            </a:r>
            <a:r>
              <a:rPr lang="en-DE" sz="2200" dirty="0"/>
              <a:t> CR to TS 21.905 with input from </a:t>
            </a:r>
            <a:r>
              <a:rPr lang="en-DE" sz="2200" dirty="0" err="1"/>
              <a:t>WGs</a:t>
            </a:r>
            <a:endParaRPr lang="en-DE" sz="2200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S</a:t>
            </a:r>
            <a:r>
              <a:rPr lang="en-DE" sz="2200" dirty="0"/>
              <a:t>end TR  22.850 and 21.950 CR for approval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69565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359</Words>
  <Application>Microsoft Office PowerPoint</Application>
  <PresentationFormat>Widescreen</PresentationFormat>
  <Paragraphs>23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Calibri Light</vt:lpstr>
      <vt:lpstr>Office Theme</vt:lpstr>
      <vt:lpstr>FS_AIML_CAL Way Forward</vt:lpstr>
      <vt:lpstr>Proposal for Way Forward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FS_AIML_CAL Way Forward</dc:title>
  <dc:creator>Georg Mayer</dc:creator>
  <cp:lastModifiedBy>Georg Mayer</cp:lastModifiedBy>
  <cp:revision>3</cp:revision>
  <dcterms:created xsi:type="dcterms:W3CDTF">2025-05-27T11:19:10Z</dcterms:created>
  <dcterms:modified xsi:type="dcterms:W3CDTF">2025-06-03T21:02:19Z</dcterms:modified>
</cp:coreProperties>
</file>