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8"/>
  </p:handoutMasterIdLst>
  <p:sldIdLst>
    <p:sldId id="6645202" r:id="rId4"/>
    <p:sldId id="6645235" r:id="rId6"/>
    <p:sldId id="6645224" r:id="rId7"/>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79"/>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69015" cy="127635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Discussion on Simplifying the Band Combination Tracking Mechanism</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China Telecom</a:t>
            </a:r>
            <a:endParaRPr lang="en-US" altLang="zh-CN"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sz="2400" kern="0" noProof="0" dirty="0">
                <a:ln>
                  <a:noFill/>
                </a:ln>
                <a:effectLst/>
                <a:uLnTx/>
                <a:uFillTx/>
                <a:sym typeface="+mn-ea"/>
              </a:rPr>
              <a:t>                                                           </a:t>
            </a:r>
            <a:r>
              <a:rPr lang="en-US" altLang="zh-CN" sz="2400" b="1" noProof="0" dirty="0">
                <a:ln>
                  <a:noFill/>
                </a:ln>
                <a:effectLst/>
                <a:uLnTx/>
                <a:uFillTx/>
                <a:sym typeface="+mn-ea"/>
              </a:rPr>
              <a:t>R5-256081</a:t>
            </a:r>
            <a:r>
              <a:rPr lang="en-AU" altLang="en-US" sz="2400" b="1" noProof="0" dirty="0">
                <a:ln>
                  <a:noFill/>
                </a:ln>
                <a:effectLst/>
                <a:highlight>
                  <a:srgbClr val="FFFF00"/>
                </a:highlight>
                <a:uLnTx/>
                <a:uFillTx/>
                <a:sym typeface="+mn-ea"/>
              </a:rPr>
              <a:t>r1</a:t>
            </a:r>
            <a:endParaRPr lang="en-AU" altLang="en-US"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dirty="0">
                <a:solidFill>
                  <a:srgbClr val="0B85CF"/>
                </a:solidFill>
                <a:latin typeface="Arial" panose="020B0604020202020204" pitchFamily="34" charset="0"/>
                <a:cs typeface="Arial" panose="020B0604020202020204" pitchFamily="34" charset="0"/>
              </a:rPr>
              <a:t>Simplify the band combination tracking mechanism</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91135" y="909320"/>
            <a:ext cx="11934825" cy="5704840"/>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Some band combinations show different status in PRD21 compared to the</a:t>
            </a:r>
            <a:r>
              <a:rPr kumimoji="0" lang="en-US" altLang="zh-CN" sz="2000" kern="1200" cap="none" spc="0" normalizeH="0" baseline="0" noProof="0" dirty="0">
                <a:solidFill>
                  <a:schemeClr val="tx1"/>
                </a:solidFill>
                <a:highlight>
                  <a:srgbClr val="FFFF00"/>
                </a:highlight>
                <a:ea typeface="宋体" panose="02010600030101010101" pitchFamily="2" charset="-122"/>
                <a:cs typeface="Arial" panose="020B0604020202020204" pitchFamily="34" charset="0"/>
              </a:rPr>
              <a:t> </a:t>
            </a:r>
            <a:r>
              <a:rPr kumimoji="0" lang="en-AU" altLang="en-US" sz="2000" kern="1200" cap="none" spc="0" normalizeH="0" baseline="0" noProof="0" dirty="0">
                <a:solidFill>
                  <a:schemeClr val="tx1"/>
                </a:solidFill>
                <a:highlight>
                  <a:srgbClr val="FFFF00"/>
                </a:highlight>
                <a:ea typeface="宋体" panose="02010600030101010101" pitchFamily="2" charset="-122"/>
                <a:cs typeface="Arial" panose="020B0604020202020204" pitchFamily="34" charset="0"/>
              </a:rPr>
              <a:t>feature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specific</a:t>
            </a:r>
            <a:r>
              <a:rPr lang="en-AU" altLang="en-US" sz="2000" noProof="0" dirty="0">
                <a:solidFill>
                  <a:schemeClr val="tx1"/>
                </a:solidFill>
                <a:highlight>
                  <a:srgbClr val="FFFF00"/>
                </a:highlight>
                <a:cs typeface="Arial" panose="020B0604020202020204" pitchFamily="34" charset="0"/>
                <a:sym typeface="+mn-ea"/>
              </a:rPr>
              <a:t>/high power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WIs. This likely occurred because the WI rapporteur was not copied on the PRD21 band combination assignment emails and fail to follow the band combinations status updates based on post meeting PRD21 CDS.</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 These inconsistencies impose an unnecessary burden on WI rapporteurs, forcing them to spend extra effort cross-checking and updating the status of each combination in WP by referring to PRD21 list.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3:  </a:t>
            </a:r>
            <a:r>
              <a:rPr lang="en-US" altLang="zh-CN" sz="2000" noProof="0" dirty="0">
                <a:solidFill>
                  <a:schemeClr val="tx1"/>
                </a:solidFill>
                <a:cs typeface="Arial" panose="020B0604020202020204" pitchFamily="34" charset="0"/>
                <a:sym typeface="+mn-ea"/>
              </a:rPr>
              <a:t> The PRD21 list was designed precisely to alleviate this burden, so that</a:t>
            </a:r>
            <a:r>
              <a:rPr lang="en-US" altLang="zh-CN" sz="2000" noProof="0" dirty="0">
                <a:solidFill>
                  <a:schemeClr val="tx1"/>
                </a:solidFill>
                <a:highlight>
                  <a:srgbClr val="FFFF00"/>
                </a:highlight>
                <a:cs typeface="Arial" panose="020B0604020202020204" pitchFamily="34" charset="0"/>
                <a:sym typeface="+mn-ea"/>
              </a:rPr>
              <a:t> </a:t>
            </a:r>
            <a:r>
              <a:rPr lang="en-AU" altLang="en-US" sz="2000" noProof="0" dirty="0">
                <a:solidFill>
                  <a:schemeClr val="tx1"/>
                </a:solidFill>
                <a:highlight>
                  <a:srgbClr val="FFFF00"/>
                </a:highlight>
                <a:cs typeface="Arial" panose="020B0604020202020204" pitchFamily="34" charset="0"/>
                <a:sym typeface="+mn-ea"/>
              </a:rPr>
              <a:t>feature specific</a:t>
            </a:r>
            <a:r>
              <a:rPr lang="en-AU" altLang="en-US" sz="2000" noProof="0" dirty="0">
                <a:solidFill>
                  <a:schemeClr val="tx1"/>
                </a:solidFill>
                <a:highlight>
                  <a:srgbClr val="FFFF00"/>
                </a:highlight>
                <a:cs typeface="Arial" panose="020B0604020202020204" pitchFamily="34" charset="0"/>
                <a:sym typeface="+mn-ea"/>
              </a:rPr>
              <a:t>/high power</a:t>
            </a:r>
            <a:r>
              <a:rPr lang="en-AU" altLang="en-US" sz="20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WI rapporteurs do not need to maintain a separate, complete record of all RAN4-completed band combinations.</a:t>
            </a:r>
            <a:endParaRPr lang="en-US" altLang="zh-CN" sz="20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 To resolve the inconsistency between PRD21 and </a:t>
            </a:r>
            <a:r>
              <a:rPr lang="en-AU" altLang="en-US" sz="2000" noProof="0" dirty="0">
                <a:solidFill>
                  <a:schemeClr val="tx1"/>
                </a:solidFill>
                <a:highlight>
                  <a:srgbClr val="FFFF00"/>
                </a:highlight>
                <a:cs typeface="Arial" panose="020B0604020202020204" pitchFamily="34" charset="0"/>
                <a:sym typeface="+mn-ea"/>
              </a:rPr>
              <a:t>feature </a:t>
            </a:r>
            <a:r>
              <a:rPr lang="en-US" altLang="zh-CN" sz="2000" noProof="0" dirty="0">
                <a:solidFill>
                  <a:schemeClr val="tx1"/>
                </a:solidFill>
                <a:cs typeface="Arial" panose="020B0604020202020204" pitchFamily="34" charset="0"/>
                <a:sym typeface="+mn-ea"/>
              </a:rPr>
              <a:t>speficifc</a:t>
            </a:r>
            <a:r>
              <a:rPr lang="en-AU" altLang="en-US" sz="2000" noProof="0" dirty="0">
                <a:solidFill>
                  <a:schemeClr val="tx1"/>
                </a:solidFill>
                <a:highlight>
                  <a:srgbClr val="FFFF00"/>
                </a:highlight>
                <a:cs typeface="Arial" panose="020B0604020202020204" pitchFamily="34" charset="0"/>
                <a:sym typeface="+mn-ea"/>
              </a:rPr>
              <a:t>/high power</a:t>
            </a:r>
            <a:r>
              <a:rPr lang="en-US" altLang="zh-CN" sz="2000" noProof="0" dirty="0">
                <a:solidFill>
                  <a:schemeClr val="tx1"/>
                </a:solidFill>
                <a:cs typeface="Arial" panose="020B0604020202020204" pitchFamily="34" charset="0"/>
                <a:sym typeface="+mn-ea"/>
              </a:rPr>
              <a:t> WI</a:t>
            </a:r>
            <a:r>
              <a:rPr lang="en-AU" altLang="en-US" sz="2000" noProof="0" dirty="0">
                <a:solidFill>
                  <a:schemeClr val="tx1"/>
                </a:solidFill>
                <a:highlight>
                  <a:srgbClr val="FFFF00"/>
                </a:highlight>
                <a:cs typeface="Arial" panose="020B0604020202020204" pitchFamily="34" charset="0"/>
                <a:sym typeface="+mn-ea"/>
              </a:rPr>
              <a:t>s</a:t>
            </a:r>
            <a:r>
              <a:rPr lang="en-US" altLang="zh-CN" sz="2000" noProof="0" dirty="0">
                <a:solidFill>
                  <a:schemeClr val="tx1"/>
                </a:solidFill>
                <a:cs typeface="Arial" panose="020B0604020202020204" pitchFamily="34" charset="0"/>
                <a:sym typeface="+mn-ea"/>
              </a:rPr>
              <a:t>, it is proposed that </a:t>
            </a:r>
            <a:r>
              <a:rPr lang="en-AU" altLang="en-US" sz="2000" noProof="0" dirty="0">
                <a:solidFill>
                  <a:schemeClr val="tx1"/>
                </a:solidFill>
                <a:highlight>
                  <a:srgbClr val="FFFF00"/>
                </a:highlight>
                <a:cs typeface="Arial" panose="020B0604020202020204" pitchFamily="34" charset="0"/>
                <a:sym typeface="+mn-ea"/>
              </a:rPr>
              <a:t>feature </a:t>
            </a:r>
            <a:r>
              <a:rPr lang="en-US" altLang="zh-CN" sz="2000" noProof="0" dirty="0">
                <a:solidFill>
                  <a:schemeClr val="tx1"/>
                </a:solidFill>
                <a:highlight>
                  <a:srgbClr val="FFFF00"/>
                </a:highlight>
                <a:cs typeface="Arial" panose="020B0604020202020204" pitchFamily="34" charset="0"/>
                <a:sym typeface="+mn-ea"/>
              </a:rPr>
              <a:t>speficifc</a:t>
            </a:r>
            <a:r>
              <a:rPr lang="en-AU" altLang="en-US" sz="2000" noProof="0" dirty="0">
                <a:solidFill>
                  <a:schemeClr val="tx1"/>
                </a:solidFill>
                <a:highlight>
                  <a:srgbClr val="FFFF00"/>
                </a:highlight>
                <a:cs typeface="Arial" panose="020B0604020202020204" pitchFamily="34" charset="0"/>
                <a:sym typeface="+mn-ea"/>
              </a:rPr>
              <a:t>/high power</a:t>
            </a:r>
            <a:r>
              <a:rPr lang="en-US" altLang="zh-CN" sz="2000" noProof="0" dirty="0">
                <a:solidFill>
                  <a:schemeClr val="tx1"/>
                </a:solidFill>
                <a:highlight>
                  <a:srgbClr val="FFFF00"/>
                </a:highlight>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WIs only track test case completion level rather than band combinations completion status.  All band combinations related to the </a:t>
            </a:r>
            <a:r>
              <a:rPr lang="en-AU" altLang="en-US" sz="2000" noProof="0" dirty="0">
                <a:solidFill>
                  <a:schemeClr val="tx1"/>
                </a:solidFill>
                <a:highlight>
                  <a:srgbClr val="FFFF00"/>
                </a:highlight>
                <a:cs typeface="Arial" panose="020B0604020202020204" pitchFamily="34" charset="0"/>
                <a:sym typeface="+mn-ea"/>
              </a:rPr>
              <a:t>feature </a:t>
            </a:r>
            <a:r>
              <a:rPr lang="en-US" altLang="zh-CN" sz="2000" noProof="0" dirty="0">
                <a:solidFill>
                  <a:schemeClr val="tx1"/>
                </a:solidFill>
                <a:cs typeface="Arial" panose="020B0604020202020204" pitchFamily="34" charset="0"/>
                <a:sym typeface="+mn-ea"/>
              </a:rPr>
              <a:t>specific</a:t>
            </a:r>
            <a:r>
              <a:rPr lang="en-AU" altLang="en-US" sz="2000" noProof="0" dirty="0">
                <a:solidFill>
                  <a:schemeClr val="tx1"/>
                </a:solidFill>
                <a:highlight>
                  <a:srgbClr val="FFFF00"/>
                </a:highlight>
                <a:cs typeface="Arial" panose="020B0604020202020204" pitchFamily="34" charset="0"/>
                <a:sym typeface="+mn-ea"/>
              </a:rPr>
              <a:t>/high power</a:t>
            </a:r>
            <a:r>
              <a:rPr lang="en-US" altLang="zh-CN" sz="2000" noProof="0" dirty="0">
                <a:solidFill>
                  <a:schemeClr val="tx1"/>
                </a:solidFill>
                <a:cs typeface="Arial" panose="020B0604020202020204" pitchFamily="34" charset="0"/>
                <a:sym typeface="+mn-ea"/>
              </a:rPr>
              <a:t> WIs can be put into PRD21 list to trace.</a:t>
            </a:r>
            <a:endParaRPr lang="en-US" altLang="zh-CN" sz="20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1393</Words>
  <Application>WPS 演示</Application>
  <PresentationFormat>宽屏</PresentationFormat>
  <Paragraphs>24</Paragraphs>
  <Slides>3</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vt:i4>
      </vt:variant>
    </vt:vector>
  </HeadingPairs>
  <TitlesOfParts>
    <vt:vector size="16"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Discussion on Simplifying the Band Combination Tracking Mechanism</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Luyang Zhao-CMCC</cp:lastModifiedBy>
  <cp:revision>5599</cp:revision>
  <cp:lastPrinted>2020-09-04T06:35:00Z</cp:lastPrinted>
  <dcterms:created xsi:type="dcterms:W3CDTF">2017-04-04T12:46:00Z</dcterms:created>
  <dcterms:modified xsi:type="dcterms:W3CDTF">2025-11-13T09:29:09Z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40FBEAEE23EA4D669BB035E0DE9ECE12</vt:lpwstr>
  </property>
</Properties>
</file>