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55" r:id="rId3"/>
    <p:sldId id="358" r:id="rId4"/>
    <p:sldId id="359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44" d="100"/>
          <a:sy n="44" d="100"/>
        </p:scale>
        <p:origin x="852" y="32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6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6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17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8/14/2025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Simplification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test frequencies for inter-band EN-DC band combinations with more than three bands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#108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R5-254310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Bengaluru</a:t>
            </a:r>
            <a:r>
              <a:rPr lang="en-GB" altLang="zh-CN" sz="2400" b="1" dirty="0" smtClean="0"/>
              <a:t>, India, August </a:t>
            </a:r>
            <a:r>
              <a:rPr lang="en-US" altLang="zh-CN" sz="2400" b="1" dirty="0" smtClean="0"/>
              <a:t>25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29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test frequencies for inter-band EN-DC band combinations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41851"/>
            <a:ext cx="11889740" cy="3477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TS 38.508-1, test frequencies are specified for bands and band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combinations.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For inter-band EN-DC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configurations,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the following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guidelines apply:</a:t>
            </a:r>
            <a:endParaRPr lang="en-GB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E-UTRA band and E-UTRA CA configurations, test frequencies as specified in TS </a:t>
            </a:r>
            <a:r>
              <a:rPr lang="en-GB" altLang="zh-CN" sz="2000" dirty="0" smtClean="0">
                <a:latin typeface="+mn-lt"/>
              </a:rPr>
              <a:t>36.508, </a:t>
            </a:r>
            <a:r>
              <a:rPr lang="en-GB" altLang="zh-CN" sz="2000" dirty="0">
                <a:latin typeface="+mn-lt"/>
              </a:rPr>
              <a:t>clause 4.3.1 are used</a:t>
            </a:r>
            <a:r>
              <a:rPr lang="en-GB" altLang="zh-CN" sz="200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NR band and NR CA configurations, test frequencies as specified in clause 4.3.1.1 are used</a:t>
            </a:r>
            <a:r>
              <a:rPr lang="en-GB" altLang="zh-CN" sz="200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EN-DC inter-band configuration that includes an EN-DC contiguous </a:t>
            </a:r>
            <a:r>
              <a:rPr lang="en-GB" altLang="zh-CN" sz="2000" dirty="0" smtClean="0">
                <a:latin typeface="+mn-lt"/>
              </a:rPr>
              <a:t>configuration, </a:t>
            </a:r>
            <a:r>
              <a:rPr lang="en-GB" altLang="zh-CN" sz="2000" dirty="0">
                <a:latin typeface="+mn-lt"/>
              </a:rPr>
              <a:t>the EN-DC contiguous configuration is listed in the NR configuration column and the test frequencies as specified in clause 4.3.1.4.2 are used</a:t>
            </a:r>
            <a:r>
              <a:rPr lang="en-GB" altLang="zh-CN" sz="200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secondary NR band in inter-band signalling test cases, the band selected is based on the subset of NR bands supported within the EN-DC configurations specified in Table 4.3.1.4.1.2-1 for NR FR1</a:t>
            </a:r>
            <a:r>
              <a:rPr lang="en-GB" altLang="zh-CN" sz="2000" dirty="0" smtClean="0">
                <a:latin typeface="+mn-lt"/>
              </a:rPr>
              <a:t>.</a:t>
            </a: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713" y="4313673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The following templates are applied to test frequencies for inter-band EN-DC band combinations, take three bands  combination as an example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:</a:t>
            </a:r>
            <a:endParaRPr lang="en-GB" altLang="zh-CN" sz="2000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457" y="5103494"/>
            <a:ext cx="8663146" cy="1409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64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Observations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inter-band EN-DC test frequencies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4855" y="3991451"/>
            <a:ext cx="11889740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For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each inter-band EN-DC configuration, the test frequencies are categorized into different groups, each of which corresponds to an individual uplink EN-DC configuration.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For each inter-band EN-DC configuration,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the E-UTRA/NR downlink configurations are duplicated among different test frequency groups.</a:t>
            </a: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The denotation for some E-UTRA/NR configurations in the test frequency table is incorrect, such as NR downlink configuration for DC_2A-14A_n77(2A) should be “CA_n77(2A)” instead of “n77(2A)”.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62" y="845659"/>
            <a:ext cx="6355707" cy="25950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32684" y="3497734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1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6669" y="845659"/>
            <a:ext cx="5498861" cy="25950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26099" y="3561912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2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Simplification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inter-band EN-DC test frequency table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3381713"/>
            <a:ext cx="11889740" cy="3477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It is suggested to simplify the inter-band EN-DC test frequency table as below.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For each inter-band EN-DC configuration,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remove the duplicated E-UTRA/NR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downlink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configurations and keep only one entry for E-UTRA/NR downlink configuration.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For E-UTRA/NR downlink or uplink configuration, if inter-band or intra-band CA is applied, the prefix “CA_” should not be omitted. If single band is applied,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xA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or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nxA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should be denoted, where “x”/”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nx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</a:t>
            </a:r>
            <a:r>
              <a:rPr lang="en-US" altLang="zh-CN" sz="2000" smtClean="0">
                <a:solidFill>
                  <a:prstClr val="black"/>
                </a:solidFill>
                <a:latin typeface="Calibri"/>
                <a:sym typeface="+mn-ea"/>
              </a:rPr>
              <a:t>is an E-UTRA/NR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band number.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Proposal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It is suggested to simplify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all the test frequencies for inter-band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EN-DC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configurations with more than three bands in TS 38.508-1 by using guidelines in Proposal 1.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Proposal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The above test frequency simplification guidelines also apply to NE-DC configurations with more than three bands. </a:t>
            </a: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17" y="631835"/>
            <a:ext cx="5921548" cy="24060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07713" y="3032610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1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0127" y="646430"/>
            <a:ext cx="5173605" cy="2426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15473" y="3037540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2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1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9853</TotalTime>
  <Words>438</Words>
  <Application>Microsoft Office PowerPoint</Application>
  <PresentationFormat>自定义</PresentationFormat>
  <Paragraphs>30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Wingdings</vt:lpstr>
      <vt:lpstr>Office 主题</vt:lpstr>
      <vt:lpstr>Simplification on test frequencies for inter-band EN-DC band combinations with more than three bands</vt:lpstr>
      <vt:lpstr>Overview on test frequencies for inter-band EN-DC band combinations</vt:lpstr>
      <vt:lpstr>Observations on inter-band EN-DC test frequencies</vt:lpstr>
      <vt:lpstr>Simplification on inter-band EN-DC test frequency table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1439</cp:revision>
  <dcterms:created xsi:type="dcterms:W3CDTF">2018-09-20T03:53:00Z</dcterms:created>
  <dcterms:modified xsi:type="dcterms:W3CDTF">2025-08-14T15:13:51Z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