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69" r:id="rId4"/>
    <p:sldId id="880" r:id="rId5"/>
    <p:sldId id="884" r:id="rId6"/>
    <p:sldId id="885" r:id="rId7"/>
    <p:sldId id="883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AAFA63B4-19C3-4E6B-8DB0-6EDD3B20A7FB}"/>
    <pc:docChg chg="undo custSel addSld delSld modSld sldOrd modMainMaster">
      <pc:chgData name="Olivier Genoud" userId="e3287607-b312-4221-8c8d-a6943b641987" providerId="ADAL" clId="{AAFA63B4-19C3-4E6B-8DB0-6EDD3B20A7FB}" dt="2023-08-20T13:54:49.880" v="657" actId="6549"/>
      <pc:docMkLst>
        <pc:docMk/>
      </pc:docMkLst>
      <pc:sldChg chg="modSp mod">
        <pc:chgData name="Olivier Genoud" userId="e3287607-b312-4221-8c8d-a6943b641987" providerId="ADAL" clId="{AAFA63B4-19C3-4E6B-8DB0-6EDD3B20A7FB}" dt="2023-08-20T09:31:21.115" v="30" actId="20577"/>
        <pc:sldMkLst>
          <pc:docMk/>
          <pc:sldMk cId="0" sldId="341"/>
        </pc:sldMkLst>
        <pc:spChg chg="mod">
          <ac:chgData name="Olivier Genoud" userId="e3287607-b312-4221-8c8d-a6943b641987" providerId="ADAL" clId="{AAFA63B4-19C3-4E6B-8DB0-6EDD3B20A7FB}" dt="2023-08-20T09:31:21.115" v="3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AAFA63B4-19C3-4E6B-8DB0-6EDD3B20A7FB}" dt="2023-08-20T13:26:00.657" v="558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AAFA63B4-19C3-4E6B-8DB0-6EDD3B20A7FB}" dt="2023-08-20T13:21:11.828" v="525" actId="478"/>
          <ac:spMkLst>
            <pc:docMk/>
            <pc:sldMk cId="3718173731" sldId="867"/>
            <ac:spMk id="2" creationId="{3A866D52-4789-5F8A-C3F2-BAE8354808ED}"/>
          </ac:spMkLst>
        </pc:spChg>
        <pc:spChg chg="mod">
          <ac:chgData name="Olivier Genoud" userId="e3287607-b312-4221-8c8d-a6943b641987" providerId="ADAL" clId="{AAFA63B4-19C3-4E6B-8DB0-6EDD3B20A7FB}" dt="2023-08-20T13:26:00.657" v="55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 ord">
        <pc:chgData name="Olivier Genoud" userId="e3287607-b312-4221-8c8d-a6943b641987" providerId="ADAL" clId="{AAFA63B4-19C3-4E6B-8DB0-6EDD3B20A7FB}" dt="2023-08-20T13:27:27.906" v="629" actId="20577"/>
        <pc:sldMkLst>
          <pc:docMk/>
          <pc:sldMk cId="3868365879" sldId="869"/>
        </pc:sldMkLst>
        <pc:spChg chg="add del mod">
          <ac:chgData name="Olivier Genoud" userId="e3287607-b312-4221-8c8d-a6943b641987" providerId="ADAL" clId="{AAFA63B4-19C3-4E6B-8DB0-6EDD3B20A7FB}" dt="2023-08-20T09:46:58.965" v="152" actId="478"/>
          <ac:spMkLst>
            <pc:docMk/>
            <pc:sldMk cId="3868365879" sldId="869"/>
            <ac:spMk id="2" creationId="{52439ED5-FB3E-1ABC-1421-FD5556EB3A64}"/>
          </ac:spMkLst>
        </pc:spChg>
        <pc:spChg chg="mod">
          <ac:chgData name="Olivier Genoud" userId="e3287607-b312-4221-8c8d-a6943b641987" providerId="ADAL" clId="{AAFA63B4-19C3-4E6B-8DB0-6EDD3B20A7FB}" dt="2023-08-20T09:34:50.044" v="118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27:27.906" v="629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3338079103" sldId="877"/>
        </pc:sldMkLst>
        <pc:spChg chg="add mod">
          <ac:chgData name="Olivier Genoud" userId="e3287607-b312-4221-8c8d-a6943b641987" providerId="ADAL" clId="{AAFA63B4-19C3-4E6B-8DB0-6EDD3B20A7FB}" dt="2023-08-20T09:32:15.535" v="52"/>
          <ac:spMkLst>
            <pc:docMk/>
            <pc:sldMk cId="3338079103" sldId="877"/>
            <ac:spMk id="2" creationId="{78FCE49C-3586-ACEF-9490-3CDFC9A3887F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2250105009" sldId="879"/>
        </pc:sldMkLst>
        <pc:spChg chg="add mod">
          <ac:chgData name="Olivier Genoud" userId="e3287607-b312-4221-8c8d-a6943b641987" providerId="ADAL" clId="{AAFA63B4-19C3-4E6B-8DB0-6EDD3B20A7FB}" dt="2023-08-20T09:32:16.609" v="53"/>
          <ac:spMkLst>
            <pc:docMk/>
            <pc:sldMk cId="2250105009" sldId="879"/>
            <ac:spMk id="2" creationId="{90E5CC4A-CECF-2590-9002-FF33063A4DCA}"/>
          </ac:spMkLst>
        </pc:spChg>
      </pc:sldChg>
      <pc:sldChg chg="addSp delSp modSp mod ord">
        <pc:chgData name="Olivier Genoud" userId="e3287607-b312-4221-8c8d-a6943b641987" providerId="ADAL" clId="{AAFA63B4-19C3-4E6B-8DB0-6EDD3B20A7FB}" dt="2023-08-20T13:54:35.417" v="652" actId="6549"/>
        <pc:sldMkLst>
          <pc:docMk/>
          <pc:sldMk cId="258532182" sldId="880"/>
        </pc:sldMkLst>
        <pc:spChg chg="add del mod">
          <ac:chgData name="Olivier Genoud" userId="e3287607-b312-4221-8c8d-a6943b641987" providerId="ADAL" clId="{AAFA63B4-19C3-4E6B-8DB0-6EDD3B20A7FB}" dt="2023-08-20T13:09:41.598" v="463" actId="478"/>
          <ac:spMkLst>
            <pc:docMk/>
            <pc:sldMk cId="258532182" sldId="880"/>
            <ac:spMk id="2" creationId="{9B1F00DB-0C8C-957F-EAFA-6A8BECB2AD9B}"/>
          </ac:spMkLst>
        </pc:spChg>
        <pc:spChg chg="mod">
          <ac:chgData name="Olivier Genoud" userId="e3287607-b312-4221-8c8d-a6943b641987" providerId="ADAL" clId="{AAFA63B4-19C3-4E6B-8DB0-6EDD3B20A7FB}" dt="2023-08-20T09:50:56.321" v="213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35.417" v="652" actId="6549"/>
          <ac:spMkLst>
            <pc:docMk/>
            <pc:sldMk cId="258532182" sldId="88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AFA63B4-19C3-4E6B-8DB0-6EDD3B20A7FB}" dt="2023-08-20T13:20:57.933" v="523" actId="47"/>
        <pc:sldMkLst>
          <pc:docMk/>
          <pc:sldMk cId="3275678987" sldId="881"/>
        </pc:sldMkLst>
        <pc:spChg chg="add mod">
          <ac:chgData name="Olivier Genoud" userId="e3287607-b312-4221-8c8d-a6943b641987" providerId="ADAL" clId="{AAFA63B4-19C3-4E6B-8DB0-6EDD3B20A7FB}" dt="2023-08-20T09:32:17.694" v="54"/>
          <ac:spMkLst>
            <pc:docMk/>
            <pc:sldMk cId="3275678987" sldId="881"/>
            <ac:spMk id="2" creationId="{091A1190-0F82-78EE-548C-60E50025222F}"/>
          </ac:spMkLst>
        </pc:spChg>
      </pc:sldChg>
      <pc:sldChg chg="add del ord">
        <pc:chgData name="Olivier Genoud" userId="e3287607-b312-4221-8c8d-a6943b641987" providerId="ADAL" clId="{AAFA63B4-19C3-4E6B-8DB0-6EDD3B20A7FB}" dt="2023-08-20T13:21:08.089" v="524" actId="47"/>
        <pc:sldMkLst>
          <pc:docMk/>
          <pc:sldMk cId="2150800072" sldId="882"/>
        </pc:sldMkLst>
      </pc:sldChg>
      <pc:sldChg chg="delSp modSp add mod ord">
        <pc:chgData name="Olivier Genoud" userId="e3287607-b312-4221-8c8d-a6943b641987" providerId="ADAL" clId="{AAFA63B4-19C3-4E6B-8DB0-6EDD3B20A7FB}" dt="2023-08-20T13:54:49.880" v="657" actId="6549"/>
        <pc:sldMkLst>
          <pc:docMk/>
          <pc:sldMk cId="3765545685" sldId="883"/>
        </pc:sldMkLst>
        <pc:spChg chg="del">
          <ac:chgData name="Olivier Genoud" userId="e3287607-b312-4221-8c8d-a6943b641987" providerId="ADAL" clId="{AAFA63B4-19C3-4E6B-8DB0-6EDD3B20A7FB}" dt="2023-08-20T12:36:58.487" v="370" actId="478"/>
          <ac:spMkLst>
            <pc:docMk/>
            <pc:sldMk cId="3765545685" sldId="883"/>
            <ac:spMk id="2" creationId="{9B1F00DB-0C8C-957F-EAFA-6A8BECB2AD9B}"/>
          </ac:spMkLst>
        </pc:spChg>
        <pc:spChg chg="mod">
          <ac:chgData name="Olivier Genoud" userId="e3287607-b312-4221-8c8d-a6943b641987" providerId="ADAL" clId="{AAFA63B4-19C3-4E6B-8DB0-6EDD3B20A7FB}" dt="2023-08-20T12:32:05.526" v="334" actId="6549"/>
          <ac:spMkLst>
            <pc:docMk/>
            <pc:sldMk cId="3765545685" sldId="883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49.880" v="657" actId="6549"/>
          <ac:spMkLst>
            <pc:docMk/>
            <pc:sldMk cId="3765545685" sldId="883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AAFA63B4-19C3-4E6B-8DB0-6EDD3B20A7FB}" dt="2023-08-20T13:54:39.943" v="653" actId="6549"/>
        <pc:sldMkLst>
          <pc:docMk/>
          <pc:sldMk cId="4113108779" sldId="884"/>
        </pc:sldMkLst>
        <pc:spChg chg="mod">
          <ac:chgData name="Olivier Genoud" userId="e3287607-b312-4221-8c8d-a6943b641987" providerId="ADAL" clId="{AAFA63B4-19C3-4E6B-8DB0-6EDD3B20A7FB}" dt="2023-08-20T13:06:07.601" v="447"/>
          <ac:spMkLst>
            <pc:docMk/>
            <pc:sldMk cId="4113108779" sldId="884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39.943" v="653" actId="6549"/>
          <ac:spMkLst>
            <pc:docMk/>
            <pc:sldMk cId="4113108779" sldId="884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AAFA63B4-19C3-4E6B-8DB0-6EDD3B20A7FB}" dt="2023-08-20T13:54:44.072" v="654" actId="6549"/>
        <pc:sldMkLst>
          <pc:docMk/>
          <pc:sldMk cId="3181352089" sldId="885"/>
        </pc:sldMkLst>
        <pc:spChg chg="mod">
          <ac:chgData name="Olivier Genoud" userId="e3287607-b312-4221-8c8d-a6943b641987" providerId="ADAL" clId="{AAFA63B4-19C3-4E6B-8DB0-6EDD3B20A7FB}" dt="2023-08-20T13:19:23.668" v="510" actId="20577"/>
          <ac:spMkLst>
            <pc:docMk/>
            <pc:sldMk cId="3181352089" sldId="885"/>
            <ac:spMk id="4" creationId="{C5B93149-CD1D-4C62-8DFE-579BA4A128B1}"/>
          </ac:spMkLst>
        </pc:spChg>
        <pc:spChg chg="mod">
          <ac:chgData name="Olivier Genoud" userId="e3287607-b312-4221-8c8d-a6943b641987" providerId="ADAL" clId="{AAFA63B4-19C3-4E6B-8DB0-6EDD3B20A7FB}" dt="2023-08-20T13:54:44.072" v="654" actId="6549"/>
          <ac:spMkLst>
            <pc:docMk/>
            <pc:sldMk cId="3181352089" sldId="885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AFA63B4-19C3-4E6B-8DB0-6EDD3B20A7FB}" dt="2023-08-20T09:33:05.340" v="1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AFA63B4-19C3-4E6B-8DB0-6EDD3B20A7FB}" dt="2023-08-20T09:33:05.340" v="110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AFA63B4-19C3-4E6B-8DB0-6EDD3B20A7FB}" dt="2023-08-20T09:32:59.500" v="10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AFA63B4-19C3-4E6B-8DB0-6EDD3B20A7FB}" dt="2023-08-20T09:32:59.500" v="10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0330F43-19CD-4B7D-8968-C8DBD639771E}"/>
    <pc:docChg chg="modSld">
      <pc:chgData name="Olivier Genoud" userId="e3287607-b312-4221-8c8d-a6943b641987" providerId="ADAL" clId="{00330F43-19CD-4B7D-8968-C8DBD639771E}" dt="2023-08-23T04:24:23.477" v="24" actId="20577"/>
      <pc:docMkLst>
        <pc:docMk/>
      </pc:docMkLst>
      <pc:sldChg chg="modSp mod">
        <pc:chgData name="Olivier Genoud" userId="e3287607-b312-4221-8c8d-a6943b641987" providerId="ADAL" clId="{00330F43-19CD-4B7D-8968-C8DBD639771E}" dt="2023-08-23T04:24:23.477" v="24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00330F43-19CD-4B7D-8968-C8DBD639771E}" dt="2023-08-23T04:24:23.477" v="24" actId="20577"/>
          <ac:spMkLst>
            <pc:docMk/>
            <pc:sldMk cId="3868365879" sldId="86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E7E27501-3F63-44BD-9106-CCC1AF04CEFA}"/>
    <pc:docChg chg="undo custSel addSld modSld">
      <pc:chgData name="Olivier Genoud" userId="e3287607-b312-4221-8c8d-a6943b641987" providerId="ADAL" clId="{E7E27501-3F63-44BD-9106-CCC1AF04CEFA}" dt="2023-05-24T05:35:39.706" v="139"/>
      <pc:docMkLst>
        <pc:docMk/>
      </pc:docMkLst>
      <pc:sldChg chg="modSp mod">
        <pc:chgData name="Olivier Genoud" userId="e3287607-b312-4221-8c8d-a6943b641987" providerId="ADAL" clId="{E7E27501-3F63-44BD-9106-CCC1AF04CEFA}" dt="2023-05-24T05:14:05.657" v="115" actId="207"/>
        <pc:sldMkLst>
          <pc:docMk/>
          <pc:sldMk cId="3718173731" sldId="867"/>
        </pc:sldMkLst>
        <pc:spChg chg="mod">
          <ac:chgData name="Olivier Genoud" userId="e3287607-b312-4221-8c8d-a6943b641987" providerId="ADAL" clId="{E7E27501-3F63-44BD-9106-CCC1AF04CEFA}" dt="2023-05-24T05:14:05.657" v="115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35:39.706" v="139"/>
        <pc:sldMkLst>
          <pc:docMk/>
          <pc:sldMk cId="258532182" sldId="880"/>
        </pc:sldMkLst>
        <pc:spChg chg="mod">
          <ac:chgData name="Olivier Genoud" userId="e3287607-b312-4221-8c8d-a6943b641987" providerId="ADAL" clId="{E7E27501-3F63-44BD-9106-CCC1AF04CEFA}" dt="2023-05-24T03:03:59.572" v="77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35:39.706" v="139"/>
          <ac:spMkLst>
            <pc:docMk/>
            <pc:sldMk cId="258532182" sldId="880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24:29.570" v="137"/>
        <pc:sldMkLst>
          <pc:docMk/>
          <pc:sldMk cId="3275678987" sldId="881"/>
        </pc:sldMkLst>
        <pc:spChg chg="mod">
          <ac:chgData name="Olivier Genoud" userId="e3287607-b312-4221-8c8d-a6943b641987" providerId="ADAL" clId="{E7E27501-3F63-44BD-9106-CCC1AF04CEFA}" dt="2023-05-24T05:15:11.549" v="135" actId="6549"/>
          <ac:spMkLst>
            <pc:docMk/>
            <pc:sldMk cId="3275678987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24:29.570" v="137"/>
          <ac:spMkLst>
            <pc:docMk/>
            <pc:sldMk cId="3275678987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A4AD287-334F-41D4-B527-14DE70BB7C0E}"/>
    <pc:docChg chg="undo custSel addSld delSld modSld modMainMaster">
      <pc:chgData name="Olivier Genoud" userId="e3287607-b312-4221-8c8d-a6943b641987" providerId="ADAL" clId="{BA4AD287-334F-41D4-B527-14DE70BB7C0E}" dt="2023-05-23T12:14:46.982" v="501" actId="6549"/>
      <pc:docMkLst>
        <pc:docMk/>
      </pc:docMkLst>
      <pc:sldChg chg="modSp mod">
        <pc:chgData name="Olivier Genoud" userId="e3287607-b312-4221-8c8d-a6943b641987" providerId="ADAL" clId="{BA4AD287-334F-41D4-B527-14DE70BB7C0E}" dt="2023-05-22T23:37:54.300" v="20" actId="6549"/>
        <pc:sldMkLst>
          <pc:docMk/>
          <pc:sldMk cId="0" sldId="341"/>
        </pc:sldMkLst>
        <pc:spChg chg="mod">
          <ac:chgData name="Olivier Genoud" userId="e3287607-b312-4221-8c8d-a6943b641987" providerId="ADAL" clId="{BA4AD287-334F-41D4-B527-14DE70BB7C0E}" dt="2023-05-22T23:37:54.300" v="2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30.651" v="497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BA4AD287-334F-41D4-B527-14DE70BB7C0E}" dt="2023-05-23T07:27:49.857" v="338" actId="478"/>
          <ac:spMkLst>
            <pc:docMk/>
            <pc:sldMk cId="3718173731" sldId="867"/>
            <ac:spMk id="2" creationId="{665F33F1-25F6-1BA2-F80F-9110CC27CEEE}"/>
          </ac:spMkLst>
        </pc:spChg>
        <pc:spChg chg="mod">
          <ac:chgData name="Olivier Genoud" userId="e3287607-b312-4221-8c8d-a6943b641987" providerId="ADAL" clId="{BA4AD287-334F-41D4-B527-14DE70BB7C0E}" dt="2023-05-23T12:14:30.651" v="497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BA4AD287-334F-41D4-B527-14DE70BB7C0E}" dt="2023-05-23T12:10:50.140" v="456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BA4AD287-334F-41D4-B527-14DE70BB7C0E}" dt="2023-05-22T23:46:05.578" v="159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0:50.140" v="456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49.855" v="197" actId="47"/>
        <pc:sldMkLst>
          <pc:docMk/>
          <pc:sldMk cId="172486716" sldId="876"/>
        </pc:sldMkLst>
        <pc:spChg chg="add mod">
          <ac:chgData name="Olivier Genoud" userId="e3287607-b312-4221-8c8d-a6943b641987" providerId="ADAL" clId="{BA4AD287-334F-41D4-B527-14DE70BB7C0E}" dt="2023-05-22T23:39:20.055" v="92"/>
          <ac:spMkLst>
            <pc:docMk/>
            <pc:sldMk cId="172486716" sldId="876"/>
            <ac:spMk id="2" creationId="{3AE2BA98-D29F-964E-BBE2-DA49183B446A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46.982" v="501" actId="6549"/>
        <pc:sldMkLst>
          <pc:docMk/>
          <pc:sldMk cId="3338079103" sldId="877"/>
        </pc:sldMkLst>
        <pc:spChg chg="add del mod">
          <ac:chgData name="Olivier Genoud" userId="e3287607-b312-4221-8c8d-a6943b641987" providerId="ADAL" clId="{BA4AD287-334F-41D4-B527-14DE70BB7C0E}" dt="2023-05-23T07:27:55.390" v="339" actId="478"/>
          <ac:spMkLst>
            <pc:docMk/>
            <pc:sldMk cId="3338079103" sldId="877"/>
            <ac:spMk id="2" creationId="{A5365E00-1BEA-C2BD-A818-605CD4FCA373}"/>
          </ac:spMkLst>
        </pc:spChg>
        <pc:spChg chg="mod">
          <ac:chgData name="Olivier Genoud" userId="e3287607-b312-4221-8c8d-a6943b641987" providerId="ADAL" clId="{BA4AD287-334F-41D4-B527-14DE70BB7C0E}" dt="2023-05-23T12:14:46.982" v="501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53.446" v="198" actId="47"/>
        <pc:sldMkLst>
          <pc:docMk/>
          <pc:sldMk cId="1723363337" sldId="878"/>
        </pc:sldMkLst>
        <pc:spChg chg="add mod">
          <ac:chgData name="Olivier Genoud" userId="e3287607-b312-4221-8c8d-a6943b641987" providerId="ADAL" clId="{BA4AD287-334F-41D4-B527-14DE70BB7C0E}" dt="2023-05-22T23:39:21.389" v="93"/>
          <ac:spMkLst>
            <pc:docMk/>
            <pc:sldMk cId="1723363337" sldId="878"/>
            <ac:spMk id="2" creationId="{A2308CAE-ECAC-C9BE-CB23-7B2C47567AD5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18.010" v="496" actId="20577"/>
        <pc:sldMkLst>
          <pc:docMk/>
          <pc:sldMk cId="2250105009" sldId="879"/>
        </pc:sldMkLst>
        <pc:spChg chg="add del mod">
          <ac:chgData name="Olivier Genoud" userId="e3287607-b312-4221-8c8d-a6943b641987" providerId="ADAL" clId="{BA4AD287-334F-41D4-B527-14DE70BB7C0E}" dt="2023-05-23T07:27:58.450" v="340" actId="478"/>
          <ac:spMkLst>
            <pc:docMk/>
            <pc:sldMk cId="2250105009" sldId="879"/>
            <ac:spMk id="2" creationId="{7B1A23E1-FBE6-7E84-97A6-4ECA63B23C0D}"/>
          </ac:spMkLst>
        </pc:spChg>
        <pc:spChg chg="mod">
          <ac:chgData name="Olivier Genoud" userId="e3287607-b312-4221-8c8d-a6943b641987" providerId="ADAL" clId="{BA4AD287-334F-41D4-B527-14DE70BB7C0E}" dt="2023-05-23T12:14:18.010" v="496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4:03.762" v="480" actId="20577"/>
          <ac:spMkLst>
            <pc:docMk/>
            <pc:sldMk cId="2250105009" sldId="87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3T06:41:19.030" v="333" actId="47"/>
        <pc:sldMkLst>
          <pc:docMk/>
          <pc:sldMk cId="1483788934" sldId="881"/>
        </pc:sldMkLst>
        <pc:spChg chg="add mod">
          <ac:chgData name="Olivier Genoud" userId="e3287607-b312-4221-8c8d-a6943b641987" providerId="ADAL" clId="{BA4AD287-334F-41D4-B527-14DE70BB7C0E}" dt="2023-05-22T23:39:25.701" v="96"/>
          <ac:spMkLst>
            <pc:docMk/>
            <pc:sldMk cId="1483788934" sldId="881"/>
            <ac:spMk id="2" creationId="{A45C0B35-2762-BCD4-CE80-09B213191EC8}"/>
          </ac:spMkLst>
        </pc:spChg>
      </pc:sldChg>
      <pc:sldMasterChg chg="modSp mod modSldLayout">
        <pc:chgData name="Olivier Genoud" userId="e3287607-b312-4221-8c8d-a6943b641987" providerId="ADAL" clId="{BA4AD287-334F-41D4-B527-14DE70BB7C0E}" dt="2023-05-22T23:38:31.762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A4AD287-334F-41D4-B527-14DE70BB7C0E}" dt="2023-05-22T23:38:31.762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A4AD287-334F-41D4-B527-14DE70BB7C0E}" dt="2023-05-22T23:38:24.294" v="5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A4AD287-334F-41D4-B527-14DE70BB7C0E}" dt="2023-05-22T23:38:24.294" v="5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1803F0E-9C51-4DC8-871B-4992FCBFF1A4}"/>
    <pc:docChg chg="custSel modSld">
      <pc:chgData name="Olivier Genoud" userId="e3287607-b312-4221-8c8d-a6943b641987" providerId="ADAL" clId="{B1803F0E-9C51-4DC8-871B-4992FCBFF1A4}" dt="2023-05-26T01:22:33.175" v="56"/>
      <pc:docMkLst>
        <pc:docMk/>
      </pc:docMkLst>
      <pc:sldChg chg="modSp mod">
        <pc:chgData name="Olivier Genoud" userId="e3287607-b312-4221-8c8d-a6943b641987" providerId="ADAL" clId="{B1803F0E-9C51-4DC8-871B-4992FCBFF1A4}" dt="2023-05-26T01:20:45.679" v="0" actId="207"/>
        <pc:sldMkLst>
          <pc:docMk/>
          <pc:sldMk cId="3718173731" sldId="867"/>
        </pc:sldMkLst>
        <pc:spChg chg="mod">
          <ac:chgData name="Olivier Genoud" userId="e3287607-b312-4221-8c8d-a6943b641987" providerId="ADAL" clId="{B1803F0E-9C51-4DC8-871B-4992FCBFF1A4}" dt="2023-05-26T01:20:45.679" v="0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B1803F0E-9C51-4DC8-871B-4992FCBFF1A4}" dt="2023-05-26T01:22:33.175" v="56"/>
        <pc:sldMkLst>
          <pc:docMk/>
          <pc:sldMk cId="258532182" sldId="880"/>
        </pc:sldMkLst>
        <pc:spChg chg="mod">
          <ac:chgData name="Olivier Genoud" userId="e3287607-b312-4221-8c8d-a6943b641987" providerId="ADAL" clId="{B1803F0E-9C51-4DC8-871B-4992FCBFF1A4}" dt="2023-05-26T01:22:33.175" v="56"/>
          <ac:spMkLst>
            <pc:docMk/>
            <pc:sldMk cId="258532182" sldId="880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0495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213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5331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92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21st to 25th August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RAN5#100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3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Workshop/TSGR5_Workshop_2023/Docs/R5w230215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RAN5#100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22</a:t>
            </a:r>
            <a:r>
              <a:rPr lang="en-GB" altLang="en-US" sz="4000" b="1" baseline="30000" dirty="0"/>
              <a:t>nd</a:t>
            </a:r>
            <a:r>
              <a:rPr lang="en-GB" altLang="en-US" sz="4000" b="1" dirty="0"/>
              <a:t> August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8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Workshop#62 follow-up:</a:t>
            </a:r>
          </a:p>
          <a:p>
            <a:pPr lvl="1"/>
            <a:r>
              <a:rPr lang="en-GB" altLang="en-US" dirty="0"/>
              <a:t>Review of Action Points 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R5-234300 (TF160)</a:t>
            </a:r>
          </a:p>
          <a:p>
            <a:pPr lvl="1" eaLnBrk="1" hangingPunct="1"/>
            <a:r>
              <a:rPr lang="en-GB" altLang="en-US" dirty="0"/>
              <a:t>IMS </a:t>
            </a:r>
            <a:r>
              <a:rPr lang="en-GB" altLang="en-US" dirty="0" err="1"/>
              <a:t>eCall</a:t>
            </a:r>
            <a:r>
              <a:rPr lang="en-GB" altLang="en-US" dirty="0"/>
              <a:t> - encoding of Call-Info</a:t>
            </a:r>
            <a:endParaRPr lang="en-GB" altLang="en-US" sz="1600" b="1" dirty="0"/>
          </a:p>
          <a:p>
            <a:pPr eaLnBrk="1" hangingPunct="1"/>
            <a:r>
              <a:rPr lang="en-GB" altLang="en-US" b="1" dirty="0"/>
              <a:t> R5w230112r1 reloaded (</a:t>
            </a:r>
            <a:r>
              <a:rPr lang="en-GB" altLang="en-US" b="1" dirty="0" err="1"/>
              <a:t>Rohde&amp;Schwarz</a:t>
            </a:r>
            <a:r>
              <a:rPr lang="en-GB" altLang="en-US" b="1" dirty="0"/>
              <a:t>)</a:t>
            </a:r>
          </a:p>
          <a:p>
            <a:pPr lvl="1" eaLnBrk="1" hangingPunct="1"/>
            <a:r>
              <a:rPr lang="en-GB" altLang="en-US" dirty="0"/>
              <a:t>Rel-15 NR MAC TCs 7.1.1.3.2 and 7.1.1.3.2b</a:t>
            </a:r>
          </a:p>
          <a:p>
            <a:pPr eaLnBrk="1" hangingPunct="1"/>
            <a:r>
              <a:rPr lang="en-GB" altLang="en-US" b="1" dirty="0"/>
              <a:t> DAPS handover (</a:t>
            </a:r>
            <a:r>
              <a:rPr lang="en-GB" altLang="en-US" b="1" dirty="0" err="1"/>
              <a:t>Rohde&amp;Schwarz</a:t>
            </a:r>
            <a:r>
              <a:rPr lang="en-GB" altLang="en-US" b="1" dirty="0"/>
              <a:t>)</a:t>
            </a:r>
          </a:p>
          <a:p>
            <a:pPr lvl="1" eaLnBrk="1" hangingPunct="1"/>
            <a:r>
              <a:rPr lang="en-GB" altLang="en-US" dirty="0"/>
              <a:t>Rel-16 NR RRC TCs 8.1.4.3.2 and 8.1.4.3.5</a:t>
            </a:r>
          </a:p>
          <a:p>
            <a:pPr eaLnBrk="1" hangingPunct="1"/>
            <a:r>
              <a:rPr lang="en-GB" altLang="en-US" b="1" dirty="0"/>
              <a:t> R5-233833 (TF160)</a:t>
            </a:r>
          </a:p>
          <a:p>
            <a:pPr lvl="1" eaLnBrk="1" hangingPunct="1"/>
            <a:r>
              <a:rPr lang="en-GB" altLang="en-US" dirty="0"/>
              <a:t>Rel-16 5G V2X: support of </a:t>
            </a:r>
            <a:r>
              <a:rPr lang="en-GB" altLang="en-US" dirty="0" err="1"/>
              <a:t>sidelink</a:t>
            </a:r>
            <a:r>
              <a:rPr lang="en-GB" altLang="en-US" dirty="0"/>
              <a:t> resource allocation mode 1</a:t>
            </a:r>
          </a:p>
          <a:p>
            <a:pPr lvl="1" eaLnBrk="1" hangingPunct="1"/>
            <a:endParaRPr lang="en-GB" altLang="en-US" sz="1600" b="1" dirty="0"/>
          </a:p>
          <a:p>
            <a:pPr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62.1:</a:t>
            </a:r>
          </a:p>
          <a:p>
            <a:pPr lvl="1"/>
            <a:r>
              <a:rPr lang="en-GB" altLang="en-US" sz="2400" dirty="0"/>
              <a:t>To provide a draft implementation proposed in R5w230205 to resolve the intra-frequency clash. By 6th July. </a:t>
            </a:r>
          </a:p>
          <a:p>
            <a:pPr lvl="1"/>
            <a:r>
              <a:rPr lang="en-GB" altLang="en-US" dirty="0"/>
              <a:t>=&gt; Done on 6</a:t>
            </a:r>
            <a:r>
              <a:rPr lang="en-GB" altLang="en-US" baseline="30000" dirty="0"/>
              <a:t>th</a:t>
            </a:r>
            <a:r>
              <a:rPr lang="en-GB" altLang="en-US" dirty="0"/>
              <a:t> July. Prose in TS 38.523-3 maintenance CR R5-233842.</a:t>
            </a:r>
            <a:endParaRPr lang="en-GB" altLang="en-US" sz="2400" dirty="0"/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62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SS Vendors: To test the draft implementation proposed in R5w230205 to resolve the intra-frequency clash. By 11th August.</a:t>
            </a:r>
          </a:p>
          <a:p>
            <a:pPr lvl="1" eaLnBrk="1" hangingPunct="1"/>
            <a:r>
              <a:rPr lang="en-GB" altLang="en-US" dirty="0"/>
              <a:t>=&gt; Anritsu feedback: Coreset#0 - DTCH schedule collision.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Workshop#62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R5-234300 (TF160):</a:t>
            </a:r>
          </a:p>
          <a:p>
            <a:pPr lvl="1" eaLnBrk="1" hangingPunct="1"/>
            <a:r>
              <a:rPr lang="en-GB" altLang="en-US" sz="3200" dirty="0"/>
              <a:t>IMS </a:t>
            </a:r>
            <a:r>
              <a:rPr lang="en-GB" altLang="en-US" sz="3200" dirty="0" err="1"/>
              <a:t>eCall</a:t>
            </a:r>
            <a:r>
              <a:rPr lang="en-GB" altLang="en-US" sz="3200" dirty="0"/>
              <a:t> - encoding of Call-Info.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R5w230212</a:t>
            </a:r>
            <a:endParaRPr lang="en-GB" altLang="en-US" sz="32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R5-234300 – IMS </a:t>
            </a:r>
            <a:r>
              <a:rPr lang="en-GB" altLang="en-US" dirty="0" err="1"/>
              <a:t>eCall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853218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R5w230112r1 reloaded (</a:t>
            </a:r>
            <a:r>
              <a:rPr lang="en-GB" altLang="en-US" sz="3600" b="1" dirty="0" err="1"/>
              <a:t>Rohde&amp;Schwarz</a:t>
            </a:r>
            <a:r>
              <a:rPr lang="en-GB" altLang="en-US" sz="3600" b="1" dirty="0"/>
              <a:t>)</a:t>
            </a:r>
          </a:p>
          <a:p>
            <a:pPr lvl="1" eaLnBrk="1" hangingPunct="1"/>
            <a:r>
              <a:rPr lang="en-GB" altLang="en-US" sz="3200" dirty="0"/>
              <a:t>NR MAC TCs 7.1.1.3.2 and 7.1.1.3.2b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R5w230213</a:t>
            </a:r>
            <a:endParaRPr lang="en-GB" altLang="en-US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R5w230112r1 reloaded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131087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DAPS handover (</a:t>
            </a:r>
            <a:r>
              <a:rPr lang="en-GB" altLang="en-US" sz="3600" b="1" dirty="0" err="1"/>
              <a:t>Rohde&amp;Schwarz</a:t>
            </a:r>
            <a:r>
              <a:rPr lang="en-GB" altLang="en-US" sz="3600" b="1" dirty="0"/>
              <a:t>)</a:t>
            </a:r>
          </a:p>
          <a:p>
            <a:pPr lvl="1" eaLnBrk="1" hangingPunct="1"/>
            <a:r>
              <a:rPr lang="en-GB" altLang="en-US" sz="3200" dirty="0"/>
              <a:t>NR RRC TCs 8.1.4.3.2 and 8.1.4.3.5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3200" dirty="0">
                <a:hlinkClick r:id="rId3"/>
              </a:rPr>
              <a:t>R5w230214</a:t>
            </a:r>
            <a:endParaRPr lang="en-GB" altLang="en-US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DAPS handover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8135208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R5-233833 (TF160):</a:t>
            </a:r>
          </a:p>
          <a:p>
            <a:pPr lvl="1" eaLnBrk="1" hangingPunct="1"/>
            <a:r>
              <a:rPr lang="en-GB" altLang="en-US" sz="3200" dirty="0"/>
              <a:t>+ Test Model and ASP updates for </a:t>
            </a:r>
            <a:r>
              <a:rPr lang="en-GB" altLang="en-US" sz="3200" dirty="0" err="1"/>
              <a:t>sidelink</a:t>
            </a:r>
            <a:r>
              <a:rPr lang="en-GB" altLang="en-US" sz="3200" dirty="0"/>
              <a:t> transmission mode 1.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pt-BR" altLang="en-US" sz="3200" dirty="0">
                <a:hlinkClick r:id="rId3"/>
              </a:rPr>
              <a:t>R5w230215</a:t>
            </a:r>
            <a:endParaRPr lang="en-GB" altLang="en-US" sz="32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R5-233833 – 5G V2X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655456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14921</TotalTime>
  <Words>249</Words>
  <Application>Microsoft Office PowerPoint</Application>
  <PresentationFormat>Widescreen</PresentationFormat>
  <Paragraphs>45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RAN5#100 TTCN sidebar  Tuesday 22nd August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2023-08-23T04:24:25Z</dcterms:modified>
  <cp:contentStatus>Template 2017</cp:contentStatus>
</cp:coreProperties>
</file>