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23"/>
  </p:notesMasterIdLst>
  <p:handoutMasterIdLst>
    <p:handoutMasterId r:id="rId24"/>
  </p:handoutMasterIdLst>
  <p:sldIdLst>
    <p:sldId id="341" r:id="rId2"/>
    <p:sldId id="874" r:id="rId3"/>
    <p:sldId id="867" r:id="rId4"/>
    <p:sldId id="901" r:id="rId5"/>
    <p:sldId id="886" r:id="rId6"/>
    <p:sldId id="887" r:id="rId7"/>
    <p:sldId id="811" r:id="rId8"/>
    <p:sldId id="809" r:id="rId9"/>
    <p:sldId id="808" r:id="rId10"/>
    <p:sldId id="810" r:id="rId11"/>
    <p:sldId id="899" r:id="rId12"/>
    <p:sldId id="900" r:id="rId13"/>
    <p:sldId id="898" r:id="rId14"/>
    <p:sldId id="321" r:id="rId15"/>
    <p:sldId id="322" r:id="rId16"/>
    <p:sldId id="323" r:id="rId17"/>
    <p:sldId id="324" r:id="rId18"/>
    <p:sldId id="877" r:id="rId19"/>
    <p:sldId id="340" r:id="rId20"/>
    <p:sldId id="885" r:id="rId21"/>
    <p:sldId id="890" r:id="rId22"/>
  </p:sldIdLst>
  <p:sldSz cx="12192000" cy="6858000"/>
  <p:notesSz cx="6794500" cy="99314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8" userDrawn="1">
          <p15:clr>
            <a:srgbClr val="A4A3A4"/>
          </p15:clr>
        </p15:guide>
        <p15:guide id="2" pos="2140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72AF2F"/>
    <a:srgbClr val="B1D254"/>
    <a:srgbClr val="FFFFFF"/>
    <a:srgbClr val="FF6600"/>
    <a:srgbClr val="1A4669"/>
    <a:srgbClr val="C6D254"/>
    <a:srgbClr val="2A6EA8"/>
    <a:srgbClr val="0F5C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4180" autoAdjust="0"/>
    <p:restoredTop sz="92714" autoAdjust="0"/>
  </p:normalViewPr>
  <p:slideViewPr>
    <p:cSldViewPr snapToGrid="0">
      <p:cViewPr varScale="1">
        <p:scale>
          <a:sx n="79" d="100"/>
          <a:sy n="79" d="100"/>
        </p:scale>
        <p:origin x="1272" y="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ivier Genoud" userId="e3287607-b312-4221-8c8d-a6943b641987" providerId="ADAL" clId="{F10F40E5-A7C7-4324-BD02-72BBF670FBCD}"/>
    <pc:docChg chg="undo custSel delSld modSld">
      <pc:chgData name="Olivier Genoud" userId="e3287607-b312-4221-8c8d-a6943b641987" providerId="ADAL" clId="{F10F40E5-A7C7-4324-BD02-72BBF670FBCD}" dt="2022-08-11T16:10:03.229" v="1055" actId="13926"/>
      <pc:docMkLst>
        <pc:docMk/>
      </pc:docMkLst>
      <pc:sldChg chg="modSp mod">
        <pc:chgData name="Olivier Genoud" userId="e3287607-b312-4221-8c8d-a6943b641987" providerId="ADAL" clId="{F10F40E5-A7C7-4324-BD02-72BBF670FBCD}" dt="2022-08-11T16:04:44.932" v="1026" actId="6549"/>
        <pc:sldMkLst>
          <pc:docMk/>
          <pc:sldMk cId="0" sldId="322"/>
        </pc:sldMkLst>
        <pc:spChg chg="mod">
          <ac:chgData name="Olivier Genoud" userId="e3287607-b312-4221-8c8d-a6943b641987" providerId="ADAL" clId="{F10F40E5-A7C7-4324-BD02-72BBF670FBCD}" dt="2022-08-11T11:31:36.746" v="808" actId="20577"/>
          <ac:spMkLst>
            <pc:docMk/>
            <pc:sldMk cId="0" sldId="322"/>
            <ac:spMk id="5" creationId="{B462C889-633B-45B1-B7BD-FE01A372E9D0}"/>
          </ac:spMkLst>
        </pc:spChg>
        <pc:graphicFrameChg chg="mod modGraphic">
          <ac:chgData name="Olivier Genoud" userId="e3287607-b312-4221-8c8d-a6943b641987" providerId="ADAL" clId="{F10F40E5-A7C7-4324-BD02-72BBF670FBCD}" dt="2022-08-11T16:04:44.932" v="102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7:07.059" v="1031" actId="6549"/>
        <pc:sldMkLst>
          <pc:docMk/>
          <pc:sldMk cId="0" sldId="323"/>
        </pc:sldMkLst>
        <pc:spChg chg="mod">
          <ac:chgData name="Olivier Genoud" userId="e3287607-b312-4221-8c8d-a6943b641987" providerId="ADAL" clId="{F10F40E5-A7C7-4324-BD02-72BBF670FBCD}" dt="2022-08-11T11:31:44.361" v="809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10F40E5-A7C7-4324-BD02-72BBF670FBCD}" dt="2022-08-11T16:07:07.059" v="1031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09:01.507" v="1050" actId="20577"/>
        <pc:sldMkLst>
          <pc:docMk/>
          <pc:sldMk cId="0" sldId="324"/>
        </pc:sldMkLst>
        <pc:spChg chg="mod">
          <ac:chgData name="Olivier Genoud" userId="e3287607-b312-4221-8c8d-a6943b641987" providerId="ADAL" clId="{F10F40E5-A7C7-4324-BD02-72BBF670FBCD}" dt="2022-08-11T16:07:18.628" v="1033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F10F40E5-A7C7-4324-BD02-72BBF670FBCD}" dt="2022-08-11T16:08:39.110" v="1044" actId="20577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6:09:01.507" v="1050" actId="2057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6:10:03.229" v="1055" actId="13926"/>
        <pc:sldMkLst>
          <pc:docMk/>
          <pc:sldMk cId="0" sldId="325"/>
        </pc:sldMkLst>
        <pc:spChg chg="mod">
          <ac:chgData name="Olivier Genoud" userId="e3287607-b312-4221-8c8d-a6943b641987" providerId="ADAL" clId="{F10F40E5-A7C7-4324-BD02-72BBF670FBCD}" dt="2022-08-11T16:10:03.229" v="1055" actId="13926"/>
          <ac:spMkLst>
            <pc:docMk/>
            <pc:sldMk cId="0" sldId="325"/>
            <ac:spMk id="30723" creationId="{5F468ABF-394C-4C03-AA22-2BACDA8AD010}"/>
          </ac:spMkLst>
        </pc:spChg>
      </pc:sldChg>
      <pc:sldChg chg="modSp del mod">
        <pc:chgData name="Olivier Genoud" userId="e3287607-b312-4221-8c8d-a6943b641987" providerId="ADAL" clId="{F10F40E5-A7C7-4324-BD02-72BBF670FBCD}" dt="2022-08-11T09:30:28.717" v="588" actId="47"/>
        <pc:sldMkLst>
          <pc:docMk/>
          <pc:sldMk cId="0" sldId="355"/>
        </pc:sldMkLst>
        <pc:spChg chg="mod">
          <ac:chgData name="Olivier Genoud" userId="e3287607-b312-4221-8c8d-a6943b641987" providerId="ADAL" clId="{F10F40E5-A7C7-4324-BD02-72BBF670FBCD}" dt="2022-08-11T07:37:49.129" v="341" actId="6549"/>
          <ac:spMkLst>
            <pc:docMk/>
            <pc:sldMk cId="0" sldId="355"/>
            <ac:spMk id="10242" creationId="{D35366E3-3CE1-4FAA-867F-220E86F6759E}"/>
          </ac:spMkLst>
        </pc:spChg>
        <pc:graphicFrameChg chg="modGraphic">
          <ac:chgData name="Olivier Genoud" userId="e3287607-b312-4221-8c8d-a6943b641987" providerId="ADAL" clId="{F10F40E5-A7C7-4324-BD02-72BBF670FBCD}" dt="2022-08-11T07:37:25.624" v="309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20.511" v="756" actId="207"/>
        <pc:sldMkLst>
          <pc:docMk/>
          <pc:sldMk cId="0" sldId="808"/>
        </pc:sldMkLst>
        <pc:spChg chg="del">
          <ac:chgData name="Olivier Genoud" userId="e3287607-b312-4221-8c8d-a6943b641987" providerId="ADAL" clId="{F10F40E5-A7C7-4324-BD02-72BBF670FBCD}" dt="2022-08-11T09:05:01.542" v="451" actId="478"/>
          <ac:spMkLst>
            <pc:docMk/>
            <pc:sldMk cId="0" sldId="808"/>
            <ac:spMk id="5" creationId="{855CC267-FCF4-407F-8CF2-BB445F6B6063}"/>
          </ac:spMkLst>
        </pc:spChg>
        <pc:spChg chg="mod">
          <ac:chgData name="Olivier Genoud" userId="e3287607-b312-4221-8c8d-a6943b641987" providerId="ADAL" clId="{F10F40E5-A7C7-4324-BD02-72BBF670FBCD}" dt="2022-08-11T07:38:28.815" v="346"/>
          <ac:spMkLst>
            <pc:docMk/>
            <pc:sldMk cId="0" sldId="808"/>
            <ac:spMk id="8" creationId="{BB6C61F9-29AD-4200-B68D-8E7906A4CAA1}"/>
          </ac:spMkLst>
        </pc:spChg>
        <pc:graphicFrameChg chg="modGraphic">
          <ac:chgData name="Olivier Genoud" userId="e3287607-b312-4221-8c8d-a6943b641987" providerId="ADAL" clId="{F10F40E5-A7C7-4324-BD02-72BBF670FBCD}" dt="2022-08-11T11:26:20.511" v="756" actId="207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09:37:15.035" v="634" actId="478"/>
        <pc:sldMkLst>
          <pc:docMk/>
          <pc:sldMk cId="0" sldId="809"/>
        </pc:sldMkLst>
        <pc:spChg chg="del">
          <ac:chgData name="Olivier Genoud" userId="e3287607-b312-4221-8c8d-a6943b641987" providerId="ADAL" clId="{F10F40E5-A7C7-4324-BD02-72BBF670FBCD}" dt="2022-08-11T09:37:15.035" v="634" actId="478"/>
          <ac:spMkLst>
            <pc:docMk/>
            <pc:sldMk cId="0" sldId="809"/>
            <ac:spMk id="5" creationId="{03968528-A046-4CEE-B660-F72F384C54F1}"/>
          </ac:spMkLst>
        </pc:spChg>
        <pc:spChg chg="mod">
          <ac:chgData name="Olivier Genoud" userId="e3287607-b312-4221-8c8d-a6943b641987" providerId="ADAL" clId="{F10F40E5-A7C7-4324-BD02-72BBF670FBCD}" dt="2022-08-11T07:38:22.799" v="345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F10F40E5-A7C7-4324-BD02-72BBF670FBCD}" dt="2022-08-11T07:41:09.629" v="354" actId="6549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F10F40E5-A7C7-4324-BD02-72BBF670FBCD}" dt="2022-08-11T09:37:02.029" v="633" actId="6549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8:46.281" v="784" actId="6549"/>
        <pc:sldMkLst>
          <pc:docMk/>
          <pc:sldMk cId="0" sldId="810"/>
        </pc:sldMkLst>
        <pc:spChg chg="del">
          <ac:chgData name="Olivier Genoud" userId="e3287607-b312-4221-8c8d-a6943b641987" providerId="ADAL" clId="{F10F40E5-A7C7-4324-BD02-72BBF670FBCD}" dt="2022-08-11T09:38:17.404" v="712" actId="478"/>
          <ac:spMkLst>
            <pc:docMk/>
            <pc:sldMk cId="0" sldId="810"/>
            <ac:spMk id="7" creationId="{2E96B9D5-C7BF-4504-A2EC-D37B12AC22D4}"/>
          </ac:spMkLst>
        </pc:spChg>
        <pc:spChg chg="mod">
          <ac:chgData name="Olivier Genoud" userId="e3287607-b312-4221-8c8d-a6943b641987" providerId="ADAL" clId="{F10F40E5-A7C7-4324-BD02-72BBF670FBCD}" dt="2022-08-11T07:38:34.639" v="347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F10F40E5-A7C7-4324-BD02-72BBF670FBCD}" dt="2022-08-11T09:38:11.181" v="692" actId="6549"/>
          <ac:spMkLst>
            <pc:docMk/>
            <pc:sldMk cId="0" sldId="810"/>
            <ac:spMk id="16387" creationId="{118E205E-6224-40AA-A28E-DE2B0B5FD9CD}"/>
          </ac:spMkLst>
        </pc:spChg>
        <pc:graphicFrameChg chg="del modGraphic">
          <ac:chgData name="Olivier Genoud" userId="e3287607-b312-4221-8c8d-a6943b641987" providerId="ADAL" clId="{F10F40E5-A7C7-4324-BD02-72BBF670FBCD}" dt="2022-08-11T09:37:35.506" v="641" actId="478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F10F40E5-A7C7-4324-BD02-72BBF670FBCD}" dt="2022-08-11T11:28:46.281" v="78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10F40E5-A7C7-4324-BD02-72BBF670FBCD}" dt="2022-08-11T11:26:51.430" v="759" actId="1035"/>
        <pc:sldMkLst>
          <pc:docMk/>
          <pc:sldMk cId="0" sldId="811"/>
        </pc:sldMkLst>
        <pc:spChg chg="del">
          <ac:chgData name="Olivier Genoud" userId="e3287607-b312-4221-8c8d-a6943b641987" providerId="ADAL" clId="{F10F40E5-A7C7-4324-BD02-72BBF670FBCD}" dt="2022-08-11T09:36:23.564" v="627" actId="478"/>
          <ac:spMkLst>
            <pc:docMk/>
            <pc:sldMk cId="0" sldId="811"/>
            <ac:spMk id="5" creationId="{58EBD6C6-B99D-4304-9A94-F1ACDD64ED5D}"/>
          </ac:spMkLst>
        </pc:spChg>
        <pc:spChg chg="mod">
          <ac:chgData name="Olivier Genoud" userId="e3287607-b312-4221-8c8d-a6943b641987" providerId="ADAL" clId="{F10F40E5-A7C7-4324-BD02-72BBF670FBCD}" dt="2022-08-11T07:38:16.543" v="344"/>
          <ac:spMkLst>
            <pc:docMk/>
            <pc:sldMk cId="0" sldId="811"/>
            <ac:spMk id="8" creationId="{3F1ADB89-7AA8-400D-9831-F1E3477B2690}"/>
          </ac:spMkLst>
        </pc:spChg>
        <pc:spChg chg="mod">
          <ac:chgData name="Olivier Genoud" userId="e3287607-b312-4221-8c8d-a6943b641987" providerId="ADAL" clId="{F10F40E5-A7C7-4324-BD02-72BBF670FBCD}" dt="2022-08-11T11:26:51.430" v="759" actId="1035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F10F40E5-A7C7-4324-BD02-72BBF670FBCD}" dt="2022-08-11T11:23:57.096" v="755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41:10.444" v="895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F10F40E5-A7C7-4324-BD02-72BBF670FBCD}" dt="2022-08-11T11:41:10.444" v="895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3:18:00.847" v="925" actId="20577"/>
        <pc:sldMkLst>
          <pc:docMk/>
          <pc:sldMk cId="0" sldId="869"/>
        </pc:sldMkLst>
        <pc:graphicFrameChg chg="mod modGraphic">
          <ac:chgData name="Olivier Genoud" userId="e3287607-b312-4221-8c8d-a6943b641987" providerId="ADAL" clId="{F10F40E5-A7C7-4324-BD02-72BBF670FBCD}" dt="2022-08-11T13:18:00.847" v="925" actId="20577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F10F40E5-A7C7-4324-BD02-72BBF670FBCD}" dt="2022-08-11T11:19:21.972" v="714" actId="208"/>
        <pc:sldMkLst>
          <pc:docMk/>
          <pc:sldMk cId="2199278427" sldId="874"/>
        </pc:sldMkLst>
        <pc:spChg chg="mod">
          <ac:chgData name="Olivier Genoud" userId="e3287607-b312-4221-8c8d-a6943b641987" providerId="ADAL" clId="{F10F40E5-A7C7-4324-BD02-72BBF670FBCD}" dt="2022-08-11T11:19:21.972" v="714" actId="208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F10F40E5-A7C7-4324-BD02-72BBF670FBCD}" dt="2022-08-11T11:19:05.535" v="713" actId="207"/>
          <ac:spMkLst>
            <pc:docMk/>
            <pc:sldMk cId="2199278427" sldId="874"/>
            <ac:spMk id="20" creationId="{AE70A9F4-77DC-4BE0-8E5A-5FEC29887AC1}"/>
          </ac:spMkLst>
        </pc:spChg>
      </pc:sldChg>
      <pc:sldChg chg="modSp">
        <pc:chgData name="Olivier Genoud" userId="e3287607-b312-4221-8c8d-a6943b641987" providerId="ADAL" clId="{F10F40E5-A7C7-4324-BD02-72BBF670FBCD}" dt="2022-08-11T11:22:28.101" v="723" actId="1038"/>
        <pc:sldMkLst>
          <pc:docMk/>
          <pc:sldMk cId="2381559582" sldId="876"/>
        </pc:sldMkLst>
        <pc:spChg chg="mod">
          <ac:chgData name="Olivier Genoud" userId="e3287607-b312-4221-8c8d-a6943b641987" providerId="ADAL" clId="{F10F40E5-A7C7-4324-BD02-72BBF670FBCD}" dt="2022-08-11T11:22:28.101" v="723" actId="1038"/>
          <ac:spMkLst>
            <pc:docMk/>
            <pc:sldMk cId="2381559582" sldId="876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CC26E5DC-B1ED-4FB7-8C8A-30C43F8E707B}"/>
    <pc:docChg chg="custSel addSld modSld">
      <pc:chgData name="Olivier Genoud" userId="e3287607-b312-4221-8c8d-a6943b641987" providerId="ADAL" clId="{CC26E5DC-B1ED-4FB7-8C8A-30C43F8E707B}" dt="2023-08-25T09:14:11.800" v="223"/>
      <pc:docMkLst>
        <pc:docMk/>
      </pc:docMkLst>
      <pc:sldChg chg="modSp mod">
        <pc:chgData name="Olivier Genoud" userId="e3287607-b312-4221-8c8d-a6943b641987" providerId="ADAL" clId="{CC26E5DC-B1ED-4FB7-8C8A-30C43F8E707B}" dt="2023-08-25T06:04:15.270" v="95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CC26E5DC-B1ED-4FB7-8C8A-30C43F8E707B}" dt="2023-08-25T06:04:15.270" v="95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9:14:11.800" v="223"/>
        <pc:sldMkLst>
          <pc:docMk/>
          <pc:sldMk cId="0" sldId="323"/>
        </pc:sldMkLst>
        <pc:graphicFrameChg chg="mod modGraphic">
          <ac:chgData name="Olivier Genoud" userId="e3287607-b312-4221-8c8d-a6943b641987" providerId="ADAL" clId="{CC26E5DC-B1ED-4FB7-8C8A-30C43F8E707B}" dt="2023-08-25T09:14:11.800" v="223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CC26E5DC-B1ED-4FB7-8C8A-30C43F8E707B}" dt="2023-08-25T06:12:39.549" v="154" actId="20577"/>
        <pc:sldMkLst>
          <pc:docMk/>
          <pc:sldMk cId="0" sldId="324"/>
        </pc:sldMkLst>
        <pc:spChg chg="mod">
          <ac:chgData name="Olivier Genoud" userId="e3287607-b312-4221-8c8d-a6943b641987" providerId="ADAL" clId="{CC26E5DC-B1ED-4FB7-8C8A-30C43F8E707B}" dt="2023-08-25T06:12:39.549" v="154" actId="20577"/>
          <ac:spMkLst>
            <pc:docMk/>
            <pc:sldMk cId="0" sldId="324"/>
            <ac:spMk id="30723" creationId="{14D8DDB8-47B2-498A-955D-6594BFFF6A1F}"/>
          </ac:spMkLst>
        </pc:spChg>
      </pc:sldChg>
      <pc:sldChg chg="modSp add mod">
        <pc:chgData name="Olivier Genoud" userId="e3287607-b312-4221-8c8d-a6943b641987" providerId="ADAL" clId="{CC26E5DC-B1ED-4FB7-8C8A-30C43F8E707B}" dt="2023-08-25T06:15:08.624" v="180" actId="6549"/>
        <pc:sldMkLst>
          <pc:docMk/>
          <pc:sldMk cId="1701940600" sldId="877"/>
        </pc:sldMkLst>
        <pc:spChg chg="mod">
          <ac:chgData name="Olivier Genoud" userId="e3287607-b312-4221-8c8d-a6943b641987" providerId="ADAL" clId="{CC26E5DC-B1ED-4FB7-8C8A-30C43F8E707B}" dt="2023-08-25T06:14:34.714" v="157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CC26E5DC-B1ED-4FB7-8C8A-30C43F8E707B}" dt="2023-08-25T06:15:08.624" v="180" actId="6549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CC26E5DC-B1ED-4FB7-8C8A-30C43F8E707B}" dt="2023-08-25T06:19:02.476" v="217" actId="6549"/>
        <pc:sldMkLst>
          <pc:docMk/>
          <pc:sldMk cId="2867986219" sldId="890"/>
        </pc:sldMkLst>
        <pc:spChg chg="mod">
          <ac:chgData name="Olivier Genoud" userId="e3287607-b312-4221-8c8d-a6943b641987" providerId="ADAL" clId="{CC26E5DC-B1ED-4FB7-8C8A-30C43F8E707B}" dt="2023-08-25T06:19:02.476" v="217" actId="6549"/>
          <ac:spMkLst>
            <pc:docMk/>
            <pc:sldMk cId="2867986219" sldId="890"/>
            <ac:spMk id="3" creationId="{B55D1B92-72D9-4EBD-BA8E-3D0BCC08F245}"/>
          </ac:spMkLst>
        </pc:spChg>
      </pc:sldChg>
    </pc:docChg>
  </pc:docChgLst>
  <pc:docChgLst>
    <pc:chgData name="Olivier Genoud" userId="e3287607-b312-4221-8c8d-a6943b641987" providerId="ADAL" clId="{6E26D707-1DAC-4ED3-836D-C3A1CDB6074F}"/>
    <pc:docChg chg="custSel addSld modSld modMainMaster">
      <pc:chgData name="Olivier Genoud" userId="e3287607-b312-4221-8c8d-a6943b641987" providerId="ADAL" clId="{6E26D707-1DAC-4ED3-836D-C3A1CDB6074F}" dt="2022-08-25T13:11:50.044" v="295" actId="20577"/>
      <pc:docMkLst>
        <pc:docMk/>
      </pc:docMkLst>
      <pc:sldChg chg="modSp mod">
        <pc:chgData name="Olivier Genoud" userId="e3287607-b312-4221-8c8d-a6943b641987" providerId="ADAL" clId="{6E26D707-1DAC-4ED3-836D-C3A1CDB6074F}" dt="2022-08-25T13:09:40.749" v="246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6E26D707-1DAC-4ED3-836D-C3A1CDB6074F}" dt="2022-08-25T13:09:40.749" v="246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29.581" v="240" actId="6549"/>
        <pc:sldMkLst>
          <pc:docMk/>
          <pc:sldMk cId="0" sldId="323"/>
        </pc:sldMkLst>
        <pc:graphicFrameChg chg="modGraphic">
          <ac:chgData name="Olivier Genoud" userId="e3287607-b312-4221-8c8d-a6943b641987" providerId="ADAL" clId="{6E26D707-1DAC-4ED3-836D-C3A1CDB6074F}" dt="2022-08-25T13:05:29.581" v="240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3:05:41.517" v="242" actId="6549"/>
        <pc:sldMkLst>
          <pc:docMk/>
          <pc:sldMk cId="0" sldId="324"/>
        </pc:sldMkLst>
        <pc:spChg chg="mod">
          <ac:chgData name="Olivier Genoud" userId="e3287607-b312-4221-8c8d-a6943b641987" providerId="ADAL" clId="{6E26D707-1DAC-4ED3-836D-C3A1CDB6074F}" dt="2022-08-25T13:05:41.517" v="242" actId="6549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6E26D707-1DAC-4ED3-836D-C3A1CDB6074F}" dt="2022-08-15T16:03:17.898" v="36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15T13:31:16.096" v="9" actId="20577"/>
        <pc:sldMkLst>
          <pc:docMk/>
          <pc:sldMk cId="0" sldId="341"/>
        </pc:sldMkLst>
        <pc:spChg chg="mod">
          <ac:chgData name="Olivier Genoud" userId="e3287607-b312-4221-8c8d-a6943b641987" providerId="ADAL" clId="{6E26D707-1DAC-4ED3-836D-C3A1CDB6074F}" dt="2022-08-15T13:31:16.096" v="9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6E26D707-1DAC-4ED3-836D-C3A1CDB6074F}" dt="2022-08-25T12:28:33.451" v="222" actId="6549"/>
        <pc:sldMkLst>
          <pc:docMk/>
          <pc:sldMk cId="0" sldId="869"/>
        </pc:sldMkLst>
        <pc:graphicFrameChg chg="mod modGraphic">
          <ac:chgData name="Olivier Genoud" userId="e3287607-b312-4221-8c8d-a6943b641987" providerId="ADAL" clId="{6E26D707-1DAC-4ED3-836D-C3A1CDB6074F}" dt="2022-08-25T12:28:33.451" v="222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6E26D707-1DAC-4ED3-836D-C3A1CDB6074F}" dt="2022-08-25T11:59:41.284" v="213" actId="20577"/>
        <pc:sldMkLst>
          <pc:docMk/>
          <pc:sldMk cId="0" sldId="871"/>
        </pc:sldMkLst>
        <pc:spChg chg="mod">
          <ac:chgData name="Olivier Genoud" userId="e3287607-b312-4221-8c8d-a6943b641987" providerId="ADAL" clId="{6E26D707-1DAC-4ED3-836D-C3A1CDB6074F}" dt="2022-08-25T11:59:41.284" v="213" actId="20577"/>
          <ac:spMkLst>
            <pc:docMk/>
            <pc:sldMk cId="0" sldId="871"/>
            <ac:spMk id="32771" creationId="{9FCE62D6-5764-49BE-B43B-28DD76F27181}"/>
          </ac:spMkLst>
        </pc:spChg>
      </pc:sldChg>
      <pc:sldChg chg="modSp add mod">
        <pc:chgData name="Olivier Genoud" userId="e3287607-b312-4221-8c8d-a6943b641987" providerId="ADAL" clId="{6E26D707-1DAC-4ED3-836D-C3A1CDB6074F}" dt="2022-08-25T13:11:50.044" v="295" actId="20577"/>
        <pc:sldMkLst>
          <pc:docMk/>
          <pc:sldMk cId="1701940600" sldId="877"/>
        </pc:sldMkLst>
        <pc:spChg chg="mod">
          <ac:chgData name="Olivier Genoud" userId="e3287607-b312-4221-8c8d-a6943b641987" providerId="ADAL" clId="{6E26D707-1DAC-4ED3-836D-C3A1CDB6074F}" dt="2022-08-25T11:42:04.078" v="52" actId="6549"/>
          <ac:spMkLst>
            <pc:docMk/>
            <pc:sldMk cId="1701940600" sldId="877"/>
            <ac:spMk id="5" creationId="{2A79A096-8F94-4FAE-9D0D-0CECDDDEBC48}"/>
          </ac:spMkLst>
        </pc:spChg>
        <pc:spChg chg="mod">
          <ac:chgData name="Olivier Genoud" userId="e3287607-b312-4221-8c8d-a6943b641987" providerId="ADAL" clId="{6E26D707-1DAC-4ED3-836D-C3A1CDB6074F}" dt="2022-08-25T13:11:50.044" v="295" actId="20577"/>
          <ac:spMkLst>
            <pc:docMk/>
            <pc:sldMk cId="1701940600" sldId="877"/>
            <ac:spMk id="24579" creationId="{11EE9470-50B4-49F7-B12A-E7302C4977DB}"/>
          </ac:spMkLst>
        </pc:spChg>
      </pc:sldChg>
      <pc:sldChg chg="modSp add mod">
        <pc:chgData name="Olivier Genoud" userId="e3287607-b312-4221-8c8d-a6943b641987" providerId="ADAL" clId="{6E26D707-1DAC-4ED3-836D-C3A1CDB6074F}" dt="2022-08-25T11:46:19.121" v="198" actId="6549"/>
        <pc:sldMkLst>
          <pc:docMk/>
          <pc:sldMk cId="2867986219" sldId="878"/>
        </pc:sldMkLst>
        <pc:spChg chg="mod">
          <ac:chgData name="Olivier Genoud" userId="e3287607-b312-4221-8c8d-a6943b641987" providerId="ADAL" clId="{6E26D707-1DAC-4ED3-836D-C3A1CDB6074F}" dt="2022-08-25T11:46:19.121" v="198" actId="6549"/>
          <ac:spMkLst>
            <pc:docMk/>
            <pc:sldMk cId="2867986219" sldId="87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6E26D707-1DAC-4ED3-836D-C3A1CDB6074F}" dt="2022-08-15T13:31:03.930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E26D707-1DAC-4ED3-836D-C3A1CDB6074F}" dt="2022-08-15T13:31:03.930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958C1D73-A0F2-4B5C-A082-A8D07D4B6B9D}"/>
    <pc:docChg chg="undo custSel addSld modSld modMainMaster">
      <pc:chgData name="Olivier Genoud" userId="e3287607-b312-4221-8c8d-a6943b641987" providerId="ADAL" clId="{958C1D73-A0F2-4B5C-A082-A8D07D4B6B9D}" dt="2022-05-19T12:19:53.576" v="291" actId="114"/>
      <pc:docMkLst>
        <pc:docMk/>
      </pc:docMkLst>
      <pc:sldChg chg="modSp mod">
        <pc:chgData name="Olivier Genoud" userId="e3287607-b312-4221-8c8d-a6943b641987" providerId="ADAL" clId="{958C1D73-A0F2-4B5C-A082-A8D07D4B6B9D}" dt="2022-05-05T06:23:40.481" v="3" actId="20577"/>
        <pc:sldMkLst>
          <pc:docMk/>
          <pc:sldMk cId="0" sldId="341"/>
        </pc:sldMkLst>
        <pc:spChg chg="mod">
          <ac:chgData name="Olivier Genoud" userId="e3287607-b312-4221-8c8d-a6943b641987" providerId="ADAL" clId="{958C1D73-A0F2-4B5C-A082-A8D07D4B6B9D}" dt="2022-05-05T06:23:40.481" v="3" actId="20577"/>
          <ac:spMkLst>
            <pc:docMk/>
            <pc:sldMk cId="0" sldId="341"/>
            <ac:spMk id="5122" creationId="{BB023146-264F-4A3E-B3FE-6023E397D993}"/>
          </ac:spMkLst>
        </pc:spChg>
      </pc:sldChg>
      <pc:sldChg chg="modSp mod">
        <pc:chgData name="Olivier Genoud" userId="e3287607-b312-4221-8c8d-a6943b641987" providerId="ADAL" clId="{958C1D73-A0F2-4B5C-A082-A8D07D4B6B9D}" dt="2022-05-19T11:50:58.719" v="270" actId="6549"/>
        <pc:sldMkLst>
          <pc:docMk/>
          <pc:sldMk cId="0" sldId="857"/>
        </pc:sldMkLst>
        <pc:graphicFrameChg chg="modGraphic">
          <ac:chgData name="Olivier Genoud" userId="e3287607-b312-4221-8c8d-a6943b641987" providerId="ADAL" clId="{958C1D73-A0F2-4B5C-A082-A8D07D4B6B9D}" dt="2022-05-19T11:50:58.719" v="270" actId="6549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2:19:53.576" v="291" actId="114"/>
        <pc:sldMkLst>
          <pc:docMk/>
          <pc:sldMk cId="0" sldId="858"/>
        </pc:sldMkLst>
        <pc:graphicFrameChg chg="mod modGraphic">
          <ac:chgData name="Olivier Genoud" userId="e3287607-b312-4221-8c8d-a6943b641987" providerId="ADAL" clId="{958C1D73-A0F2-4B5C-A082-A8D07D4B6B9D}" dt="2022-05-19T12:19:53.576" v="291" actId="114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3T07:54:15.402" v="126" actId="6549"/>
        <pc:sldMkLst>
          <pc:docMk/>
          <pc:sldMk cId="0" sldId="860"/>
        </pc:sldMkLst>
        <pc:spChg chg="mod">
          <ac:chgData name="Olivier Genoud" userId="e3287607-b312-4221-8c8d-a6943b641987" providerId="ADAL" clId="{958C1D73-A0F2-4B5C-A082-A8D07D4B6B9D}" dt="2022-05-13T07:54:15.402" v="126" actId="6549"/>
          <ac:spMkLst>
            <pc:docMk/>
            <pc:sldMk cId="0" sldId="860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958C1D73-A0F2-4B5C-A082-A8D07D4B6B9D}" dt="2022-05-13T07:53:54.840" v="115" actId="207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mod">
        <pc:chgData name="Olivier Genoud" userId="e3287607-b312-4221-8c8d-a6943b641987" providerId="ADAL" clId="{958C1D73-A0F2-4B5C-A082-A8D07D4B6B9D}" dt="2022-05-19T11:52:18.587" v="273" actId="2165"/>
        <pc:sldMkLst>
          <pc:docMk/>
          <pc:sldMk cId="1867481550" sldId="866"/>
        </pc:sldMkLst>
        <pc:graphicFrameChg chg="mod modGraphic">
          <ac:chgData name="Olivier Genoud" userId="e3287607-b312-4221-8c8d-a6943b641987" providerId="ADAL" clId="{958C1D73-A0F2-4B5C-A082-A8D07D4B6B9D}" dt="2022-05-19T11:52:18.587" v="273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new mod">
        <pc:chgData name="Olivier Genoud" userId="e3287607-b312-4221-8c8d-a6943b641987" providerId="ADAL" clId="{958C1D73-A0F2-4B5C-A082-A8D07D4B6B9D}" dt="2022-05-19T10:08:07.338" v="222" actId="6549"/>
        <pc:sldMkLst>
          <pc:docMk/>
          <pc:sldMk cId="2867986219" sldId="868"/>
        </pc:sldMkLst>
        <pc:spChg chg="mod">
          <ac:chgData name="Olivier Genoud" userId="e3287607-b312-4221-8c8d-a6943b641987" providerId="ADAL" clId="{958C1D73-A0F2-4B5C-A082-A8D07D4B6B9D}" dt="2022-05-19T10:07:20.166" v="156" actId="6549"/>
          <ac:spMkLst>
            <pc:docMk/>
            <pc:sldMk cId="2867986219" sldId="868"/>
            <ac:spMk id="2" creationId="{0D656939-9925-4776-A69A-560972DE1236}"/>
          </ac:spMkLst>
        </pc:spChg>
        <pc:spChg chg="mod">
          <ac:chgData name="Olivier Genoud" userId="e3287607-b312-4221-8c8d-a6943b641987" providerId="ADAL" clId="{958C1D73-A0F2-4B5C-A082-A8D07D4B6B9D}" dt="2022-05-19T10:08:07.338" v="222" actId="6549"/>
          <ac:spMkLst>
            <pc:docMk/>
            <pc:sldMk cId="2867986219" sldId="868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958C1D73-A0F2-4B5C-A082-A8D07D4B6B9D}" dt="2022-05-09T13:22:35.538" v="9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58C1D73-A0F2-4B5C-A082-A8D07D4B6B9D}" dt="2022-05-09T13:22:35.538" v="92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FB18BA53-6572-48B1-A3BD-90B936B74092}"/>
    <pc:docChg chg="custSel modSld">
      <pc:chgData name="Olivier Genoud" userId="e3287607-b312-4221-8c8d-a6943b641987" providerId="ADAL" clId="{FB18BA53-6572-48B1-A3BD-90B936B74092}" dt="2023-01-11T14:12:14.628" v="173" actId="20577"/>
      <pc:docMkLst>
        <pc:docMk/>
      </pc:docMkLst>
      <pc:sldChg chg="modSp mod">
        <pc:chgData name="Olivier Genoud" userId="e3287607-b312-4221-8c8d-a6943b641987" providerId="ADAL" clId="{FB18BA53-6572-48B1-A3BD-90B936B74092}" dt="2023-01-09T09:40:11.595" v="161" actId="6549"/>
        <pc:sldMkLst>
          <pc:docMk/>
          <pc:sldMk cId="2062095879" sldId="886"/>
        </pc:sldMkLst>
        <pc:spChg chg="mod">
          <ac:chgData name="Olivier Genoud" userId="e3287607-b312-4221-8c8d-a6943b641987" providerId="ADAL" clId="{FB18BA53-6572-48B1-A3BD-90B936B74092}" dt="2023-01-09T09:34:30.485" v="108" actId="6549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FB18BA53-6572-48B1-A3BD-90B936B74092}" dt="2023-01-09T09:40:11.595" v="161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FB18BA53-6572-48B1-A3BD-90B936B74092}" dt="2023-01-09T09:34:52.517" v="124" actId="6549"/>
          <ac:spMkLst>
            <pc:docMk/>
            <pc:sldMk cId="2062095879" sldId="886"/>
            <ac:spMk id="8196" creationId="{09DE4C67-0C44-4013-AD9C-EF9AA7E8CAB1}"/>
          </ac:spMkLst>
        </pc:spChg>
      </pc:sldChg>
      <pc:sldChg chg="modSp mod">
        <pc:chgData name="Olivier Genoud" userId="e3287607-b312-4221-8c8d-a6943b641987" providerId="ADAL" clId="{FB18BA53-6572-48B1-A3BD-90B936B74092}" dt="2023-01-09T09:44:39.271" v="165" actId="207"/>
        <pc:sldMkLst>
          <pc:docMk/>
          <pc:sldMk cId="0" sldId="890"/>
        </pc:sldMkLst>
        <pc:graphicFrameChg chg="modGraphic">
          <ac:chgData name="Olivier Genoud" userId="e3287607-b312-4221-8c8d-a6943b641987" providerId="ADAL" clId="{FB18BA53-6572-48B1-A3BD-90B936B74092}" dt="2023-01-09T09:44:39.271" v="165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06:51.533" v="37" actId="6549"/>
        <pc:sldMkLst>
          <pc:docMk/>
          <pc:sldMk cId="0" sldId="893"/>
        </pc:sldMkLst>
        <pc:graphicFrameChg chg="mod modGraphic">
          <ac:chgData name="Olivier Genoud" userId="e3287607-b312-4221-8c8d-a6943b641987" providerId="ADAL" clId="{FB18BA53-6572-48B1-A3BD-90B936B74092}" dt="2023-01-06T18:06:51.533" v="37" actId="6549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06T18:23:19.008" v="84" actId="13926"/>
        <pc:sldMkLst>
          <pc:docMk/>
          <pc:sldMk cId="0" sldId="894"/>
        </pc:sldMkLst>
        <pc:graphicFrameChg chg="mod modGraphic">
          <ac:chgData name="Olivier Genoud" userId="e3287607-b312-4221-8c8d-a6943b641987" providerId="ADAL" clId="{FB18BA53-6572-48B1-A3BD-90B936B74092}" dt="2023-01-06T18:23:19.008" v="84" actId="13926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B18BA53-6572-48B1-A3BD-90B936B74092}" dt="2023-01-11T14:12:14.628" v="173" actId="20577"/>
        <pc:sldMkLst>
          <pc:docMk/>
          <pc:sldMk cId="0" sldId="895"/>
        </pc:sldMkLst>
        <pc:graphicFrameChg chg="modGraphic">
          <ac:chgData name="Olivier Genoud" userId="e3287607-b312-4221-8c8d-a6943b641987" providerId="ADAL" clId="{FB18BA53-6572-48B1-A3BD-90B936B74092}" dt="2023-01-11T14:12:14.628" v="173" actId="2057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delSp modSp mod">
        <pc:chgData name="Olivier Genoud" userId="e3287607-b312-4221-8c8d-a6943b641987" providerId="ADAL" clId="{FB18BA53-6572-48B1-A3BD-90B936B74092}" dt="2023-01-06T18:23:57.778" v="98" actId="478"/>
        <pc:sldMkLst>
          <pc:docMk/>
          <pc:sldMk cId="0" sldId="896"/>
        </pc:sldMkLst>
        <pc:spChg chg="del">
          <ac:chgData name="Olivier Genoud" userId="e3287607-b312-4221-8c8d-a6943b641987" providerId="ADAL" clId="{FB18BA53-6572-48B1-A3BD-90B936B74092}" dt="2023-01-06T18:23:57.778" v="98" actId="478"/>
          <ac:spMkLst>
            <pc:docMk/>
            <pc:sldMk cId="0" sldId="896"/>
            <ac:spMk id="2" creationId="{C307A201-131B-A532-AF50-15CE21E048C3}"/>
          </ac:spMkLst>
        </pc:spChg>
        <pc:spChg chg="mod">
          <ac:chgData name="Olivier Genoud" userId="e3287607-b312-4221-8c8d-a6943b641987" providerId="ADAL" clId="{FB18BA53-6572-48B1-A3BD-90B936B74092}" dt="2023-01-06T18:23:54.305" v="97" actId="6549"/>
          <ac:spMkLst>
            <pc:docMk/>
            <pc:sldMk cId="0" sldId="896"/>
            <ac:spMk id="33794" creationId="{FB946077-6A0C-4F12-AE3B-AC26B7F9ED33}"/>
          </ac:spMkLst>
        </pc:spChg>
      </pc:sldChg>
    </pc:docChg>
  </pc:docChgLst>
  <pc:docChgLst>
    <pc:chgData name="Olivier Genoud" userId="e3287607-b312-4221-8c8d-a6943b641987" providerId="ADAL" clId="{9AE2697E-7CE9-4F91-9C86-790EF4BF16A0}"/>
    <pc:docChg chg="undo redo custSel addSld delSld modSld modMainMaster">
      <pc:chgData name="Olivier Genoud" userId="e3287607-b312-4221-8c8d-a6943b641987" providerId="ADAL" clId="{9AE2697E-7CE9-4F91-9C86-790EF4BF16A0}" dt="2023-02-21T15:02:55.767" v="1198" actId="20577"/>
      <pc:docMkLst>
        <pc:docMk/>
      </pc:docMkLst>
      <pc:sldChg chg="delSp modSp mod">
        <pc:chgData name="Olivier Genoud" userId="e3287607-b312-4221-8c8d-a6943b641987" providerId="ADAL" clId="{9AE2697E-7CE9-4F91-9C86-790EF4BF16A0}" dt="2023-02-21T14:59:02.470" v="1117" actId="478"/>
        <pc:sldMkLst>
          <pc:docMk/>
          <pc:sldMk cId="0" sldId="808"/>
        </pc:sldMkLst>
        <pc:spChg chg="del">
          <ac:chgData name="Olivier Genoud" userId="e3287607-b312-4221-8c8d-a6943b641987" providerId="ADAL" clId="{9AE2697E-7CE9-4F91-9C86-790EF4BF16A0}" dt="2023-02-21T14:59:02.470" v="1117" actId="478"/>
          <ac:spMkLst>
            <pc:docMk/>
            <pc:sldMk cId="0" sldId="808"/>
            <ac:spMk id="2" creationId="{E048D33D-D92E-C391-B268-8A86DB6B8831}"/>
          </ac:spMkLst>
        </pc:spChg>
        <pc:spChg chg="mod">
          <ac:chgData name="Olivier Genoud" userId="e3287607-b312-4221-8c8d-a6943b641987" providerId="ADAL" clId="{9AE2697E-7CE9-4F91-9C86-790EF4BF16A0}" dt="2023-02-21T14:05:35.842" v="752" actId="14100"/>
          <ac:spMkLst>
            <pc:docMk/>
            <pc:sldMk cId="0" sldId="808"/>
            <ac:spMk id="8" creationId="{BB6C61F9-29AD-4200-B68D-8E7906A4CAA1}"/>
          </ac:spMkLst>
        </pc:spChg>
        <pc:graphicFrameChg chg="mod">
          <ac:chgData name="Olivier Genoud" userId="e3287607-b312-4221-8c8d-a6943b641987" providerId="ADAL" clId="{9AE2697E-7CE9-4F91-9C86-790EF4BF16A0}" dt="2023-02-21T14:28:28.515" v="848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0:23.671" v="1163" actId="1035"/>
        <pc:sldMkLst>
          <pc:docMk/>
          <pc:sldMk cId="0" sldId="809"/>
        </pc:sldMkLst>
        <pc:spChg chg="del">
          <ac:chgData name="Olivier Genoud" userId="e3287607-b312-4221-8c8d-a6943b641987" providerId="ADAL" clId="{9AE2697E-7CE9-4F91-9C86-790EF4BF16A0}" dt="2023-02-21T14:27:43.160" v="847" actId="478"/>
          <ac:spMkLst>
            <pc:docMk/>
            <pc:sldMk cId="0" sldId="809"/>
            <ac:spMk id="2" creationId="{19E57947-D3DA-B3D9-F72C-D14F9DD42D36}"/>
          </ac:spMkLst>
        </pc:spChg>
        <pc:spChg chg="mod">
          <ac:chgData name="Olivier Genoud" userId="e3287607-b312-4221-8c8d-a6943b641987" providerId="ADAL" clId="{9AE2697E-7CE9-4F91-9C86-790EF4BF16A0}" dt="2023-02-21T14:05:29.464" v="750"/>
          <ac:spMkLst>
            <pc:docMk/>
            <pc:sldMk cId="0" sldId="809"/>
            <ac:spMk id="8" creationId="{82CE806B-8B9A-4A8B-80C5-C7CFE4E4C11C}"/>
          </ac:spMkLst>
        </pc:spChg>
        <pc:spChg chg="mod">
          <ac:chgData name="Olivier Genoud" userId="e3287607-b312-4221-8c8d-a6943b641987" providerId="ADAL" clId="{9AE2697E-7CE9-4F91-9C86-790EF4BF16A0}" dt="2023-02-21T15:00:23.671" v="1163" actId="1035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9AE2697E-7CE9-4F91-9C86-790EF4BF16A0}" dt="2023-02-21T15:00:14.133" v="1162" actId="1036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1:35.604" v="1181" actId="14734"/>
        <pc:sldMkLst>
          <pc:docMk/>
          <pc:sldMk cId="0" sldId="810"/>
        </pc:sldMkLst>
        <pc:spChg chg="del">
          <ac:chgData name="Olivier Genoud" userId="e3287607-b312-4221-8c8d-a6943b641987" providerId="ADAL" clId="{9AE2697E-7CE9-4F91-9C86-790EF4BF16A0}" dt="2023-02-21T14:58:59.589" v="1116" actId="478"/>
          <ac:spMkLst>
            <pc:docMk/>
            <pc:sldMk cId="0" sldId="810"/>
            <ac:spMk id="2" creationId="{37445DAC-8C70-2443-C623-A0221086AA8D}"/>
          </ac:spMkLst>
        </pc:spChg>
        <pc:spChg chg="mod">
          <ac:chgData name="Olivier Genoud" userId="e3287607-b312-4221-8c8d-a6943b641987" providerId="ADAL" clId="{9AE2697E-7CE9-4F91-9C86-790EF4BF16A0}" dt="2023-02-21T14:05:42.090" v="755" actId="14100"/>
          <ac:spMkLst>
            <pc:docMk/>
            <pc:sldMk cId="0" sldId="810"/>
            <ac:spMk id="9" creationId="{AECE3115-E7A1-49F4-A9A2-E5E86D3768BB}"/>
          </ac:spMkLst>
        </pc:spChg>
        <pc:graphicFrameChg chg="mod modGraphic">
          <ac:chgData name="Olivier Genoud" userId="e3287607-b312-4221-8c8d-a6943b641987" providerId="ADAL" clId="{9AE2697E-7CE9-4F91-9C86-790EF4BF16A0}" dt="2023-02-21T15:01:35.604" v="1181" actId="14734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9AE2697E-7CE9-4F91-9C86-790EF4BF16A0}" dt="2023-02-21T15:00:42.357" v="1167" actId="1036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56:29.071" v="1110"/>
        <pc:sldMkLst>
          <pc:docMk/>
          <pc:sldMk cId="0" sldId="811"/>
        </pc:sldMkLst>
        <pc:spChg chg="del">
          <ac:chgData name="Olivier Genoud" userId="e3287607-b312-4221-8c8d-a6943b641987" providerId="ADAL" clId="{9AE2697E-7CE9-4F91-9C86-790EF4BF16A0}" dt="2023-02-21T14:23:57.665" v="826" actId="478"/>
          <ac:spMkLst>
            <pc:docMk/>
            <pc:sldMk cId="0" sldId="811"/>
            <ac:spMk id="2" creationId="{D0DAB586-B71A-F9EC-B8DE-3B8D5B72EA83}"/>
          </ac:spMkLst>
        </pc:spChg>
        <pc:spChg chg="mod">
          <ac:chgData name="Olivier Genoud" userId="e3287607-b312-4221-8c8d-a6943b641987" providerId="ADAL" clId="{9AE2697E-7CE9-4F91-9C86-790EF4BF16A0}" dt="2023-02-21T14:05:25.938" v="749" actId="14100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6:29.071" v="1110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5:02:55.767" v="1198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9AE2697E-7CE9-4F91-9C86-790EF4BF16A0}" dt="2023-02-21T13:35:25.836" v="570" actId="478"/>
          <ac:spMkLst>
            <pc:docMk/>
            <pc:sldMk cId="3718173731" sldId="867"/>
            <ac:spMk id="2" creationId="{15B0A020-B7F3-4448-037C-1D500DF7F125}"/>
          </ac:spMkLst>
        </pc:spChg>
        <pc:spChg chg="mod">
          <ac:chgData name="Olivier Genoud" userId="e3287607-b312-4221-8c8d-a6943b641987" providerId="ADAL" clId="{9AE2697E-7CE9-4F91-9C86-790EF4BF16A0}" dt="2023-02-21T13:26:13.018" v="75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9AE2697E-7CE9-4F91-9C86-790EF4BF16A0}" dt="2023-02-21T15:02:55.767" v="1198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3.736" v="2" actId="47"/>
        <pc:sldMkLst>
          <pc:docMk/>
          <pc:sldMk cId="0" sldId="870"/>
        </pc:sldMkLst>
      </pc:sldChg>
      <pc:sldChg chg="delSp modSp mod">
        <pc:chgData name="Olivier Genoud" userId="e3287607-b312-4221-8c8d-a6943b641987" providerId="ADAL" clId="{9AE2697E-7CE9-4F91-9C86-790EF4BF16A0}" dt="2023-02-21T13:17:48.520" v="54"/>
        <pc:sldMkLst>
          <pc:docMk/>
          <pc:sldMk cId="3269946048" sldId="885"/>
        </pc:sldMkLst>
        <pc:spChg chg="del">
          <ac:chgData name="Olivier Genoud" userId="e3287607-b312-4221-8c8d-a6943b641987" providerId="ADAL" clId="{9AE2697E-7CE9-4F91-9C86-790EF4BF16A0}" dt="2023-02-21T13:12:20.461" v="53" actId="478"/>
          <ac:spMkLst>
            <pc:docMk/>
            <pc:sldMk cId="3269946048" sldId="885"/>
            <ac:spMk id="2" creationId="{97E52B2A-A89E-6131-FE24-26E3FD23106E}"/>
          </ac:spMkLst>
        </pc:spChg>
        <pc:spChg chg="mod">
          <ac:chgData name="Olivier Genoud" userId="e3287607-b312-4221-8c8d-a6943b641987" providerId="ADAL" clId="{9AE2697E-7CE9-4F91-9C86-790EF4BF16A0}" dt="2023-02-21T13:17:48.520" v="54"/>
          <ac:spMkLst>
            <pc:docMk/>
            <pc:sldMk cId="3269946048" sldId="885"/>
            <ac:spMk id="32771" creationId="{9FCE62D6-5764-49BE-B43B-28DD76F27181}"/>
          </ac:spMkLst>
        </pc:spChg>
      </pc:sldChg>
      <pc:sldChg chg="delSp modSp mod">
        <pc:chgData name="Olivier Genoud" userId="e3287607-b312-4221-8c8d-a6943b641987" providerId="ADAL" clId="{9AE2697E-7CE9-4F91-9C86-790EF4BF16A0}" dt="2023-02-21T14:59:43.110" v="1137" actId="114"/>
        <pc:sldMkLst>
          <pc:docMk/>
          <pc:sldMk cId="781762355" sldId="887"/>
        </pc:sldMkLst>
        <pc:spChg chg="del">
          <ac:chgData name="Olivier Genoud" userId="e3287607-b312-4221-8c8d-a6943b641987" providerId="ADAL" clId="{9AE2697E-7CE9-4F91-9C86-790EF4BF16A0}" dt="2023-02-21T14:24:02.627" v="827" actId="478"/>
          <ac:spMkLst>
            <pc:docMk/>
            <pc:sldMk cId="781762355" sldId="887"/>
            <ac:spMk id="2" creationId="{171244C5-B102-06E4-E91D-4C2154DED2C8}"/>
          </ac:spMkLst>
        </pc:spChg>
        <pc:spChg chg="mod">
          <ac:chgData name="Olivier Genoud" userId="e3287607-b312-4221-8c8d-a6943b641987" providerId="ADAL" clId="{9AE2697E-7CE9-4F91-9C86-790EF4BF16A0}" dt="2023-02-21T14:05:08.881" v="747" actId="14100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9AE2697E-7CE9-4F91-9C86-790EF4BF16A0}" dt="2023-02-21T14:59:43.110" v="1137" actId="114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4:00:34.224" v="715" actId="20577"/>
        <pc:sldMkLst>
          <pc:docMk/>
          <pc:sldMk cId="2342150959" sldId="889"/>
        </pc:sldMkLst>
        <pc:spChg chg="del">
          <ac:chgData name="Olivier Genoud" userId="e3287607-b312-4221-8c8d-a6943b641987" providerId="ADAL" clId="{9AE2697E-7CE9-4F91-9C86-790EF4BF16A0}" dt="2023-02-21T13:56:59.583" v="615" actId="478"/>
          <ac:spMkLst>
            <pc:docMk/>
            <pc:sldMk cId="2342150959" sldId="889"/>
            <ac:spMk id="2" creationId="{9872033A-8C43-2B07-E964-2749BD3FC15F}"/>
          </ac:spMkLst>
        </pc:spChg>
        <pc:spChg chg="mod">
          <ac:chgData name="Olivier Genoud" userId="e3287607-b312-4221-8c8d-a6943b641987" providerId="ADAL" clId="{9AE2697E-7CE9-4F91-9C86-790EF4BF16A0}" dt="2023-02-21T13:33:00.170" v="34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9AE2697E-7CE9-4F91-9C86-790EF4BF16A0}" dt="2023-02-21T14:00:34.224" v="715" actId="20577"/>
          <ac:spMkLst>
            <pc:docMk/>
            <pc:sldMk cId="2342150959" sldId="889"/>
            <ac:spMk id="18435" creationId="{6DF2C6A5-97CD-46B8-BBA9-33870923E61E}"/>
          </ac:spMkLst>
        </pc:spChg>
      </pc:sldChg>
      <pc:sldChg chg="del">
        <pc:chgData name="Olivier Genoud" userId="e3287607-b312-4221-8c8d-a6943b641987" providerId="ADAL" clId="{9AE2697E-7CE9-4F91-9C86-790EF4BF16A0}" dt="2023-02-21T12:24:31.714" v="0" actId="47"/>
        <pc:sldMkLst>
          <pc:docMk/>
          <pc:sldMk cId="0" sldId="890"/>
        </pc:sldMkLst>
      </pc:sldChg>
      <pc:sldChg chg="del">
        <pc:chgData name="Olivier Genoud" userId="e3287607-b312-4221-8c8d-a6943b641987" providerId="ADAL" clId="{9AE2697E-7CE9-4F91-9C86-790EF4BF16A0}" dt="2023-02-21T12:24:32.793" v="1" actId="47"/>
        <pc:sldMkLst>
          <pc:docMk/>
          <pc:sldMk cId="0" sldId="891"/>
        </pc:sldMkLst>
      </pc:sldChg>
      <pc:sldChg chg="delSp modSp mod">
        <pc:chgData name="Olivier Genoud" userId="e3287607-b312-4221-8c8d-a6943b641987" providerId="ADAL" clId="{9AE2697E-7CE9-4F91-9C86-790EF4BF16A0}" dt="2023-02-21T13:09:24.329" v="29" actId="478"/>
        <pc:sldMkLst>
          <pc:docMk/>
          <pc:sldMk cId="0" sldId="893"/>
        </pc:sldMkLst>
        <pc:spChg chg="del">
          <ac:chgData name="Olivier Genoud" userId="e3287607-b312-4221-8c8d-a6943b641987" providerId="ADAL" clId="{9AE2697E-7CE9-4F91-9C86-790EF4BF16A0}" dt="2023-02-21T13:09:24.329" v="29" actId="478"/>
          <ac:spMkLst>
            <pc:docMk/>
            <pc:sldMk cId="0" sldId="893"/>
            <ac:spMk id="2" creationId="{789AC8E9-3C61-6E2B-BE4A-487D432DC555}"/>
          </ac:spMkLst>
        </pc:spChg>
        <pc:graphicFrameChg chg="mod modGraphic">
          <ac:chgData name="Olivier Genoud" userId="e3287607-b312-4221-8c8d-a6943b641987" providerId="ADAL" clId="{9AE2697E-7CE9-4F91-9C86-790EF4BF16A0}" dt="2023-02-21T13:08:45.120" v="26" actId="13926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AE2697E-7CE9-4F91-9C86-790EF4BF16A0}" dt="2023-02-21T13:11:24.581" v="51" actId="207"/>
        <pc:sldMkLst>
          <pc:docMk/>
          <pc:sldMk cId="0" sldId="894"/>
        </pc:sldMkLst>
        <pc:spChg chg="del">
          <ac:chgData name="Olivier Genoud" userId="e3287607-b312-4221-8c8d-a6943b641987" providerId="ADAL" clId="{9AE2697E-7CE9-4F91-9C86-790EF4BF16A0}" dt="2023-02-21T13:09:19.037" v="28" actId="478"/>
          <ac:spMkLst>
            <pc:docMk/>
            <pc:sldMk cId="0" sldId="894"/>
            <ac:spMk id="2" creationId="{55EF6615-9A08-F62C-EF61-B5C06A05D39F}"/>
          </ac:spMkLst>
        </pc:spChg>
        <pc:graphicFrameChg chg="mod modGraphic">
          <ac:chgData name="Olivier Genoud" userId="e3287607-b312-4221-8c8d-a6943b641987" providerId="ADAL" clId="{9AE2697E-7CE9-4F91-9C86-790EF4BF16A0}" dt="2023-02-21T13:11:24.581" v="51" actId="20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9AE2697E-7CE9-4F91-9C86-790EF4BF16A0}" dt="2023-02-21T13:11:59.278" v="52" actId="478"/>
        <pc:sldMkLst>
          <pc:docMk/>
          <pc:sldMk cId="0" sldId="895"/>
        </pc:sldMkLst>
        <pc:spChg chg="del">
          <ac:chgData name="Olivier Genoud" userId="e3287607-b312-4221-8c8d-a6943b641987" providerId="ADAL" clId="{9AE2697E-7CE9-4F91-9C86-790EF4BF16A0}" dt="2023-02-21T13:11:59.278" v="52" actId="478"/>
          <ac:spMkLst>
            <pc:docMk/>
            <pc:sldMk cId="0" sldId="895"/>
            <ac:spMk id="2" creationId="{28DD4274-2D54-B52B-AB7F-36D5B0EDB7E9}"/>
          </ac:spMkLst>
        </pc:spChg>
      </pc:sldChg>
      <pc:sldChg chg="del">
        <pc:chgData name="Olivier Genoud" userId="e3287607-b312-4221-8c8d-a6943b641987" providerId="ADAL" clId="{9AE2697E-7CE9-4F91-9C86-790EF4BF16A0}" dt="2023-02-21T12:26:00.353" v="11" actId="47"/>
        <pc:sldMkLst>
          <pc:docMk/>
          <pc:sldMk cId="0" sldId="896"/>
        </pc:sldMkLst>
      </pc:sldChg>
      <pc:sldChg chg="add del">
        <pc:chgData name="Olivier Genoud" userId="e3287607-b312-4221-8c8d-a6943b641987" providerId="ADAL" clId="{9AE2697E-7CE9-4F91-9C86-790EF4BF16A0}" dt="2023-02-21T13:32:39.677" v="325" actId="47"/>
        <pc:sldMkLst>
          <pc:docMk/>
          <pc:sldMk cId="435070511" sldId="896"/>
        </pc:sldMkLst>
      </pc:sldChg>
      <pc:sldChg chg="add del">
        <pc:chgData name="Olivier Genoud" userId="e3287607-b312-4221-8c8d-a6943b641987" providerId="ADAL" clId="{9AE2697E-7CE9-4F91-9C86-790EF4BF16A0}" dt="2023-02-21T14:00:42.183" v="716" actId="47"/>
        <pc:sldMkLst>
          <pc:docMk/>
          <pc:sldMk cId="3148615800" sldId="896"/>
        </pc:sldMkLst>
      </pc:sldChg>
      <pc:sldMasterChg chg="modSp mod">
        <pc:chgData name="Olivier Genoud" userId="e3287607-b312-4221-8c8d-a6943b641987" providerId="ADAL" clId="{9AE2697E-7CE9-4F91-9C86-790EF4BF16A0}" dt="2023-02-21T12:25:04.177" v="10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AE2697E-7CE9-4F91-9C86-790EF4BF16A0}" dt="2023-02-21T12:25:04.177" v="10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E40FAC8-13B8-4405-82D9-D297D966D6B1}"/>
    <pc:docChg chg="custSel modSld">
      <pc:chgData name="Olivier Genoud" userId="e3287607-b312-4221-8c8d-a6943b641987" providerId="ADAL" clId="{0E40FAC8-13B8-4405-82D9-D297D966D6B1}" dt="2022-05-04T12:45:44.471" v="36" actId="2165"/>
      <pc:docMkLst>
        <pc:docMk/>
      </pc:docMkLst>
      <pc:sldChg chg="modSp mod">
        <pc:chgData name="Olivier Genoud" userId="e3287607-b312-4221-8c8d-a6943b641987" providerId="ADAL" clId="{0E40FAC8-13B8-4405-82D9-D297D966D6B1}" dt="2022-05-04T12:41:13.987" v="33" actId="13926"/>
        <pc:sldMkLst>
          <pc:docMk/>
          <pc:sldMk cId="0" sldId="858"/>
        </pc:sldMkLst>
        <pc:graphicFrameChg chg="mod modGraphic">
          <ac:chgData name="Olivier Genoud" userId="e3287607-b312-4221-8c8d-a6943b641987" providerId="ADAL" clId="{0E40FAC8-13B8-4405-82D9-D297D966D6B1}" dt="2022-05-04T12:41:13.987" v="33" actId="13926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modSp mod">
        <pc:chgData name="Olivier Genoud" userId="e3287607-b312-4221-8c8d-a6943b641987" providerId="ADAL" clId="{0E40FAC8-13B8-4405-82D9-D297D966D6B1}" dt="2022-05-04T12:39:01.067" v="23" actId="1035"/>
        <pc:sldMkLst>
          <pc:docMk/>
          <pc:sldMk cId="3887238049" sldId="864"/>
        </pc:sldMkLst>
        <pc:spChg chg="mod">
          <ac:chgData name="Olivier Genoud" userId="e3287607-b312-4221-8c8d-a6943b641987" providerId="ADAL" clId="{0E40FAC8-13B8-4405-82D9-D297D966D6B1}" dt="2022-05-04T12:39:01.067" v="23" actId="1035"/>
          <ac:spMkLst>
            <pc:docMk/>
            <pc:sldMk cId="3887238049" sldId="864"/>
            <ac:spMk id="2" creationId="{A4F064AD-89D7-431D-A7D6-00B910F675E5}"/>
          </ac:spMkLst>
        </pc:spChg>
        <pc:spChg chg="mod">
          <ac:chgData name="Olivier Genoud" userId="e3287607-b312-4221-8c8d-a6943b641987" providerId="ADAL" clId="{0E40FAC8-13B8-4405-82D9-D297D966D6B1}" dt="2022-05-04T12:38:40.922" v="21" actId="20577"/>
          <ac:spMkLst>
            <pc:docMk/>
            <pc:sldMk cId="3887238049" sldId="864"/>
            <ac:spMk id="11" creationId="{F52BA089-D1CF-4D2A-B75F-7BB1BD68B947}"/>
          </ac:spMkLst>
        </pc:spChg>
      </pc:sldChg>
      <pc:sldChg chg="modSp mod">
        <pc:chgData name="Olivier Genoud" userId="e3287607-b312-4221-8c8d-a6943b641987" providerId="ADAL" clId="{0E40FAC8-13B8-4405-82D9-D297D966D6B1}" dt="2022-05-04T12:45:44.471" v="36" actId="2165"/>
        <pc:sldMkLst>
          <pc:docMk/>
          <pc:sldMk cId="1867481550" sldId="866"/>
        </pc:sldMkLst>
        <pc:graphicFrameChg chg="modGraphic">
          <ac:chgData name="Olivier Genoud" userId="e3287607-b312-4221-8c8d-a6943b641987" providerId="ADAL" clId="{0E40FAC8-13B8-4405-82D9-D297D966D6B1}" dt="2022-05-04T12:45:44.471" v="36" actId="2165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F643D8C7-A2B4-4D27-9441-2BA295D01DFA}"/>
    <pc:docChg chg="undo custSel addSld delSld modSld">
      <pc:chgData name="Olivier Genoud" userId="e3287607-b312-4221-8c8d-a6943b641987" providerId="ADAL" clId="{F643D8C7-A2B4-4D27-9441-2BA295D01DFA}" dt="2023-08-15T13:38:26.045" v="386" actId="47"/>
      <pc:docMkLst>
        <pc:docMk/>
      </pc:docMkLst>
      <pc:sldChg chg="delSp modSp mod">
        <pc:chgData name="Olivier Genoud" userId="e3287607-b312-4221-8c8d-a6943b641987" providerId="ADAL" clId="{F643D8C7-A2B4-4D27-9441-2BA295D01DFA}" dt="2023-08-15T12:51:10.552" v="243" actId="478"/>
        <pc:sldMkLst>
          <pc:docMk/>
          <pc:sldMk cId="0" sldId="321"/>
        </pc:sldMkLst>
        <pc:spChg chg="del">
          <ac:chgData name="Olivier Genoud" userId="e3287607-b312-4221-8c8d-a6943b641987" providerId="ADAL" clId="{F643D8C7-A2B4-4D27-9441-2BA295D01DFA}" dt="2023-08-15T12:51:10.552" v="243" actId="47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F643D8C7-A2B4-4D27-9441-2BA295D01DFA}" dt="2023-08-15T10:10:50.916" v="76" actId="6549"/>
          <ac:spMkLst>
            <pc:docMk/>
            <pc:sldMk cId="0" sldId="321"/>
            <ac:spMk id="24579" creationId="{11EE9470-50B4-49F7-B12A-E7302C4977DB}"/>
          </ac:spMkLst>
        </pc:spChg>
      </pc:sldChg>
      <pc:sldChg chg="modSp mod modNotesTx">
        <pc:chgData name="Olivier Genoud" userId="e3287607-b312-4221-8c8d-a6943b641987" providerId="ADAL" clId="{F643D8C7-A2B4-4D27-9441-2BA295D01DFA}" dt="2023-08-15T12:48:01.336" v="242" actId="6549"/>
        <pc:sldMkLst>
          <pc:docMk/>
          <pc:sldMk cId="0" sldId="322"/>
        </pc:sldMkLst>
        <pc:spChg chg="mod">
          <ac:chgData name="Olivier Genoud" userId="e3287607-b312-4221-8c8d-a6943b641987" providerId="ADAL" clId="{F643D8C7-A2B4-4D27-9441-2BA295D01DFA}" dt="2023-08-15T10:12:39.844" v="80" actId="6549"/>
          <ac:spMkLst>
            <pc:docMk/>
            <pc:sldMk cId="0" sldId="322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F643D8C7-A2B4-4D27-9441-2BA295D01DFA}" dt="2023-08-15T12:48:01.336" v="242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8:16.045" v="385" actId="6549"/>
        <pc:sldMkLst>
          <pc:docMk/>
          <pc:sldMk cId="0" sldId="323"/>
        </pc:sldMkLst>
        <pc:spChg chg="mod">
          <ac:chgData name="Olivier Genoud" userId="e3287607-b312-4221-8c8d-a6943b641987" providerId="ADAL" clId="{F643D8C7-A2B4-4D27-9441-2BA295D01DFA}" dt="2023-08-15T10:13:04.830" v="90" actId="6549"/>
          <ac:spMkLst>
            <pc:docMk/>
            <pc:sldMk cId="0" sldId="323"/>
            <ac:spMk id="5" creationId="{B791B999-4DFD-4362-8981-7C125E6EB4F1}"/>
          </ac:spMkLst>
        </pc:spChg>
        <pc:graphicFrameChg chg="mod modGraphic">
          <ac:chgData name="Olivier Genoud" userId="e3287607-b312-4221-8c8d-a6943b641987" providerId="ADAL" clId="{F643D8C7-A2B4-4D27-9441-2BA295D01DFA}" dt="2023-08-15T13:38:16.045" v="385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0:13:46.032" v="110" actId="6549"/>
        <pc:sldMkLst>
          <pc:docMk/>
          <pc:sldMk cId="0" sldId="324"/>
        </pc:sldMkLst>
        <pc:spChg chg="mod">
          <ac:chgData name="Olivier Genoud" userId="e3287607-b312-4221-8c8d-a6943b641987" providerId="ADAL" clId="{F643D8C7-A2B4-4D27-9441-2BA295D01DFA}" dt="2023-08-15T10:13:18.981" v="96" actId="6549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F643D8C7-A2B4-4D27-9441-2BA295D01DFA}" dt="2023-08-15T10:13:46.032" v="110" actId="6549"/>
          <ac:spMkLst>
            <pc:docMk/>
            <pc:sldMk cId="0" sldId="324"/>
            <ac:spMk id="30723" creationId="{14D8DDB8-47B2-498A-955D-6594BFFF6A1F}"/>
          </ac:spMkLst>
        </pc:spChg>
      </pc:sldChg>
      <pc:sldChg chg="modSp add del mod">
        <pc:chgData name="Olivier Genoud" userId="e3287607-b312-4221-8c8d-a6943b641987" providerId="ADAL" clId="{F643D8C7-A2B4-4D27-9441-2BA295D01DFA}" dt="2023-08-15T10:08:20.876" v="7" actId="47"/>
        <pc:sldMkLst>
          <pc:docMk/>
          <pc:sldMk cId="232022318" sldId="381"/>
        </pc:sldMkLst>
        <pc:spChg chg="mod">
          <ac:chgData name="Olivier Genoud" userId="e3287607-b312-4221-8c8d-a6943b641987" providerId="ADAL" clId="{F643D8C7-A2B4-4D27-9441-2BA295D01DFA}" dt="2023-08-15T10:07:37.644" v="3"/>
          <ac:spMkLst>
            <pc:docMk/>
            <pc:sldMk cId="232022318" sldId="381"/>
            <ac:spMk id="10242" creationId="{CAC2929D-3C8F-40B9-A220-ADAEE7BE10FE}"/>
          </ac:spMkLst>
        </pc:spChg>
        <pc:graphicFrameChg chg="mod modGraphic">
          <ac:chgData name="Olivier Genoud" userId="e3287607-b312-4221-8c8d-a6943b641987" providerId="ADAL" clId="{F643D8C7-A2B4-4D27-9441-2BA295D01DFA}" dt="2023-08-15T10:07:14.439" v="2" actId="1076"/>
          <ac:graphicFrameMkLst>
            <pc:docMk/>
            <pc:sldMk cId="232022318" sldId="381"/>
            <ac:graphicFrameMk id="3" creationId="{A617D544-2A9C-C3DE-D9E8-FD9F3B378B2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23.397" v="357" actId="6549"/>
        <pc:sldMkLst>
          <pc:docMk/>
          <pc:sldMk cId="0" sldId="808"/>
        </pc:sldMkLst>
        <pc:spChg chg="mod">
          <ac:chgData name="Olivier Genoud" userId="e3287607-b312-4221-8c8d-a6943b641987" providerId="ADAL" clId="{F643D8C7-A2B4-4D27-9441-2BA295D01DFA}" dt="2023-08-15T13:36:23.397" v="357" actId="6549"/>
          <ac:spMkLst>
            <pc:docMk/>
            <pc:sldMk cId="0" sldId="808"/>
            <ac:spMk id="8" creationId="{BB6C61F9-29AD-4200-B68D-8E7906A4CAA1}"/>
          </ac:spMkLst>
        </pc:spChg>
      </pc:sldChg>
      <pc:sldChg chg="modSp mod">
        <pc:chgData name="Olivier Genoud" userId="e3287607-b312-4221-8c8d-a6943b641987" providerId="ADAL" clId="{F643D8C7-A2B4-4D27-9441-2BA295D01DFA}" dt="2023-08-15T13:36:12.411" v="348" actId="6549"/>
        <pc:sldMkLst>
          <pc:docMk/>
          <pc:sldMk cId="0" sldId="809"/>
        </pc:sldMkLst>
        <pc:spChg chg="mod">
          <ac:chgData name="Olivier Genoud" userId="e3287607-b312-4221-8c8d-a6943b641987" providerId="ADAL" clId="{F643D8C7-A2B4-4D27-9441-2BA295D01DFA}" dt="2023-08-15T13:36:12.411" v="348" actId="6549"/>
          <ac:spMkLst>
            <pc:docMk/>
            <pc:sldMk cId="0" sldId="809"/>
            <ac:spMk id="8" creationId="{82CE806B-8B9A-4A8B-80C5-C7CFE4E4C11C}"/>
          </ac:spMkLst>
        </pc:spChg>
      </pc:sldChg>
      <pc:sldChg chg="modSp mod">
        <pc:chgData name="Olivier Genoud" userId="e3287607-b312-4221-8c8d-a6943b641987" providerId="ADAL" clId="{F643D8C7-A2B4-4D27-9441-2BA295D01DFA}" dt="2023-08-15T13:36:34.973" v="366" actId="6549"/>
        <pc:sldMkLst>
          <pc:docMk/>
          <pc:sldMk cId="0" sldId="810"/>
        </pc:sldMkLst>
        <pc:spChg chg="mod">
          <ac:chgData name="Olivier Genoud" userId="e3287607-b312-4221-8c8d-a6943b641987" providerId="ADAL" clId="{F643D8C7-A2B4-4D27-9441-2BA295D01DFA}" dt="2023-08-15T13:36:34.973" v="366" actId="6549"/>
          <ac:spMkLst>
            <pc:docMk/>
            <pc:sldMk cId="0" sldId="810"/>
            <ac:spMk id="9" creationId="{AECE3115-E7A1-49F4-A9A2-E5E86D3768BB}"/>
          </ac:spMkLst>
        </pc:spChg>
      </pc:sldChg>
      <pc:sldChg chg="modSp mod">
        <pc:chgData name="Olivier Genoud" userId="e3287607-b312-4221-8c8d-a6943b641987" providerId="ADAL" clId="{F643D8C7-A2B4-4D27-9441-2BA295D01DFA}" dt="2023-08-15T13:35:59.397" v="339" actId="6549"/>
        <pc:sldMkLst>
          <pc:docMk/>
          <pc:sldMk cId="0" sldId="811"/>
        </pc:sldMkLst>
        <pc:spChg chg="mod">
          <ac:chgData name="Olivier Genoud" userId="e3287607-b312-4221-8c8d-a6943b641987" providerId="ADAL" clId="{F643D8C7-A2B4-4D27-9441-2BA295D01DFA}" dt="2023-08-15T13:35:59.397" v="339" actId="6549"/>
          <ac:spMkLst>
            <pc:docMk/>
            <pc:sldMk cId="0" sldId="811"/>
            <ac:spMk id="8" creationId="{3F1ADB89-7AA8-400D-9831-F1E3477B2690}"/>
          </ac:spMkLst>
        </pc:spChg>
      </pc:sldChg>
      <pc:sldChg chg="modSp mod">
        <pc:chgData name="Olivier Genoud" userId="e3287607-b312-4221-8c8d-a6943b641987" providerId="ADAL" clId="{F643D8C7-A2B4-4D27-9441-2BA295D01DFA}" dt="2023-08-15T13:34:51.353" v="283" actId="6549"/>
        <pc:sldMkLst>
          <pc:docMk/>
          <pc:sldMk cId="3718173731" sldId="867"/>
        </pc:sldMkLst>
        <pc:spChg chg="mod">
          <ac:chgData name="Olivier Genoud" userId="e3287607-b312-4221-8c8d-a6943b641987" providerId="ADAL" clId="{F643D8C7-A2B4-4D27-9441-2BA295D01DFA}" dt="2023-08-15T13:34:51.353" v="283" actId="6549"/>
          <ac:spMkLst>
            <pc:docMk/>
            <pc:sldMk cId="3718173731" sldId="867"/>
            <ac:spMk id="4" creationId="{C5B93149-CD1D-4C62-8DFE-579BA4A128B1}"/>
          </ac:spMkLst>
        </pc:spChg>
      </pc:sldChg>
      <pc:sldChg chg="addSp delSp modSp mod">
        <pc:chgData name="Olivier Genoud" userId="e3287607-b312-4221-8c8d-a6943b641987" providerId="ADAL" clId="{F643D8C7-A2B4-4D27-9441-2BA295D01DFA}" dt="2023-08-15T10:09:03.616" v="35" actId="478"/>
        <pc:sldMkLst>
          <pc:docMk/>
          <pc:sldMk cId="3269946048" sldId="885"/>
        </pc:sldMkLst>
        <pc:spChg chg="del">
          <ac:chgData name="Olivier Genoud" userId="e3287607-b312-4221-8c8d-a6943b641987" providerId="ADAL" clId="{F643D8C7-A2B4-4D27-9441-2BA295D01DFA}" dt="2023-08-15T10:09:03.616" v="35" actId="478"/>
          <ac:spMkLst>
            <pc:docMk/>
            <pc:sldMk cId="3269946048" sldId="885"/>
            <ac:spMk id="2" creationId="{63856820-02D9-5D9E-7268-C6E308F9AB60}"/>
          </ac:spMkLst>
        </pc:spChg>
        <pc:spChg chg="mod">
          <ac:chgData name="Olivier Genoud" userId="e3287607-b312-4221-8c8d-a6943b641987" providerId="ADAL" clId="{F643D8C7-A2B4-4D27-9441-2BA295D01DFA}" dt="2023-08-15T10:08:28.531" v="22" actId="1036"/>
          <ac:spMkLst>
            <pc:docMk/>
            <pc:sldMk cId="3269946048" sldId="885"/>
            <ac:spMk id="32771" creationId="{9FCE62D6-5764-49BE-B43B-28DD76F27181}"/>
          </ac:spMkLst>
        </pc:spChg>
        <pc:graphicFrameChg chg="del">
          <ac:chgData name="Olivier Genoud" userId="e3287607-b312-4221-8c8d-a6943b641987" providerId="ADAL" clId="{F643D8C7-A2B4-4D27-9441-2BA295D01DFA}" dt="2023-08-15T10:07:59.991" v="4" actId="478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add mod">
          <ac:chgData name="Olivier Genoud" userId="e3287607-b312-4221-8c8d-a6943b641987" providerId="ADAL" clId="{F643D8C7-A2B4-4D27-9441-2BA295D01DFA}" dt="2023-08-15T10:08:41.247" v="34"/>
          <ac:graphicFrameMkLst>
            <pc:docMk/>
            <pc:sldMk cId="3269946048" sldId="885"/>
            <ac:graphicFrameMk id="4" creationId="{EADE088A-266C-BBE8-5BB2-468B8EFE572D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6:47.973" v="367" actId="6549"/>
        <pc:sldMkLst>
          <pc:docMk/>
          <pc:sldMk cId="781762355" sldId="887"/>
        </pc:sldMkLst>
        <pc:spChg chg="mod">
          <ac:chgData name="Olivier Genoud" userId="e3287607-b312-4221-8c8d-a6943b641987" providerId="ADAL" clId="{F643D8C7-A2B4-4D27-9441-2BA295D01DFA}" dt="2023-08-15T13:35:33.732" v="328" actId="20577"/>
          <ac:spMkLst>
            <pc:docMk/>
            <pc:sldMk cId="781762355" sldId="887"/>
            <ac:spMk id="8" creationId="{3F1ADB89-7AA8-400D-9831-F1E3477B2690}"/>
          </ac:spMkLst>
        </pc:spChg>
        <pc:graphicFrameChg chg="modGraphic">
          <ac:chgData name="Olivier Genoud" userId="e3287607-b312-4221-8c8d-a6943b641987" providerId="ADAL" clId="{F643D8C7-A2B4-4D27-9441-2BA295D01DFA}" dt="2023-08-15T13:36:47.973" v="367" actId="6549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F643D8C7-A2B4-4D27-9441-2BA295D01DFA}" dt="2023-08-15T13:34:59.861" v="294" actId="6549"/>
        <pc:sldMkLst>
          <pc:docMk/>
          <pc:sldMk cId="2342150959" sldId="889"/>
        </pc:sldMkLst>
        <pc:spChg chg="mod">
          <ac:chgData name="Olivier Genoud" userId="e3287607-b312-4221-8c8d-a6943b641987" providerId="ADAL" clId="{F643D8C7-A2B4-4D27-9441-2BA295D01DFA}" dt="2023-08-15T13:34:59.861" v="294" actId="6549"/>
          <ac:spMkLst>
            <pc:docMk/>
            <pc:sldMk cId="2342150959" sldId="889"/>
            <ac:spMk id="6" creationId="{885FE633-73A9-4EE3-AA73-E8B0E1A0E452}"/>
          </ac:spMkLst>
        </pc:spChg>
      </pc:sldChg>
      <pc:sldChg chg="modSp mod">
        <pc:chgData name="Olivier Genoud" userId="e3287607-b312-4221-8c8d-a6943b641987" providerId="ADAL" clId="{F643D8C7-A2B4-4D27-9441-2BA295D01DFA}" dt="2023-08-15T11:24:03.028" v="237" actId="6549"/>
        <pc:sldMkLst>
          <pc:docMk/>
          <pc:sldMk cId="0" sldId="899"/>
        </pc:sldMkLst>
        <pc:graphicFrameChg chg="modGraphic">
          <ac:chgData name="Olivier Genoud" userId="e3287607-b312-4221-8c8d-a6943b641987" providerId="ADAL" clId="{F643D8C7-A2B4-4D27-9441-2BA295D01DFA}" dt="2023-08-15T11:24:03.028" v="237" actId="6549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add del mod">
        <pc:chgData name="Olivier Genoud" userId="e3287607-b312-4221-8c8d-a6943b641987" providerId="ADAL" clId="{F643D8C7-A2B4-4D27-9441-2BA295D01DFA}" dt="2023-08-15T13:38:26.045" v="386" actId="47"/>
        <pc:sldMkLst>
          <pc:docMk/>
          <pc:sldMk cId="363165612" sldId="901"/>
        </pc:sldMkLst>
        <pc:spChg chg="mod">
          <ac:chgData name="Olivier Genoud" userId="e3287607-b312-4221-8c8d-a6943b641987" providerId="ADAL" clId="{F643D8C7-A2B4-4D27-9441-2BA295D01DFA}" dt="2023-08-15T11:08:45.966" v="212" actId="6549"/>
          <ac:spMkLst>
            <pc:docMk/>
            <pc:sldMk cId="363165612" sldId="901"/>
            <ac:spMk id="2" creationId="{DFE0611B-B306-54CF-B41B-23A34EDA6D3D}"/>
          </ac:spMkLst>
        </pc:spChg>
      </pc:sldChg>
    </pc:docChg>
  </pc:docChgLst>
  <pc:docChgLst>
    <pc:chgData name="Olivier Genoud" userId="e3287607-b312-4221-8c8d-a6943b641987" providerId="ADAL" clId="{F6E97324-4B54-40B1-B3C3-EBAC536422AC}"/>
    <pc:docChg chg="undo redo custSel addSld delSld modSld sldOrd">
      <pc:chgData name="Olivier Genoud" userId="e3287607-b312-4221-8c8d-a6943b641987" providerId="ADAL" clId="{F6E97324-4B54-40B1-B3C3-EBAC536422AC}" dt="2023-08-20T09:00:29.699" v="1409" actId="6549"/>
      <pc:docMkLst>
        <pc:docMk/>
      </pc:docMkLst>
      <pc:sldChg chg="modSp mod">
        <pc:chgData name="Olivier Genoud" userId="e3287607-b312-4221-8c8d-a6943b641987" providerId="ADAL" clId="{F6E97324-4B54-40B1-B3C3-EBAC536422AC}" dt="2023-08-20T09:00:22.545" v="1407" actId="6549"/>
        <pc:sldMkLst>
          <pc:docMk/>
          <pc:sldMk cId="0" sldId="322"/>
        </pc:sldMkLst>
        <pc:graphicFrameChg chg="mod modGraphic">
          <ac:chgData name="Olivier Genoud" userId="e3287607-b312-4221-8c8d-a6943b641987" providerId="ADAL" clId="{F6E97324-4B54-40B1-B3C3-EBAC536422AC}" dt="2023-08-20T09:00:22.545" v="1407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41:37.130" v="1333" actId="6549"/>
        <pc:sldMkLst>
          <pc:docMk/>
          <pc:sldMk cId="0" sldId="323"/>
        </pc:sldMkLst>
        <pc:graphicFrameChg chg="mod modGraphic">
          <ac:chgData name="Olivier Genoud" userId="e3287607-b312-4221-8c8d-a6943b641987" providerId="ADAL" clId="{F6E97324-4B54-40B1-B3C3-EBAC536422AC}" dt="2023-08-20T08:41:37.130" v="1333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9:00:29.699" v="1409" actId="6549"/>
        <pc:sldMkLst>
          <pc:docMk/>
          <pc:sldMk cId="0" sldId="324"/>
        </pc:sldMkLst>
        <pc:spChg chg="mod">
          <ac:chgData name="Olivier Genoud" userId="e3287607-b312-4221-8c8d-a6943b641987" providerId="ADAL" clId="{F6E97324-4B54-40B1-B3C3-EBAC536422AC}" dt="2023-08-20T09:00:29.699" v="1409" actId="6549"/>
          <ac:spMkLst>
            <pc:docMk/>
            <pc:sldMk cId="0" sldId="324"/>
            <ac:spMk id="30723" creationId="{14D8DDB8-47B2-498A-955D-6594BFFF6A1F}"/>
          </ac:spMkLst>
        </pc:spChg>
      </pc:sldChg>
      <pc:sldChg chg="delSp modSp mod">
        <pc:chgData name="Olivier Genoud" userId="e3287607-b312-4221-8c8d-a6943b641987" providerId="ADAL" clId="{F6E97324-4B54-40B1-B3C3-EBAC536422AC}" dt="2023-08-17T15:00:56.278" v="1001" actId="14734"/>
        <pc:sldMkLst>
          <pc:docMk/>
          <pc:sldMk cId="0" sldId="808"/>
        </pc:sldMkLst>
        <pc:spChg chg="del">
          <ac:chgData name="Olivier Genoud" userId="e3287607-b312-4221-8c8d-a6943b641987" providerId="ADAL" clId="{F6E97324-4B54-40B1-B3C3-EBAC536422AC}" dt="2023-08-16T08:28:54.886" v="634" actId="478"/>
          <ac:spMkLst>
            <pc:docMk/>
            <pc:sldMk cId="0" sldId="808"/>
            <ac:spMk id="2" creationId="{1F0064CB-53CC-DCB7-4436-482AF74B4061}"/>
          </ac:spMkLst>
        </pc:spChg>
        <pc:graphicFrameChg chg="mod modGraphic">
          <ac:chgData name="Olivier Genoud" userId="e3287607-b312-4221-8c8d-a6943b641987" providerId="ADAL" clId="{F6E97324-4B54-40B1-B3C3-EBAC536422AC}" dt="2023-08-17T15:00:56.278" v="1001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9:03:15.423" v="845" actId="403"/>
        <pc:sldMkLst>
          <pc:docMk/>
          <pc:sldMk cId="0" sldId="809"/>
        </pc:sldMkLst>
        <pc:spChg chg="del">
          <ac:chgData name="Olivier Genoud" userId="e3287607-b312-4221-8c8d-a6943b641987" providerId="ADAL" clId="{F6E97324-4B54-40B1-B3C3-EBAC536422AC}" dt="2023-08-16T08:27:00.886" v="591" actId="478"/>
          <ac:spMkLst>
            <pc:docMk/>
            <pc:sldMk cId="0" sldId="809"/>
            <ac:spMk id="2" creationId="{2E3B883B-2DA8-7C02-E961-EF4754F32C7F}"/>
          </ac:spMkLst>
        </pc:spChg>
        <pc:graphicFrameChg chg="mod modGraphic">
          <ac:chgData name="Olivier Genoud" userId="e3287607-b312-4221-8c8d-a6943b641987" providerId="ADAL" clId="{F6E97324-4B54-40B1-B3C3-EBAC536422AC}" dt="2023-08-16T09:03:15.423" v="845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7T14:45:03.603" v="978" actId="20577"/>
        <pc:sldMkLst>
          <pc:docMk/>
          <pc:sldMk cId="0" sldId="810"/>
        </pc:sldMkLst>
        <pc:spChg chg="del">
          <ac:chgData name="Olivier Genoud" userId="e3287607-b312-4221-8c8d-a6943b641987" providerId="ADAL" clId="{F6E97324-4B54-40B1-B3C3-EBAC536422AC}" dt="2023-08-16T08:58:14.474" v="830" actId="478"/>
          <ac:spMkLst>
            <pc:docMk/>
            <pc:sldMk cId="0" sldId="810"/>
            <ac:spMk id="2" creationId="{B198B479-E133-1B11-1E52-F5C8D6F53340}"/>
          </ac:spMkLst>
        </pc:spChg>
        <pc:graphicFrameChg chg="mod modGraphic">
          <ac:chgData name="Olivier Genoud" userId="e3287607-b312-4221-8c8d-a6943b641987" providerId="ADAL" clId="{F6E97324-4B54-40B1-B3C3-EBAC536422AC}" dt="2023-08-17T14:45:03.603" v="978" actId="20577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F6E97324-4B54-40B1-B3C3-EBAC536422AC}" dt="2023-08-16T08:47:16.511" v="809" actId="2165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F6E97324-4B54-40B1-B3C3-EBAC536422AC}" dt="2023-08-16T08:51:02.610" v="829" actId="6549"/>
        <pc:sldMkLst>
          <pc:docMk/>
          <pc:sldMk cId="0" sldId="811"/>
        </pc:sldMkLst>
        <pc:spChg chg="del">
          <ac:chgData name="Olivier Genoud" userId="e3287607-b312-4221-8c8d-a6943b641987" providerId="ADAL" clId="{F6E97324-4B54-40B1-B3C3-EBAC536422AC}" dt="2023-08-16T08:13:56.573" v="538" actId="478"/>
          <ac:spMkLst>
            <pc:docMk/>
            <pc:sldMk cId="0" sldId="811"/>
            <ac:spMk id="2" creationId="{FBFD9F4F-4C1D-A75E-5530-C738D31BE2FE}"/>
          </ac:spMkLst>
        </pc:spChg>
        <pc:graphicFrameChg chg="mod modGraphic">
          <ac:chgData name="Olivier Genoud" userId="e3287607-b312-4221-8c8d-a6943b641987" providerId="ADAL" clId="{F6E97324-4B54-40B1-B3C3-EBAC536422AC}" dt="2023-08-16T08:51:02.610" v="829" actId="6549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del">
        <pc:chgData name="Olivier Genoud" userId="e3287607-b312-4221-8c8d-a6943b641987" providerId="ADAL" clId="{F6E97324-4B54-40B1-B3C3-EBAC536422AC}" dt="2023-08-15T13:40:49.560" v="0" actId="47"/>
        <pc:sldMkLst>
          <pc:docMk/>
          <pc:sldMk cId="1867481550" sldId="866"/>
        </pc:sldMkLst>
      </pc:sldChg>
      <pc:sldChg chg="delSp modSp mod">
        <pc:chgData name="Olivier Genoud" userId="e3287607-b312-4221-8c8d-a6943b641987" providerId="ADAL" clId="{F6E97324-4B54-40B1-B3C3-EBAC536422AC}" dt="2023-08-16T07:36:14.698" v="458" actId="478"/>
        <pc:sldMkLst>
          <pc:docMk/>
          <pc:sldMk cId="3718173731" sldId="867"/>
        </pc:sldMkLst>
        <pc:spChg chg="del">
          <ac:chgData name="Olivier Genoud" userId="e3287607-b312-4221-8c8d-a6943b641987" providerId="ADAL" clId="{F6E97324-4B54-40B1-B3C3-EBAC536422AC}" dt="2023-08-16T07:36:14.698" v="458" actId="478"/>
          <ac:spMkLst>
            <pc:docMk/>
            <pc:sldMk cId="3718173731" sldId="867"/>
            <ac:spMk id="2" creationId="{06DC0399-8B36-0A93-7050-CA2C89F24B06}"/>
          </ac:spMkLst>
        </pc:spChg>
        <pc:spChg chg="mod">
          <ac:chgData name="Olivier Genoud" userId="e3287607-b312-4221-8c8d-a6943b641987" providerId="ADAL" clId="{F6E97324-4B54-40B1-B3C3-EBAC536422AC}" dt="2023-08-16T07:36:07.293" v="457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add del mod">
        <pc:chgData name="Olivier Genoud" userId="e3287607-b312-4221-8c8d-a6943b641987" providerId="ADAL" clId="{F6E97324-4B54-40B1-B3C3-EBAC536422AC}" dt="2023-08-17T16:17:47.715" v="1002" actId="403"/>
        <pc:sldMkLst>
          <pc:docMk/>
          <pc:sldMk cId="781762355" sldId="887"/>
        </pc:sldMkLst>
        <pc:spChg chg="del">
          <ac:chgData name="Olivier Genoud" userId="e3287607-b312-4221-8c8d-a6943b641987" providerId="ADAL" clId="{F6E97324-4B54-40B1-B3C3-EBAC536422AC}" dt="2023-08-17T14:59:51.331" v="995" actId="478"/>
          <ac:spMkLst>
            <pc:docMk/>
            <pc:sldMk cId="781762355" sldId="887"/>
            <ac:spMk id="2" creationId="{E41B79EF-97A6-C0CB-F275-DFCA81B7074D}"/>
          </ac:spMkLst>
        </pc:spChg>
        <pc:graphicFrameChg chg="mod modGraphic">
          <ac:chgData name="Olivier Genoud" userId="e3287607-b312-4221-8c8d-a6943b641987" providerId="ADAL" clId="{F6E97324-4B54-40B1-B3C3-EBAC536422AC}" dt="2023-08-17T16:17:47.715" v="1002" actId="403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 ord">
        <pc:chgData name="Olivier Genoud" userId="e3287607-b312-4221-8c8d-a6943b641987" providerId="ADAL" clId="{F6E97324-4B54-40B1-B3C3-EBAC536422AC}" dt="2023-08-16T07:37:50.060" v="490" actId="47"/>
        <pc:sldMkLst>
          <pc:docMk/>
          <pc:sldMk cId="2342150959" sldId="889"/>
        </pc:sldMkLst>
      </pc:sldChg>
      <pc:sldChg chg="modSp mod">
        <pc:chgData name="Olivier Genoud" userId="e3287607-b312-4221-8c8d-a6943b641987" providerId="ADAL" clId="{F6E97324-4B54-40B1-B3C3-EBAC536422AC}" dt="2023-08-19T20:01:26.150" v="1102" actId="13926"/>
        <pc:sldMkLst>
          <pc:docMk/>
          <pc:sldMk cId="0" sldId="899"/>
        </pc:sldMkLst>
        <pc:graphicFrameChg chg="mod modGraphic">
          <ac:chgData name="Olivier Genoud" userId="e3287607-b312-4221-8c8d-a6943b641987" providerId="ADAL" clId="{F6E97324-4B54-40B1-B3C3-EBAC536422AC}" dt="2023-08-19T20:01:26.150" v="1102" actId="13926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F6E97324-4B54-40B1-B3C3-EBAC536422AC}" dt="2023-08-20T08:56:12.787" v="1393" actId="6549"/>
        <pc:sldMkLst>
          <pc:docMk/>
          <pc:sldMk cId="0" sldId="900"/>
        </pc:sldMkLst>
        <pc:graphicFrameChg chg="mod modGraphic">
          <ac:chgData name="Olivier Genoud" userId="e3287607-b312-4221-8c8d-a6943b641987" providerId="ADAL" clId="{F6E97324-4B54-40B1-B3C3-EBAC536422AC}" dt="2023-08-20T08:56:12.787" v="1393" actId="6549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delSp modSp add mod">
        <pc:chgData name="Olivier Genoud" userId="e3287607-b312-4221-8c8d-a6943b641987" providerId="ADAL" clId="{F6E97324-4B54-40B1-B3C3-EBAC536422AC}" dt="2023-08-16T07:37:40.472" v="489" actId="478"/>
        <pc:sldMkLst>
          <pc:docMk/>
          <pc:sldMk cId="3113574571" sldId="901"/>
        </pc:sldMkLst>
        <pc:spChg chg="del">
          <ac:chgData name="Olivier Genoud" userId="e3287607-b312-4221-8c8d-a6943b641987" providerId="ADAL" clId="{F6E97324-4B54-40B1-B3C3-EBAC536422AC}" dt="2023-08-16T07:37:40.472" v="489" actId="478"/>
          <ac:spMkLst>
            <pc:docMk/>
            <pc:sldMk cId="3113574571" sldId="901"/>
            <ac:spMk id="2" creationId="{4914F6FF-6086-B347-7700-220243BE3D13}"/>
          </ac:spMkLst>
        </pc:spChg>
        <pc:spChg chg="mod">
          <ac:chgData name="Olivier Genoud" userId="e3287607-b312-4221-8c8d-a6943b641987" providerId="ADAL" clId="{F6E97324-4B54-40B1-B3C3-EBAC536422AC}" dt="2023-08-16T07:37:18.446" v="488" actId="20577"/>
          <ac:spMkLst>
            <pc:docMk/>
            <pc:sldMk cId="3113574571" sldId="901"/>
            <ac:spMk id="18435" creationId="{6DF2C6A5-97CD-46B8-BBA9-33870923E61E}"/>
          </ac:spMkLst>
        </pc:spChg>
      </pc:sldChg>
      <pc:sldChg chg="add del">
        <pc:chgData name="Olivier Genoud" userId="e3287607-b312-4221-8c8d-a6943b641987" providerId="ADAL" clId="{F6E97324-4B54-40B1-B3C3-EBAC536422AC}" dt="2023-08-16T07:26:31.578" v="234" actId="47"/>
        <pc:sldMkLst>
          <pc:docMk/>
          <pc:sldMk cId="3330912757" sldId="901"/>
        </pc:sldMkLst>
      </pc:sldChg>
    </pc:docChg>
  </pc:docChgLst>
  <pc:docChgLst>
    <pc:chgData name="Olivier Genoud" userId="e3287607-b312-4221-8c8d-a6943b641987" providerId="ADAL" clId="{6BD6A86E-80F0-48E0-B456-668E3886907C}"/>
    <pc:docChg chg="custSel modSld modMainMaster">
      <pc:chgData name="Olivier Genoud" userId="e3287607-b312-4221-8c8d-a6943b641987" providerId="ADAL" clId="{6BD6A86E-80F0-48E0-B456-668E3886907C}" dt="2022-04-27T15:45:13.212" v="96" actId="478"/>
      <pc:docMkLst>
        <pc:docMk/>
      </pc:docMkLst>
      <pc:sldChg chg="modSp mod">
        <pc:chgData name="Olivier Genoud" userId="e3287607-b312-4221-8c8d-a6943b641987" providerId="ADAL" clId="{6BD6A86E-80F0-48E0-B456-668E3886907C}" dt="2022-04-27T15:36:30.633" v="1" actId="6549"/>
        <pc:sldMkLst>
          <pc:docMk/>
          <pc:sldMk cId="0" sldId="341"/>
        </pc:sldMkLst>
        <pc:spChg chg="mod">
          <ac:chgData name="Olivier Genoud" userId="e3287607-b312-4221-8c8d-a6943b641987" providerId="ADAL" clId="{6BD6A86E-80F0-48E0-B456-668E3886907C}" dt="2022-04-27T15:36:30.633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45:13.212" v="96" actId="478"/>
        <pc:sldMkLst>
          <pc:docMk/>
          <pc:sldMk cId="0" sldId="363"/>
        </pc:sldMkLst>
        <pc:spChg chg="add del mod">
          <ac:chgData name="Olivier Genoud" userId="e3287607-b312-4221-8c8d-a6943b641987" providerId="ADAL" clId="{6BD6A86E-80F0-48E0-B456-668E3886907C}" dt="2022-04-27T15:45:13.212" v="96" actId="478"/>
          <ac:spMkLst>
            <pc:docMk/>
            <pc:sldMk cId="0" sldId="363"/>
            <ac:spMk id="2" creationId="{D7ADB306-86B9-4401-98C1-20000114FC3A}"/>
          </ac:spMkLst>
        </pc:spChg>
        <pc:graphicFrameChg chg="del">
          <ac:chgData name="Olivier Genoud" userId="e3287607-b312-4221-8c8d-a6943b641987" providerId="ADAL" clId="{6BD6A86E-80F0-48E0-B456-668E3886907C}" dt="2022-04-27T15:42:23.232" v="70" actId="478"/>
          <ac:graphicFrameMkLst>
            <pc:docMk/>
            <pc:sldMk cId="0" sldId="363"/>
            <ac:graphicFrameMk id="3" creationId="{CCAFF9D9-DBA3-4C85-A385-170494A2FF96}"/>
          </ac:graphicFrameMkLst>
        </pc:graphicFrameChg>
        <pc:graphicFrameChg chg="add mod modGraphic">
          <ac:chgData name="Olivier Genoud" userId="e3287607-b312-4221-8c8d-a6943b641987" providerId="ADAL" clId="{6BD6A86E-80F0-48E0-B456-668E3886907C}" dt="2022-04-27T15:45:10.636" v="95" actId="1076"/>
          <ac:graphicFrameMkLst>
            <pc:docMk/>
            <pc:sldMk cId="0" sldId="363"/>
            <ac:graphicFrameMk id="4" creationId="{956595C1-3E7A-40F8-B30F-4D75B9F6ABB9}"/>
          </ac:graphicFrameMkLst>
        </pc:graphicFrameChg>
      </pc:sldChg>
      <pc:sldChg chg="addSp delSp modSp mod">
        <pc:chgData name="Olivier Genoud" userId="e3287607-b312-4221-8c8d-a6943b641987" providerId="ADAL" clId="{6BD6A86E-80F0-48E0-B456-668E3886907C}" dt="2022-04-27T15:41:55.586" v="69" actId="6549"/>
        <pc:sldMkLst>
          <pc:docMk/>
          <pc:sldMk cId="0" sldId="364"/>
        </pc:sldMkLst>
        <pc:spChg chg="add del mod">
          <ac:chgData name="Olivier Genoud" userId="e3287607-b312-4221-8c8d-a6943b641987" providerId="ADAL" clId="{6BD6A86E-80F0-48E0-B456-668E3886907C}" dt="2022-04-27T15:39:18.219" v="65" actId="478"/>
          <ac:spMkLst>
            <pc:docMk/>
            <pc:sldMk cId="0" sldId="364"/>
            <ac:spMk id="4" creationId="{3B6EE556-C192-4C1E-9AD0-3A69F9A121DF}"/>
          </ac:spMkLst>
        </pc:spChg>
        <pc:spChg chg="mod">
          <ac:chgData name="Olivier Genoud" userId="e3287607-b312-4221-8c8d-a6943b641987" providerId="ADAL" clId="{6BD6A86E-80F0-48E0-B456-668E3886907C}" dt="2022-04-27T15:41:55.586" v="69" actId="6549"/>
          <ac:spMkLst>
            <pc:docMk/>
            <pc:sldMk cId="0" sldId="364"/>
            <ac:spMk id="8195" creationId="{B1E48C8A-7FE9-4A59-B12B-984054E51AA2}"/>
          </ac:spMkLst>
        </pc:spChg>
      </pc:sldChg>
      <pc:sldChg chg="addSp delSp modSp mod">
        <pc:chgData name="Olivier Genoud" userId="e3287607-b312-4221-8c8d-a6943b641987" providerId="ADAL" clId="{6BD6A86E-80F0-48E0-B456-668E3886907C}" dt="2022-04-27T15:37:45.435" v="51" actId="478"/>
        <pc:sldMkLst>
          <pc:docMk/>
          <pc:sldMk cId="1982388090" sldId="365"/>
        </pc:sldMkLst>
        <pc:spChg chg="add del mod">
          <ac:chgData name="Olivier Genoud" userId="e3287607-b312-4221-8c8d-a6943b641987" providerId="ADAL" clId="{6BD6A86E-80F0-48E0-B456-668E3886907C}" dt="2022-04-27T15:37:45.435" v="51" actId="478"/>
          <ac:spMkLst>
            <pc:docMk/>
            <pc:sldMk cId="1982388090" sldId="365"/>
            <ac:spMk id="5" creationId="{47A77EFC-AD60-4653-A28F-3F3EE030F467}"/>
          </ac:spMkLst>
        </pc:spChg>
      </pc:sldChg>
      <pc:sldMasterChg chg="modSp mod modSldLayout">
        <pc:chgData name="Olivier Genoud" userId="e3287607-b312-4221-8c8d-a6943b641987" providerId="ADAL" clId="{6BD6A86E-80F0-48E0-B456-668E3886907C}" dt="2022-04-27T15:36:54.314" v="2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6BD6A86E-80F0-48E0-B456-668E3886907C}" dt="2022-04-27T15:36:54.314" v="2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6BD6A86E-80F0-48E0-B456-668E3886907C}" dt="2022-04-27T15:36:47.033" v="23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6BD6A86E-80F0-48E0-B456-668E3886907C}" dt="2022-04-27T15:36:47.033" v="23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0E573455-37B5-4C3C-A0E1-80D8E7962096}"/>
    <pc:docChg chg="modSld">
      <pc:chgData name="Olivier Genoud" userId="e3287607-b312-4221-8c8d-a6943b641987" providerId="ADAL" clId="{0E573455-37B5-4C3C-A0E1-80D8E7962096}" dt="2022-11-11T15:06:04.587" v="1" actId="13926"/>
      <pc:docMkLst>
        <pc:docMk/>
      </pc:docMkLst>
      <pc:sldChg chg="modSp mod">
        <pc:chgData name="Olivier Genoud" userId="e3287607-b312-4221-8c8d-a6943b641987" providerId="ADAL" clId="{0E573455-37B5-4C3C-A0E1-80D8E7962096}" dt="2022-11-11T15:05:57.613" v="0" actId="13926"/>
        <pc:sldMkLst>
          <pc:docMk/>
          <pc:sldMk cId="0" sldId="881"/>
        </pc:sldMkLst>
        <pc:graphicFrameChg chg="modGraphic">
          <ac:chgData name="Olivier Genoud" userId="e3287607-b312-4221-8c8d-a6943b641987" providerId="ADAL" clId="{0E573455-37B5-4C3C-A0E1-80D8E7962096}" dt="2022-11-11T15:05:57.613" v="0" actId="13926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0E573455-37B5-4C3C-A0E1-80D8E7962096}" dt="2022-11-11T15:06:04.587" v="1" actId="13926"/>
        <pc:sldMkLst>
          <pc:docMk/>
          <pc:sldMk cId="0" sldId="882"/>
        </pc:sldMkLst>
        <pc:graphicFrameChg chg="modGraphic">
          <ac:chgData name="Olivier Genoud" userId="e3287607-b312-4221-8c8d-a6943b641987" providerId="ADAL" clId="{0E573455-37B5-4C3C-A0E1-80D8E7962096}" dt="2022-11-11T15:06:04.587" v="1" actId="13926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3DF7E568-2DB2-434F-8AB0-9E30A91B86AC}"/>
    <pc:docChg chg="modMainMaster">
      <pc:chgData name="Olivier Genoud" userId="e3287607-b312-4221-8c8d-a6943b641987" providerId="ADAL" clId="{3DF7E568-2DB2-434F-8AB0-9E30A91B86AC}" dt="2023-08-11T14:03:46.777" v="7" actId="6549"/>
      <pc:docMkLst>
        <pc:docMk/>
      </pc:docMkLst>
      <pc:sldMasterChg chg="modSp mod">
        <pc:chgData name="Olivier Genoud" userId="e3287607-b312-4221-8c8d-a6943b641987" providerId="ADAL" clId="{3DF7E568-2DB2-434F-8AB0-9E30A91B86AC}" dt="2023-08-11T14:03:46.777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3DF7E568-2DB2-434F-8AB0-9E30A91B86AC}" dt="2023-08-11T14:03:46.777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05DDA6DF-56AF-42CC-A916-D66BDC803C6C}"/>
    <pc:docChg chg="custSel addSld modSld">
      <pc:chgData name="Olivier Genoud" userId="e3287607-b312-4221-8c8d-a6943b641987" providerId="ADAL" clId="{05DDA6DF-56AF-42CC-A916-D66BDC803C6C}" dt="2022-02-03T14:59:20.681" v="51" actId="6549"/>
      <pc:docMkLst>
        <pc:docMk/>
      </pc:docMkLst>
      <pc:sldChg chg="delSp mod">
        <pc:chgData name="Olivier Genoud" userId="e3287607-b312-4221-8c8d-a6943b641987" providerId="ADAL" clId="{05DDA6DF-56AF-42CC-A916-D66BDC803C6C}" dt="2022-02-03T07:44:42.431" v="0" actId="478"/>
        <pc:sldMkLst>
          <pc:docMk/>
          <pc:sldMk cId="0" sldId="364"/>
        </pc:sldMkLst>
        <pc:spChg chg="del">
          <ac:chgData name="Olivier Genoud" userId="e3287607-b312-4221-8c8d-a6943b641987" providerId="ADAL" clId="{05DDA6DF-56AF-42CC-A916-D66BDC803C6C}" dt="2022-02-03T07:44:42.431" v="0" actId="478"/>
          <ac:spMkLst>
            <pc:docMk/>
            <pc:sldMk cId="0" sldId="364"/>
            <ac:spMk id="4" creationId="{4449B566-F8CD-42E2-80BF-E8CEF790AE52}"/>
          </ac:spMkLst>
        </pc:spChg>
      </pc:sldChg>
      <pc:sldChg chg="delSp mod">
        <pc:chgData name="Olivier Genoud" userId="e3287607-b312-4221-8c8d-a6943b641987" providerId="ADAL" clId="{05DDA6DF-56AF-42CC-A916-D66BDC803C6C}" dt="2022-02-03T07:44:45.529" v="1" actId="478"/>
        <pc:sldMkLst>
          <pc:docMk/>
          <pc:sldMk cId="1982388090" sldId="365"/>
        </pc:sldMkLst>
        <pc:spChg chg="del">
          <ac:chgData name="Olivier Genoud" userId="e3287607-b312-4221-8c8d-a6943b641987" providerId="ADAL" clId="{05DDA6DF-56AF-42CC-A916-D66BDC803C6C}" dt="2022-02-03T07:44:45.529" v="1" actId="478"/>
          <ac:spMkLst>
            <pc:docMk/>
            <pc:sldMk cId="1982388090" sldId="365"/>
            <ac:spMk id="5" creationId="{C57F5175-CFB6-471A-BC53-8DAC42D77971}"/>
          </ac:spMkLst>
        </pc:spChg>
      </pc:sldChg>
      <pc:sldChg chg="modSp new mod">
        <pc:chgData name="Olivier Genoud" userId="e3287607-b312-4221-8c8d-a6943b641987" providerId="ADAL" clId="{05DDA6DF-56AF-42CC-A916-D66BDC803C6C}" dt="2022-02-03T14:59:20.681" v="51" actId="6549"/>
        <pc:sldMkLst>
          <pc:docMk/>
          <pc:sldMk cId="783513773" sldId="366"/>
        </pc:sldMkLst>
        <pc:spChg chg="mod">
          <ac:chgData name="Olivier Genoud" userId="e3287607-b312-4221-8c8d-a6943b641987" providerId="ADAL" clId="{05DDA6DF-56AF-42CC-A916-D66BDC803C6C}" dt="2022-02-03T14:59:20.681" v="51" actId="6549"/>
          <ac:spMkLst>
            <pc:docMk/>
            <pc:sldMk cId="783513773" sldId="366"/>
            <ac:spMk id="3" creationId="{8C8B5399-716D-439F-99F1-3B9F4BD3C62F}"/>
          </ac:spMkLst>
        </pc:spChg>
      </pc:sldChg>
    </pc:docChg>
  </pc:docChgLst>
  <pc:docChgLst>
    <pc:chgData name="Olivier Genoud" userId="e3287607-b312-4221-8c8d-a6943b641987" providerId="ADAL" clId="{C344EFA5-1E75-4E74-A403-FDCB8792766C}"/>
    <pc:docChg chg="undo custSel addSld delSld modSld sldOrd modMainMaster">
      <pc:chgData name="Olivier Genoud" userId="e3287607-b312-4221-8c8d-a6943b641987" providerId="ADAL" clId="{C344EFA5-1E75-4E74-A403-FDCB8792766C}" dt="2022-07-19T16:20:32.936" v="1707" actId="6549"/>
      <pc:docMkLst>
        <pc:docMk/>
      </pc:docMkLst>
      <pc:sldChg chg="addSp delSp modSp mod">
        <pc:chgData name="Olivier Genoud" userId="e3287607-b312-4221-8c8d-a6943b641987" providerId="ADAL" clId="{C344EFA5-1E75-4E74-A403-FDCB8792766C}" dt="2022-06-17T13:33:50.291" v="548" actId="478"/>
        <pc:sldMkLst>
          <pc:docMk/>
          <pc:sldMk cId="0" sldId="304"/>
        </pc:sldMkLst>
        <pc:spChg chg="mod">
          <ac:chgData name="Olivier Genoud" userId="e3287607-b312-4221-8c8d-a6943b641987" providerId="ADAL" clId="{C344EFA5-1E75-4E74-A403-FDCB8792766C}" dt="2022-06-17T13:33:35.681" v="547" actId="6549"/>
          <ac:spMkLst>
            <pc:docMk/>
            <pc:sldMk cId="0" sldId="304"/>
            <ac:spMk id="5" creationId="{4CCF5F94-F85A-4B75-B5EE-FEE92D005330}"/>
          </ac:spMkLst>
        </pc:spChg>
        <pc:spChg chg="add del mod">
          <ac:chgData name="Olivier Genoud" userId="e3287607-b312-4221-8c8d-a6943b641987" providerId="ADAL" clId="{C344EFA5-1E75-4E74-A403-FDCB8792766C}" dt="2022-06-17T13:33:50.291" v="548" actId="478"/>
          <ac:spMkLst>
            <pc:docMk/>
            <pc:sldMk cId="0" sldId="304"/>
            <ac:spMk id="6" creationId="{2F769699-AFD5-447A-9D0D-ED4D9479BEA5}"/>
          </ac:spMkLst>
        </pc:spChg>
        <pc:spChg chg="mod">
          <ac:chgData name="Olivier Genoud" userId="e3287607-b312-4221-8c8d-a6943b641987" providerId="ADAL" clId="{C344EFA5-1E75-4E74-A403-FDCB8792766C}" dt="2022-06-17T13:26:55.692" v="471" actId="6549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C344EFA5-1E75-4E74-A403-FDCB8792766C}" dt="2022-06-17T13:28:24.320" v="472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C344EFA5-1E75-4E74-A403-FDCB8792766C}" dt="2022-06-17T13:32:17.407" v="546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06.462" v="874" actId="20577"/>
        <pc:sldMkLst>
          <pc:docMk/>
          <pc:sldMk cId="0" sldId="321"/>
        </pc:sldMkLst>
        <pc:spChg chg="add del mod">
          <ac:chgData name="Olivier Genoud" userId="e3287607-b312-4221-8c8d-a6943b641987" providerId="ADAL" clId="{C344EFA5-1E75-4E74-A403-FDCB8792766C}" dt="2022-06-20T13:33:37.409" v="569" actId="478"/>
          <ac:spMkLst>
            <pc:docMk/>
            <pc:sldMk cId="0" sldId="321"/>
            <ac:spMk id="2" creationId="{6C2673AD-9F01-4A20-A1AF-8BF077301F3D}"/>
          </ac:spMkLst>
        </pc:spChg>
        <pc:spChg chg="add mod">
          <ac:chgData name="Olivier Genoud" userId="e3287607-b312-4221-8c8d-a6943b641987" providerId="ADAL" clId="{C344EFA5-1E75-4E74-A403-FDCB8792766C}" dt="2022-06-20T13:50:06.462" v="874" actId="20577"/>
          <ac:spMkLst>
            <pc:docMk/>
            <pc:sldMk cId="0" sldId="321"/>
            <ac:spMk id="5" creationId="{2A79A096-8F94-4FAE-9D0D-0CECDDDEBC48}"/>
          </ac:spMkLst>
        </pc:spChg>
        <pc:spChg chg="del">
          <ac:chgData name="Olivier Genoud" userId="e3287607-b312-4221-8c8d-a6943b641987" providerId="ADAL" clId="{C344EFA5-1E75-4E74-A403-FDCB8792766C}" dt="2022-06-20T13:33:34.566" v="568" actId="478"/>
          <ac:spMkLst>
            <pc:docMk/>
            <pc:sldMk cId="0" sldId="321"/>
            <ac:spMk id="24578" creationId="{8A9E3D66-381F-4DF1-B8C7-B264E1360199}"/>
          </ac:spMkLst>
        </pc:spChg>
        <pc:spChg chg="mod">
          <ac:chgData name="Olivier Genoud" userId="e3287607-b312-4221-8c8d-a6943b641987" providerId="ADAL" clId="{C344EFA5-1E75-4E74-A403-FDCB8792766C}" dt="2022-06-20T13:49:50.648" v="866" actId="403"/>
          <ac:spMkLst>
            <pc:docMk/>
            <pc:sldMk cId="0" sldId="321"/>
            <ac:spMk id="24579" creationId="{11EE9470-50B4-49F7-B12A-E7302C4977DB}"/>
          </ac:spMkLst>
        </pc:spChg>
      </pc:sldChg>
      <pc:sldChg chg="addSp delSp modSp add mod modTransition">
        <pc:chgData name="Olivier Genoud" userId="e3287607-b312-4221-8c8d-a6943b641987" providerId="ADAL" clId="{C344EFA5-1E75-4E74-A403-FDCB8792766C}" dt="2022-06-20T13:50:25.295" v="879" actId="6549"/>
        <pc:sldMkLst>
          <pc:docMk/>
          <pc:sldMk cId="0" sldId="322"/>
        </pc:sldMkLst>
        <pc:spChg chg="add del mod">
          <ac:chgData name="Olivier Genoud" userId="e3287607-b312-4221-8c8d-a6943b641987" providerId="ADAL" clId="{C344EFA5-1E75-4E74-A403-FDCB8792766C}" dt="2022-06-20T13:37:06.737" v="624" actId="478"/>
          <ac:spMkLst>
            <pc:docMk/>
            <pc:sldMk cId="0" sldId="322"/>
            <ac:spMk id="2" creationId="{85C38D7B-97EE-4DFB-B1F8-0AD02B5B2832}"/>
          </ac:spMkLst>
        </pc:spChg>
        <pc:spChg chg="add mod">
          <ac:chgData name="Olivier Genoud" userId="e3287607-b312-4221-8c8d-a6943b641987" providerId="ADAL" clId="{C344EFA5-1E75-4E74-A403-FDCB8792766C}" dt="2022-06-20T13:37:40.992" v="673" actId="20577"/>
          <ac:spMkLst>
            <pc:docMk/>
            <pc:sldMk cId="0" sldId="322"/>
            <ac:spMk id="5" creationId="{B462C889-633B-45B1-B7BD-FE01A372E9D0}"/>
          </ac:spMkLst>
        </pc:spChg>
        <pc:spChg chg="add mod">
          <ac:chgData name="Olivier Genoud" userId="e3287607-b312-4221-8c8d-a6943b641987" providerId="ADAL" clId="{C344EFA5-1E75-4E74-A403-FDCB8792766C}" dt="2022-06-20T13:37:50.281" v="674"/>
          <ac:spMkLst>
            <pc:docMk/>
            <pc:sldMk cId="0" sldId="322"/>
            <ac:spMk id="6" creationId="{BE1C1141-8608-4AA2-9553-0BD50EFC042A}"/>
          </ac:spMkLst>
        </pc:spChg>
        <pc:spChg chg="del">
          <ac:chgData name="Olivier Genoud" userId="e3287607-b312-4221-8c8d-a6943b641987" providerId="ADAL" clId="{C344EFA5-1E75-4E74-A403-FDCB8792766C}" dt="2022-06-20T13:37:03.666" v="623" actId="478"/>
          <ac:spMkLst>
            <pc:docMk/>
            <pc:sldMk cId="0" sldId="322"/>
            <ac:spMk id="25602" creationId="{6CEED6B3-2A16-4B68-B82E-77CF3140B8E0}"/>
          </ac:spMkLst>
        </pc:spChg>
        <pc:graphicFrameChg chg="mod modGraphic">
          <ac:chgData name="Olivier Genoud" userId="e3287607-b312-4221-8c8d-a6943b641987" providerId="ADAL" clId="{C344EFA5-1E75-4E74-A403-FDCB8792766C}" dt="2022-06-20T13:50:25.295" v="879" actId="6549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7-18T12:03:42.382" v="1148" actId="6549"/>
        <pc:sldMkLst>
          <pc:docMk/>
          <pc:sldMk cId="0" sldId="323"/>
        </pc:sldMkLst>
        <pc:spChg chg="add del mod">
          <ac:chgData name="Olivier Genoud" userId="e3287607-b312-4221-8c8d-a6943b641987" providerId="ADAL" clId="{C344EFA5-1E75-4E74-A403-FDCB8792766C}" dt="2022-06-20T13:39:19.073" v="722" actId="478"/>
          <ac:spMkLst>
            <pc:docMk/>
            <pc:sldMk cId="0" sldId="323"/>
            <ac:spMk id="2" creationId="{736FE785-6052-480C-9F0E-BFD3DA46A1A4}"/>
          </ac:spMkLst>
        </pc:spChg>
        <pc:spChg chg="add mod">
          <ac:chgData name="Olivier Genoud" userId="e3287607-b312-4221-8c8d-a6943b641987" providerId="ADAL" clId="{C344EFA5-1E75-4E74-A403-FDCB8792766C}" dt="2022-06-20T13:39:39.651" v="744" actId="20577"/>
          <ac:spMkLst>
            <pc:docMk/>
            <pc:sldMk cId="0" sldId="323"/>
            <ac:spMk id="5" creationId="{B791B999-4DFD-4362-8981-7C125E6EB4F1}"/>
          </ac:spMkLst>
        </pc:spChg>
        <pc:spChg chg="add mod">
          <ac:chgData name="Olivier Genoud" userId="e3287607-b312-4221-8c8d-a6943b641987" providerId="ADAL" clId="{C344EFA5-1E75-4E74-A403-FDCB8792766C}" dt="2022-06-20T13:43:14.909" v="778"/>
          <ac:spMkLst>
            <pc:docMk/>
            <pc:sldMk cId="0" sldId="323"/>
            <ac:spMk id="6" creationId="{CCB1D15B-9F9A-4DD3-B9D7-0A288C4A3F2F}"/>
          </ac:spMkLst>
        </pc:spChg>
        <pc:spChg chg="del">
          <ac:chgData name="Olivier Genoud" userId="e3287607-b312-4221-8c8d-a6943b641987" providerId="ADAL" clId="{C344EFA5-1E75-4E74-A403-FDCB8792766C}" dt="2022-06-20T13:39:15.971" v="721" actId="478"/>
          <ac:spMkLst>
            <pc:docMk/>
            <pc:sldMk cId="0" sldId="323"/>
            <ac:spMk id="27835" creationId="{B62B2CA7-8233-4FB1-9F37-7E77595DD4B4}"/>
          </ac:spMkLst>
        </pc:spChg>
        <pc:graphicFrameChg chg="mod modGraphic">
          <ac:chgData name="Olivier Genoud" userId="e3287607-b312-4221-8c8d-a6943b641987" providerId="ADAL" clId="{C344EFA5-1E75-4E74-A403-FDCB8792766C}" dt="2022-07-18T12:03:42.382" v="1148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15.248" v="919" actId="14734"/>
        <pc:sldMkLst>
          <pc:docMk/>
          <pc:sldMk cId="0" sldId="324"/>
        </pc:sldMkLst>
        <pc:spChg chg="add del mod">
          <ac:chgData name="Olivier Genoud" userId="e3287607-b312-4221-8c8d-a6943b641987" providerId="ADAL" clId="{C344EFA5-1E75-4E74-A403-FDCB8792766C}" dt="2022-06-20T13:42:19.411" v="766" actId="478"/>
          <ac:spMkLst>
            <pc:docMk/>
            <pc:sldMk cId="0" sldId="324"/>
            <ac:spMk id="2" creationId="{A8BAB6DA-6E34-45BC-A0A2-D38E436BFE8E}"/>
          </ac:spMkLst>
        </pc:spChg>
        <pc:spChg chg="add mod">
          <ac:chgData name="Olivier Genoud" userId="e3287607-b312-4221-8c8d-a6943b641987" providerId="ADAL" clId="{C344EFA5-1E75-4E74-A403-FDCB8792766C}" dt="2022-06-20T13:42:30.569" v="767"/>
          <ac:spMkLst>
            <pc:docMk/>
            <pc:sldMk cId="0" sldId="324"/>
            <ac:spMk id="7" creationId="{DF69BCE0-183F-452C-B374-53373370D1C7}"/>
          </ac:spMkLst>
        </pc:spChg>
        <pc:spChg chg="add mod">
          <ac:chgData name="Olivier Genoud" userId="e3287607-b312-4221-8c8d-a6943b641987" providerId="ADAL" clId="{C344EFA5-1E75-4E74-A403-FDCB8792766C}" dt="2022-06-20T13:43:16.508" v="779"/>
          <ac:spMkLst>
            <pc:docMk/>
            <pc:sldMk cId="0" sldId="324"/>
            <ac:spMk id="8" creationId="{6A9B2D16-0EBE-4089-AA6C-143FBBA06CC7}"/>
          </ac:spMkLst>
        </pc:spChg>
        <pc:spChg chg="del">
          <ac:chgData name="Olivier Genoud" userId="e3287607-b312-4221-8c8d-a6943b641987" providerId="ADAL" clId="{C344EFA5-1E75-4E74-A403-FDCB8792766C}" dt="2022-06-20T13:42:16.514" v="765" actId="478"/>
          <ac:spMkLst>
            <pc:docMk/>
            <pc:sldMk cId="0" sldId="324"/>
            <ac:spMk id="29698" creationId="{9198EA74-0FD1-428F-85B9-FA8EF4D83991}"/>
          </ac:spMkLst>
        </pc:spChg>
        <pc:spChg chg="mod">
          <ac:chgData name="Olivier Genoud" userId="e3287607-b312-4221-8c8d-a6943b641987" providerId="ADAL" clId="{C344EFA5-1E75-4E74-A403-FDCB8792766C}" dt="2022-06-20T13:50:45.841" v="894" actId="6549"/>
          <ac:spMkLst>
            <pc:docMk/>
            <pc:sldMk cId="0" sldId="324"/>
            <ac:spMk id="30723" creationId="{14D8DDB8-47B2-498A-955D-6594BFFF6A1F}"/>
          </ac:spMkLst>
        </pc:spChg>
        <pc:graphicFrameChg chg="mod modGraphic">
          <ac:chgData name="Olivier Genoud" userId="e3287607-b312-4221-8c8d-a6943b641987" providerId="ADAL" clId="{C344EFA5-1E75-4E74-A403-FDCB8792766C}" dt="2022-06-20T13:51:01.951" v="907" actId="14734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modGraphic">
          <ac:chgData name="Olivier Genoud" userId="e3287607-b312-4221-8c8d-a6943b641987" providerId="ADAL" clId="{C344EFA5-1E75-4E74-A403-FDCB8792766C}" dt="2022-06-20T13:51:15.248" v="919" actId="14734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addSp delSp modSp add mod modTransition">
        <pc:chgData name="Olivier Genoud" userId="e3287607-b312-4221-8c8d-a6943b641987" providerId="ADAL" clId="{C344EFA5-1E75-4E74-A403-FDCB8792766C}" dt="2022-06-20T13:51:26.165" v="923" actId="6549"/>
        <pc:sldMkLst>
          <pc:docMk/>
          <pc:sldMk cId="0" sldId="325"/>
        </pc:sldMkLst>
        <pc:spChg chg="add del mod">
          <ac:chgData name="Olivier Genoud" userId="e3287607-b312-4221-8c8d-a6943b641987" providerId="ADAL" clId="{C344EFA5-1E75-4E74-A403-FDCB8792766C}" dt="2022-06-20T13:44:04.003" v="792" actId="478"/>
          <ac:spMkLst>
            <pc:docMk/>
            <pc:sldMk cId="0" sldId="325"/>
            <ac:spMk id="2" creationId="{B4FB1CD2-57AC-4FF3-86F5-3933FE4237BB}"/>
          </ac:spMkLst>
        </pc:spChg>
        <pc:spChg chg="add mod">
          <ac:chgData name="Olivier Genoud" userId="e3287607-b312-4221-8c8d-a6943b641987" providerId="ADAL" clId="{C344EFA5-1E75-4E74-A403-FDCB8792766C}" dt="2022-06-20T13:44:14.626" v="800" actId="20577"/>
          <ac:spMkLst>
            <pc:docMk/>
            <pc:sldMk cId="0" sldId="325"/>
            <ac:spMk id="5" creationId="{BE51B0A0-1C26-4E56-8C48-829E3EF74368}"/>
          </ac:spMkLst>
        </pc:spChg>
        <pc:spChg chg="add mod">
          <ac:chgData name="Olivier Genoud" userId="e3287607-b312-4221-8c8d-a6943b641987" providerId="ADAL" clId="{C344EFA5-1E75-4E74-A403-FDCB8792766C}" dt="2022-06-20T13:44:35.176" v="805"/>
          <ac:spMkLst>
            <pc:docMk/>
            <pc:sldMk cId="0" sldId="325"/>
            <ac:spMk id="6" creationId="{9D4E8BE1-534A-4947-B639-38A9DED55C8E}"/>
          </ac:spMkLst>
        </pc:spChg>
        <pc:spChg chg="del">
          <ac:chgData name="Olivier Genoud" userId="e3287607-b312-4221-8c8d-a6943b641987" providerId="ADAL" clId="{C344EFA5-1E75-4E74-A403-FDCB8792766C}" dt="2022-06-20T13:43:59.538" v="791" actId="478"/>
          <ac:spMkLst>
            <pc:docMk/>
            <pc:sldMk cId="0" sldId="325"/>
            <ac:spMk id="30722" creationId="{280B5C60-0B81-44EF-934F-148BF338A8D4}"/>
          </ac:spMkLst>
        </pc:spChg>
        <pc:spChg chg="mod">
          <ac:chgData name="Olivier Genoud" userId="e3287607-b312-4221-8c8d-a6943b641987" providerId="ADAL" clId="{C344EFA5-1E75-4E74-A403-FDCB8792766C}" dt="2022-06-20T13:51:26.165" v="923" actId="6549"/>
          <ac:spMkLst>
            <pc:docMk/>
            <pc:sldMk cId="0" sldId="325"/>
            <ac:spMk id="30723" creationId="{5F468ABF-394C-4C03-AA22-2BACDA8AD010}"/>
          </ac:spMkLst>
        </pc:spChg>
      </pc:sldChg>
      <pc:sldChg chg="modSp mod">
        <pc:chgData name="Olivier Genoud" userId="e3287607-b312-4221-8c8d-a6943b641987" providerId="ADAL" clId="{C344EFA5-1E75-4E74-A403-FDCB8792766C}" dt="2022-06-17T11:38:08.811" v="26" actId="6549"/>
        <pc:sldMkLst>
          <pc:docMk/>
          <pc:sldMk cId="0" sldId="341"/>
        </pc:sldMkLst>
        <pc:spChg chg="mod">
          <ac:chgData name="Olivier Genoud" userId="e3287607-b312-4221-8c8d-a6943b641987" providerId="ADAL" clId="{C344EFA5-1E75-4E74-A403-FDCB8792766C}" dt="2022-06-17T11:38:08.811" v="2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C344EFA5-1E75-4E74-A403-FDCB8792766C}" dt="2022-06-17T11:42:05.087" v="61"/>
        <pc:sldMkLst>
          <pc:docMk/>
          <pc:sldMk cId="0" sldId="355"/>
        </pc:sldMkLst>
        <pc:spChg chg="add mod">
          <ac:chgData name="Olivier Genoud" userId="e3287607-b312-4221-8c8d-a6943b641987" providerId="ADAL" clId="{C344EFA5-1E75-4E74-A403-FDCB8792766C}" dt="2022-06-17T11:42:05.087" v="61"/>
          <ac:spMkLst>
            <pc:docMk/>
            <pc:sldMk cId="0" sldId="355"/>
            <ac:spMk id="5" creationId="{F8D7D2BF-4F01-49E9-A9A5-45FB612EF3F8}"/>
          </ac:spMkLst>
        </pc:spChg>
      </pc:sldChg>
      <pc:sldChg chg="addSp modSp">
        <pc:chgData name="Olivier Genoud" userId="e3287607-b312-4221-8c8d-a6943b641987" providerId="ADAL" clId="{C344EFA5-1E75-4E74-A403-FDCB8792766C}" dt="2022-06-17T11:42:10.558" v="64"/>
        <pc:sldMkLst>
          <pc:docMk/>
          <pc:sldMk cId="0" sldId="808"/>
        </pc:sldMkLst>
        <pc:spChg chg="add mod">
          <ac:chgData name="Olivier Genoud" userId="e3287607-b312-4221-8c8d-a6943b641987" providerId="ADAL" clId="{C344EFA5-1E75-4E74-A403-FDCB8792766C}" dt="2022-06-17T11:42:10.558" v="64"/>
          <ac:spMkLst>
            <pc:docMk/>
            <pc:sldMk cId="0" sldId="808"/>
            <ac:spMk id="5" creationId="{855CC267-FCF4-407F-8CF2-BB445F6B6063}"/>
          </ac:spMkLst>
        </pc:spChg>
      </pc:sldChg>
      <pc:sldChg chg="addSp modSp">
        <pc:chgData name="Olivier Genoud" userId="e3287607-b312-4221-8c8d-a6943b641987" providerId="ADAL" clId="{C344EFA5-1E75-4E74-A403-FDCB8792766C}" dt="2022-06-17T11:42:08.595" v="63"/>
        <pc:sldMkLst>
          <pc:docMk/>
          <pc:sldMk cId="0" sldId="809"/>
        </pc:sldMkLst>
        <pc:spChg chg="add mod">
          <ac:chgData name="Olivier Genoud" userId="e3287607-b312-4221-8c8d-a6943b641987" providerId="ADAL" clId="{C344EFA5-1E75-4E74-A403-FDCB8792766C}" dt="2022-06-17T11:42:08.595" v="63"/>
          <ac:spMkLst>
            <pc:docMk/>
            <pc:sldMk cId="0" sldId="809"/>
            <ac:spMk id="5" creationId="{03968528-A046-4CEE-B660-F72F384C54F1}"/>
          </ac:spMkLst>
        </pc:spChg>
      </pc:sldChg>
      <pc:sldChg chg="addSp modSp">
        <pc:chgData name="Olivier Genoud" userId="e3287607-b312-4221-8c8d-a6943b641987" providerId="ADAL" clId="{C344EFA5-1E75-4E74-A403-FDCB8792766C}" dt="2022-06-17T11:42:12.221" v="65"/>
        <pc:sldMkLst>
          <pc:docMk/>
          <pc:sldMk cId="0" sldId="810"/>
        </pc:sldMkLst>
        <pc:spChg chg="add mod">
          <ac:chgData name="Olivier Genoud" userId="e3287607-b312-4221-8c8d-a6943b641987" providerId="ADAL" clId="{C344EFA5-1E75-4E74-A403-FDCB8792766C}" dt="2022-06-17T11:42:12.221" v="65"/>
          <ac:spMkLst>
            <pc:docMk/>
            <pc:sldMk cId="0" sldId="810"/>
            <ac:spMk id="7" creationId="{2E96B9D5-C7BF-4504-A2EC-D37B12AC22D4}"/>
          </ac:spMkLst>
        </pc:spChg>
      </pc:sldChg>
      <pc:sldChg chg="addSp modSp">
        <pc:chgData name="Olivier Genoud" userId="e3287607-b312-4221-8c8d-a6943b641987" providerId="ADAL" clId="{C344EFA5-1E75-4E74-A403-FDCB8792766C}" dt="2022-06-17T11:42:06.718" v="62"/>
        <pc:sldMkLst>
          <pc:docMk/>
          <pc:sldMk cId="0" sldId="811"/>
        </pc:sldMkLst>
        <pc:spChg chg="add mod">
          <ac:chgData name="Olivier Genoud" userId="e3287607-b312-4221-8c8d-a6943b641987" providerId="ADAL" clId="{C344EFA5-1E75-4E74-A403-FDCB8792766C}" dt="2022-06-17T11:42:06.718" v="62"/>
          <ac:spMkLst>
            <pc:docMk/>
            <pc:sldMk cId="0" sldId="811"/>
            <ac:spMk id="5" creationId="{58EBD6C6-B99D-4304-9A94-F1ACDD64ED5D}"/>
          </ac:spMkLst>
        </pc:spChg>
      </pc:sldChg>
      <pc:sldChg chg="del ord">
        <pc:chgData name="Olivier Genoud" userId="e3287607-b312-4221-8c8d-a6943b641987" providerId="ADAL" clId="{C344EFA5-1E75-4E74-A403-FDCB8792766C}" dt="2022-06-17T11:39:59.030" v="31" actId="47"/>
        <pc:sldMkLst>
          <pc:docMk/>
          <pc:sldMk cId="0" sldId="857"/>
        </pc:sldMkLst>
      </pc:sldChg>
      <pc:sldChg chg="del ord">
        <pc:chgData name="Olivier Genoud" userId="e3287607-b312-4221-8c8d-a6943b641987" providerId="ADAL" clId="{C344EFA5-1E75-4E74-A403-FDCB8792766C}" dt="2022-06-17T11:40:12.196" v="34" actId="47"/>
        <pc:sldMkLst>
          <pc:docMk/>
          <pc:sldMk cId="0" sldId="858"/>
        </pc:sldMkLst>
      </pc:sldChg>
      <pc:sldChg chg="del">
        <pc:chgData name="Olivier Genoud" userId="e3287607-b312-4221-8c8d-a6943b641987" providerId="ADAL" clId="{C344EFA5-1E75-4E74-A403-FDCB8792766C}" dt="2022-06-17T11:40:18.830" v="35" actId="47"/>
        <pc:sldMkLst>
          <pc:docMk/>
          <pc:sldMk cId="0" sldId="859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0"/>
        </pc:sldMkLst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0" sldId="861"/>
        </pc:sldMkLst>
      </pc:sldChg>
      <pc:sldChg chg="addSp delSp modSp del mod">
        <pc:chgData name="Olivier Genoud" userId="e3287607-b312-4221-8c8d-a6943b641987" providerId="ADAL" clId="{C344EFA5-1E75-4E74-A403-FDCB8792766C}" dt="2022-06-17T12:01:03.414" v="289" actId="47"/>
        <pc:sldMkLst>
          <pc:docMk/>
          <pc:sldMk cId="3887238049" sldId="864"/>
        </pc:sldMkLst>
        <pc:picChg chg="add mod">
          <ac:chgData name="Olivier Genoud" userId="e3287607-b312-4221-8c8d-a6943b641987" providerId="ADAL" clId="{C344EFA5-1E75-4E74-A403-FDCB8792766C}" dt="2022-06-17T11:47:37.883" v="87" actId="1037"/>
          <ac:picMkLst>
            <pc:docMk/>
            <pc:sldMk cId="3887238049" sldId="864"/>
            <ac:picMk id="5" creationId="{7BA71A6D-BF52-4DD4-8511-903A00997BDD}"/>
          </ac:picMkLst>
        </pc:picChg>
        <pc:picChg chg="del">
          <ac:chgData name="Olivier Genoud" userId="e3287607-b312-4221-8c8d-a6943b641987" providerId="ADAL" clId="{C344EFA5-1E75-4E74-A403-FDCB8792766C}" dt="2022-06-17T11:45:58.845" v="73" actId="478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modSp del mod">
        <pc:chgData name="Olivier Genoud" userId="e3287607-b312-4221-8c8d-a6943b641987" providerId="ADAL" clId="{C344EFA5-1E75-4E74-A403-FDCB8792766C}" dt="2022-07-19T16:14:03.754" v="1581" actId="47"/>
        <pc:sldMkLst>
          <pc:docMk/>
          <pc:sldMk cId="2735027537" sldId="865"/>
        </pc:sldMkLst>
        <pc:spChg chg="add mod">
          <ac:chgData name="Olivier Genoud" userId="e3287607-b312-4221-8c8d-a6943b641987" providerId="ADAL" clId="{C344EFA5-1E75-4E74-A403-FDCB8792766C}" dt="2022-06-17T11:42:00.379" v="59" actId="1035"/>
          <ac:spMkLst>
            <pc:docMk/>
            <pc:sldMk cId="2735027537" sldId="865"/>
            <ac:spMk id="4" creationId="{C737E368-307F-46F4-812F-633CDCF33784}"/>
          </ac:spMkLst>
        </pc:spChg>
      </pc:sldChg>
      <pc:sldChg chg="del">
        <pc:chgData name="Olivier Genoud" userId="e3287607-b312-4221-8c8d-a6943b641987" providerId="ADAL" clId="{C344EFA5-1E75-4E74-A403-FDCB8792766C}" dt="2022-06-17T11:41:06.501" v="37" actId="47"/>
        <pc:sldMkLst>
          <pc:docMk/>
          <pc:sldMk cId="1867481550" sldId="866"/>
        </pc:sldMkLst>
      </pc:sldChg>
      <pc:sldChg chg="addSp delSp modSp mod">
        <pc:chgData name="Olivier Genoud" userId="e3287607-b312-4221-8c8d-a6943b641987" providerId="ADAL" clId="{C344EFA5-1E75-4E74-A403-FDCB8792766C}" dt="2022-07-19T16:20:32.936" v="1707" actId="6549"/>
        <pc:sldMkLst>
          <pc:docMk/>
          <pc:sldMk cId="3718173731" sldId="867"/>
        </pc:sldMkLst>
        <pc:spChg chg="add del mod">
          <ac:chgData name="Olivier Genoud" userId="e3287607-b312-4221-8c8d-a6943b641987" providerId="ADAL" clId="{C344EFA5-1E75-4E74-A403-FDCB8792766C}" dt="2022-07-19T16:02:27.551" v="1471" actId="478"/>
          <ac:spMkLst>
            <pc:docMk/>
            <pc:sldMk cId="3718173731" sldId="867"/>
            <ac:spMk id="2" creationId="{549F227B-11D2-46D3-8F7F-FD71C611D151}"/>
          </ac:spMkLst>
        </pc:spChg>
        <pc:spChg chg="mod">
          <ac:chgData name="Olivier Genoud" userId="e3287607-b312-4221-8c8d-a6943b641987" providerId="ADAL" clId="{C344EFA5-1E75-4E74-A403-FDCB8792766C}" dt="2022-07-19T14:32:53.931" v="1168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C344EFA5-1E75-4E74-A403-FDCB8792766C}" dt="2022-07-19T16:20:32.936" v="1707" actId="6549"/>
          <ac:spMkLst>
            <pc:docMk/>
            <pc:sldMk cId="3718173731" sldId="867"/>
            <ac:spMk id="18435" creationId="{6DF2C6A5-97CD-46B8-BBA9-33870923E61E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3:34:45.509" v="550" actId="478"/>
        <pc:sldMkLst>
          <pc:docMk/>
          <pc:sldMk cId="0" sldId="868"/>
        </pc:sldMkLst>
        <pc:spChg chg="add del mod">
          <ac:chgData name="Olivier Genoud" userId="e3287607-b312-4221-8c8d-a6943b641987" providerId="ADAL" clId="{C344EFA5-1E75-4E74-A403-FDCB8792766C}" dt="2022-06-17T13:34:45.509" v="550" actId="478"/>
          <ac:spMkLst>
            <pc:docMk/>
            <pc:sldMk cId="0" sldId="868"/>
            <ac:spMk id="5" creationId="{6DEBC3BF-180D-4609-8EF4-B62FB5D8DDC9}"/>
          </ac:spMkLst>
        </pc:spChg>
        <pc:graphicFrameChg chg="mod modGraphic">
          <ac:chgData name="Olivier Genoud" userId="e3287607-b312-4221-8c8d-a6943b641987" providerId="ADAL" clId="{C344EFA5-1E75-4E74-A403-FDCB8792766C}" dt="2022-06-17T12:55:22.650" v="402" actId="207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C344EFA5-1E75-4E74-A403-FDCB8792766C}" dt="2022-06-17T11:38:29.823" v="27" actId="47"/>
        <pc:sldMkLst>
          <pc:docMk/>
          <pc:sldMk cId="2867986219" sldId="868"/>
        </pc:sldMkLst>
      </pc:sldChg>
      <pc:sldChg chg="addSp delSp modSp add mod">
        <pc:chgData name="Olivier Genoud" userId="e3287607-b312-4221-8c8d-a6943b641987" providerId="ADAL" clId="{C344EFA5-1E75-4E74-A403-FDCB8792766C}" dt="2022-07-13T10:15:40.636" v="1135" actId="6549"/>
        <pc:sldMkLst>
          <pc:docMk/>
          <pc:sldMk cId="0" sldId="869"/>
        </pc:sldMkLst>
        <pc:spChg chg="add del mod">
          <ac:chgData name="Olivier Genoud" userId="e3287607-b312-4221-8c8d-a6943b641987" providerId="ADAL" clId="{C344EFA5-1E75-4E74-A403-FDCB8792766C}" dt="2022-06-17T13:34:48.405" v="551" actId="478"/>
          <ac:spMkLst>
            <pc:docMk/>
            <pc:sldMk cId="0" sldId="869"/>
            <ac:spMk id="5" creationId="{E032C302-90D7-42B1-9736-424F014AF3B6}"/>
          </ac:spMkLst>
        </pc:spChg>
        <pc:graphicFrameChg chg="mod modGraphic">
          <ac:chgData name="Olivier Genoud" userId="e3287607-b312-4221-8c8d-a6943b641987" providerId="ADAL" clId="{C344EFA5-1E75-4E74-A403-FDCB8792766C}" dt="2022-07-13T10:15:40.636" v="1135" actId="6549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20T13:49:33.067" v="865" actId="14734"/>
        <pc:sldMkLst>
          <pc:docMk/>
          <pc:sldMk cId="0" sldId="870"/>
        </pc:sldMkLst>
        <pc:spChg chg="add del mod">
          <ac:chgData name="Olivier Genoud" userId="e3287607-b312-4221-8c8d-a6943b641987" providerId="ADAL" clId="{C344EFA5-1E75-4E74-A403-FDCB8792766C}" dt="2022-06-17T13:35:14.647" v="552" actId="478"/>
          <ac:spMkLst>
            <pc:docMk/>
            <pc:sldMk cId="0" sldId="870"/>
            <ac:spMk id="9" creationId="{9B60F82F-818F-4789-AC8F-8B6877B5C3BA}"/>
          </ac:spMkLst>
        </pc:spChg>
        <pc:graphicFrameChg chg="modGraphic">
          <ac:chgData name="Olivier Genoud" userId="e3287607-b312-4221-8c8d-a6943b641987" providerId="ADAL" clId="{C344EFA5-1E75-4E74-A403-FDCB8792766C}" dt="2022-06-20T13:49:33.067" v="865" actId="14734"/>
          <ac:graphicFrameMkLst>
            <pc:docMk/>
            <pc:sldMk cId="0" sldId="870"/>
            <ac:graphicFrameMk id="7" creationId="{F4E8CA4D-18B5-4162-9BAB-0746BC1C5D3D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7-05T14:35:50.783" v="1128" actId="1036"/>
        <pc:sldMkLst>
          <pc:docMk/>
          <pc:sldMk cId="0" sldId="871"/>
        </pc:sldMkLst>
        <pc:spChg chg="add del mod">
          <ac:chgData name="Olivier Genoud" userId="e3287607-b312-4221-8c8d-a6943b641987" providerId="ADAL" clId="{C344EFA5-1E75-4E74-A403-FDCB8792766C}" dt="2022-07-05T14:34:53.056" v="1035" actId="478"/>
          <ac:spMkLst>
            <pc:docMk/>
            <pc:sldMk cId="0" sldId="871"/>
            <ac:spMk id="5" creationId="{F532D12E-17C7-4980-8C89-0CEB41C57062}"/>
          </ac:spMkLst>
        </pc:spChg>
        <pc:spChg chg="mod">
          <ac:chgData name="Olivier Genoud" userId="e3287607-b312-4221-8c8d-a6943b641987" providerId="ADAL" clId="{C344EFA5-1E75-4E74-A403-FDCB8792766C}" dt="2022-07-05T14:35:44.127" v="1119" actId="1035"/>
          <ac:spMkLst>
            <pc:docMk/>
            <pc:sldMk cId="0" sldId="871"/>
            <ac:spMk id="32771" creationId="{9FCE62D6-5764-49BE-B43B-28DD76F27181}"/>
          </ac:spMkLst>
        </pc:spChg>
        <pc:graphicFrameChg chg="mod modGraphic">
          <ac:chgData name="Olivier Genoud" userId="e3287607-b312-4221-8c8d-a6943b641987" providerId="ADAL" clId="{C344EFA5-1E75-4E74-A403-FDCB8792766C}" dt="2022-07-05T14:35:50.783" v="1128" actId="1036"/>
          <ac:graphicFrameMkLst>
            <pc:docMk/>
            <pc:sldMk cId="0" sldId="871"/>
            <ac:graphicFrameMk id="7" creationId="{6D17EBFD-38C5-4FA3-A89B-0867A8C0717F}"/>
          </ac:graphicFrameMkLst>
        </pc:graphicFrameChg>
      </pc:sldChg>
      <pc:sldChg chg="addSp delSp modSp add mod">
        <pc:chgData name="Olivier Genoud" userId="e3287607-b312-4221-8c8d-a6943b641987" providerId="ADAL" clId="{C344EFA5-1E75-4E74-A403-FDCB8792766C}" dt="2022-06-17T12:37:21.780" v="343" actId="478"/>
        <pc:sldMkLst>
          <pc:docMk/>
          <pc:sldMk cId="0" sldId="872"/>
        </pc:sldMkLst>
        <pc:spChg chg="add del mod">
          <ac:chgData name="Olivier Genoud" userId="e3287607-b312-4221-8c8d-a6943b641987" providerId="ADAL" clId="{C344EFA5-1E75-4E74-A403-FDCB8792766C}" dt="2022-06-17T12:37:21.780" v="343" actId="478"/>
          <ac:spMkLst>
            <pc:docMk/>
            <pc:sldMk cId="0" sldId="872"/>
            <ac:spMk id="4" creationId="{10AE168E-B4DA-4DD8-AB7B-EDCA4434C239}"/>
          </ac:spMkLst>
        </pc:spChg>
        <pc:spChg chg="mod">
          <ac:chgData name="Olivier Genoud" userId="e3287607-b312-4221-8c8d-a6943b641987" providerId="ADAL" clId="{C344EFA5-1E75-4E74-A403-FDCB8792766C}" dt="2022-06-17T12:34:45.725" v="342" actId="6549"/>
          <ac:spMkLst>
            <pc:docMk/>
            <pc:sldMk cId="0" sldId="872"/>
            <ac:spMk id="33794" creationId="{FB946077-6A0C-4F12-AE3B-AC26B7F9ED33}"/>
          </ac:spMkLst>
        </pc:spChg>
      </pc:sldChg>
      <pc:sldChg chg="addSp modSp add del ord">
        <pc:chgData name="Olivier Genoud" userId="e3287607-b312-4221-8c8d-a6943b641987" providerId="ADAL" clId="{C344EFA5-1E75-4E74-A403-FDCB8792766C}" dt="2022-06-21T15:59:08.801" v="945" actId="47"/>
        <pc:sldMkLst>
          <pc:docMk/>
          <pc:sldMk cId="686408256" sldId="873"/>
        </pc:sldMkLst>
        <pc:spChg chg="add mod">
          <ac:chgData name="Olivier Genoud" userId="e3287607-b312-4221-8c8d-a6943b641987" providerId="ADAL" clId="{C344EFA5-1E75-4E74-A403-FDCB8792766C}" dt="2022-06-17T11:42:28.207" v="71"/>
          <ac:spMkLst>
            <pc:docMk/>
            <pc:sldMk cId="686408256" sldId="873"/>
            <ac:spMk id="5" creationId="{564A788F-1963-41CD-A008-8B8E88353852}"/>
          </ac:spMkLst>
        </pc:spChg>
      </pc:sldChg>
      <pc:sldChg chg="addSp delSp modSp add mod">
        <pc:chgData name="Olivier Genoud" userId="e3287607-b312-4221-8c8d-a6943b641987" providerId="ADAL" clId="{C344EFA5-1E75-4E74-A403-FDCB8792766C}" dt="2022-06-17T11:59:40.670" v="288" actId="1037"/>
        <pc:sldMkLst>
          <pc:docMk/>
          <pc:sldMk cId="2199278427" sldId="874"/>
        </pc:sldMkLst>
        <pc:spChg chg="mod">
          <ac:chgData name="Olivier Genoud" userId="e3287607-b312-4221-8c8d-a6943b641987" providerId="ADAL" clId="{C344EFA5-1E75-4E74-A403-FDCB8792766C}" dt="2022-06-17T11:58:29.245" v="130" actId="1038"/>
          <ac:spMkLst>
            <pc:docMk/>
            <pc:sldMk cId="2199278427" sldId="874"/>
            <ac:spMk id="9" creationId="{51153EC3-AC92-4D09-8B3E-0A133E41496A}"/>
          </ac:spMkLst>
        </pc:spChg>
        <pc:spChg chg="mod">
          <ac:chgData name="Olivier Genoud" userId="e3287607-b312-4221-8c8d-a6943b641987" providerId="ADAL" clId="{C344EFA5-1E75-4E74-A403-FDCB8792766C}" dt="2022-06-17T11:58:36.653" v="162" actId="1038"/>
          <ac:spMkLst>
            <pc:docMk/>
            <pc:sldMk cId="2199278427" sldId="874"/>
            <ac:spMk id="10" creationId="{8281A795-D878-48FC-B526-2237E25F63EE}"/>
          </ac:spMkLst>
        </pc:spChg>
        <pc:spChg chg="mod">
          <ac:chgData name="Olivier Genoud" userId="e3287607-b312-4221-8c8d-a6943b641987" providerId="ADAL" clId="{C344EFA5-1E75-4E74-A403-FDCB8792766C}" dt="2022-06-17T11:58:44.077" v="192" actId="1037"/>
          <ac:spMkLst>
            <pc:docMk/>
            <pc:sldMk cId="2199278427" sldId="874"/>
            <ac:spMk id="11" creationId="{F52BA089-D1CF-4D2A-B75F-7BB1BD68B947}"/>
          </ac:spMkLst>
        </pc:spChg>
        <pc:spChg chg="mod">
          <ac:chgData name="Olivier Genoud" userId="e3287607-b312-4221-8c8d-a6943b641987" providerId="ADAL" clId="{C344EFA5-1E75-4E74-A403-FDCB8792766C}" dt="2022-06-17T11:58:53.615" v="200" actId="1038"/>
          <ac:spMkLst>
            <pc:docMk/>
            <pc:sldMk cId="2199278427" sldId="874"/>
            <ac:spMk id="13" creationId="{D58A3B27-BA70-42CF-BBD4-B7A9EC6DFF76}"/>
          </ac:spMkLst>
        </pc:spChg>
        <pc:spChg chg="mod">
          <ac:chgData name="Olivier Genoud" userId="e3287607-b312-4221-8c8d-a6943b641987" providerId="ADAL" clId="{C344EFA5-1E75-4E74-A403-FDCB8792766C}" dt="2022-06-17T11:58:59.053" v="218" actId="1037"/>
          <ac:spMkLst>
            <pc:docMk/>
            <pc:sldMk cId="2199278427" sldId="874"/>
            <ac:spMk id="14" creationId="{D0DC3226-A5C3-46B1-8A87-A14B2497B1F9}"/>
          </ac:spMkLst>
        </pc:spChg>
        <pc:spChg chg="mod">
          <ac:chgData name="Olivier Genoud" userId="e3287607-b312-4221-8c8d-a6943b641987" providerId="ADAL" clId="{C344EFA5-1E75-4E74-A403-FDCB8792766C}" dt="2022-06-17T11:59:02.623" v="233" actId="1038"/>
          <ac:spMkLst>
            <pc:docMk/>
            <pc:sldMk cId="2199278427" sldId="874"/>
            <ac:spMk id="15" creationId="{A7645CB8-B0D2-46C6-B178-71774B69915A}"/>
          </ac:spMkLst>
        </pc:spChg>
        <pc:spChg chg="mod">
          <ac:chgData name="Olivier Genoud" userId="e3287607-b312-4221-8c8d-a6943b641987" providerId="ADAL" clId="{C344EFA5-1E75-4E74-A403-FDCB8792766C}" dt="2022-06-17T11:59:06.797" v="257" actId="1038"/>
          <ac:spMkLst>
            <pc:docMk/>
            <pc:sldMk cId="2199278427" sldId="874"/>
            <ac:spMk id="16" creationId="{316CE449-A1B3-4C85-A860-9E0BC23BAF18}"/>
          </ac:spMkLst>
        </pc:spChg>
        <pc:spChg chg="mod">
          <ac:chgData name="Olivier Genoud" userId="e3287607-b312-4221-8c8d-a6943b641987" providerId="ADAL" clId="{C344EFA5-1E75-4E74-A403-FDCB8792766C}" dt="2022-06-17T11:59:23.941" v="260" actId="14100"/>
          <ac:spMkLst>
            <pc:docMk/>
            <pc:sldMk cId="2199278427" sldId="874"/>
            <ac:spMk id="18" creationId="{9C0D78E6-5C3A-4958-A906-65BDEFE329B8}"/>
          </ac:spMkLst>
        </pc:spChg>
        <pc:spChg chg="mod">
          <ac:chgData name="Olivier Genoud" userId="e3287607-b312-4221-8c8d-a6943b641987" providerId="ADAL" clId="{C344EFA5-1E75-4E74-A403-FDCB8792766C}" dt="2022-06-17T11:59:40.670" v="288" actId="1037"/>
          <ac:spMkLst>
            <pc:docMk/>
            <pc:sldMk cId="2199278427" sldId="874"/>
            <ac:spMk id="20" creationId="{AE70A9F4-77DC-4BE0-8E5A-5FEC29887AC1}"/>
          </ac:spMkLst>
        </pc:spChg>
        <pc:picChg chg="add mod">
          <ac:chgData name="Olivier Genoud" userId="e3287607-b312-4221-8c8d-a6943b641987" providerId="ADAL" clId="{C344EFA5-1E75-4E74-A403-FDCB8792766C}" dt="2022-06-17T11:58:08.415" v="111" actId="1037"/>
          <ac:picMkLst>
            <pc:docMk/>
            <pc:sldMk cId="2199278427" sldId="874"/>
            <ac:picMk id="5" creationId="{6417A81C-63BC-4884-B601-28025109FAA6}"/>
          </ac:picMkLst>
        </pc:picChg>
        <pc:picChg chg="del">
          <ac:chgData name="Olivier Genoud" userId="e3287607-b312-4221-8c8d-a6943b641987" providerId="ADAL" clId="{C344EFA5-1E75-4E74-A403-FDCB8792766C}" dt="2022-06-17T11:54:51.342" v="88" actId="478"/>
          <ac:picMkLst>
            <pc:docMk/>
            <pc:sldMk cId="2199278427" sldId="874"/>
            <ac:picMk id="23" creationId="{43944966-98F6-46B8-9475-58B6BFFACB0F}"/>
          </ac:picMkLst>
        </pc:picChg>
      </pc:sldChg>
      <pc:sldChg chg="add del">
        <pc:chgData name="Olivier Genoud" userId="e3287607-b312-4221-8c8d-a6943b641987" providerId="ADAL" clId="{C344EFA5-1E75-4E74-A403-FDCB8792766C}" dt="2022-07-19T16:14:02.384" v="1580" actId="47"/>
        <pc:sldMkLst>
          <pc:docMk/>
          <pc:sldMk cId="2453120156" sldId="875"/>
        </pc:sldMkLst>
      </pc:sldChg>
      <pc:sldChg chg="add del">
        <pc:chgData name="Olivier Genoud" userId="e3287607-b312-4221-8c8d-a6943b641987" providerId="ADAL" clId="{C344EFA5-1E75-4E74-A403-FDCB8792766C}" dt="2022-06-17T13:34:19.128" v="549" actId="47"/>
        <pc:sldMkLst>
          <pc:docMk/>
          <pc:sldMk cId="2806233271" sldId="875"/>
        </pc:sldMkLst>
      </pc:sldChg>
      <pc:sldChg chg="delSp modSp add mod">
        <pc:chgData name="Olivier Genoud" userId="e3287607-b312-4221-8c8d-a6943b641987" providerId="ADAL" clId="{C344EFA5-1E75-4E74-A403-FDCB8792766C}" dt="2022-07-19T16:19:39.282" v="1706" actId="20577"/>
        <pc:sldMkLst>
          <pc:docMk/>
          <pc:sldMk cId="2381559582" sldId="876"/>
        </pc:sldMkLst>
        <pc:spChg chg="del">
          <ac:chgData name="Olivier Genoud" userId="e3287607-b312-4221-8c8d-a6943b641987" providerId="ADAL" clId="{C344EFA5-1E75-4E74-A403-FDCB8792766C}" dt="2022-07-19T16:13:57.311" v="1579" actId="478"/>
          <ac:spMkLst>
            <pc:docMk/>
            <pc:sldMk cId="2381559582" sldId="876"/>
            <ac:spMk id="4" creationId="{C737E368-307F-46F4-812F-633CDCF33784}"/>
          </ac:spMkLst>
        </pc:spChg>
        <pc:spChg chg="mod">
          <ac:chgData name="Olivier Genoud" userId="e3287607-b312-4221-8c8d-a6943b641987" providerId="ADAL" clId="{C344EFA5-1E75-4E74-A403-FDCB8792766C}" dt="2022-07-19T15:19:41.048" v="1193" actId="6549"/>
          <ac:spMkLst>
            <pc:docMk/>
            <pc:sldMk cId="2381559582" sldId="876"/>
            <ac:spMk id="6" creationId="{885FE633-73A9-4EE3-AA73-E8B0E1A0E452}"/>
          </ac:spMkLst>
        </pc:spChg>
        <pc:spChg chg="mod">
          <ac:chgData name="Olivier Genoud" userId="e3287607-b312-4221-8c8d-a6943b641987" providerId="ADAL" clId="{C344EFA5-1E75-4E74-A403-FDCB8792766C}" dt="2022-07-19T16:19:39.282" v="1706" actId="20577"/>
          <ac:spMkLst>
            <pc:docMk/>
            <pc:sldMk cId="2381559582" sldId="876"/>
            <ac:spMk id="18435" creationId="{6DF2C6A5-97CD-46B8-BBA9-33870923E61E}"/>
          </ac:spMkLst>
        </pc:spChg>
      </pc:sldChg>
      <pc:sldChg chg="modSp add del mod">
        <pc:chgData name="Olivier Genoud" userId="e3287607-b312-4221-8c8d-a6943b641987" providerId="ADAL" clId="{C344EFA5-1E75-4E74-A403-FDCB8792766C}" dt="2022-07-19T15:19:25.230" v="1181" actId="47"/>
        <pc:sldMkLst>
          <pc:docMk/>
          <pc:sldMk cId="3747864902" sldId="876"/>
        </pc:sldMkLst>
        <pc:spChg chg="mod">
          <ac:chgData name="Olivier Genoud" userId="e3287607-b312-4221-8c8d-a6943b641987" providerId="ADAL" clId="{C344EFA5-1E75-4E74-A403-FDCB8792766C}" dt="2022-07-19T15:19:12.733" v="1180" actId="6549"/>
          <ac:spMkLst>
            <pc:docMk/>
            <pc:sldMk cId="3747864902" sldId="876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C344EFA5-1E75-4E74-A403-FDCB8792766C}" dt="2022-07-19T14:17:26.869" v="1156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C344EFA5-1E75-4E74-A403-FDCB8792766C}" dt="2022-07-19T14:17:26.869" v="115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C344EFA5-1E75-4E74-A403-FDCB8792766C}" dt="2022-06-17T11:37:40.395" v="15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C344EFA5-1E75-4E74-A403-FDCB8792766C}" dt="2022-06-17T11:37:40.395" v="15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8AA492C-0BCC-4518-8FE2-942A494C036B}"/>
    <pc:docChg chg="delSld">
      <pc:chgData name="Olivier Genoud" userId="e3287607-b312-4221-8c8d-a6943b641987" providerId="ADAL" clId="{F8AA492C-0BCC-4518-8FE2-942A494C036B}" dt="2022-02-03T16:36:23.879" v="0" actId="47"/>
      <pc:docMkLst>
        <pc:docMk/>
      </pc:docMkLst>
      <pc:sldChg chg="del">
        <pc:chgData name="Olivier Genoud" userId="e3287607-b312-4221-8c8d-a6943b641987" providerId="ADAL" clId="{F8AA492C-0BCC-4518-8FE2-942A494C036B}" dt="2022-02-03T16:36:23.879" v="0" actId="47"/>
        <pc:sldMkLst>
          <pc:docMk/>
          <pc:sldMk cId="783513773" sldId="366"/>
        </pc:sldMkLst>
      </pc:sldChg>
    </pc:docChg>
  </pc:docChgLst>
  <pc:docChgLst>
    <pc:chgData name="Olivier Genoud" userId="e3287607-b312-4221-8c8d-a6943b641987" providerId="ADAL" clId="{D711D566-0249-4EB5-ADE8-C2DF5F27AC14}"/>
    <pc:docChg chg="undo custSel addSld delSld modSld modMainMaster">
      <pc:chgData name="Olivier Genoud" userId="e3287607-b312-4221-8c8d-a6943b641987" providerId="ADAL" clId="{D711D566-0249-4EB5-ADE8-C2DF5F27AC14}" dt="2023-01-06T17:50:01.893" v="606" actId="47"/>
      <pc:docMkLst>
        <pc:docMk/>
      </pc:docMkLst>
      <pc:sldChg chg="addSp modSp del">
        <pc:chgData name="Olivier Genoud" userId="e3287607-b312-4221-8c8d-a6943b641987" providerId="ADAL" clId="{D711D566-0249-4EB5-ADE8-C2DF5F27AC14}" dt="2023-01-05T13:50:03.954" v="128" actId="47"/>
        <pc:sldMkLst>
          <pc:docMk/>
          <pc:sldMk cId="0" sldId="324"/>
        </pc:sldMkLst>
        <pc:spChg chg="add mod">
          <ac:chgData name="Olivier Genoud" userId="e3287607-b312-4221-8c8d-a6943b641987" providerId="ADAL" clId="{D711D566-0249-4EB5-ADE8-C2DF5F27AC14}" dt="2023-01-05T13:41:13.621" v="105"/>
          <ac:spMkLst>
            <pc:docMk/>
            <pc:sldMk cId="0" sldId="324"/>
            <ac:spMk id="2" creationId="{D19B0CEF-C998-EEE5-E7CA-8A9DE919305A}"/>
          </ac:spMkLst>
        </pc:spChg>
      </pc:sldChg>
      <pc:sldChg chg="addSp delSp modSp">
        <pc:chgData name="Olivier Genoud" userId="e3287607-b312-4221-8c8d-a6943b641987" providerId="ADAL" clId="{D711D566-0249-4EB5-ADE8-C2DF5F27AC14}" dt="2023-01-05T13:41:17.064" v="107"/>
        <pc:sldMkLst>
          <pc:docMk/>
          <pc:sldMk cId="0" sldId="340"/>
        </pc:sldMkLst>
        <pc:spChg chg="add del mod">
          <ac:chgData name="Olivier Genoud" userId="e3287607-b312-4221-8c8d-a6943b641987" providerId="ADAL" clId="{D711D566-0249-4EB5-ADE8-C2DF5F27AC14}" dt="2023-01-05T13:41:17.064" v="107"/>
          <ac:spMkLst>
            <pc:docMk/>
            <pc:sldMk cId="0" sldId="340"/>
            <ac:spMk id="2" creationId="{645254E0-CE66-34F5-5E83-2F4587B529C4}"/>
          </ac:spMkLst>
        </pc:spChg>
      </pc:sldChg>
      <pc:sldChg chg="modSp mod">
        <pc:chgData name="Olivier Genoud" userId="e3287607-b312-4221-8c8d-a6943b641987" providerId="ADAL" clId="{D711D566-0249-4EB5-ADE8-C2DF5F27AC14}" dt="2023-01-05T13:37:51.901" v="6" actId="6549"/>
        <pc:sldMkLst>
          <pc:docMk/>
          <pc:sldMk cId="0" sldId="341"/>
        </pc:sldMkLst>
        <pc:spChg chg="mod">
          <ac:chgData name="Olivier Genoud" userId="e3287607-b312-4221-8c8d-a6943b641987" providerId="ADAL" clId="{D711D566-0249-4EB5-ADE8-C2DF5F27AC14}" dt="2023-01-05T13:37:51.901" v="6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D711D566-0249-4EB5-ADE8-C2DF5F27AC14}" dt="2023-01-05T13:41:01.075" v="97"/>
        <pc:sldMkLst>
          <pc:docMk/>
          <pc:sldMk cId="0" sldId="808"/>
        </pc:sldMkLst>
        <pc:spChg chg="add mod">
          <ac:chgData name="Olivier Genoud" userId="e3287607-b312-4221-8c8d-a6943b641987" providerId="ADAL" clId="{D711D566-0249-4EB5-ADE8-C2DF5F27AC14}" dt="2023-01-05T13:41:01.075" v="97"/>
          <ac:spMkLst>
            <pc:docMk/>
            <pc:sldMk cId="0" sldId="808"/>
            <ac:spMk id="2" creationId="{E048D33D-D92E-C391-B268-8A86DB6B8831}"/>
          </ac:spMkLst>
        </pc:spChg>
      </pc:sldChg>
      <pc:sldChg chg="addSp modSp">
        <pc:chgData name="Olivier Genoud" userId="e3287607-b312-4221-8c8d-a6943b641987" providerId="ADAL" clId="{D711D566-0249-4EB5-ADE8-C2DF5F27AC14}" dt="2023-01-05T13:40:59.747" v="96"/>
        <pc:sldMkLst>
          <pc:docMk/>
          <pc:sldMk cId="0" sldId="809"/>
        </pc:sldMkLst>
        <pc:spChg chg="add mod">
          <ac:chgData name="Olivier Genoud" userId="e3287607-b312-4221-8c8d-a6943b641987" providerId="ADAL" clId="{D711D566-0249-4EB5-ADE8-C2DF5F27AC14}" dt="2023-01-05T13:40:59.747" v="96"/>
          <ac:spMkLst>
            <pc:docMk/>
            <pc:sldMk cId="0" sldId="809"/>
            <ac:spMk id="2" creationId="{19E57947-D3DA-B3D9-F72C-D14F9DD42D36}"/>
          </ac:spMkLst>
        </pc:spChg>
      </pc:sldChg>
      <pc:sldChg chg="addSp modSp">
        <pc:chgData name="Olivier Genoud" userId="e3287607-b312-4221-8c8d-a6943b641987" providerId="ADAL" clId="{D711D566-0249-4EB5-ADE8-C2DF5F27AC14}" dt="2023-01-05T13:41:02.738" v="98"/>
        <pc:sldMkLst>
          <pc:docMk/>
          <pc:sldMk cId="0" sldId="810"/>
        </pc:sldMkLst>
        <pc:spChg chg="add mod">
          <ac:chgData name="Olivier Genoud" userId="e3287607-b312-4221-8c8d-a6943b641987" providerId="ADAL" clId="{D711D566-0249-4EB5-ADE8-C2DF5F27AC14}" dt="2023-01-05T13:41:02.738" v="98"/>
          <ac:spMkLst>
            <pc:docMk/>
            <pc:sldMk cId="0" sldId="810"/>
            <ac:spMk id="2" creationId="{37445DAC-8C70-2443-C623-A0221086AA8D}"/>
          </ac:spMkLst>
        </pc:spChg>
      </pc:sldChg>
      <pc:sldChg chg="addSp modSp">
        <pc:chgData name="Olivier Genoud" userId="e3287607-b312-4221-8c8d-a6943b641987" providerId="ADAL" clId="{D711D566-0249-4EB5-ADE8-C2DF5F27AC14}" dt="2023-01-05T13:40:58.475" v="95"/>
        <pc:sldMkLst>
          <pc:docMk/>
          <pc:sldMk cId="0" sldId="811"/>
        </pc:sldMkLst>
        <pc:spChg chg="add mod">
          <ac:chgData name="Olivier Genoud" userId="e3287607-b312-4221-8c8d-a6943b641987" providerId="ADAL" clId="{D711D566-0249-4EB5-ADE8-C2DF5F27AC14}" dt="2023-01-05T13:40:58.475" v="95"/>
          <ac:spMkLst>
            <pc:docMk/>
            <pc:sldMk cId="0" sldId="811"/>
            <ac:spMk id="2" creationId="{D0DAB586-B71A-F9EC-B8DE-3B8D5B72EA83}"/>
          </ac:spMkLst>
        </pc:spChg>
      </pc:sldChg>
      <pc:sldChg chg="addSp modSp mod">
        <pc:chgData name="Olivier Genoud" userId="e3287607-b312-4221-8c8d-a6943b641987" providerId="ADAL" clId="{D711D566-0249-4EB5-ADE8-C2DF5F27AC14}" dt="2023-01-05T13:40:49.069" v="91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D711D566-0249-4EB5-ADE8-C2DF5F27AC14}" dt="2023-01-05T13:40:49.069" v="91" actId="1076"/>
          <ac:spMkLst>
            <pc:docMk/>
            <pc:sldMk cId="3718173731" sldId="867"/>
            <ac:spMk id="2" creationId="{15B0A020-B7F3-4448-037C-1D500DF7F125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7:29:14.166" v="536"/>
        <pc:sldMkLst>
          <pc:docMk/>
          <pc:sldMk cId="0" sldId="870"/>
        </pc:sldMkLst>
        <pc:spChg chg="add del mod">
          <ac:chgData name="Olivier Genoud" userId="e3287607-b312-4221-8c8d-a6943b641987" providerId="ADAL" clId="{D711D566-0249-4EB5-ADE8-C2DF5F27AC14}" dt="2023-01-06T17:29:13.409" v="535" actId="478"/>
          <ac:spMkLst>
            <pc:docMk/>
            <pc:sldMk cId="0" sldId="870"/>
            <ac:spMk id="2" creationId="{67705131-DAA5-23F9-112B-A6A677271619}"/>
          </ac:spMkLst>
        </pc:spChg>
        <pc:spChg chg="add mod">
          <ac:chgData name="Olivier Genoud" userId="e3287607-b312-4221-8c8d-a6943b641987" providerId="ADAL" clId="{D711D566-0249-4EB5-ADE8-C2DF5F27AC14}" dt="2023-01-06T17:29:14.166" v="536"/>
          <ac:spMkLst>
            <pc:docMk/>
            <pc:sldMk cId="0" sldId="870"/>
            <ac:spMk id="3" creationId="{1E9650CF-78F2-19E2-B7C2-6FFFF8B5812F}"/>
          </ac:spMkLst>
        </pc:spChg>
      </pc:sldChg>
      <pc:sldChg chg="addSp modSp del">
        <pc:chgData name="Olivier Genoud" userId="e3287607-b312-4221-8c8d-a6943b641987" providerId="ADAL" clId="{D711D566-0249-4EB5-ADE8-C2DF5F27AC14}" dt="2023-01-05T13:46:30.603" v="113" actId="47"/>
        <pc:sldMkLst>
          <pc:docMk/>
          <pc:sldMk cId="0" sldId="878"/>
        </pc:sldMkLst>
        <pc:spChg chg="add mod">
          <ac:chgData name="Olivier Genoud" userId="e3287607-b312-4221-8c8d-a6943b641987" providerId="ADAL" clId="{D711D566-0249-4EB5-ADE8-C2DF5F27AC14}" dt="2023-01-05T13:41:03.876" v="99"/>
          <ac:spMkLst>
            <pc:docMk/>
            <pc:sldMk cId="0" sldId="878"/>
            <ac:spMk id="2" creationId="{07CDC384-8AB5-B645-25A0-F6C5D1155B24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19.388" v="116" actId="47"/>
        <pc:sldMkLst>
          <pc:docMk/>
          <pc:sldMk cId="0" sldId="879"/>
        </pc:sldMkLst>
        <pc:spChg chg="add mod">
          <ac:chgData name="Olivier Genoud" userId="e3287607-b312-4221-8c8d-a6943b641987" providerId="ADAL" clId="{D711D566-0249-4EB5-ADE8-C2DF5F27AC14}" dt="2023-01-05T13:41:05.540" v="100"/>
          <ac:spMkLst>
            <pc:docMk/>
            <pc:sldMk cId="0" sldId="879"/>
            <ac:spMk id="2" creationId="{656D9557-6F78-C429-D93C-F8BADFF0AC9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7:59.701" v="119" actId="47"/>
        <pc:sldMkLst>
          <pc:docMk/>
          <pc:sldMk cId="0" sldId="880"/>
        </pc:sldMkLst>
        <pc:spChg chg="add mod">
          <ac:chgData name="Olivier Genoud" userId="e3287607-b312-4221-8c8d-a6943b641987" providerId="ADAL" clId="{D711D566-0249-4EB5-ADE8-C2DF5F27AC14}" dt="2023-01-05T13:41:08.579" v="102"/>
          <ac:spMkLst>
            <pc:docMk/>
            <pc:sldMk cId="0" sldId="880"/>
            <ac:spMk id="2" creationId="{94A6B7C9-0F06-7434-C67E-0E2ED1E87615}"/>
          </ac:spMkLst>
        </pc:spChg>
      </pc:sldChg>
      <pc:sldChg chg="addSp modSp del">
        <pc:chgData name="Olivier Genoud" userId="e3287607-b312-4221-8c8d-a6943b641987" providerId="ADAL" clId="{D711D566-0249-4EB5-ADE8-C2DF5F27AC14}" dt="2023-01-05T13:48:28.366" v="122" actId="47"/>
        <pc:sldMkLst>
          <pc:docMk/>
          <pc:sldMk cId="0" sldId="881"/>
        </pc:sldMkLst>
        <pc:spChg chg="add mod">
          <ac:chgData name="Olivier Genoud" userId="e3287607-b312-4221-8c8d-a6943b641987" providerId="ADAL" clId="{D711D566-0249-4EB5-ADE8-C2DF5F27AC14}" dt="2023-01-05T13:41:10.307" v="103"/>
          <ac:spMkLst>
            <pc:docMk/>
            <pc:sldMk cId="0" sldId="881"/>
            <ac:spMk id="2" creationId="{F89345AC-A2CB-35CA-73CE-D467FE02B1F7}"/>
          </ac:spMkLst>
        </pc:spChg>
      </pc:sldChg>
      <pc:sldChg chg="addSp modSp del">
        <pc:chgData name="Olivier Genoud" userId="e3287607-b312-4221-8c8d-a6943b641987" providerId="ADAL" clId="{D711D566-0249-4EB5-ADE8-C2DF5F27AC14}" dt="2023-01-05T13:49:16.137" v="125" actId="47"/>
        <pc:sldMkLst>
          <pc:docMk/>
          <pc:sldMk cId="0" sldId="882"/>
        </pc:sldMkLst>
        <pc:spChg chg="add mod">
          <ac:chgData name="Olivier Genoud" userId="e3287607-b312-4221-8c8d-a6943b641987" providerId="ADAL" clId="{D711D566-0249-4EB5-ADE8-C2DF5F27AC14}" dt="2023-01-05T13:41:11.987" v="104"/>
          <ac:spMkLst>
            <pc:docMk/>
            <pc:sldMk cId="0" sldId="882"/>
            <ac:spMk id="2" creationId="{7441CBAB-E728-E36A-A0C6-0E8B98796FEA}"/>
          </ac:spMkLst>
        </pc:spChg>
      </pc:sldChg>
      <pc:sldChg chg="addSp modSp del mod">
        <pc:chgData name="Olivier Genoud" userId="e3287607-b312-4221-8c8d-a6943b641987" providerId="ADAL" clId="{D711D566-0249-4EB5-ADE8-C2DF5F27AC14}" dt="2023-01-05T13:57:17.776" v="134" actId="47"/>
        <pc:sldMkLst>
          <pc:docMk/>
          <pc:sldMk cId="0" sldId="883"/>
        </pc:sldMkLst>
        <pc:spChg chg="add mod">
          <ac:chgData name="Olivier Genoud" userId="e3287607-b312-4221-8c8d-a6943b641987" providerId="ADAL" clId="{D711D566-0249-4EB5-ADE8-C2DF5F27AC14}" dt="2023-01-05T13:41:19.094" v="108"/>
          <ac:spMkLst>
            <pc:docMk/>
            <pc:sldMk cId="0" sldId="883"/>
            <ac:spMk id="2" creationId="{422C44D9-D700-D15B-BFA3-1878B2B7F61D}"/>
          </ac:spMkLst>
        </pc:spChg>
        <pc:spChg chg="mod">
          <ac:chgData name="Olivier Genoud" userId="e3287607-b312-4221-8c8d-a6943b641987" providerId="ADAL" clId="{D711D566-0249-4EB5-ADE8-C2DF5F27AC14}" dt="2023-01-05T13:50:40.044" v="130" actId="6549"/>
          <ac:spMkLst>
            <pc:docMk/>
            <pc:sldMk cId="0" sldId="883"/>
            <ac:spMk id="32771" creationId="{9FCE62D6-5764-49BE-B43B-28DD76F27181}"/>
          </ac:spMkLst>
        </pc:spChg>
      </pc:sldChg>
      <pc:sldChg chg="addSp modSp del">
        <pc:chgData name="Olivier Genoud" userId="e3287607-b312-4221-8c8d-a6943b641987" providerId="ADAL" clId="{D711D566-0249-4EB5-ADE8-C2DF5F27AC14}" dt="2023-01-05T13:51:28.593" v="133" actId="47"/>
        <pc:sldMkLst>
          <pc:docMk/>
          <pc:sldMk cId="0" sldId="884"/>
        </pc:sldMkLst>
        <pc:spChg chg="add mod">
          <ac:chgData name="Olivier Genoud" userId="e3287607-b312-4221-8c8d-a6943b641987" providerId="ADAL" clId="{D711D566-0249-4EB5-ADE8-C2DF5F27AC14}" dt="2023-01-05T13:41:22.244" v="110"/>
          <ac:spMkLst>
            <pc:docMk/>
            <pc:sldMk cId="0" sldId="884"/>
            <ac:spMk id="2" creationId="{18FF3534-7527-6D73-6D7E-0DB098ED063A}"/>
          </ac:spMkLst>
        </pc:spChg>
      </pc:sldChg>
      <pc:sldChg chg="addSp modSp">
        <pc:chgData name="Olivier Genoud" userId="e3287607-b312-4221-8c8d-a6943b641987" providerId="ADAL" clId="{D711D566-0249-4EB5-ADE8-C2DF5F27AC14}" dt="2023-01-05T13:41:20.660" v="109"/>
        <pc:sldMkLst>
          <pc:docMk/>
          <pc:sldMk cId="3269946048" sldId="885"/>
        </pc:sldMkLst>
        <pc:spChg chg="add mod">
          <ac:chgData name="Olivier Genoud" userId="e3287607-b312-4221-8c8d-a6943b641987" providerId="ADAL" clId="{D711D566-0249-4EB5-ADE8-C2DF5F27AC14}" dt="2023-01-05T13:41:20.660" v="109"/>
          <ac:spMkLst>
            <pc:docMk/>
            <pc:sldMk cId="3269946048" sldId="885"/>
            <ac:spMk id="2" creationId="{97E52B2A-A89E-6131-FE24-26E3FD23106E}"/>
          </ac:spMkLst>
        </pc:spChg>
      </pc:sldChg>
      <pc:sldChg chg="addSp delSp modSp mod">
        <pc:chgData name="Olivier Genoud" userId="e3287607-b312-4221-8c8d-a6943b641987" providerId="ADAL" clId="{D711D566-0249-4EB5-ADE8-C2DF5F27AC14}" dt="2023-01-06T15:08:56.664" v="361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D711D566-0249-4EB5-ADE8-C2DF5F27AC14}" dt="2023-01-06T15:05:58.282" v="342" actId="478"/>
          <ac:spMkLst>
            <pc:docMk/>
            <pc:sldMk cId="2062095879" sldId="886"/>
            <ac:spMk id="2" creationId="{FDC3C94C-639C-B39D-1359-7B1940DCC726}"/>
          </ac:spMkLst>
        </pc:spChg>
        <pc:spChg chg="mod">
          <ac:chgData name="Olivier Genoud" userId="e3287607-b312-4221-8c8d-a6943b641987" providerId="ADAL" clId="{D711D566-0249-4EB5-ADE8-C2DF5F27AC14}" dt="2023-01-06T15:08:52.958" v="35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D711D566-0249-4EB5-ADE8-C2DF5F27AC14}" dt="2023-01-06T14:16:16.660" v="195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D711D566-0249-4EB5-ADE8-C2DF5F27AC14}" dt="2023-01-06T15:07:18.944" v="343" actId="13926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D711D566-0249-4EB5-ADE8-C2DF5F27AC14}" dt="2023-01-06T15:08:56.664" v="361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D711D566-0249-4EB5-ADE8-C2DF5F27AC14}" dt="2023-01-05T13:40:57.587" v="94"/>
        <pc:sldMkLst>
          <pc:docMk/>
          <pc:sldMk cId="781762355" sldId="887"/>
        </pc:sldMkLst>
        <pc:spChg chg="add mod">
          <ac:chgData name="Olivier Genoud" userId="e3287607-b312-4221-8c8d-a6943b641987" providerId="ADAL" clId="{D711D566-0249-4EB5-ADE8-C2DF5F27AC14}" dt="2023-01-05T13:40:57.587" v="94"/>
          <ac:spMkLst>
            <pc:docMk/>
            <pc:sldMk cId="781762355" sldId="887"/>
            <ac:spMk id="2" creationId="{171244C5-B102-06E4-E91D-4C2154DED2C8}"/>
          </ac:spMkLst>
        </pc:spChg>
      </pc:sldChg>
      <pc:sldChg chg="addSp modSp">
        <pc:chgData name="Olivier Genoud" userId="e3287607-b312-4221-8c8d-a6943b641987" providerId="ADAL" clId="{D711D566-0249-4EB5-ADE8-C2DF5F27AC14}" dt="2023-01-05T13:40:53.685" v="92"/>
        <pc:sldMkLst>
          <pc:docMk/>
          <pc:sldMk cId="2342150959" sldId="889"/>
        </pc:sldMkLst>
        <pc:spChg chg="add mod">
          <ac:chgData name="Olivier Genoud" userId="e3287607-b312-4221-8c8d-a6943b641987" providerId="ADAL" clId="{D711D566-0249-4EB5-ADE8-C2DF5F27AC14}" dt="2023-01-05T13:40:53.685" v="92"/>
          <ac:spMkLst>
            <pc:docMk/>
            <pc:sldMk cId="2342150959" sldId="889"/>
            <ac:spMk id="2" creationId="{9872033A-8C43-2B07-E964-2749BD3FC15F}"/>
          </ac:spMkLst>
        </pc:spChg>
      </pc:sldChg>
      <pc:sldChg chg="addSp modSp add mod">
        <pc:chgData name="Olivier Genoud" userId="e3287607-b312-4221-8c8d-a6943b641987" providerId="ADAL" clId="{D711D566-0249-4EB5-ADE8-C2DF5F27AC14}" dt="2023-01-06T17:27:09.740" v="530" actId="207"/>
        <pc:sldMkLst>
          <pc:docMk/>
          <pc:sldMk cId="0" sldId="890"/>
        </pc:sldMkLst>
        <pc:spChg chg="add mod">
          <ac:chgData name="Olivier Genoud" userId="e3287607-b312-4221-8c8d-a6943b641987" providerId="ADAL" clId="{D711D566-0249-4EB5-ADE8-C2DF5F27AC14}" dt="2023-01-06T15:10:02.432" v="383" actId="207"/>
          <ac:spMkLst>
            <pc:docMk/>
            <pc:sldMk cId="0" sldId="890"/>
            <ac:spMk id="2" creationId="{3F8C97CB-CEF3-9643-6FF2-24A9F201C249}"/>
          </ac:spMkLst>
        </pc:spChg>
        <pc:graphicFrameChg chg="mod modGraphic">
          <ac:chgData name="Olivier Genoud" userId="e3287607-b312-4221-8c8d-a6943b641987" providerId="ADAL" clId="{D711D566-0249-4EB5-ADE8-C2DF5F27AC14}" dt="2023-01-06T17:27:09.740" v="530" actId="207"/>
          <ac:graphicFrameMkLst>
            <pc:docMk/>
            <pc:sldMk cId="0" sldId="890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D711D566-0249-4EB5-ADE8-C2DF5F27AC14}" dt="2023-01-05T13:41:25.236" v="111" actId="47"/>
        <pc:sldMkLst>
          <pc:docMk/>
          <pc:sldMk cId="2867986219" sldId="890"/>
        </pc:sldMkLst>
      </pc:sldChg>
      <pc:sldChg chg="addSp delSp modSp add mod">
        <pc:chgData name="Olivier Genoud" userId="e3287607-b312-4221-8c8d-a6943b641987" providerId="ADAL" clId="{D711D566-0249-4EB5-ADE8-C2DF5F27AC14}" dt="2023-01-06T17:47:16.454" v="604" actId="20577"/>
        <pc:sldMkLst>
          <pc:docMk/>
          <pc:sldMk cId="0" sldId="891"/>
        </pc:sldMkLst>
        <pc:spChg chg="add del mod">
          <ac:chgData name="Olivier Genoud" userId="e3287607-b312-4221-8c8d-a6943b641987" providerId="ADAL" clId="{D711D566-0249-4EB5-ADE8-C2DF5F27AC14}" dt="2023-01-06T17:29:04.495" v="533" actId="478"/>
          <ac:spMkLst>
            <pc:docMk/>
            <pc:sldMk cId="0" sldId="891"/>
            <ac:spMk id="2" creationId="{9D6336CE-A0BE-27DF-9324-E15D665C147D}"/>
          </ac:spMkLst>
        </pc:spChg>
        <pc:spChg chg="add mod">
          <ac:chgData name="Olivier Genoud" userId="e3287607-b312-4221-8c8d-a6943b641987" providerId="ADAL" clId="{D711D566-0249-4EB5-ADE8-C2DF5F27AC14}" dt="2023-01-06T17:29:04.973" v="534"/>
          <ac:spMkLst>
            <pc:docMk/>
            <pc:sldMk cId="0" sldId="891"/>
            <ac:spMk id="3" creationId="{91A7E6C2-49D5-0A9A-8AAD-4D25FF396FE7}"/>
          </ac:spMkLst>
        </pc:spChg>
        <pc:graphicFrameChg chg="mod modGraphic">
          <ac:chgData name="Olivier Genoud" userId="e3287607-b312-4221-8c8d-a6943b641987" providerId="ADAL" clId="{D711D566-0249-4EB5-ADE8-C2DF5F27AC14}" dt="2023-01-06T17:47:16.454" v="604" actId="20577"/>
          <ac:graphicFrameMkLst>
            <pc:docMk/>
            <pc:sldMk cId="0" sldId="891"/>
            <ac:graphicFrameMk id="8" creationId="{76A3D22C-ADA5-49D2-8486-33C02C29F828}"/>
          </ac:graphicFrameMkLst>
        </pc:graphicFrameChg>
      </pc:sldChg>
      <pc:sldChg chg="addSp modSp add del">
        <pc:chgData name="Olivier Genoud" userId="e3287607-b312-4221-8c8d-a6943b641987" providerId="ADAL" clId="{D711D566-0249-4EB5-ADE8-C2DF5F27AC14}" dt="2023-01-06T17:50:01.893" v="606" actId="47"/>
        <pc:sldMkLst>
          <pc:docMk/>
          <pc:sldMk cId="0" sldId="892"/>
        </pc:sldMkLst>
        <pc:spChg chg="add mod">
          <ac:chgData name="Olivier Genoud" userId="e3287607-b312-4221-8c8d-a6943b641987" providerId="ADAL" clId="{D711D566-0249-4EB5-ADE8-C2DF5F27AC14}" dt="2023-01-05T13:48:05.223" v="120"/>
          <ac:spMkLst>
            <pc:docMk/>
            <pc:sldMk cId="0" sldId="892"/>
            <ac:spMk id="2" creationId="{7D5CEF40-CC78-82C8-C42D-101A5247C7CE}"/>
          </ac:spMkLst>
        </pc:spChg>
      </pc:sldChg>
      <pc:sldChg chg="addSp modSp add mod">
        <pc:chgData name="Olivier Genoud" userId="e3287607-b312-4221-8c8d-a6943b641987" providerId="ADAL" clId="{D711D566-0249-4EB5-ADE8-C2DF5F27AC14}" dt="2023-01-05T14:04:00.689" v="162" actId="207"/>
        <pc:sldMkLst>
          <pc:docMk/>
          <pc:sldMk cId="0" sldId="893"/>
        </pc:sldMkLst>
        <pc:spChg chg="add mod">
          <ac:chgData name="Olivier Genoud" userId="e3287607-b312-4221-8c8d-a6943b641987" providerId="ADAL" clId="{D711D566-0249-4EB5-ADE8-C2DF5F27AC14}" dt="2023-01-05T13:48:34.261" v="123"/>
          <ac:spMkLst>
            <pc:docMk/>
            <pc:sldMk cId="0" sldId="893"/>
            <ac:spMk id="2" creationId="{789AC8E9-3C61-6E2B-BE4A-487D432DC555}"/>
          </ac:spMkLst>
        </pc:spChg>
        <pc:spChg chg="mod">
          <ac:chgData name="Olivier Genoud" userId="e3287607-b312-4221-8c8d-a6943b641987" providerId="ADAL" clId="{D711D566-0249-4EB5-ADE8-C2DF5F27AC14}" dt="2023-01-05T13:59:00.614" v="140" actId="6549"/>
          <ac:spMkLst>
            <pc:docMk/>
            <pc:sldMk cId="0" sldId="893"/>
            <ac:spMk id="5" creationId="{B462C889-633B-45B1-B7BD-FE01A372E9D0}"/>
          </ac:spMkLst>
        </pc:spChg>
        <pc:graphicFrameChg chg="modGraphic">
          <ac:chgData name="Olivier Genoud" userId="e3287607-b312-4221-8c8d-a6943b641987" providerId="ADAL" clId="{D711D566-0249-4EB5-ADE8-C2DF5F27AC14}" dt="2023-01-05T14:04:00.689" v="162" actId="207"/>
          <ac:graphicFrameMkLst>
            <pc:docMk/>
            <pc:sldMk cId="0" sldId="893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42.332" v="176" actId="20577"/>
        <pc:sldMkLst>
          <pc:docMk/>
          <pc:sldMk cId="0" sldId="894"/>
        </pc:sldMkLst>
        <pc:spChg chg="add mod">
          <ac:chgData name="Olivier Genoud" userId="e3287607-b312-4221-8c8d-a6943b641987" providerId="ADAL" clId="{D711D566-0249-4EB5-ADE8-C2DF5F27AC14}" dt="2023-01-05T13:49:21.987" v="126"/>
          <ac:spMkLst>
            <pc:docMk/>
            <pc:sldMk cId="0" sldId="894"/>
            <ac:spMk id="2" creationId="{55EF6615-9A08-F62C-EF61-B5C06A05D39F}"/>
          </ac:spMkLst>
        </pc:spChg>
        <pc:spChg chg="mod">
          <ac:chgData name="Olivier Genoud" userId="e3287607-b312-4221-8c8d-a6943b641987" providerId="ADAL" clId="{D711D566-0249-4EB5-ADE8-C2DF5F27AC14}" dt="2023-01-05T13:59:36.549" v="144" actId="6549"/>
          <ac:spMkLst>
            <pc:docMk/>
            <pc:sldMk cId="0" sldId="894"/>
            <ac:spMk id="5" creationId="{B791B999-4DFD-4362-8981-7C125E6EB4F1}"/>
          </ac:spMkLst>
        </pc:spChg>
        <pc:graphicFrameChg chg="modGraphic">
          <ac:chgData name="Olivier Genoud" userId="e3287607-b312-4221-8c8d-a6943b641987" providerId="ADAL" clId="{D711D566-0249-4EB5-ADE8-C2DF5F27AC14}" dt="2023-01-05T14:05:42.332" v="176" actId="20577"/>
          <ac:graphicFrameMkLst>
            <pc:docMk/>
            <pc:sldMk cId="0" sldId="894"/>
            <ac:graphicFrameMk id="8" creationId="{3523190A-F6B1-4E85-879B-A46D21D293E2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2:55.296" v="160" actId="207"/>
        <pc:sldMkLst>
          <pc:docMk/>
          <pc:sldMk cId="0" sldId="895"/>
        </pc:sldMkLst>
        <pc:spChg chg="add mod">
          <ac:chgData name="Olivier Genoud" userId="e3287607-b312-4221-8c8d-a6943b641987" providerId="ADAL" clId="{D711D566-0249-4EB5-ADE8-C2DF5F27AC14}" dt="2023-01-05T13:50:11.777" v="129"/>
          <ac:spMkLst>
            <pc:docMk/>
            <pc:sldMk cId="0" sldId="895"/>
            <ac:spMk id="2" creationId="{28DD4274-2D54-B52B-AB7F-36D5B0EDB7E9}"/>
          </ac:spMkLst>
        </pc:spChg>
        <pc:spChg chg="mod">
          <ac:chgData name="Olivier Genoud" userId="e3287607-b312-4221-8c8d-a6943b641987" providerId="ADAL" clId="{D711D566-0249-4EB5-ADE8-C2DF5F27AC14}" dt="2023-01-05T14:01:25.283" v="156" actId="6549"/>
          <ac:spMkLst>
            <pc:docMk/>
            <pc:sldMk cId="0" sldId="895"/>
            <ac:spMk id="7" creationId="{DF69BCE0-183F-452C-B374-53373370D1C7}"/>
          </ac:spMkLst>
        </pc:spChg>
        <pc:spChg chg="mod">
          <ac:chgData name="Olivier Genoud" userId="e3287607-b312-4221-8c8d-a6943b641987" providerId="ADAL" clId="{D711D566-0249-4EB5-ADE8-C2DF5F27AC14}" dt="2023-01-05T14:02:55.296" v="160" actId="207"/>
          <ac:spMkLst>
            <pc:docMk/>
            <pc:sldMk cId="0" sldId="895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D711D566-0249-4EB5-ADE8-C2DF5F27AC14}" dt="2023-01-05T14:02:45.513" v="158" actId="207"/>
          <ac:graphicFrameMkLst>
            <pc:docMk/>
            <pc:sldMk cId="0" sldId="895"/>
            <ac:graphicFrameMk id="3" creationId="{568781FC-997D-4470-F4D3-6FB2D33A03BF}"/>
          </ac:graphicFrameMkLst>
        </pc:graphicFrameChg>
        <pc:graphicFrameChg chg="modGraphic">
          <ac:chgData name="Olivier Genoud" userId="e3287607-b312-4221-8c8d-a6943b641987" providerId="ADAL" clId="{D711D566-0249-4EB5-ADE8-C2DF5F27AC14}" dt="2023-01-05T14:02:50.273" v="159" actId="207"/>
          <ac:graphicFrameMkLst>
            <pc:docMk/>
            <pc:sldMk cId="0" sldId="895"/>
            <ac:graphicFrameMk id="5" creationId="{6E5E4DF7-6C00-01D5-B7EB-9959B37C08FA}"/>
          </ac:graphicFrameMkLst>
        </pc:graphicFrameChg>
      </pc:sldChg>
      <pc:sldChg chg="addSp modSp add mod">
        <pc:chgData name="Olivier Genoud" userId="e3287607-b312-4221-8c8d-a6943b641987" providerId="ADAL" clId="{D711D566-0249-4EB5-ADE8-C2DF5F27AC14}" dt="2023-01-05T14:05:03.903" v="170" actId="207"/>
        <pc:sldMkLst>
          <pc:docMk/>
          <pc:sldMk cId="0" sldId="896"/>
        </pc:sldMkLst>
        <pc:spChg chg="add mod">
          <ac:chgData name="Olivier Genoud" userId="e3287607-b312-4221-8c8d-a6943b641987" providerId="ADAL" clId="{D711D566-0249-4EB5-ADE8-C2DF5F27AC14}" dt="2023-01-05T13:51:22.862" v="132"/>
          <ac:spMkLst>
            <pc:docMk/>
            <pc:sldMk cId="0" sldId="896"/>
            <ac:spMk id="2" creationId="{C307A201-131B-A532-AF50-15CE21E048C3}"/>
          </ac:spMkLst>
        </pc:spChg>
        <pc:graphicFrameChg chg="modGraphic">
          <ac:chgData name="Olivier Genoud" userId="e3287607-b312-4221-8c8d-a6943b641987" providerId="ADAL" clId="{D711D566-0249-4EB5-ADE8-C2DF5F27AC14}" dt="2023-01-05T14:05:03.903" v="170" actId="207"/>
          <ac:graphicFrameMkLst>
            <pc:docMk/>
            <pc:sldMk cId="0" sldId="896"/>
            <ac:graphicFrameMk id="7" creationId="{F878BF30-6A8B-4280-922F-C822085395AE}"/>
          </ac:graphicFrameMkLst>
        </pc:graphicFrameChg>
      </pc:sldChg>
      <pc:sldChg chg="add del">
        <pc:chgData name="Olivier Genoud" userId="e3287607-b312-4221-8c8d-a6943b641987" providerId="ADAL" clId="{D711D566-0249-4EB5-ADE8-C2DF5F27AC14}" dt="2023-01-06T17:49:51.456" v="605" actId="47"/>
        <pc:sldMkLst>
          <pc:docMk/>
          <pc:sldMk cId="620363386" sldId="897"/>
        </pc:sldMkLst>
      </pc:sldChg>
      <pc:sldChg chg="add del">
        <pc:chgData name="Olivier Genoud" userId="e3287607-b312-4221-8c8d-a6943b641987" providerId="ADAL" clId="{D711D566-0249-4EB5-ADE8-C2DF5F27AC14}" dt="2023-01-06T17:28:51.534" v="531" actId="47"/>
        <pc:sldMkLst>
          <pc:docMk/>
          <pc:sldMk cId="1852633061" sldId="897"/>
        </pc:sldMkLst>
      </pc:sldChg>
      <pc:sldChg chg="add del">
        <pc:chgData name="Olivier Genoud" userId="e3287607-b312-4221-8c8d-a6943b641987" providerId="ADAL" clId="{D711D566-0249-4EB5-ADE8-C2DF5F27AC14}" dt="2023-01-06T15:05:54.184" v="341" actId="47"/>
        <pc:sldMkLst>
          <pc:docMk/>
          <pc:sldMk cId="4141186785" sldId="897"/>
        </pc:sldMkLst>
      </pc:sldChg>
      <pc:sldMasterChg chg="modSp mod modSldLayout">
        <pc:chgData name="Olivier Genoud" userId="e3287607-b312-4221-8c8d-a6943b641987" providerId="ADAL" clId="{D711D566-0249-4EB5-ADE8-C2DF5F27AC14}" dt="2023-01-05T13:39:20.495" v="71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D711D566-0249-4EB5-ADE8-C2DF5F27AC14}" dt="2023-01-05T13:39:20.495" v="71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D711D566-0249-4EB5-ADE8-C2DF5F27AC14}" dt="2023-01-05T13:39:02.878" v="61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D711D566-0249-4EB5-ADE8-C2DF5F27AC14}" dt="2023-01-05T13:39:02.878" v="61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99E02840-3119-49CE-8B87-ED5488119DE5}"/>
    <pc:docChg chg="modMainMaster">
      <pc:chgData name="Olivier Genoud" userId="e3287607-b312-4221-8c8d-a6943b641987" providerId="ADAL" clId="{99E02840-3119-49CE-8B87-ED5488119DE5}" dt="2023-05-05T13:21:27.238" v="7" actId="6549"/>
      <pc:docMkLst>
        <pc:docMk/>
      </pc:docMkLst>
      <pc:sldMasterChg chg="modSp mod">
        <pc:chgData name="Olivier Genoud" userId="e3287607-b312-4221-8c8d-a6943b641987" providerId="ADAL" clId="{99E02840-3119-49CE-8B87-ED5488119DE5}" dt="2023-05-05T13:21:27.238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99E02840-3119-49CE-8B87-ED5488119DE5}" dt="2023-05-05T13:21:27.238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48628EC5-2AC3-4CE3-A9E3-303FBCB6A9C4}"/>
    <pc:docChg chg="undo redo custSel addSld delSld modSld modMainMaster">
      <pc:chgData name="Olivier Genoud" userId="e3287607-b312-4221-8c8d-a6943b641987" providerId="ADAL" clId="{48628EC5-2AC3-4CE3-A9E3-303FBCB6A9C4}" dt="2023-07-04T06:51:13.229" v="637" actId="20577"/>
      <pc:docMkLst>
        <pc:docMk/>
      </pc:docMkLst>
      <pc:sldChg chg="addSp modSp add mod">
        <pc:chgData name="Olivier Genoud" userId="e3287607-b312-4221-8c8d-a6943b641987" providerId="ADAL" clId="{48628EC5-2AC3-4CE3-A9E3-303FBCB6A9C4}" dt="2023-06-30T12:40:41.029" v="98"/>
        <pc:sldMkLst>
          <pc:docMk/>
          <pc:sldMk cId="0" sldId="321"/>
        </pc:sldMkLst>
        <pc:spChg chg="add mod">
          <ac:chgData name="Olivier Genoud" userId="e3287607-b312-4221-8c8d-a6943b641987" providerId="ADAL" clId="{48628EC5-2AC3-4CE3-A9E3-303FBCB6A9C4}" dt="2023-06-30T12:40:41.029" v="98"/>
          <ac:spMkLst>
            <pc:docMk/>
            <pc:sldMk cId="0" sldId="321"/>
            <ac:spMk id="2" creationId="{9DB70205-3E76-D13D-9720-CE579D9EC46A}"/>
          </ac:spMkLst>
        </pc:spChg>
        <pc:spChg chg="mod">
          <ac:chgData name="Olivier Genoud" userId="e3287607-b312-4221-8c8d-a6943b641987" providerId="ADAL" clId="{48628EC5-2AC3-4CE3-A9E3-303FBCB6A9C4}" dt="2023-06-30T12:40:13.600" v="97" actId="6549"/>
          <ac:spMkLst>
            <pc:docMk/>
            <pc:sldMk cId="0" sldId="321"/>
            <ac:spMk id="5" creationId="{2A79A096-8F94-4FAE-9D0D-0CECDDDEBC48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2.642" v="99"/>
        <pc:sldMkLst>
          <pc:docMk/>
          <pc:sldMk cId="0" sldId="322"/>
        </pc:sldMkLst>
        <pc:spChg chg="add mod">
          <ac:chgData name="Olivier Genoud" userId="e3287607-b312-4221-8c8d-a6943b641987" providerId="ADAL" clId="{48628EC5-2AC3-4CE3-A9E3-303FBCB6A9C4}" dt="2023-06-30T12:40:42.642" v="99"/>
          <ac:spMkLst>
            <pc:docMk/>
            <pc:sldMk cId="0" sldId="322"/>
            <ac:spMk id="2" creationId="{899053C8-CE5B-D92B-1CD6-D6BDD228953F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4.340" v="100"/>
        <pc:sldMkLst>
          <pc:docMk/>
          <pc:sldMk cId="0" sldId="323"/>
        </pc:sldMkLst>
        <pc:spChg chg="add mod">
          <ac:chgData name="Olivier Genoud" userId="e3287607-b312-4221-8c8d-a6943b641987" providerId="ADAL" clId="{48628EC5-2AC3-4CE3-A9E3-303FBCB6A9C4}" dt="2023-06-30T12:40:44.340" v="100"/>
          <ac:spMkLst>
            <pc:docMk/>
            <pc:sldMk cId="0" sldId="323"/>
            <ac:spMk id="2" creationId="{DFE0611B-B306-54CF-B41B-23A34EDA6D3D}"/>
          </ac:spMkLst>
        </pc:spChg>
      </pc:sldChg>
      <pc:sldChg chg="addSp modSp add">
        <pc:chgData name="Olivier Genoud" userId="e3287607-b312-4221-8c8d-a6943b641987" providerId="ADAL" clId="{48628EC5-2AC3-4CE3-A9E3-303FBCB6A9C4}" dt="2023-06-30T12:40:46.322" v="101"/>
        <pc:sldMkLst>
          <pc:docMk/>
          <pc:sldMk cId="0" sldId="324"/>
        </pc:sldMkLst>
        <pc:spChg chg="add mod">
          <ac:chgData name="Olivier Genoud" userId="e3287607-b312-4221-8c8d-a6943b641987" providerId="ADAL" clId="{48628EC5-2AC3-4CE3-A9E3-303FBCB6A9C4}" dt="2023-06-30T12:40:46.322" v="101"/>
          <ac:spMkLst>
            <pc:docMk/>
            <pc:sldMk cId="0" sldId="324"/>
            <ac:spMk id="2" creationId="{1E683ECD-8368-2B10-E218-87D864975626}"/>
          </ac:spMkLst>
        </pc:spChg>
      </pc:sldChg>
      <pc:sldChg chg="modSp mod">
        <pc:chgData name="Olivier Genoud" userId="e3287607-b312-4221-8c8d-a6943b641987" providerId="ADAL" clId="{48628EC5-2AC3-4CE3-A9E3-303FBCB6A9C4}" dt="2023-06-30T12:32:20.572" v="4" actId="6549"/>
        <pc:sldMkLst>
          <pc:docMk/>
          <pc:sldMk cId="0" sldId="341"/>
        </pc:sldMkLst>
        <pc:spChg chg="mod">
          <ac:chgData name="Olivier Genoud" userId="e3287607-b312-4221-8c8d-a6943b641987" providerId="ADAL" clId="{48628EC5-2AC3-4CE3-A9E3-303FBCB6A9C4}" dt="2023-06-30T12:32:20.572" v="4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48628EC5-2AC3-4CE3-A9E3-303FBCB6A9C4}" dt="2023-06-30T12:34:21.526" v="69"/>
        <pc:sldMkLst>
          <pc:docMk/>
          <pc:sldMk cId="0" sldId="808"/>
        </pc:sldMkLst>
        <pc:spChg chg="add mod">
          <ac:chgData name="Olivier Genoud" userId="e3287607-b312-4221-8c8d-a6943b641987" providerId="ADAL" clId="{48628EC5-2AC3-4CE3-A9E3-303FBCB6A9C4}" dt="2023-06-30T12:34:21.526" v="69"/>
          <ac:spMkLst>
            <pc:docMk/>
            <pc:sldMk cId="0" sldId="808"/>
            <ac:spMk id="2" creationId="{1F0064CB-53CC-DCB7-4436-482AF74B4061}"/>
          </ac:spMkLst>
        </pc:spChg>
      </pc:sldChg>
      <pc:sldChg chg="addSp modSp">
        <pc:chgData name="Olivier Genoud" userId="e3287607-b312-4221-8c8d-a6943b641987" providerId="ADAL" clId="{48628EC5-2AC3-4CE3-A9E3-303FBCB6A9C4}" dt="2023-06-30T12:34:20.005" v="68"/>
        <pc:sldMkLst>
          <pc:docMk/>
          <pc:sldMk cId="0" sldId="809"/>
        </pc:sldMkLst>
        <pc:spChg chg="add mod">
          <ac:chgData name="Olivier Genoud" userId="e3287607-b312-4221-8c8d-a6943b641987" providerId="ADAL" clId="{48628EC5-2AC3-4CE3-A9E3-303FBCB6A9C4}" dt="2023-06-30T12:34:20.005" v="68"/>
          <ac:spMkLst>
            <pc:docMk/>
            <pc:sldMk cId="0" sldId="809"/>
            <ac:spMk id="2" creationId="{2E3B883B-2DA8-7C02-E961-EF4754F32C7F}"/>
          </ac:spMkLst>
        </pc:spChg>
      </pc:sldChg>
      <pc:sldChg chg="addSp modSp">
        <pc:chgData name="Olivier Genoud" userId="e3287607-b312-4221-8c8d-a6943b641987" providerId="ADAL" clId="{48628EC5-2AC3-4CE3-A9E3-303FBCB6A9C4}" dt="2023-06-30T12:34:22.770" v="70"/>
        <pc:sldMkLst>
          <pc:docMk/>
          <pc:sldMk cId="0" sldId="810"/>
        </pc:sldMkLst>
        <pc:spChg chg="add mod">
          <ac:chgData name="Olivier Genoud" userId="e3287607-b312-4221-8c8d-a6943b641987" providerId="ADAL" clId="{48628EC5-2AC3-4CE3-A9E3-303FBCB6A9C4}" dt="2023-06-30T12:34:22.770" v="70"/>
          <ac:spMkLst>
            <pc:docMk/>
            <pc:sldMk cId="0" sldId="810"/>
            <ac:spMk id="2" creationId="{B198B479-E133-1B11-1E52-F5C8D6F53340}"/>
          </ac:spMkLst>
        </pc:spChg>
      </pc:sldChg>
      <pc:sldChg chg="addSp modSp">
        <pc:chgData name="Olivier Genoud" userId="e3287607-b312-4221-8c8d-a6943b641987" providerId="ADAL" clId="{48628EC5-2AC3-4CE3-A9E3-303FBCB6A9C4}" dt="2023-06-30T12:34:17.764" v="67"/>
        <pc:sldMkLst>
          <pc:docMk/>
          <pc:sldMk cId="0" sldId="811"/>
        </pc:sldMkLst>
        <pc:spChg chg="add mod">
          <ac:chgData name="Olivier Genoud" userId="e3287607-b312-4221-8c8d-a6943b641987" providerId="ADAL" clId="{48628EC5-2AC3-4CE3-A9E3-303FBCB6A9C4}" dt="2023-06-30T12:34:17.764" v="67"/>
          <ac:spMkLst>
            <pc:docMk/>
            <pc:sldMk cId="0" sldId="811"/>
            <ac:spMk id="2" creationId="{FBFD9F4F-4C1D-A75E-5530-C738D31BE2FE}"/>
          </ac:spMkLst>
        </pc:spChg>
      </pc:sldChg>
      <pc:sldChg chg="addSp modSp">
        <pc:chgData name="Olivier Genoud" userId="e3287607-b312-4221-8c8d-a6943b641987" providerId="ADAL" clId="{48628EC5-2AC3-4CE3-A9E3-303FBCB6A9C4}" dt="2023-06-30T12:34:35.985" v="75"/>
        <pc:sldMkLst>
          <pc:docMk/>
          <pc:sldMk cId="1867481550" sldId="866"/>
        </pc:sldMkLst>
        <pc:spChg chg="add mod">
          <ac:chgData name="Olivier Genoud" userId="e3287607-b312-4221-8c8d-a6943b641987" providerId="ADAL" clId="{48628EC5-2AC3-4CE3-A9E3-303FBCB6A9C4}" dt="2023-06-30T12:34:35.985" v="75"/>
          <ac:spMkLst>
            <pc:docMk/>
            <pc:sldMk cId="1867481550" sldId="866"/>
            <ac:spMk id="2" creationId="{7DBCDFD9-5D49-E4BE-E117-19447F2389B9}"/>
          </ac:spMkLst>
        </pc:spChg>
      </pc:sldChg>
      <pc:sldChg chg="addSp modSp">
        <pc:chgData name="Olivier Genoud" userId="e3287607-b312-4221-8c8d-a6943b641987" providerId="ADAL" clId="{48628EC5-2AC3-4CE3-A9E3-303FBCB6A9C4}" dt="2023-06-30T12:34:10.388" v="63"/>
        <pc:sldMkLst>
          <pc:docMk/>
          <pc:sldMk cId="3718173731" sldId="867"/>
        </pc:sldMkLst>
        <pc:spChg chg="add mod">
          <ac:chgData name="Olivier Genoud" userId="e3287607-b312-4221-8c8d-a6943b641987" providerId="ADAL" clId="{48628EC5-2AC3-4CE3-A9E3-303FBCB6A9C4}" dt="2023-06-30T12:34:10.388" v="63"/>
          <ac:spMkLst>
            <pc:docMk/>
            <pc:sldMk cId="3718173731" sldId="867"/>
            <ac:spMk id="2" creationId="{06DC0399-8B36-0A93-7050-CA2C89F24B06}"/>
          </ac:spMkLst>
        </pc:spChg>
      </pc:sldChg>
      <pc:sldChg chg="addSp modSp">
        <pc:chgData name="Olivier Genoud" userId="e3287607-b312-4221-8c8d-a6943b641987" providerId="ADAL" clId="{48628EC5-2AC3-4CE3-A9E3-303FBCB6A9C4}" dt="2023-06-30T12:34:33.271" v="74"/>
        <pc:sldMkLst>
          <pc:docMk/>
          <pc:sldMk cId="3269946048" sldId="885"/>
        </pc:sldMkLst>
        <pc:spChg chg="add mod">
          <ac:chgData name="Olivier Genoud" userId="e3287607-b312-4221-8c8d-a6943b641987" providerId="ADAL" clId="{48628EC5-2AC3-4CE3-A9E3-303FBCB6A9C4}" dt="2023-06-30T12:34:33.271" v="74"/>
          <ac:spMkLst>
            <pc:docMk/>
            <pc:sldMk cId="3269946048" sldId="885"/>
            <ac:spMk id="2" creationId="{63856820-02D9-5D9E-7268-C6E308F9AB60}"/>
          </ac:spMkLst>
        </pc:spChg>
      </pc:sldChg>
      <pc:sldChg chg="addSp delSp modSp mod">
        <pc:chgData name="Olivier Genoud" userId="e3287607-b312-4221-8c8d-a6943b641987" providerId="ADAL" clId="{48628EC5-2AC3-4CE3-A9E3-303FBCB6A9C4}" dt="2023-07-04T06:51:13.229" v="637" actId="20577"/>
        <pc:sldMkLst>
          <pc:docMk/>
          <pc:sldMk cId="2062095879" sldId="886"/>
        </pc:sldMkLst>
        <pc:spChg chg="add del mod">
          <ac:chgData name="Olivier Genoud" userId="e3287607-b312-4221-8c8d-a6943b641987" providerId="ADAL" clId="{48628EC5-2AC3-4CE3-A9E3-303FBCB6A9C4}" dt="2023-06-30T13:46:25.039" v="479" actId="478"/>
          <ac:spMkLst>
            <pc:docMk/>
            <pc:sldMk cId="2062095879" sldId="886"/>
            <ac:spMk id="2" creationId="{285CDFA3-AE48-A933-C735-F9050B4A1216}"/>
          </ac:spMkLst>
        </pc:spChg>
        <pc:spChg chg="mod">
          <ac:chgData name="Olivier Genoud" userId="e3287607-b312-4221-8c8d-a6943b641987" providerId="ADAL" clId="{48628EC5-2AC3-4CE3-A9E3-303FBCB6A9C4}" dt="2023-07-03T19:06:35.554" v="620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48628EC5-2AC3-4CE3-A9E3-303FBCB6A9C4}" dt="2023-06-30T12:46:22.663" v="129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48628EC5-2AC3-4CE3-A9E3-303FBCB6A9C4}" dt="2023-07-03T19:03:41.825" v="544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48628EC5-2AC3-4CE3-A9E3-303FBCB6A9C4}" dt="2023-07-04T06:51:13.229" v="63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48628EC5-2AC3-4CE3-A9E3-303FBCB6A9C4}" dt="2023-06-30T12:34:16.032" v="66"/>
        <pc:sldMkLst>
          <pc:docMk/>
          <pc:sldMk cId="781762355" sldId="887"/>
        </pc:sldMkLst>
        <pc:spChg chg="add mod">
          <ac:chgData name="Olivier Genoud" userId="e3287607-b312-4221-8c8d-a6943b641987" providerId="ADAL" clId="{48628EC5-2AC3-4CE3-A9E3-303FBCB6A9C4}" dt="2023-06-30T12:34:16.032" v="66"/>
          <ac:spMkLst>
            <pc:docMk/>
            <pc:sldMk cId="781762355" sldId="887"/>
            <ac:spMk id="2" creationId="{E41B79EF-97A6-C0CB-F275-DFCA81B7074D}"/>
          </ac:spMkLst>
        </pc:spChg>
      </pc:sldChg>
      <pc:sldChg chg="addSp modSp">
        <pc:chgData name="Olivier Genoud" userId="e3287607-b312-4221-8c8d-a6943b641987" providerId="ADAL" clId="{48628EC5-2AC3-4CE3-A9E3-303FBCB6A9C4}" dt="2023-06-30T12:34:12.848" v="64"/>
        <pc:sldMkLst>
          <pc:docMk/>
          <pc:sldMk cId="2342150959" sldId="889"/>
        </pc:sldMkLst>
        <pc:spChg chg="add mod">
          <ac:chgData name="Olivier Genoud" userId="e3287607-b312-4221-8c8d-a6943b641987" providerId="ADAL" clId="{48628EC5-2AC3-4CE3-A9E3-303FBCB6A9C4}" dt="2023-06-30T12:34:12.848" v="64"/>
          <ac:spMkLst>
            <pc:docMk/>
            <pc:sldMk cId="2342150959" sldId="889"/>
            <ac:spMk id="2" creationId="{4914F6FF-6086-B347-7700-220243BE3D1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6:51.497" v="77" actId="47"/>
        <pc:sldMkLst>
          <pc:docMk/>
          <pc:sldMk cId="0" sldId="896"/>
        </pc:sldMkLst>
        <pc:spChg chg="add mod">
          <ac:chgData name="Olivier Genoud" userId="e3287607-b312-4221-8c8d-a6943b641987" providerId="ADAL" clId="{48628EC5-2AC3-4CE3-A9E3-303FBCB6A9C4}" dt="2023-06-30T12:34:24.887" v="71"/>
          <ac:spMkLst>
            <pc:docMk/>
            <pc:sldMk cId="0" sldId="896"/>
            <ac:spMk id="2" creationId="{D29B3021-A7ED-1388-0FCE-C6FF4B602933}"/>
          </ac:spMkLst>
        </pc:spChg>
      </pc:sldChg>
      <pc:sldChg chg="addSp modSp del">
        <pc:chgData name="Olivier Genoud" userId="e3287607-b312-4221-8c8d-a6943b641987" providerId="ADAL" clId="{48628EC5-2AC3-4CE3-A9E3-303FBCB6A9C4}" dt="2023-06-30T12:37:09.848" v="79" actId="47"/>
        <pc:sldMkLst>
          <pc:docMk/>
          <pc:sldMk cId="0" sldId="897"/>
        </pc:sldMkLst>
        <pc:spChg chg="add mod">
          <ac:chgData name="Olivier Genoud" userId="e3287607-b312-4221-8c8d-a6943b641987" providerId="ADAL" clId="{48628EC5-2AC3-4CE3-A9E3-303FBCB6A9C4}" dt="2023-06-30T12:34:26.675" v="72"/>
          <ac:spMkLst>
            <pc:docMk/>
            <pc:sldMk cId="0" sldId="897"/>
            <ac:spMk id="2" creationId="{D6837240-EE3D-BD01-6091-106292AE53E6}"/>
          </ac:spMkLst>
        </pc:spChg>
      </pc:sldChg>
      <pc:sldChg chg="addSp delSp modSp mod">
        <pc:chgData name="Olivier Genoud" userId="e3287607-b312-4221-8c8d-a6943b641987" providerId="ADAL" clId="{48628EC5-2AC3-4CE3-A9E3-303FBCB6A9C4}" dt="2023-06-30T12:37:19.118" v="80" actId="478"/>
        <pc:sldMkLst>
          <pc:docMk/>
          <pc:sldMk cId="0" sldId="898"/>
        </pc:sldMkLst>
        <pc:spChg chg="add del mod">
          <ac:chgData name="Olivier Genoud" userId="e3287607-b312-4221-8c8d-a6943b641987" providerId="ADAL" clId="{48628EC5-2AC3-4CE3-A9E3-303FBCB6A9C4}" dt="2023-06-30T12:37:19.118" v="80" actId="478"/>
          <ac:spMkLst>
            <pc:docMk/>
            <pc:sldMk cId="0" sldId="898"/>
            <ac:spMk id="2" creationId="{08407370-0951-18AC-6F74-B0F56CDEEA9D}"/>
          </ac:spMkLst>
        </pc:spChg>
      </pc:sldChg>
      <pc:sldChg chg="addSp delSp modSp add mod">
        <pc:chgData name="Olivier Genoud" userId="e3287607-b312-4221-8c8d-a6943b641987" providerId="ADAL" clId="{48628EC5-2AC3-4CE3-A9E3-303FBCB6A9C4}" dt="2023-06-30T13:05:15.220" v="208" actId="478"/>
        <pc:sldMkLst>
          <pc:docMk/>
          <pc:sldMk cId="0" sldId="899"/>
        </pc:sldMkLst>
        <pc:spChg chg="add del mod">
          <ac:chgData name="Olivier Genoud" userId="e3287607-b312-4221-8c8d-a6943b641987" providerId="ADAL" clId="{48628EC5-2AC3-4CE3-A9E3-303FBCB6A9C4}" dt="2023-06-30T13:05:15.220" v="208" actId="478"/>
          <ac:spMkLst>
            <pc:docMk/>
            <pc:sldMk cId="0" sldId="899"/>
            <ac:spMk id="2" creationId="{D2BDCFAA-1E63-E914-78CC-05C6B76CC311}"/>
          </ac:spMkLst>
        </pc:spChg>
        <pc:graphicFrameChg chg="mod modGraphic">
          <ac:chgData name="Olivier Genoud" userId="e3287607-b312-4221-8c8d-a6943b641987" providerId="ADAL" clId="{48628EC5-2AC3-4CE3-A9E3-303FBCB6A9C4}" dt="2023-06-30T13:03:16.862" v="203" actId="14734"/>
          <ac:graphicFrameMkLst>
            <pc:docMk/>
            <pc:sldMk cId="0" sldId="899"/>
            <ac:graphicFrameMk id="8" creationId="{31C1D8F2-EFA5-4529-9079-E743F0086B69}"/>
          </ac:graphicFrameMkLst>
        </pc:graphicFrameChg>
      </pc:sldChg>
      <pc:sldChg chg="addSp delSp modSp add mod">
        <pc:chgData name="Olivier Genoud" userId="e3287607-b312-4221-8c8d-a6943b641987" providerId="ADAL" clId="{48628EC5-2AC3-4CE3-A9E3-303FBCB6A9C4}" dt="2023-06-30T13:25:37.337" v="317" actId="478"/>
        <pc:sldMkLst>
          <pc:docMk/>
          <pc:sldMk cId="0" sldId="900"/>
        </pc:sldMkLst>
        <pc:spChg chg="add del mod">
          <ac:chgData name="Olivier Genoud" userId="e3287607-b312-4221-8c8d-a6943b641987" providerId="ADAL" clId="{48628EC5-2AC3-4CE3-A9E3-303FBCB6A9C4}" dt="2023-06-30T13:25:37.337" v="317" actId="478"/>
          <ac:spMkLst>
            <pc:docMk/>
            <pc:sldMk cId="0" sldId="900"/>
            <ac:spMk id="2" creationId="{4EF7FC0A-25EB-673D-B867-4D7C80B7D540}"/>
          </ac:spMkLst>
        </pc:spChg>
        <pc:graphicFrameChg chg="mod modGraphic">
          <ac:chgData name="Olivier Genoud" userId="e3287607-b312-4221-8c8d-a6943b641987" providerId="ADAL" clId="{48628EC5-2AC3-4CE3-A9E3-303FBCB6A9C4}" dt="2023-06-30T13:25:33.778" v="316" actId="2165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  <pc:sldChg chg="add del">
        <pc:chgData name="Olivier Genoud" userId="e3287607-b312-4221-8c8d-a6943b641987" providerId="ADAL" clId="{48628EC5-2AC3-4CE3-A9E3-303FBCB6A9C4}" dt="2023-06-30T13:49:11.704" v="499" actId="47"/>
        <pc:sldMkLst>
          <pc:docMk/>
          <pc:sldMk cId="425889897" sldId="901"/>
        </pc:sldMkLst>
      </pc:sldChg>
      <pc:sldMasterChg chg="modSp mod modSldLayout">
        <pc:chgData name="Olivier Genoud" userId="e3287607-b312-4221-8c8d-a6943b641987" providerId="ADAL" clId="{48628EC5-2AC3-4CE3-A9E3-303FBCB6A9C4}" dt="2023-06-30T12:33:21.276" v="62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48628EC5-2AC3-4CE3-A9E3-303FBCB6A9C4}" dt="2023-06-30T12:33:09.381" v="36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48628EC5-2AC3-4CE3-A9E3-303FBCB6A9C4}" dt="2023-06-30T12:33:21.276" v="62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48628EC5-2AC3-4CE3-A9E3-303FBCB6A9C4}" dt="2023-06-30T12:33:21.276" v="62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7745F5C3-5DF5-4FCF-9F2B-8AB38E2DD76F}"/>
    <pc:docChg chg="undo custSel addSld delSld modSld sldOrd modMainMaster">
      <pc:chgData name="Olivier Genoud" userId="e3287607-b312-4221-8c8d-a6943b641987" providerId="ADAL" clId="{7745F5C3-5DF5-4FCF-9F2B-8AB38E2DD76F}" dt="2022-10-28T13:32:26.382" v="995" actId="6549"/>
      <pc:docMkLst>
        <pc:docMk/>
      </pc:docMkLst>
      <pc:sldChg chg="addSp modSp del mod ord">
        <pc:chgData name="Olivier Genoud" userId="e3287607-b312-4221-8c8d-a6943b641987" providerId="ADAL" clId="{7745F5C3-5DF5-4FCF-9F2B-8AB38E2DD76F}" dt="2022-10-02T13:04:57.580" v="685" actId="47"/>
        <pc:sldMkLst>
          <pc:docMk/>
          <pc:sldMk cId="0" sldId="304"/>
        </pc:sldMkLst>
        <pc:spChg chg="add mod">
          <ac:chgData name="Olivier Genoud" userId="e3287607-b312-4221-8c8d-a6943b641987" providerId="ADAL" clId="{7745F5C3-5DF5-4FCF-9F2B-8AB38E2DD76F}" dt="2022-09-30T14:00:09.147" v="73"/>
          <ac:spMkLst>
            <pc:docMk/>
            <pc:sldMk cId="0" sldId="304"/>
            <ac:spMk id="2" creationId="{AF500C6D-0E60-A548-D9FA-CB8002626F2C}"/>
          </ac:spMkLst>
        </pc:spChg>
        <pc:spChg chg="mod">
          <ac:chgData name="Olivier Genoud" userId="e3287607-b312-4221-8c8d-a6943b641987" providerId="ADAL" clId="{7745F5C3-5DF5-4FCF-9F2B-8AB38E2DD76F}" dt="2022-10-02T13:00:44.348" v="646" actId="20577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3:04:49.733" v="684" actId="20577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2T13:00:41.854" v="643" actId="20577"/>
          <ac:spMkLst>
            <pc:docMk/>
            <pc:sldMk cId="0" sldId="304"/>
            <ac:spMk id="8196" creationId="{09DE4C67-0C44-4013-AD9C-EF9AA7E8CAB1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48.397" v="97" actId="47"/>
        <pc:sldMkLst>
          <pc:docMk/>
          <pc:sldMk cId="0" sldId="321"/>
        </pc:sldMkLst>
        <pc:spChg chg="add mod">
          <ac:chgData name="Olivier Genoud" userId="e3287607-b312-4221-8c8d-a6943b641987" providerId="ADAL" clId="{7745F5C3-5DF5-4FCF-9F2B-8AB38E2DD76F}" dt="2022-09-30T14:00:28.077" v="81"/>
          <ac:spMkLst>
            <pc:docMk/>
            <pc:sldMk cId="0" sldId="321"/>
            <ac:spMk id="2" creationId="{4BBF56EB-F01A-E799-179A-7E5C800C49F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6:20.900" v="100" actId="47"/>
        <pc:sldMkLst>
          <pc:docMk/>
          <pc:sldMk cId="0" sldId="322"/>
        </pc:sldMkLst>
        <pc:spChg chg="add mod">
          <ac:chgData name="Olivier Genoud" userId="e3287607-b312-4221-8c8d-a6943b641987" providerId="ADAL" clId="{7745F5C3-5DF5-4FCF-9F2B-8AB38E2DD76F}" dt="2022-09-30T14:00:29.866" v="82"/>
          <ac:spMkLst>
            <pc:docMk/>
            <pc:sldMk cId="0" sldId="322"/>
            <ac:spMk id="2" creationId="{3F51D69C-AE31-F4B6-E39E-F4855EFB3A08}"/>
          </ac:spMkLst>
        </pc:spChg>
      </pc:sldChg>
      <pc:sldChg chg="addSp modSp del">
        <pc:chgData name="Olivier Genoud" userId="e3287607-b312-4221-8c8d-a6943b641987" providerId="ADAL" clId="{7745F5C3-5DF5-4FCF-9F2B-8AB38E2DD76F}" dt="2022-09-30T14:07:05.080" v="103" actId="47"/>
        <pc:sldMkLst>
          <pc:docMk/>
          <pc:sldMk cId="0" sldId="323"/>
        </pc:sldMkLst>
        <pc:spChg chg="add mod">
          <ac:chgData name="Olivier Genoud" userId="e3287607-b312-4221-8c8d-a6943b641987" providerId="ADAL" clId="{7745F5C3-5DF5-4FCF-9F2B-8AB38E2DD76F}" dt="2022-09-30T14:00:31.774" v="83"/>
          <ac:spMkLst>
            <pc:docMk/>
            <pc:sldMk cId="0" sldId="323"/>
            <ac:spMk id="2" creationId="{9A9E17E6-1650-D581-65FD-B18939681945}"/>
          </ac:spMkLst>
        </pc:spChg>
      </pc:sldChg>
      <pc:sldChg chg="addSp delSp modSp mod">
        <pc:chgData name="Olivier Genoud" userId="e3287607-b312-4221-8c8d-a6943b641987" providerId="ADAL" clId="{7745F5C3-5DF5-4FCF-9F2B-8AB38E2DD76F}" dt="2022-10-02T12:36:13.386" v="523" actId="13926"/>
        <pc:sldMkLst>
          <pc:docMk/>
          <pc:sldMk cId="0" sldId="324"/>
        </pc:sldMkLst>
        <pc:spChg chg="add mod">
          <ac:chgData name="Olivier Genoud" userId="e3287607-b312-4221-8c8d-a6943b641987" providerId="ADAL" clId="{7745F5C3-5DF5-4FCF-9F2B-8AB38E2DD76F}" dt="2022-09-30T14:00:33.938" v="84"/>
          <ac:spMkLst>
            <pc:docMk/>
            <pc:sldMk cId="0" sldId="324"/>
            <ac:spMk id="2" creationId="{32D343DF-5AAA-EB40-20AE-D46AD38A1D85}"/>
          </ac:spMkLst>
        </pc:spChg>
        <pc:spChg chg="mod">
          <ac:chgData name="Olivier Genoud" userId="e3287607-b312-4221-8c8d-a6943b641987" providerId="ADAL" clId="{7745F5C3-5DF5-4FCF-9F2B-8AB38E2DD76F}" dt="2022-09-30T14:21:29.597" v="228"/>
          <ac:spMkLst>
            <pc:docMk/>
            <pc:sldMk cId="0" sldId="324"/>
            <ac:spMk id="7" creationId="{DF69BCE0-183F-452C-B374-53373370D1C7}"/>
          </ac:spMkLst>
        </pc:spChg>
        <pc:spChg chg="mod">
          <ac:chgData name="Olivier Genoud" userId="e3287607-b312-4221-8c8d-a6943b641987" providerId="ADAL" clId="{7745F5C3-5DF5-4FCF-9F2B-8AB38E2DD76F}" dt="2022-10-02T12:36:13.386" v="523" actId="13926"/>
          <ac:spMkLst>
            <pc:docMk/>
            <pc:sldMk cId="0" sldId="324"/>
            <ac:spMk id="30723" creationId="{14D8DDB8-47B2-498A-955D-6594BFFF6A1F}"/>
          </ac:spMkLst>
        </pc:spChg>
        <pc:graphicFrameChg chg="add mod modGraphic">
          <ac:chgData name="Olivier Genoud" userId="e3287607-b312-4221-8c8d-a6943b641987" providerId="ADAL" clId="{7745F5C3-5DF5-4FCF-9F2B-8AB38E2DD76F}" dt="2022-10-02T12:36:06.373" v="522" actId="2084"/>
          <ac:graphicFrameMkLst>
            <pc:docMk/>
            <pc:sldMk cId="0" sldId="324"/>
            <ac:graphicFrameMk id="3" creationId="{568781FC-997D-4470-F4D3-6FB2D33A03BF}"/>
          </ac:graphicFrameMkLst>
        </pc:graphicFrameChg>
        <pc:graphicFrameChg chg="del mod">
          <ac:chgData name="Olivier Genoud" userId="e3287607-b312-4221-8c8d-a6943b641987" providerId="ADAL" clId="{7745F5C3-5DF5-4FCF-9F2B-8AB38E2DD76F}" dt="2022-10-01T05:22:52.315" v="340" actId="478"/>
          <ac:graphicFrameMkLst>
            <pc:docMk/>
            <pc:sldMk cId="0" sldId="324"/>
            <ac:graphicFrameMk id="4" creationId="{503DA3C9-0A7B-4757-93FC-88F0D348DED4}"/>
          </ac:graphicFrameMkLst>
        </pc:graphicFrameChg>
        <pc:graphicFrameChg chg="add mod">
          <ac:chgData name="Olivier Genoud" userId="e3287607-b312-4221-8c8d-a6943b641987" providerId="ADAL" clId="{7745F5C3-5DF5-4FCF-9F2B-8AB38E2DD76F}" dt="2022-10-01T05:24:11.621" v="345" actId="1076"/>
          <ac:graphicFrameMkLst>
            <pc:docMk/>
            <pc:sldMk cId="0" sldId="324"/>
            <ac:graphicFrameMk id="5" creationId="{6E5E4DF7-6C00-01D5-B7EB-9959B37C08FA}"/>
          </ac:graphicFrameMkLst>
        </pc:graphicFrameChg>
        <pc:graphicFrameChg chg="del mod modGraphic">
          <ac:chgData name="Olivier Genoud" userId="e3287607-b312-4221-8c8d-a6943b641987" providerId="ADAL" clId="{7745F5C3-5DF5-4FCF-9F2B-8AB38E2DD76F}" dt="2022-10-01T05:23:49.147" v="343" actId="478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modSp mod">
        <pc:chgData name="Olivier Genoud" userId="e3287607-b312-4221-8c8d-a6943b641987" providerId="ADAL" clId="{7745F5C3-5DF5-4FCF-9F2B-8AB38E2DD76F}" dt="2022-09-30T13:59:20.470" v="70" actId="6549"/>
        <pc:sldMkLst>
          <pc:docMk/>
          <pc:sldMk cId="0" sldId="341"/>
        </pc:sldMkLst>
        <pc:spChg chg="mod">
          <ac:chgData name="Olivier Genoud" userId="e3287607-b312-4221-8c8d-a6943b641987" providerId="ADAL" clId="{7745F5C3-5DF5-4FCF-9F2B-8AB38E2DD76F}" dt="2022-09-30T13:59:20.470" v="70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7745F5C3-5DF5-4FCF-9F2B-8AB38E2DD76F}" dt="2022-09-30T14:00:15.078" v="76"/>
        <pc:sldMkLst>
          <pc:docMk/>
          <pc:sldMk cId="0" sldId="808"/>
        </pc:sldMkLst>
        <pc:spChg chg="add mod">
          <ac:chgData name="Olivier Genoud" userId="e3287607-b312-4221-8c8d-a6943b641987" providerId="ADAL" clId="{7745F5C3-5DF5-4FCF-9F2B-8AB38E2DD76F}" dt="2022-09-30T14:00:15.078" v="76"/>
          <ac:spMkLst>
            <pc:docMk/>
            <pc:sldMk cId="0" sldId="808"/>
            <ac:spMk id="2" creationId="{7AE7566B-9AAD-9963-F682-9050C3A6A1AF}"/>
          </ac:spMkLst>
        </pc:spChg>
      </pc:sldChg>
      <pc:sldChg chg="addSp modSp">
        <pc:chgData name="Olivier Genoud" userId="e3287607-b312-4221-8c8d-a6943b641987" providerId="ADAL" clId="{7745F5C3-5DF5-4FCF-9F2B-8AB38E2DD76F}" dt="2022-09-30T14:00:12.858" v="75"/>
        <pc:sldMkLst>
          <pc:docMk/>
          <pc:sldMk cId="0" sldId="809"/>
        </pc:sldMkLst>
        <pc:spChg chg="add mod">
          <ac:chgData name="Olivier Genoud" userId="e3287607-b312-4221-8c8d-a6943b641987" providerId="ADAL" clId="{7745F5C3-5DF5-4FCF-9F2B-8AB38E2DD76F}" dt="2022-09-30T14:00:12.858" v="75"/>
          <ac:spMkLst>
            <pc:docMk/>
            <pc:sldMk cId="0" sldId="809"/>
            <ac:spMk id="2" creationId="{0CFBBCEA-537A-9764-A0D6-CCA7F1BE00AC}"/>
          </ac:spMkLst>
        </pc:spChg>
      </pc:sldChg>
      <pc:sldChg chg="addSp modSp">
        <pc:chgData name="Olivier Genoud" userId="e3287607-b312-4221-8c8d-a6943b641987" providerId="ADAL" clId="{7745F5C3-5DF5-4FCF-9F2B-8AB38E2DD76F}" dt="2022-09-30T14:00:16.830" v="77"/>
        <pc:sldMkLst>
          <pc:docMk/>
          <pc:sldMk cId="0" sldId="810"/>
        </pc:sldMkLst>
        <pc:spChg chg="add mod">
          <ac:chgData name="Olivier Genoud" userId="e3287607-b312-4221-8c8d-a6943b641987" providerId="ADAL" clId="{7745F5C3-5DF5-4FCF-9F2B-8AB38E2DD76F}" dt="2022-09-30T14:00:16.830" v="77"/>
          <ac:spMkLst>
            <pc:docMk/>
            <pc:sldMk cId="0" sldId="810"/>
            <ac:spMk id="2" creationId="{79B2CD18-8052-A14E-857A-47F724A06978}"/>
          </ac:spMkLst>
        </pc:spChg>
      </pc:sldChg>
      <pc:sldChg chg="addSp modSp">
        <pc:chgData name="Olivier Genoud" userId="e3287607-b312-4221-8c8d-a6943b641987" providerId="ADAL" clId="{7745F5C3-5DF5-4FCF-9F2B-8AB38E2DD76F}" dt="2022-09-30T14:00:11.204" v="74"/>
        <pc:sldMkLst>
          <pc:docMk/>
          <pc:sldMk cId="0" sldId="811"/>
        </pc:sldMkLst>
        <pc:spChg chg="add mod">
          <ac:chgData name="Olivier Genoud" userId="e3287607-b312-4221-8c8d-a6943b641987" providerId="ADAL" clId="{7745F5C3-5DF5-4FCF-9F2B-8AB38E2DD76F}" dt="2022-09-30T14:00:11.204" v="74"/>
          <ac:spMkLst>
            <pc:docMk/>
            <pc:sldMk cId="0" sldId="811"/>
            <ac:spMk id="2" creationId="{E6E7C42B-F5CD-F8C3-BB36-01B23AB1CCB1}"/>
          </ac:spMkLst>
        </pc:spChg>
      </pc:sldChg>
      <pc:sldChg chg="addSp modSp">
        <pc:chgData name="Olivier Genoud" userId="e3287607-b312-4221-8c8d-a6943b641987" providerId="ADAL" clId="{7745F5C3-5DF5-4FCF-9F2B-8AB38E2DD76F}" dt="2022-09-30T14:00:02.951" v="71"/>
        <pc:sldMkLst>
          <pc:docMk/>
          <pc:sldMk cId="3718173731" sldId="867"/>
        </pc:sldMkLst>
        <pc:spChg chg="add mod">
          <ac:chgData name="Olivier Genoud" userId="e3287607-b312-4221-8c8d-a6943b641987" providerId="ADAL" clId="{7745F5C3-5DF5-4FCF-9F2B-8AB38E2DD76F}" dt="2022-09-30T14:00:02.951" v="71"/>
          <ac:spMkLst>
            <pc:docMk/>
            <pc:sldMk cId="3718173731" sldId="867"/>
            <ac:spMk id="2" creationId="{45BA63D1-2600-F1FF-5B1A-A1251AE7E14E}"/>
          </ac:spMkLst>
        </pc:spChg>
      </pc:sldChg>
      <pc:sldChg chg="addSp modSp del">
        <pc:chgData name="Olivier Genoud" userId="e3287607-b312-4221-8c8d-a6943b641987" providerId="ADAL" clId="{7745F5C3-5DF5-4FCF-9F2B-8AB38E2DD76F}" dt="2022-09-30T14:04:28.400" v="90" actId="47"/>
        <pc:sldMkLst>
          <pc:docMk/>
          <pc:sldMk cId="0" sldId="868"/>
        </pc:sldMkLst>
        <pc:spChg chg="add mod">
          <ac:chgData name="Olivier Genoud" userId="e3287607-b312-4221-8c8d-a6943b641987" providerId="ADAL" clId="{7745F5C3-5DF5-4FCF-9F2B-8AB38E2DD76F}" dt="2022-09-30T14:00:18.750" v="78"/>
          <ac:spMkLst>
            <pc:docMk/>
            <pc:sldMk cId="0" sldId="868"/>
            <ac:spMk id="2" creationId="{49C8D665-0FF5-C22F-D7C8-677671782DD3}"/>
          </ac:spMkLst>
        </pc:spChg>
      </pc:sldChg>
      <pc:sldChg chg="addSp modSp del">
        <pc:chgData name="Olivier Genoud" userId="e3287607-b312-4221-8c8d-a6943b641987" providerId="ADAL" clId="{7745F5C3-5DF5-4FCF-9F2B-8AB38E2DD76F}" dt="2022-09-30T14:05:03.733" v="93" actId="47"/>
        <pc:sldMkLst>
          <pc:docMk/>
          <pc:sldMk cId="0" sldId="869"/>
        </pc:sldMkLst>
        <pc:spChg chg="add mod">
          <ac:chgData name="Olivier Genoud" userId="e3287607-b312-4221-8c8d-a6943b641987" providerId="ADAL" clId="{7745F5C3-5DF5-4FCF-9F2B-8AB38E2DD76F}" dt="2022-09-30T14:00:23.015" v="79"/>
          <ac:spMkLst>
            <pc:docMk/>
            <pc:sldMk cId="0" sldId="869"/>
            <ac:spMk id="2" creationId="{C48D068C-C5E8-28E0-1057-1C25D86787FF}"/>
          </ac:spMkLst>
        </pc:spChg>
      </pc:sldChg>
      <pc:sldChg chg="addSp delSp modSp mod">
        <pc:chgData name="Olivier Genoud" userId="e3287607-b312-4221-8c8d-a6943b641987" providerId="ADAL" clId="{7745F5C3-5DF5-4FCF-9F2B-8AB38E2DD76F}" dt="2022-09-30T14:05:18.833" v="95" actId="478"/>
        <pc:sldMkLst>
          <pc:docMk/>
          <pc:sldMk cId="0" sldId="870"/>
        </pc:sldMkLst>
        <pc:spChg chg="add del mod">
          <ac:chgData name="Olivier Genoud" userId="e3287607-b312-4221-8c8d-a6943b641987" providerId="ADAL" clId="{7745F5C3-5DF5-4FCF-9F2B-8AB38E2DD76F}" dt="2022-09-30T14:05:18.833" v="95" actId="478"/>
          <ac:spMkLst>
            <pc:docMk/>
            <pc:sldMk cId="0" sldId="870"/>
            <ac:spMk id="2" creationId="{A1EDDCA3-E359-B316-9C0D-36F3F0DECA60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09.630" v="106" actId="47"/>
        <pc:sldMkLst>
          <pc:docMk/>
          <pc:sldMk cId="0" sldId="871"/>
        </pc:sldMkLst>
        <pc:spChg chg="add mod">
          <ac:chgData name="Olivier Genoud" userId="e3287607-b312-4221-8c8d-a6943b641987" providerId="ADAL" clId="{7745F5C3-5DF5-4FCF-9F2B-8AB38E2DD76F}" dt="2022-09-30T14:00:39.303" v="86"/>
          <ac:spMkLst>
            <pc:docMk/>
            <pc:sldMk cId="0" sldId="871"/>
            <ac:spMk id="2" creationId="{39FC64EA-12B4-8212-D4CE-4B2F04796997}"/>
          </ac:spMkLst>
        </pc:spChg>
      </pc:sldChg>
      <pc:sldChg chg="addSp modSp del">
        <pc:chgData name="Olivier Genoud" userId="e3287607-b312-4221-8c8d-a6943b641987" providerId="ADAL" clId="{7745F5C3-5DF5-4FCF-9F2B-8AB38E2DD76F}" dt="2022-09-30T14:08:38.477" v="109" actId="47"/>
        <pc:sldMkLst>
          <pc:docMk/>
          <pc:sldMk cId="0" sldId="872"/>
        </pc:sldMkLst>
        <pc:spChg chg="add mod">
          <ac:chgData name="Olivier Genoud" userId="e3287607-b312-4221-8c8d-a6943b641987" providerId="ADAL" clId="{7745F5C3-5DF5-4FCF-9F2B-8AB38E2DD76F}" dt="2022-09-30T14:00:41.144" v="87"/>
          <ac:spMkLst>
            <pc:docMk/>
            <pc:sldMk cId="0" sldId="872"/>
            <ac:spMk id="2" creationId="{F545941B-A5EE-CEF7-7E1D-EE0315611655}"/>
          </ac:spMkLst>
        </pc:spChg>
      </pc:sldChg>
      <pc:sldChg chg="addSp modSp">
        <pc:chgData name="Olivier Genoud" userId="e3287607-b312-4221-8c8d-a6943b641987" providerId="ADAL" clId="{7745F5C3-5DF5-4FCF-9F2B-8AB38E2DD76F}" dt="2022-09-30T14:00:05.715" v="72"/>
        <pc:sldMkLst>
          <pc:docMk/>
          <pc:sldMk cId="2381559582" sldId="876"/>
        </pc:sldMkLst>
        <pc:spChg chg="add mod">
          <ac:chgData name="Olivier Genoud" userId="e3287607-b312-4221-8c8d-a6943b641987" providerId="ADAL" clId="{7745F5C3-5DF5-4FCF-9F2B-8AB38E2DD76F}" dt="2022-09-30T14:00:05.715" v="72"/>
          <ac:spMkLst>
            <pc:docMk/>
            <pc:sldMk cId="2381559582" sldId="876"/>
            <ac:spMk id="2" creationId="{B79841EC-A643-D3B6-B609-41C94F542B8A}"/>
          </ac:spMkLst>
        </pc:spChg>
      </pc:sldChg>
      <pc:sldChg chg="addSp modSp del">
        <pc:chgData name="Olivier Genoud" userId="e3287607-b312-4221-8c8d-a6943b641987" providerId="ADAL" clId="{7745F5C3-5DF5-4FCF-9F2B-8AB38E2DD76F}" dt="2022-09-30T14:21:37.126" v="229" actId="47"/>
        <pc:sldMkLst>
          <pc:docMk/>
          <pc:sldMk cId="1701940600" sldId="877"/>
        </pc:sldMkLst>
        <pc:spChg chg="add mod">
          <ac:chgData name="Olivier Genoud" userId="e3287607-b312-4221-8c8d-a6943b641987" providerId="ADAL" clId="{7745F5C3-5DF5-4FCF-9F2B-8AB38E2DD76F}" dt="2022-09-30T14:00:35.847" v="85"/>
          <ac:spMkLst>
            <pc:docMk/>
            <pc:sldMk cId="1701940600" sldId="877"/>
            <ac:spMk id="2" creationId="{97147306-707F-AF7B-5F58-6F200DED5BD8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11.362" v="958" actId="6549"/>
        <pc:sldMkLst>
          <pc:docMk/>
          <pc:sldMk cId="0" sldId="878"/>
        </pc:sldMkLst>
        <pc:spChg chg="add mod">
          <ac:chgData name="Olivier Genoud" userId="e3287607-b312-4221-8c8d-a6943b641987" providerId="ADAL" clId="{7745F5C3-5DF5-4FCF-9F2B-8AB38E2DD76F}" dt="2022-09-30T14:04:35.002" v="91"/>
          <ac:spMkLst>
            <pc:docMk/>
            <pc:sldMk cId="0" sldId="878"/>
            <ac:spMk id="2" creationId="{295185E5-3454-1E2D-197D-6CCE04C1D71E}"/>
          </ac:spMkLst>
        </pc:spChg>
        <pc:graphicFrameChg chg="modGraphic">
          <ac:chgData name="Olivier Genoud" userId="e3287607-b312-4221-8c8d-a6943b641987" providerId="ADAL" clId="{7745F5C3-5DF5-4FCF-9F2B-8AB38E2DD76F}" dt="2022-10-03T08:51:11.362" v="958" actId="6549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">
        <pc:chgData name="Olivier Genoud" userId="e3287607-b312-4221-8c8d-a6943b641987" providerId="ADAL" clId="{7745F5C3-5DF5-4FCF-9F2B-8AB38E2DD76F}" dt="2022-09-30T14:00:44.895" v="88" actId="47"/>
        <pc:sldMkLst>
          <pc:docMk/>
          <pc:sldMk cId="2867986219" sldId="878"/>
        </pc:sldMkLst>
      </pc:sldChg>
      <pc:sldChg chg="addSp modSp add mod">
        <pc:chgData name="Olivier Genoud" userId="e3287607-b312-4221-8c8d-a6943b641987" providerId="ADAL" clId="{7745F5C3-5DF5-4FCF-9F2B-8AB38E2DD76F}" dt="2022-10-01T12:13:37.918" v="515" actId="207"/>
        <pc:sldMkLst>
          <pc:docMk/>
          <pc:sldMk cId="0" sldId="879"/>
        </pc:sldMkLst>
        <pc:spChg chg="add mod">
          <ac:chgData name="Olivier Genoud" userId="e3287607-b312-4221-8c8d-a6943b641987" providerId="ADAL" clId="{7745F5C3-5DF5-4FCF-9F2B-8AB38E2DD76F}" dt="2022-09-30T14:05:09.441" v="94"/>
          <ac:spMkLst>
            <pc:docMk/>
            <pc:sldMk cId="0" sldId="879"/>
            <ac:spMk id="2" creationId="{1B1C26E9-0E6A-AD69-B9AA-6679F78527E1}"/>
          </ac:spMkLst>
        </pc:spChg>
        <pc:graphicFrameChg chg="mod modGraphic">
          <ac:chgData name="Olivier Genoud" userId="e3287607-b312-4221-8c8d-a6943b641987" providerId="ADAL" clId="{7745F5C3-5DF5-4FCF-9F2B-8AB38E2DD76F}" dt="2022-10-01T12:13:37.918" v="515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addSp modSp add mod">
        <pc:chgData name="Olivier Genoud" userId="e3287607-b312-4221-8c8d-a6943b641987" providerId="ADAL" clId="{7745F5C3-5DF5-4FCF-9F2B-8AB38E2DD76F}" dt="2022-10-02T13:35:24.251" v="835" actId="13926"/>
        <pc:sldMkLst>
          <pc:docMk/>
          <pc:sldMk cId="0" sldId="880"/>
        </pc:sldMkLst>
        <pc:spChg chg="add mod">
          <ac:chgData name="Olivier Genoud" userId="e3287607-b312-4221-8c8d-a6943b641987" providerId="ADAL" clId="{7745F5C3-5DF5-4FCF-9F2B-8AB38E2DD76F}" dt="2022-09-30T14:05:56.215" v="98"/>
          <ac:spMkLst>
            <pc:docMk/>
            <pc:sldMk cId="0" sldId="880"/>
            <ac:spMk id="2" creationId="{A42D12E2-0D49-7F47-26AA-BBFFFAB826FF}"/>
          </ac:spMkLst>
        </pc:spChg>
        <pc:spChg chg="mod">
          <ac:chgData name="Olivier Genoud" userId="e3287607-b312-4221-8c8d-a6943b641987" providerId="ADAL" clId="{7745F5C3-5DF5-4FCF-9F2B-8AB38E2DD76F}" dt="2022-10-02T13:35:24.251" v="835" actId="13926"/>
          <ac:spMkLst>
            <pc:docMk/>
            <pc:sldMk cId="0" sldId="880"/>
            <ac:spMk id="23555" creationId="{E44B0E5B-D983-8F08-0230-915F5EAF5592}"/>
          </ac:spMkLst>
        </pc:spChg>
      </pc:sldChg>
      <pc:sldChg chg="addSp modSp add">
        <pc:chgData name="Olivier Genoud" userId="e3287607-b312-4221-8c8d-a6943b641987" providerId="ADAL" clId="{7745F5C3-5DF5-4FCF-9F2B-8AB38E2DD76F}" dt="2022-09-30T14:06:26.159" v="101"/>
        <pc:sldMkLst>
          <pc:docMk/>
          <pc:sldMk cId="0" sldId="881"/>
        </pc:sldMkLst>
        <pc:spChg chg="add mod">
          <ac:chgData name="Olivier Genoud" userId="e3287607-b312-4221-8c8d-a6943b641987" providerId="ADAL" clId="{7745F5C3-5DF5-4FCF-9F2B-8AB38E2DD76F}" dt="2022-09-30T14:06:26.159" v="101"/>
          <ac:spMkLst>
            <pc:docMk/>
            <pc:sldMk cId="0" sldId="881"/>
            <ac:spMk id="2" creationId="{24CC085F-C487-FB7A-0212-108AA73E9A3D}"/>
          </ac:spMkLst>
        </pc:spChg>
      </pc:sldChg>
      <pc:sldChg chg="addSp modSp add mod">
        <pc:chgData name="Olivier Genoud" userId="e3287607-b312-4221-8c8d-a6943b641987" providerId="ADAL" clId="{7745F5C3-5DF5-4FCF-9F2B-8AB38E2DD76F}" dt="2022-10-03T08:51:31.167" v="968" actId="20577"/>
        <pc:sldMkLst>
          <pc:docMk/>
          <pc:sldMk cId="0" sldId="882"/>
        </pc:sldMkLst>
        <pc:spChg chg="add mod">
          <ac:chgData name="Olivier Genoud" userId="e3287607-b312-4221-8c8d-a6943b641987" providerId="ADAL" clId="{7745F5C3-5DF5-4FCF-9F2B-8AB38E2DD76F}" dt="2022-09-30T14:07:10.749" v="104"/>
          <ac:spMkLst>
            <pc:docMk/>
            <pc:sldMk cId="0" sldId="882"/>
            <ac:spMk id="2" creationId="{E521ADAF-1782-6229-1F00-503E0EF33C53}"/>
          </ac:spMkLst>
        </pc:spChg>
        <pc:graphicFrameChg chg="modGraphic">
          <ac:chgData name="Olivier Genoud" userId="e3287607-b312-4221-8c8d-a6943b641987" providerId="ADAL" clId="{7745F5C3-5DF5-4FCF-9F2B-8AB38E2DD76F}" dt="2022-10-03T08:51:31.167" v="968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7745F5C3-5DF5-4FCF-9F2B-8AB38E2DD76F}" dt="2022-09-30T14:08:20.592" v="107"/>
        <pc:sldMkLst>
          <pc:docMk/>
          <pc:sldMk cId="0" sldId="883"/>
        </pc:sldMkLst>
        <pc:spChg chg="add mod">
          <ac:chgData name="Olivier Genoud" userId="e3287607-b312-4221-8c8d-a6943b641987" providerId="ADAL" clId="{7745F5C3-5DF5-4FCF-9F2B-8AB38E2DD76F}" dt="2022-09-30T14:08:20.592" v="107"/>
          <ac:spMkLst>
            <pc:docMk/>
            <pc:sldMk cId="0" sldId="883"/>
            <ac:spMk id="2" creationId="{2BE8DD0D-3E94-75B8-BC10-A3060BAB2CFA}"/>
          </ac:spMkLst>
        </pc:spChg>
      </pc:sldChg>
      <pc:sldChg chg="addSp modSp add">
        <pc:chgData name="Olivier Genoud" userId="e3287607-b312-4221-8c8d-a6943b641987" providerId="ADAL" clId="{7745F5C3-5DF5-4FCF-9F2B-8AB38E2DD76F}" dt="2022-09-30T14:08:44.686" v="110"/>
        <pc:sldMkLst>
          <pc:docMk/>
          <pc:sldMk cId="0" sldId="884"/>
        </pc:sldMkLst>
        <pc:spChg chg="add mod">
          <ac:chgData name="Olivier Genoud" userId="e3287607-b312-4221-8c8d-a6943b641987" providerId="ADAL" clId="{7745F5C3-5DF5-4FCF-9F2B-8AB38E2DD76F}" dt="2022-09-30T14:08:44.686" v="110"/>
          <ac:spMkLst>
            <pc:docMk/>
            <pc:sldMk cId="0" sldId="884"/>
            <ac:spMk id="2" creationId="{58435662-2D7D-D1E4-1EFA-FB61352549CB}"/>
          </ac:spMkLst>
        </pc:spChg>
      </pc:sldChg>
      <pc:sldChg chg="addSp delSp modSp add mod">
        <pc:chgData name="Olivier Genoud" userId="e3287607-b312-4221-8c8d-a6943b641987" providerId="ADAL" clId="{7745F5C3-5DF5-4FCF-9F2B-8AB38E2DD76F}" dt="2022-10-02T13:38:19.672" v="911" actId="6549"/>
        <pc:sldMkLst>
          <pc:docMk/>
          <pc:sldMk cId="3269946048" sldId="885"/>
        </pc:sldMkLst>
        <pc:spChg chg="mod">
          <ac:chgData name="Olivier Genoud" userId="e3287607-b312-4221-8c8d-a6943b641987" providerId="ADAL" clId="{7745F5C3-5DF5-4FCF-9F2B-8AB38E2DD76F}" dt="2022-09-30T14:22:11.701" v="232" actId="6549"/>
          <ac:spMkLst>
            <pc:docMk/>
            <pc:sldMk cId="3269946048" sldId="885"/>
            <ac:spMk id="32770" creationId="{9F0E7C5C-1983-4D8D-BEEB-ED85A541A29F}"/>
          </ac:spMkLst>
        </pc:spChg>
        <pc:spChg chg="mod">
          <ac:chgData name="Olivier Genoud" userId="e3287607-b312-4221-8c8d-a6943b641987" providerId="ADAL" clId="{7745F5C3-5DF5-4FCF-9F2B-8AB38E2DD76F}" dt="2022-10-02T13:38:19.672" v="91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add mod modGraphic">
          <ac:chgData name="Olivier Genoud" userId="e3287607-b312-4221-8c8d-a6943b641987" providerId="ADAL" clId="{7745F5C3-5DF5-4FCF-9F2B-8AB38E2DD76F}" dt="2022-10-02T13:38:07.078" v="904" actId="1036"/>
          <ac:graphicFrameMkLst>
            <pc:docMk/>
            <pc:sldMk cId="3269946048" sldId="885"/>
            <ac:graphicFrameMk id="3" creationId="{08DCA5B6-369C-2742-6500-D28DB82A6250}"/>
          </ac:graphicFrameMkLst>
        </pc:graphicFrameChg>
        <pc:graphicFrameChg chg="del">
          <ac:chgData name="Olivier Genoud" userId="e3287607-b312-4221-8c8d-a6943b641987" providerId="ADAL" clId="{7745F5C3-5DF5-4FCF-9F2B-8AB38E2DD76F}" dt="2022-10-02T13:36:29.966" v="872" actId="478"/>
          <ac:graphicFrameMkLst>
            <pc:docMk/>
            <pc:sldMk cId="3269946048" sldId="885"/>
            <ac:graphicFrameMk id="7" creationId="{6D17EBFD-38C5-4FA3-A89B-0867A8C0717F}"/>
          </ac:graphicFrameMkLst>
        </pc:graphicFrameChg>
      </pc:sldChg>
      <pc:sldChg chg="add del">
        <pc:chgData name="Olivier Genoud" userId="e3287607-b312-4221-8c8d-a6943b641987" providerId="ADAL" clId="{7745F5C3-5DF5-4FCF-9F2B-8AB38E2DD76F}" dt="2022-09-30T14:24:28.254" v="234" actId="47"/>
        <pc:sldMkLst>
          <pc:docMk/>
          <pc:sldMk cId="1299258588" sldId="886"/>
        </pc:sldMkLst>
      </pc:sldChg>
      <pc:sldChg chg="modSp add mod">
        <pc:chgData name="Olivier Genoud" userId="e3287607-b312-4221-8c8d-a6943b641987" providerId="ADAL" clId="{7745F5C3-5DF5-4FCF-9F2B-8AB38E2DD76F}" dt="2022-10-03T08:51:47.526" v="987" actId="20577"/>
        <pc:sldMkLst>
          <pc:docMk/>
          <pc:sldMk cId="2062095879" sldId="886"/>
        </pc:sldMkLst>
        <pc:spChg chg="mod">
          <ac:chgData name="Olivier Genoud" userId="e3287607-b312-4221-8c8d-a6943b641987" providerId="ADAL" clId="{7745F5C3-5DF5-4FCF-9F2B-8AB38E2DD76F}" dt="2022-10-02T13:30:43.593" v="749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7745F5C3-5DF5-4FCF-9F2B-8AB38E2DD76F}" dt="2022-10-02T12:50:15.754" v="533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7745F5C3-5DF5-4FCF-9F2B-8AB38E2DD76F}" dt="2022-10-02T13:43:05.108" v="941" actId="20577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7745F5C3-5DF5-4FCF-9F2B-8AB38E2DD76F}" dt="2022-10-03T08:51:47.526" v="98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MasterChg chg="modSp mod modSldLayout">
        <pc:chgData name="Olivier Genoud" userId="e3287607-b312-4221-8c8d-a6943b641987" providerId="ADAL" clId="{7745F5C3-5DF5-4FCF-9F2B-8AB38E2DD76F}" dt="2022-10-28T13:32:26.382" v="99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7745F5C3-5DF5-4FCF-9F2B-8AB38E2DD76F}" dt="2022-10-28T13:32:26.382" v="995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7745F5C3-5DF5-4FCF-9F2B-8AB38E2DD76F}" dt="2022-09-30T13:58:49.091" v="57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7745F5C3-5DF5-4FCF-9F2B-8AB38E2DD76F}" dt="2022-09-30T13:58:49.091" v="57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BAC4AB34-B5AB-4C28-8534-55AED374061A}"/>
    <pc:docChg chg="custSel addSld delSld modSld">
      <pc:chgData name="Olivier Genoud" userId="e3287607-b312-4221-8c8d-a6943b641987" providerId="ADAL" clId="{BAC4AB34-B5AB-4C28-8534-55AED374061A}" dt="2022-02-02T17:09:48.996" v="157" actId="47"/>
      <pc:docMkLst>
        <pc:docMk/>
      </pc:docMkLst>
      <pc:sldChg chg="addSp delSp modSp mod">
        <pc:chgData name="Olivier Genoud" userId="e3287607-b312-4221-8c8d-a6943b641987" providerId="ADAL" clId="{BAC4AB34-B5AB-4C28-8534-55AED374061A}" dt="2022-02-02T17:09:20.488" v="156" actId="20577"/>
        <pc:sldMkLst>
          <pc:docMk/>
          <pc:sldMk cId="0" sldId="363"/>
        </pc:sldMkLst>
        <pc:spChg chg="del">
          <ac:chgData name="Olivier Genoud" userId="e3287607-b312-4221-8c8d-a6943b641987" providerId="ADAL" clId="{BAC4AB34-B5AB-4C28-8534-55AED374061A}" dt="2022-02-02T17:06:25.975" v="26" actId="478"/>
          <ac:spMkLst>
            <pc:docMk/>
            <pc:sldMk cId="0" sldId="363"/>
            <ac:spMk id="4" creationId="{2C538744-2D5B-4DB8-974F-CF621D6844F6}"/>
          </ac:spMkLst>
        </pc:spChg>
        <pc:graphicFrameChg chg="del">
          <ac:chgData name="Olivier Genoud" userId="e3287607-b312-4221-8c8d-a6943b641987" providerId="ADAL" clId="{BAC4AB34-B5AB-4C28-8534-55AED374061A}" dt="2022-02-02T16:50:58.896" v="6" actId="478"/>
          <ac:graphicFrameMkLst>
            <pc:docMk/>
            <pc:sldMk cId="0" sldId="363"/>
            <ac:graphicFrameMk id="2" creationId="{4E0A974A-EF4C-4389-B359-C2EEAA778356}"/>
          </ac:graphicFrameMkLst>
        </pc:graphicFrameChg>
        <pc:graphicFrameChg chg="add mod modGraphic">
          <ac:chgData name="Olivier Genoud" userId="e3287607-b312-4221-8c8d-a6943b641987" providerId="ADAL" clId="{BAC4AB34-B5AB-4C28-8534-55AED374061A}" dt="2022-02-02T17:09:20.488" v="156" actId="20577"/>
          <ac:graphicFrameMkLst>
            <pc:docMk/>
            <pc:sldMk cId="0" sldId="363"/>
            <ac:graphicFrameMk id="3" creationId="{CCAFF9D9-DBA3-4C85-A385-170494A2FF96}"/>
          </ac:graphicFrameMkLst>
        </pc:graphicFrameChg>
      </pc:sldChg>
      <pc:sldChg chg="modSp mod">
        <pc:chgData name="Olivier Genoud" userId="e3287607-b312-4221-8c8d-a6943b641987" providerId="ADAL" clId="{BAC4AB34-B5AB-4C28-8534-55AED374061A}" dt="2022-02-02T12:50:25.643" v="4"/>
        <pc:sldMkLst>
          <pc:docMk/>
          <pc:sldMk cId="0" sldId="364"/>
        </pc:sldMkLst>
        <pc:spChg chg="mod">
          <ac:chgData name="Olivier Genoud" userId="e3287607-b312-4221-8c8d-a6943b641987" providerId="ADAL" clId="{BAC4AB34-B5AB-4C28-8534-55AED374061A}" dt="2022-02-02T12:50:25.643" v="4"/>
          <ac:spMkLst>
            <pc:docMk/>
            <pc:sldMk cId="0" sldId="364"/>
            <ac:spMk id="8195" creationId="{B1E48C8A-7FE9-4A59-B12B-984054E51AA2}"/>
          </ac:spMkLst>
        </pc:spChg>
      </pc:sldChg>
      <pc:sldChg chg="add del">
        <pc:chgData name="Olivier Genoud" userId="e3287607-b312-4221-8c8d-a6943b641987" providerId="ADAL" clId="{BAC4AB34-B5AB-4C28-8534-55AED374061A}" dt="2022-02-02T17:09:48.996" v="157" actId="47"/>
        <pc:sldMkLst>
          <pc:docMk/>
          <pc:sldMk cId="1318280332" sldId="366"/>
        </pc:sldMkLst>
      </pc:sldChg>
    </pc:docChg>
  </pc:docChgLst>
  <pc:docChgLst>
    <pc:chgData name="Olivier Genoud" userId="e3287607-b312-4221-8c8d-a6943b641987" providerId="ADAL" clId="{9F8C02AF-50E4-437D-A598-C64753D8CB51}"/>
    <pc:docChg chg="undo custSel modSld">
      <pc:chgData name="Olivier Genoud" userId="e3287607-b312-4221-8c8d-a6943b641987" providerId="ADAL" clId="{9F8C02AF-50E4-437D-A598-C64753D8CB51}" dt="2022-11-11T14:59:37.285" v="371" actId="20577"/>
      <pc:docMkLst>
        <pc:docMk/>
      </pc:docMkLst>
      <pc:sldChg chg="delSp modSp mod">
        <pc:chgData name="Olivier Genoud" userId="e3287607-b312-4221-8c8d-a6943b641987" providerId="ADAL" clId="{9F8C02AF-50E4-437D-A598-C64753D8CB51}" dt="2022-11-11T10:42:35.572" v="317" actId="478"/>
        <pc:sldMkLst>
          <pc:docMk/>
          <pc:sldMk cId="0" sldId="878"/>
        </pc:sldMkLst>
        <pc:spChg chg="del">
          <ac:chgData name="Olivier Genoud" userId="e3287607-b312-4221-8c8d-a6943b641987" providerId="ADAL" clId="{9F8C02AF-50E4-437D-A598-C64753D8CB51}" dt="2022-11-11T10:42:35.572" v="317" actId="478"/>
          <ac:spMkLst>
            <pc:docMk/>
            <pc:sldMk cId="0" sldId="878"/>
            <ac:spMk id="2" creationId="{295185E5-3454-1E2D-197D-6CCE04C1D71E}"/>
          </ac:spMkLst>
        </pc:spChg>
        <pc:graphicFrameChg chg="mod modGraphic">
          <ac:chgData name="Olivier Genoud" userId="e3287607-b312-4221-8c8d-a6943b641987" providerId="ADAL" clId="{9F8C02AF-50E4-437D-A598-C64753D8CB51}" dt="2022-11-11T10:41:20.524" v="315" actId="13926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0:42:38.833" v="318" actId="478"/>
        <pc:sldMkLst>
          <pc:docMk/>
          <pc:sldMk cId="0" sldId="879"/>
        </pc:sldMkLst>
        <pc:spChg chg="del">
          <ac:chgData name="Olivier Genoud" userId="e3287607-b312-4221-8c8d-a6943b641987" providerId="ADAL" clId="{9F8C02AF-50E4-437D-A598-C64753D8CB51}" dt="2022-11-11T10:42:38.833" v="318" actId="478"/>
          <ac:spMkLst>
            <pc:docMk/>
            <pc:sldMk cId="0" sldId="879"/>
            <ac:spMk id="2" creationId="{1B1C26E9-0E6A-AD69-B9AA-6679F78527E1}"/>
          </ac:spMkLst>
        </pc:spChg>
        <pc:graphicFrameChg chg="modGraphic">
          <ac:chgData name="Olivier Genoud" userId="e3287607-b312-4221-8c8d-a6943b641987" providerId="ADAL" clId="{9F8C02AF-50E4-437D-A598-C64753D8CB51}" dt="2022-11-11T09:30:53.161" v="114" actId="207"/>
          <ac:graphicFrameMkLst>
            <pc:docMk/>
            <pc:sldMk cId="0" sldId="879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28.692" v="363" actId="20577"/>
        <pc:sldMkLst>
          <pc:docMk/>
          <pc:sldMk cId="0" sldId="881"/>
        </pc:sldMkLst>
        <pc:spChg chg="del">
          <ac:chgData name="Olivier Genoud" userId="e3287607-b312-4221-8c8d-a6943b641987" providerId="ADAL" clId="{9F8C02AF-50E4-437D-A598-C64753D8CB51}" dt="2022-11-11T10:45:35.218" v="329" actId="478"/>
          <ac:spMkLst>
            <pc:docMk/>
            <pc:sldMk cId="0" sldId="881"/>
            <ac:spMk id="2" creationId="{24CC085F-C487-FB7A-0212-108AA73E9A3D}"/>
          </ac:spMkLst>
        </pc:spChg>
        <pc:graphicFrameChg chg="mod modGraphic">
          <ac:chgData name="Olivier Genoud" userId="e3287607-b312-4221-8c8d-a6943b641987" providerId="ADAL" clId="{9F8C02AF-50E4-437D-A598-C64753D8CB51}" dt="2022-11-11T14:59:28.692" v="363" actId="20577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9F8C02AF-50E4-437D-A598-C64753D8CB51}" dt="2022-11-11T14:59:37.285" v="371" actId="20577"/>
        <pc:sldMkLst>
          <pc:docMk/>
          <pc:sldMk cId="0" sldId="882"/>
        </pc:sldMkLst>
        <pc:spChg chg="del">
          <ac:chgData name="Olivier Genoud" userId="e3287607-b312-4221-8c8d-a6943b641987" providerId="ADAL" clId="{9F8C02AF-50E4-437D-A598-C64753D8CB51}" dt="2022-11-11T10:46:55.043" v="336" actId="478"/>
          <ac:spMkLst>
            <pc:docMk/>
            <pc:sldMk cId="0" sldId="882"/>
            <ac:spMk id="2" creationId="{E521ADAF-1782-6229-1F00-503E0EF33C53}"/>
          </ac:spMkLst>
        </pc:spChg>
        <pc:graphicFrameChg chg="mod modGraphic">
          <ac:chgData name="Olivier Genoud" userId="e3287607-b312-4221-8c8d-a6943b641987" providerId="ADAL" clId="{9F8C02AF-50E4-437D-A598-C64753D8CB51}" dt="2022-11-11T14:59:37.285" v="371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37BFEB1-B6DD-4D8C-A7F3-9C049DB5903E}"/>
    <pc:docChg chg="undo custSel addSld delSld modSld">
      <pc:chgData name="Olivier Genoud" userId="e3287607-b312-4221-8c8d-a6943b641987" providerId="ADAL" clId="{B37BFEB1-B6DD-4D8C-A7F3-9C049DB5903E}" dt="2023-05-18T14:08:04.480" v="1345" actId="1036"/>
      <pc:docMkLst>
        <pc:docMk/>
      </pc:docMkLst>
      <pc:sldChg chg="delSp modSp mod">
        <pc:chgData name="Olivier Genoud" userId="e3287607-b312-4221-8c8d-a6943b641987" providerId="ADAL" clId="{B37BFEB1-B6DD-4D8C-A7F3-9C049DB5903E}" dt="2023-05-18T14:08:04.480" v="1345" actId="1036"/>
        <pc:sldMkLst>
          <pc:docMk/>
          <pc:sldMk cId="0" sldId="808"/>
        </pc:sldMkLst>
        <pc:spChg chg="del">
          <ac:chgData name="Olivier Genoud" userId="e3287607-b312-4221-8c8d-a6943b641987" providerId="ADAL" clId="{B37BFEB1-B6DD-4D8C-A7F3-9C049DB5903E}" dt="2023-05-17T15:27:02.911" v="181" actId="478"/>
          <ac:spMkLst>
            <pc:docMk/>
            <pc:sldMk cId="0" sldId="808"/>
            <ac:spMk id="2" creationId="{5F6B4967-DF0F-6CE0-8BE3-763C2D764896}"/>
          </ac:spMkLst>
        </pc:spChg>
        <pc:spChg chg="mod">
          <ac:chgData name="Olivier Genoud" userId="e3287607-b312-4221-8c8d-a6943b641987" providerId="ADAL" clId="{B37BFEB1-B6DD-4D8C-A7F3-9C049DB5903E}" dt="2023-05-17T14:44:04.567" v="40"/>
          <ac:spMkLst>
            <pc:docMk/>
            <pc:sldMk cId="0" sldId="808"/>
            <ac:spMk id="8" creationId="{BB6C61F9-29AD-4200-B68D-8E7906A4CAA1}"/>
          </ac:spMkLst>
        </pc:spChg>
        <pc:graphicFrameChg chg="mod modGraphic">
          <ac:chgData name="Olivier Genoud" userId="e3287607-b312-4221-8c8d-a6943b641987" providerId="ADAL" clId="{B37BFEB1-B6DD-4D8C-A7F3-9C049DB5903E}" dt="2023-05-18T14:08:04.480" v="1345" actId="1036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44.978" v="1341" actId="20577"/>
        <pc:sldMkLst>
          <pc:docMk/>
          <pc:sldMk cId="0" sldId="809"/>
        </pc:sldMkLst>
        <pc:spChg chg="del">
          <ac:chgData name="Olivier Genoud" userId="e3287607-b312-4221-8c8d-a6943b641987" providerId="ADAL" clId="{B37BFEB1-B6DD-4D8C-A7F3-9C049DB5903E}" dt="2023-05-17T15:16:42.275" v="162" actId="478"/>
          <ac:spMkLst>
            <pc:docMk/>
            <pc:sldMk cId="0" sldId="809"/>
            <ac:spMk id="2" creationId="{04AAEEEF-1252-F533-0619-AAB440CCE52F}"/>
          </ac:spMkLst>
        </pc:spChg>
        <pc:spChg chg="mod">
          <ac:chgData name="Olivier Genoud" userId="e3287607-b312-4221-8c8d-a6943b641987" providerId="ADAL" clId="{B37BFEB1-B6DD-4D8C-A7F3-9C049DB5903E}" dt="2023-05-17T14:43:59.911" v="39"/>
          <ac:spMkLst>
            <pc:docMk/>
            <pc:sldMk cId="0" sldId="809"/>
            <ac:spMk id="8" creationId="{82CE806B-8B9A-4A8B-80C5-C7CFE4E4C11C}"/>
          </ac:spMkLst>
        </pc:spChg>
        <pc:graphicFrameChg chg="mod modGraphic">
          <ac:chgData name="Olivier Genoud" userId="e3287607-b312-4221-8c8d-a6943b641987" providerId="ADAL" clId="{B37BFEB1-B6DD-4D8C-A7F3-9C049DB5903E}" dt="2023-05-18T14:07:44.978" v="1341" actId="20577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7T15:47:47.279" v="308" actId="20577"/>
        <pc:sldMkLst>
          <pc:docMk/>
          <pc:sldMk cId="0" sldId="810"/>
        </pc:sldMkLst>
        <pc:spChg chg="del">
          <ac:chgData name="Olivier Genoud" userId="e3287607-b312-4221-8c8d-a6943b641987" providerId="ADAL" clId="{B37BFEB1-B6DD-4D8C-A7F3-9C049DB5903E}" dt="2023-05-17T15:31:24.387" v="236" actId="478"/>
          <ac:spMkLst>
            <pc:docMk/>
            <pc:sldMk cId="0" sldId="810"/>
            <ac:spMk id="2" creationId="{67A3CE24-5D44-FC13-5EFC-C2D7513640C9}"/>
          </ac:spMkLst>
        </pc:spChg>
        <pc:spChg chg="mod">
          <ac:chgData name="Olivier Genoud" userId="e3287607-b312-4221-8c8d-a6943b641987" providerId="ADAL" clId="{B37BFEB1-B6DD-4D8C-A7F3-9C049DB5903E}" dt="2023-05-17T14:44:08.950" v="41"/>
          <ac:spMkLst>
            <pc:docMk/>
            <pc:sldMk cId="0" sldId="810"/>
            <ac:spMk id="9" creationId="{AECE3115-E7A1-49F4-A9A2-E5E86D3768BB}"/>
          </ac:spMkLst>
        </pc:spChg>
        <pc:spChg chg="mod">
          <ac:chgData name="Olivier Genoud" userId="e3287607-b312-4221-8c8d-a6943b641987" providerId="ADAL" clId="{B37BFEB1-B6DD-4D8C-A7F3-9C049DB5903E}" dt="2023-05-17T15:47:47.279" v="308" actId="20577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B37BFEB1-B6DD-4D8C-A7F3-9C049DB5903E}" dt="2023-05-17T15:46:38.646" v="307" actId="2165"/>
          <ac:graphicFrameMkLst>
            <pc:docMk/>
            <pc:sldMk cId="0" sldId="810"/>
            <ac:graphicFrameMk id="3" creationId="{1CF7953A-4183-F87C-FF2C-2F957869F037}"/>
          </ac:graphicFrameMkLst>
        </pc:graphicFrameChg>
        <pc:graphicFrameChg chg="mod modGraphic">
          <ac:chgData name="Olivier Genoud" userId="e3287607-b312-4221-8c8d-a6943b641987" providerId="ADAL" clId="{B37BFEB1-B6DD-4D8C-A7F3-9C049DB5903E}" dt="2023-05-17T15:37:56.553" v="304" actId="6549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7:16.397" v="1338" actId="20577"/>
        <pc:sldMkLst>
          <pc:docMk/>
          <pc:sldMk cId="0" sldId="811"/>
        </pc:sldMkLst>
        <pc:spChg chg="del">
          <ac:chgData name="Olivier Genoud" userId="e3287607-b312-4221-8c8d-a6943b641987" providerId="ADAL" clId="{B37BFEB1-B6DD-4D8C-A7F3-9C049DB5903E}" dt="2023-05-17T15:01:29.487" v="106" actId="478"/>
          <ac:spMkLst>
            <pc:docMk/>
            <pc:sldMk cId="0" sldId="811"/>
            <ac:spMk id="2" creationId="{BDDF3988-6739-ED4E-D54E-733EF86FAABB}"/>
          </ac:spMkLst>
        </pc:spChg>
        <pc:spChg chg="mod">
          <ac:chgData name="Olivier Genoud" userId="e3287607-b312-4221-8c8d-a6943b641987" providerId="ADAL" clId="{B37BFEB1-B6DD-4D8C-A7F3-9C049DB5903E}" dt="2023-05-17T14:43:55.430" v="38"/>
          <ac:spMkLst>
            <pc:docMk/>
            <pc:sldMk cId="0" sldId="811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7:16.397" v="1338" actId="20577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addSp delSp modSp mod">
        <pc:chgData name="Olivier Genoud" userId="e3287607-b312-4221-8c8d-a6943b641987" providerId="ADAL" clId="{B37BFEB1-B6DD-4D8C-A7F3-9C049DB5903E}" dt="2023-05-18T13:55:28.824" v="1223" actId="478"/>
        <pc:sldMkLst>
          <pc:docMk/>
          <pc:sldMk cId="1867481550" sldId="866"/>
        </pc:sldMkLst>
        <pc:spChg chg="add del mod">
          <ac:chgData name="Olivier Genoud" userId="e3287607-b312-4221-8c8d-a6943b641987" providerId="ADAL" clId="{B37BFEB1-B6DD-4D8C-A7F3-9C049DB5903E}" dt="2023-05-18T13:55:28.824" v="1223" actId="478"/>
          <ac:spMkLst>
            <pc:docMk/>
            <pc:sldMk cId="1867481550" sldId="866"/>
            <ac:spMk id="2" creationId="{951BEB58-7B6E-C060-ED22-832649210211}"/>
          </ac:spMkLst>
        </pc:spChg>
        <pc:graphicFrameChg chg="mod modGraphic">
          <ac:chgData name="Olivier Genoud" userId="e3287607-b312-4221-8c8d-a6943b641987" providerId="ADAL" clId="{B37BFEB1-B6DD-4D8C-A7F3-9C049DB5903E}" dt="2023-05-18T12:00:57.715" v="1029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9:28.139" v="1264" actId="20577"/>
        <pc:sldMkLst>
          <pc:docMk/>
          <pc:sldMk cId="3718173731" sldId="867"/>
        </pc:sldMkLst>
        <pc:spChg chg="del">
          <ac:chgData name="Olivier Genoud" userId="e3287607-b312-4221-8c8d-a6943b641987" providerId="ADAL" clId="{B37BFEB1-B6DD-4D8C-A7F3-9C049DB5903E}" dt="2023-05-17T16:12:14.782" v="545" actId="478"/>
          <ac:spMkLst>
            <pc:docMk/>
            <pc:sldMk cId="3718173731" sldId="867"/>
            <ac:spMk id="2" creationId="{8B582B0C-68C7-D53D-E8D2-5393EB09E62C}"/>
          </ac:spMkLst>
        </pc:spChg>
        <pc:spChg chg="mod">
          <ac:chgData name="Olivier Genoud" userId="e3287607-b312-4221-8c8d-a6943b641987" providerId="ADAL" clId="{B37BFEB1-B6DD-4D8C-A7F3-9C049DB5903E}" dt="2023-05-17T15:55:58.006" v="331" actId="6549"/>
          <ac:spMkLst>
            <pc:docMk/>
            <pc:sldMk cId="3718173731" sldId="867"/>
            <ac:spMk id="4" creationId="{C5B93149-CD1D-4C62-8DFE-579BA4A128B1}"/>
          </ac:spMkLst>
        </pc:spChg>
        <pc:spChg chg="mod">
          <ac:chgData name="Olivier Genoud" userId="e3287607-b312-4221-8c8d-a6943b641987" providerId="ADAL" clId="{B37BFEB1-B6DD-4D8C-A7F3-9C049DB5903E}" dt="2023-05-18T13:59:28.139" v="1264" actId="20577"/>
          <ac:spMkLst>
            <pc:docMk/>
            <pc:sldMk cId="3718173731" sldId="867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55:22.728" v="1222" actId="478"/>
        <pc:sldMkLst>
          <pc:docMk/>
          <pc:sldMk cId="3269946048" sldId="885"/>
        </pc:sldMkLst>
        <pc:spChg chg="del">
          <ac:chgData name="Olivier Genoud" userId="e3287607-b312-4221-8c8d-a6943b641987" providerId="ADAL" clId="{B37BFEB1-B6DD-4D8C-A7F3-9C049DB5903E}" dt="2023-05-18T13:55:22.728" v="1222" actId="478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B37BFEB1-B6DD-4D8C-A7F3-9C049DB5903E}" dt="2023-05-18T13:55:10.807" v="1221" actId="6549"/>
          <ac:spMkLst>
            <pc:docMk/>
            <pc:sldMk cId="3269946048" sldId="885"/>
            <ac:spMk id="32771" creationId="{9FCE62D6-5764-49BE-B43B-28DD76F27181}"/>
          </ac:spMkLst>
        </pc:spChg>
        <pc:graphicFrameChg chg="modGraphic">
          <ac:chgData name="Olivier Genoud" userId="e3287607-b312-4221-8c8d-a6943b641987" providerId="ADAL" clId="{B37BFEB1-B6DD-4D8C-A7F3-9C049DB5903E}" dt="2023-05-18T13:54:57.446" v="1220" actId="207"/>
          <ac:graphicFrameMkLst>
            <pc:docMk/>
            <pc:sldMk cId="3269946048" sldId="885"/>
            <ac:graphicFrameMk id="3" creationId="{08DCA5B6-369C-2742-6500-D28DB82A6250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6:14.157" v="1326" actId="20577"/>
        <pc:sldMkLst>
          <pc:docMk/>
          <pc:sldMk cId="781762355" sldId="887"/>
        </pc:sldMkLst>
        <pc:spChg chg="del">
          <ac:chgData name="Olivier Genoud" userId="e3287607-b312-4221-8c8d-a6943b641987" providerId="ADAL" clId="{B37BFEB1-B6DD-4D8C-A7F3-9C049DB5903E}" dt="2023-05-17T15:45:28.640" v="305" actId="478"/>
          <ac:spMkLst>
            <pc:docMk/>
            <pc:sldMk cId="781762355" sldId="887"/>
            <ac:spMk id="2" creationId="{583940BD-1C58-F082-2A04-EB04719048BD}"/>
          </ac:spMkLst>
        </pc:spChg>
        <pc:spChg chg="mod">
          <ac:chgData name="Olivier Genoud" userId="e3287607-b312-4221-8c8d-a6943b641987" providerId="ADAL" clId="{B37BFEB1-B6DD-4D8C-A7F3-9C049DB5903E}" dt="2023-05-17T14:43:33.936" v="36" actId="6549"/>
          <ac:spMkLst>
            <pc:docMk/>
            <pc:sldMk cId="781762355" sldId="887"/>
            <ac:spMk id="8" creationId="{3F1ADB89-7AA8-400D-9831-F1E3477B2690}"/>
          </ac:spMkLst>
        </pc:spChg>
        <pc:graphicFrameChg chg="mod modGraphic">
          <ac:chgData name="Olivier Genoud" userId="e3287607-b312-4221-8c8d-a6943b641987" providerId="ADAL" clId="{B37BFEB1-B6DD-4D8C-A7F3-9C049DB5903E}" dt="2023-05-18T14:06:14.157" v="1326" actId="20577"/>
          <ac:graphicFrameMkLst>
            <pc:docMk/>
            <pc:sldMk cId="781762355" sldId="887"/>
            <ac:graphicFrameMk id="6" creationId="{303CD404-7819-49B2-818B-645C47D27BBE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4:00:37.594" v="1300" actId="6549"/>
        <pc:sldMkLst>
          <pc:docMk/>
          <pc:sldMk cId="2342150959" sldId="889"/>
        </pc:sldMkLst>
        <pc:spChg chg="del">
          <ac:chgData name="Olivier Genoud" userId="e3287607-b312-4221-8c8d-a6943b641987" providerId="ADAL" clId="{B37BFEB1-B6DD-4D8C-A7F3-9C049DB5903E}" dt="2023-05-17T16:15:03.406" v="710" actId="478"/>
          <ac:spMkLst>
            <pc:docMk/>
            <pc:sldMk cId="2342150959" sldId="889"/>
            <ac:spMk id="2" creationId="{4A0D5CAB-57B6-D1BC-CB76-FDAA2721D254}"/>
          </ac:spMkLst>
        </pc:spChg>
        <pc:spChg chg="mod">
          <ac:chgData name="Olivier Genoud" userId="e3287607-b312-4221-8c8d-a6943b641987" providerId="ADAL" clId="{B37BFEB1-B6DD-4D8C-A7F3-9C049DB5903E}" dt="2023-05-17T16:13:01.006" v="578" actId="6549"/>
          <ac:spMkLst>
            <pc:docMk/>
            <pc:sldMk cId="2342150959" sldId="889"/>
            <ac:spMk id="6" creationId="{885FE633-73A9-4EE3-AA73-E8B0E1A0E452}"/>
          </ac:spMkLst>
        </pc:spChg>
        <pc:spChg chg="mod">
          <ac:chgData name="Olivier Genoud" userId="e3287607-b312-4221-8c8d-a6943b641987" providerId="ADAL" clId="{B37BFEB1-B6DD-4D8C-A7F3-9C049DB5903E}" dt="2023-05-18T14:00:37.594" v="1300" actId="6549"/>
          <ac:spMkLst>
            <pc:docMk/>
            <pc:sldMk cId="2342150959" sldId="889"/>
            <ac:spMk id="18435" creationId="{6DF2C6A5-97CD-46B8-BBA9-33870923E61E}"/>
          </ac:spMkLst>
        </pc:spChg>
      </pc:sldChg>
      <pc:sldChg chg="delSp modSp mod">
        <pc:chgData name="Olivier Genoud" userId="e3287607-b312-4221-8c8d-a6943b641987" providerId="ADAL" clId="{B37BFEB1-B6DD-4D8C-A7F3-9C049DB5903E}" dt="2023-05-18T13:09:20.855" v="1122" actId="478"/>
        <pc:sldMkLst>
          <pc:docMk/>
          <pc:sldMk cId="0" sldId="896"/>
        </pc:sldMkLst>
        <pc:spChg chg="del mod">
          <ac:chgData name="Olivier Genoud" userId="e3287607-b312-4221-8c8d-a6943b641987" providerId="ADAL" clId="{B37BFEB1-B6DD-4D8C-A7F3-9C049DB5903E}" dt="2023-05-18T13:09:20.855" v="1122" actId="478"/>
          <ac:spMkLst>
            <pc:docMk/>
            <pc:sldMk cId="0" sldId="896"/>
            <ac:spMk id="2" creationId="{52BF6D75-CC6C-6790-F84D-371FABF746D4}"/>
          </ac:spMkLst>
        </pc:spChg>
        <pc:graphicFrameChg chg="mod modGraphic">
          <ac:chgData name="Olivier Genoud" userId="e3287607-b312-4221-8c8d-a6943b641987" providerId="ADAL" clId="{B37BFEB1-B6DD-4D8C-A7F3-9C049DB5903E}" dt="2023-05-18T13:09:16.487" v="1121" actId="6549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37BFEB1-B6DD-4D8C-A7F3-9C049DB5903E}" dt="2023-05-18T13:53:51.064" v="1212" actId="20577"/>
        <pc:sldMkLst>
          <pc:docMk/>
          <pc:sldMk cId="0" sldId="897"/>
        </pc:sldMkLst>
        <pc:spChg chg="del">
          <ac:chgData name="Olivier Genoud" userId="e3287607-b312-4221-8c8d-a6943b641987" providerId="ADAL" clId="{B37BFEB1-B6DD-4D8C-A7F3-9C049DB5903E}" dt="2023-05-18T13:53:12.118" v="1207" actId="478"/>
          <ac:spMkLst>
            <pc:docMk/>
            <pc:sldMk cId="0" sldId="897"/>
            <ac:spMk id="2" creationId="{0E87BDA9-4A35-CCDD-230A-41FB163F5354}"/>
          </ac:spMkLst>
        </pc:spChg>
        <pc:graphicFrameChg chg="mod modGraphic">
          <ac:chgData name="Olivier Genoud" userId="e3287607-b312-4221-8c8d-a6943b641987" providerId="ADAL" clId="{B37BFEB1-B6DD-4D8C-A7F3-9C049DB5903E}" dt="2023-05-18T13:53:51.064" v="1212" actId="2057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delSp mod">
        <pc:chgData name="Olivier Genoud" userId="e3287607-b312-4221-8c8d-a6943b641987" providerId="ADAL" clId="{B37BFEB1-B6DD-4D8C-A7F3-9C049DB5903E}" dt="2023-05-18T13:53:18.854" v="1208" actId="478"/>
        <pc:sldMkLst>
          <pc:docMk/>
          <pc:sldMk cId="0" sldId="898"/>
        </pc:sldMkLst>
        <pc:spChg chg="del">
          <ac:chgData name="Olivier Genoud" userId="e3287607-b312-4221-8c8d-a6943b641987" providerId="ADAL" clId="{B37BFEB1-B6DD-4D8C-A7F3-9C049DB5903E}" dt="2023-05-18T13:53:18.854" v="1208" actId="478"/>
          <ac:spMkLst>
            <pc:docMk/>
            <pc:sldMk cId="0" sldId="898"/>
            <ac:spMk id="2" creationId="{D1F25428-DE60-B9F7-61F7-8155CFEE994C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12:49.818" v="562" actId="47"/>
        <pc:sldMkLst>
          <pc:docMk/>
          <pc:sldMk cId="1060725850" sldId="899"/>
        </pc:sldMkLst>
        <pc:spChg chg="mod">
          <ac:chgData name="Olivier Genoud" userId="e3287607-b312-4221-8c8d-a6943b641987" providerId="ADAL" clId="{B37BFEB1-B6DD-4D8C-A7F3-9C049DB5903E}" dt="2023-05-17T16:12:44.878" v="561" actId="6549"/>
          <ac:spMkLst>
            <pc:docMk/>
            <pc:sldMk cId="1060725850" sldId="899"/>
            <ac:spMk id="4" creationId="{C5B93149-CD1D-4C62-8DFE-579BA4A128B1}"/>
          </ac:spMkLst>
        </pc:spChg>
      </pc:sldChg>
      <pc:sldChg chg="modSp add del mod">
        <pc:chgData name="Olivier Genoud" userId="e3287607-b312-4221-8c8d-a6943b641987" providerId="ADAL" clId="{B37BFEB1-B6DD-4D8C-A7F3-9C049DB5903E}" dt="2023-05-17T16:22:07.037" v="945" actId="47"/>
        <pc:sldMkLst>
          <pc:docMk/>
          <pc:sldMk cId="2875914609" sldId="899"/>
        </pc:sldMkLst>
        <pc:spChg chg="mod">
          <ac:chgData name="Olivier Genoud" userId="e3287607-b312-4221-8c8d-a6943b641987" providerId="ADAL" clId="{B37BFEB1-B6DD-4D8C-A7F3-9C049DB5903E}" dt="2023-05-17T16:19:12.450" v="908" actId="6549"/>
          <ac:spMkLst>
            <pc:docMk/>
            <pc:sldMk cId="2875914609" sldId="899"/>
            <ac:spMk id="18435" creationId="{6DF2C6A5-97CD-46B8-BBA9-33870923E61E}"/>
          </ac:spMkLst>
        </pc:spChg>
      </pc:sldChg>
    </pc:docChg>
  </pc:docChgLst>
  <pc:docChgLst>
    <pc:chgData name="Olivier Genoud" userId="e3287607-b312-4221-8c8d-a6943b641987" providerId="ADAL" clId="{E8AD57B0-EA93-49DA-9B45-B9120B8D828D}"/>
    <pc:docChg chg="undo custSel addSld modSld modMainMaster">
      <pc:chgData name="Olivier Genoud" userId="e3287607-b312-4221-8c8d-a6943b641987" providerId="ADAL" clId="{E8AD57B0-EA93-49DA-9B45-B9120B8D828D}" dt="2022-11-18T09:21:52.044" v="147" actId="207"/>
      <pc:docMkLst>
        <pc:docMk/>
      </pc:docMkLst>
      <pc:sldChg chg="modSp mod">
        <pc:chgData name="Olivier Genoud" userId="e3287607-b312-4221-8c8d-a6943b641987" providerId="ADAL" clId="{E8AD57B0-EA93-49DA-9B45-B9120B8D828D}" dt="2022-11-18T09:21:52.044" v="147" actId="207"/>
        <pc:sldMkLst>
          <pc:docMk/>
          <pc:sldMk cId="0" sldId="324"/>
        </pc:sldMkLst>
        <pc:spChg chg="mod">
          <ac:chgData name="Olivier Genoud" userId="e3287607-b312-4221-8c8d-a6943b641987" providerId="ADAL" clId="{E8AD57B0-EA93-49DA-9B45-B9120B8D828D}" dt="2022-11-14T20:28:25.434" v="28" actId="20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E8AD57B0-EA93-49DA-9B45-B9120B8D828D}" dt="2022-11-18T09:21:52.044" v="147" actId="207"/>
          <ac:graphicFrameMkLst>
            <pc:docMk/>
            <pc:sldMk cId="0" sldId="324"/>
            <ac:graphicFrameMk id="3" creationId="{568781FC-997D-4470-F4D3-6FB2D33A03BF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4T20:30:09.609" v="33" actId="207"/>
        <pc:sldMkLst>
          <pc:docMk/>
          <pc:sldMk cId="0" sldId="878"/>
        </pc:sldMkLst>
        <pc:graphicFrameChg chg="modGraphic">
          <ac:chgData name="Olivier Genoud" userId="e3287607-b312-4221-8c8d-a6943b641987" providerId="ADAL" clId="{E8AD57B0-EA93-49DA-9B45-B9120B8D828D}" dt="2022-11-14T20:30:09.609" v="33" actId="207"/>
          <ac:graphicFrameMkLst>
            <pc:docMk/>
            <pc:sldMk cId="0" sldId="878"/>
            <ac:graphicFrameMk id="8" creationId="{AA90B619-DFE2-4A9C-B06E-260B518FDC0C}"/>
          </ac:graphicFrameMkLst>
        </pc:graphicFrameChg>
      </pc:sldChg>
      <pc:sldChg chg="modSp">
        <pc:chgData name="Olivier Genoud" userId="e3287607-b312-4221-8c8d-a6943b641987" providerId="ADAL" clId="{E8AD57B0-EA93-49DA-9B45-B9120B8D828D}" dt="2022-11-14T20:30:24.503" v="34"/>
        <pc:sldMkLst>
          <pc:docMk/>
          <pc:sldMk cId="0" sldId="881"/>
        </pc:sldMkLst>
        <pc:graphicFrameChg chg="mod">
          <ac:chgData name="Olivier Genoud" userId="e3287607-b312-4221-8c8d-a6943b641987" providerId="ADAL" clId="{E8AD57B0-EA93-49DA-9B45-B9120B8D828D}" dt="2022-11-14T20:30:24.503" v="34"/>
          <ac:graphicFrameMkLst>
            <pc:docMk/>
            <pc:sldMk cId="0" sldId="881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E8AD57B0-EA93-49DA-9B45-B9120B8D828D}" dt="2022-11-16T13:54:28.373" v="44" actId="20577"/>
        <pc:sldMkLst>
          <pc:docMk/>
          <pc:sldMk cId="0" sldId="882"/>
        </pc:sldMkLst>
        <pc:graphicFrameChg chg="modGraphic">
          <ac:chgData name="Olivier Genoud" userId="e3287607-b312-4221-8c8d-a6943b641987" providerId="ADAL" clId="{E8AD57B0-EA93-49DA-9B45-B9120B8D828D}" dt="2022-11-16T13:54:28.373" v="44" actId="20577"/>
          <ac:graphicFrameMkLst>
            <pc:docMk/>
            <pc:sldMk cId="0" sldId="882"/>
            <ac:graphicFrameMk id="8" creationId="{3523190A-F6B1-4E85-879B-A46D21D293E2}"/>
          </ac:graphicFrameMkLst>
        </pc:graphicFrameChg>
      </pc:sldChg>
      <pc:sldChg chg="modSp add mod">
        <pc:chgData name="Olivier Genoud" userId="e3287607-b312-4221-8c8d-a6943b641987" providerId="ADAL" clId="{E8AD57B0-EA93-49DA-9B45-B9120B8D828D}" dt="2022-11-18T07:38:28.367" v="84" actId="20577"/>
        <pc:sldMkLst>
          <pc:docMk/>
          <pc:sldMk cId="2867986219" sldId="890"/>
        </pc:sldMkLst>
        <pc:spChg chg="mod">
          <ac:chgData name="Olivier Genoud" userId="e3287607-b312-4221-8c8d-a6943b641987" providerId="ADAL" clId="{E8AD57B0-EA93-49DA-9B45-B9120B8D828D}" dt="2022-11-18T07:38:28.367" v="84" actId="20577"/>
          <ac:spMkLst>
            <pc:docMk/>
            <pc:sldMk cId="2867986219" sldId="890"/>
            <ac:spMk id="3" creationId="{B55D1B92-72D9-4EBD-BA8E-3D0BCC08F245}"/>
          </ac:spMkLst>
        </pc:spChg>
      </pc:sldChg>
      <pc:sldMasterChg chg="modSp mod">
        <pc:chgData name="Olivier Genoud" userId="e3287607-b312-4221-8c8d-a6943b641987" providerId="ADAL" clId="{E8AD57B0-EA93-49DA-9B45-B9120B8D828D}" dt="2022-11-14T20:26:41.643" v="7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E8AD57B0-EA93-49DA-9B45-B9120B8D828D}" dt="2022-11-14T20:26:41.643" v="7" actId="6549"/>
          <ac:spMkLst>
            <pc:docMk/>
            <pc:sldMasterMk cId="0" sldId="2147485146"/>
            <ac:spMk id="13" creationId="{1831B337-8E3A-42C4-B945-76126539A2BF}"/>
          </ac:spMkLst>
        </pc:spChg>
      </pc:sldMasterChg>
    </pc:docChg>
  </pc:docChgLst>
  <pc:docChgLst>
    <pc:chgData name="Olivier Genoud" userId="e3287607-b312-4221-8c8d-a6943b641987" providerId="ADAL" clId="{5E86C460-6DB9-4D81-B715-749BE30C8923}"/>
    <pc:docChg chg="undo custSel addSld delSld modSld sldOrd modMainMaster">
      <pc:chgData name="Olivier Genoud" userId="e3287607-b312-4221-8c8d-a6943b641987" providerId="ADAL" clId="{5E86C460-6DB9-4D81-B715-749BE30C8923}" dt="2023-03-31T14:03:01.650" v="269" actId="207"/>
      <pc:docMkLst>
        <pc:docMk/>
      </pc:docMkLst>
      <pc:sldChg chg="addSp delSp modSp mod">
        <pc:chgData name="Olivier Genoud" userId="e3287607-b312-4221-8c8d-a6943b641987" providerId="ADAL" clId="{5E86C460-6DB9-4D81-B715-749BE30C8923}" dt="2023-03-30T16:22:33.308" v="117" actId="478"/>
        <pc:sldMkLst>
          <pc:docMk/>
          <pc:sldMk cId="0" sldId="340"/>
        </pc:sldMkLst>
        <pc:spChg chg="add del mod">
          <ac:chgData name="Olivier Genoud" userId="e3287607-b312-4221-8c8d-a6943b641987" providerId="ADAL" clId="{5E86C460-6DB9-4D81-B715-749BE30C8923}" dt="2023-03-30T16:22:33.308" v="117" actId="478"/>
          <ac:spMkLst>
            <pc:docMk/>
            <pc:sldMk cId="0" sldId="340"/>
            <ac:spMk id="2" creationId="{31AA7DD3-F039-1E52-8015-9207867431F2}"/>
          </ac:spMkLst>
        </pc:spChg>
      </pc:sldChg>
      <pc:sldChg chg="modSp mod">
        <pc:chgData name="Olivier Genoud" userId="e3287607-b312-4221-8c8d-a6943b641987" providerId="ADAL" clId="{5E86C460-6DB9-4D81-B715-749BE30C8923}" dt="2023-03-30T16:07:23.582" v="1" actId="6549"/>
        <pc:sldMkLst>
          <pc:docMk/>
          <pc:sldMk cId="0" sldId="341"/>
        </pc:sldMkLst>
        <pc:spChg chg="mod">
          <ac:chgData name="Olivier Genoud" userId="e3287607-b312-4221-8c8d-a6943b641987" providerId="ADAL" clId="{5E86C460-6DB9-4D81-B715-749BE30C8923}" dt="2023-03-30T16:07:23.58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">
        <pc:chgData name="Olivier Genoud" userId="e3287607-b312-4221-8c8d-a6943b641987" providerId="ADAL" clId="{5E86C460-6DB9-4D81-B715-749BE30C8923}" dt="2023-03-30T16:22:16.241" v="110"/>
        <pc:sldMkLst>
          <pc:docMk/>
          <pc:sldMk cId="0" sldId="808"/>
        </pc:sldMkLst>
        <pc:spChg chg="add mod">
          <ac:chgData name="Olivier Genoud" userId="e3287607-b312-4221-8c8d-a6943b641987" providerId="ADAL" clId="{5E86C460-6DB9-4D81-B715-749BE30C8923}" dt="2023-03-30T16:22:16.241" v="110"/>
          <ac:spMkLst>
            <pc:docMk/>
            <pc:sldMk cId="0" sldId="808"/>
            <ac:spMk id="2" creationId="{5F6B4967-DF0F-6CE0-8BE3-763C2D764896}"/>
          </ac:spMkLst>
        </pc:spChg>
      </pc:sldChg>
      <pc:sldChg chg="addSp modSp">
        <pc:chgData name="Olivier Genoud" userId="e3287607-b312-4221-8c8d-a6943b641987" providerId="ADAL" clId="{5E86C460-6DB9-4D81-B715-749BE30C8923}" dt="2023-03-30T16:22:13.726" v="109"/>
        <pc:sldMkLst>
          <pc:docMk/>
          <pc:sldMk cId="0" sldId="809"/>
        </pc:sldMkLst>
        <pc:spChg chg="add mod">
          <ac:chgData name="Olivier Genoud" userId="e3287607-b312-4221-8c8d-a6943b641987" providerId="ADAL" clId="{5E86C460-6DB9-4D81-B715-749BE30C8923}" dt="2023-03-30T16:22:13.726" v="109"/>
          <ac:spMkLst>
            <pc:docMk/>
            <pc:sldMk cId="0" sldId="809"/>
            <ac:spMk id="2" creationId="{04AAEEEF-1252-F533-0619-AAB440CCE52F}"/>
          </ac:spMkLst>
        </pc:spChg>
      </pc:sldChg>
      <pc:sldChg chg="addSp modSp">
        <pc:chgData name="Olivier Genoud" userId="e3287607-b312-4221-8c8d-a6943b641987" providerId="ADAL" clId="{5E86C460-6DB9-4D81-B715-749BE30C8923}" dt="2023-03-30T16:22:18.177" v="111"/>
        <pc:sldMkLst>
          <pc:docMk/>
          <pc:sldMk cId="0" sldId="810"/>
        </pc:sldMkLst>
        <pc:spChg chg="add mod">
          <ac:chgData name="Olivier Genoud" userId="e3287607-b312-4221-8c8d-a6943b641987" providerId="ADAL" clId="{5E86C460-6DB9-4D81-B715-749BE30C8923}" dt="2023-03-30T16:22:18.177" v="111"/>
          <ac:spMkLst>
            <pc:docMk/>
            <pc:sldMk cId="0" sldId="810"/>
            <ac:spMk id="2" creationId="{67A3CE24-5D44-FC13-5EFC-C2D7513640C9}"/>
          </ac:spMkLst>
        </pc:spChg>
      </pc:sldChg>
      <pc:sldChg chg="addSp modSp">
        <pc:chgData name="Olivier Genoud" userId="e3287607-b312-4221-8c8d-a6943b641987" providerId="ADAL" clId="{5E86C460-6DB9-4D81-B715-749BE30C8923}" dt="2023-03-30T16:22:12.142" v="108"/>
        <pc:sldMkLst>
          <pc:docMk/>
          <pc:sldMk cId="0" sldId="811"/>
        </pc:sldMkLst>
        <pc:spChg chg="add mod">
          <ac:chgData name="Olivier Genoud" userId="e3287607-b312-4221-8c8d-a6943b641987" providerId="ADAL" clId="{5E86C460-6DB9-4D81-B715-749BE30C8923}" dt="2023-03-30T16:22:12.142" v="108"/>
          <ac:spMkLst>
            <pc:docMk/>
            <pc:sldMk cId="0" sldId="811"/>
            <ac:spMk id="2" creationId="{BDDF3988-6739-ED4E-D54E-733EF86FAABB}"/>
          </ac:spMkLst>
        </pc:spChg>
      </pc:sldChg>
      <pc:sldChg chg="add">
        <pc:chgData name="Olivier Genoud" userId="e3287607-b312-4221-8c8d-a6943b641987" providerId="ADAL" clId="{5E86C460-6DB9-4D81-B715-749BE30C8923}" dt="2023-03-30T16:24:05.084" v="119"/>
        <pc:sldMkLst>
          <pc:docMk/>
          <pc:sldMk cId="1867481550" sldId="866"/>
        </pc:sldMkLst>
      </pc:sldChg>
      <pc:sldChg chg="addSp modSp mod">
        <pc:chgData name="Olivier Genoud" userId="e3287607-b312-4221-8c8d-a6943b641987" providerId="ADAL" clId="{5E86C460-6DB9-4D81-B715-749BE30C8923}" dt="2023-03-30T16:22:05.568" v="104" actId="1076"/>
        <pc:sldMkLst>
          <pc:docMk/>
          <pc:sldMk cId="3718173731" sldId="867"/>
        </pc:sldMkLst>
        <pc:spChg chg="add mod">
          <ac:chgData name="Olivier Genoud" userId="e3287607-b312-4221-8c8d-a6943b641987" providerId="ADAL" clId="{5E86C460-6DB9-4D81-B715-749BE30C8923}" dt="2023-03-30T16:22:05.568" v="104" actId="1076"/>
          <ac:spMkLst>
            <pc:docMk/>
            <pc:sldMk cId="3718173731" sldId="867"/>
            <ac:spMk id="2" creationId="{8B582B0C-68C7-D53D-E8D2-5393EB09E62C}"/>
          </ac:spMkLst>
        </pc:spChg>
      </pc:sldChg>
      <pc:sldChg chg="addSp modSp mod">
        <pc:chgData name="Olivier Genoud" userId="e3287607-b312-4221-8c8d-a6943b641987" providerId="ADAL" clId="{5E86C460-6DB9-4D81-B715-749BE30C8923}" dt="2023-03-30T16:23:15.499" v="118" actId="207"/>
        <pc:sldMkLst>
          <pc:docMk/>
          <pc:sldMk cId="3269946048" sldId="885"/>
        </pc:sldMkLst>
        <pc:spChg chg="add mod">
          <ac:chgData name="Olivier Genoud" userId="e3287607-b312-4221-8c8d-a6943b641987" providerId="ADAL" clId="{5E86C460-6DB9-4D81-B715-749BE30C8923}" dt="2023-03-30T16:22:30.450" v="116"/>
          <ac:spMkLst>
            <pc:docMk/>
            <pc:sldMk cId="3269946048" sldId="885"/>
            <ac:spMk id="2" creationId="{28B01F0B-657F-627F-1241-03A3F2345A08}"/>
          </ac:spMkLst>
        </pc:spChg>
        <pc:spChg chg="mod">
          <ac:chgData name="Olivier Genoud" userId="e3287607-b312-4221-8c8d-a6943b641987" providerId="ADAL" clId="{5E86C460-6DB9-4D81-B715-749BE30C8923}" dt="2023-03-30T16:23:15.499" v="118" actId="207"/>
          <ac:spMkLst>
            <pc:docMk/>
            <pc:sldMk cId="3269946048" sldId="885"/>
            <ac:spMk id="32771" creationId="{9FCE62D6-5764-49BE-B43B-28DD76F27181}"/>
          </ac:spMkLst>
        </pc:spChg>
      </pc:sldChg>
      <pc:sldChg chg="addSp delSp modSp mod">
        <pc:chgData name="Olivier Genoud" userId="e3287607-b312-4221-8c8d-a6943b641987" providerId="ADAL" clId="{5E86C460-6DB9-4D81-B715-749BE30C8923}" dt="2023-03-31T14:00:25.792" v="248" actId="478"/>
        <pc:sldMkLst>
          <pc:docMk/>
          <pc:sldMk cId="2062095879" sldId="886"/>
        </pc:sldMkLst>
        <pc:spChg chg="add del mod">
          <ac:chgData name="Olivier Genoud" userId="e3287607-b312-4221-8c8d-a6943b641987" providerId="ADAL" clId="{5E86C460-6DB9-4D81-B715-749BE30C8923}" dt="2023-03-31T14:00:25.792" v="248" actId="478"/>
          <ac:spMkLst>
            <pc:docMk/>
            <pc:sldMk cId="2062095879" sldId="886"/>
            <ac:spMk id="2" creationId="{3159E59B-3ABB-4947-38E9-78ECA208248A}"/>
          </ac:spMkLst>
        </pc:spChg>
        <pc:spChg chg="mod">
          <ac:chgData name="Olivier Genoud" userId="e3287607-b312-4221-8c8d-a6943b641987" providerId="ADAL" clId="{5E86C460-6DB9-4D81-B715-749BE30C8923}" dt="2023-03-31T13:59:45.840" v="246" actId="20577"/>
          <ac:spMkLst>
            <pc:docMk/>
            <pc:sldMk cId="2062095879" sldId="886"/>
            <ac:spMk id="5" creationId="{4CCF5F94-F85A-4B75-B5EE-FEE92D005330}"/>
          </ac:spMkLst>
        </pc:spChg>
        <pc:spChg chg="mod">
          <ac:chgData name="Olivier Genoud" userId="e3287607-b312-4221-8c8d-a6943b641987" providerId="ADAL" clId="{5E86C460-6DB9-4D81-B715-749BE30C8923}" dt="2023-03-31T13:48:04.098" v="146" actId="6549"/>
          <ac:spMkLst>
            <pc:docMk/>
            <pc:sldMk cId="2062095879" sldId="886"/>
            <ac:spMk id="8194" creationId="{C38A0EBF-CF88-49B3-A6A5-EA774A544996}"/>
          </ac:spMkLst>
        </pc:spChg>
        <pc:spChg chg="mod">
          <ac:chgData name="Olivier Genoud" userId="e3287607-b312-4221-8c8d-a6943b641987" providerId="ADAL" clId="{5E86C460-6DB9-4D81-B715-749BE30C8923}" dt="2023-03-31T13:57:47.297" v="230" actId="6549"/>
          <ac:spMkLst>
            <pc:docMk/>
            <pc:sldMk cId="2062095879" sldId="886"/>
            <ac:spMk id="8195" creationId="{4AA9321B-D67F-4928-ABEC-C22F5EFB5B30}"/>
          </ac:spMkLst>
        </pc:spChg>
        <pc:spChg chg="mod">
          <ac:chgData name="Olivier Genoud" userId="e3287607-b312-4221-8c8d-a6943b641987" providerId="ADAL" clId="{5E86C460-6DB9-4D81-B715-749BE30C8923}" dt="2023-03-31T13:59:49.946" v="247" actId="20577"/>
          <ac:spMkLst>
            <pc:docMk/>
            <pc:sldMk cId="2062095879" sldId="886"/>
            <ac:spMk id="8196" creationId="{09DE4C67-0C44-4013-AD9C-EF9AA7E8CAB1}"/>
          </ac:spMkLst>
        </pc:spChg>
      </pc:sldChg>
      <pc:sldChg chg="addSp modSp">
        <pc:chgData name="Olivier Genoud" userId="e3287607-b312-4221-8c8d-a6943b641987" providerId="ADAL" clId="{5E86C460-6DB9-4D81-B715-749BE30C8923}" dt="2023-03-30T16:22:10.657" v="107"/>
        <pc:sldMkLst>
          <pc:docMk/>
          <pc:sldMk cId="781762355" sldId="887"/>
        </pc:sldMkLst>
        <pc:spChg chg="add mod">
          <ac:chgData name="Olivier Genoud" userId="e3287607-b312-4221-8c8d-a6943b641987" providerId="ADAL" clId="{5E86C460-6DB9-4D81-B715-749BE30C8923}" dt="2023-03-30T16:22:10.657" v="107"/>
          <ac:spMkLst>
            <pc:docMk/>
            <pc:sldMk cId="781762355" sldId="887"/>
            <ac:spMk id="2" creationId="{583940BD-1C58-F082-2A04-EB04719048BD}"/>
          </ac:spMkLst>
        </pc:spChg>
      </pc:sldChg>
      <pc:sldChg chg="addSp modSp">
        <pc:chgData name="Olivier Genoud" userId="e3287607-b312-4221-8c8d-a6943b641987" providerId="ADAL" clId="{5E86C460-6DB9-4D81-B715-749BE30C8923}" dt="2023-03-30T16:22:08.019" v="105"/>
        <pc:sldMkLst>
          <pc:docMk/>
          <pc:sldMk cId="2342150959" sldId="889"/>
        </pc:sldMkLst>
        <pc:spChg chg="add mod">
          <ac:chgData name="Olivier Genoud" userId="e3287607-b312-4221-8c8d-a6943b641987" providerId="ADAL" clId="{5E86C460-6DB9-4D81-B715-749BE30C8923}" dt="2023-03-30T16:22:08.019" v="105"/>
          <ac:spMkLst>
            <pc:docMk/>
            <pc:sldMk cId="2342150959" sldId="889"/>
            <ac:spMk id="2" creationId="{4A0D5CAB-57B6-D1BC-CB76-FDAA2721D254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35.093" v="125" actId="47"/>
        <pc:sldMkLst>
          <pc:docMk/>
          <pc:sldMk cId="0" sldId="893"/>
        </pc:sldMkLst>
        <pc:spChg chg="add mod">
          <ac:chgData name="Olivier Genoud" userId="e3287607-b312-4221-8c8d-a6943b641987" providerId="ADAL" clId="{5E86C460-6DB9-4D81-B715-749BE30C8923}" dt="2023-03-30T16:22:19.807" v="112"/>
          <ac:spMkLst>
            <pc:docMk/>
            <pc:sldMk cId="0" sldId="893"/>
            <ac:spMk id="2" creationId="{94A59C4F-1DC1-DE8D-9D10-A0A3DE77EE4C}"/>
          </ac:spMkLst>
        </pc:spChg>
      </pc:sldChg>
      <pc:sldChg chg="addSp modSp del ord">
        <pc:chgData name="Olivier Genoud" userId="e3287607-b312-4221-8c8d-a6943b641987" providerId="ADAL" clId="{5E86C460-6DB9-4D81-B715-749BE30C8923}" dt="2023-03-30T16:26:41.002" v="126" actId="47"/>
        <pc:sldMkLst>
          <pc:docMk/>
          <pc:sldMk cId="0" sldId="894"/>
        </pc:sldMkLst>
        <pc:spChg chg="add mod">
          <ac:chgData name="Olivier Genoud" userId="e3287607-b312-4221-8c8d-a6943b641987" providerId="ADAL" clId="{5E86C460-6DB9-4D81-B715-749BE30C8923}" dt="2023-03-30T16:22:24.066" v="113"/>
          <ac:spMkLst>
            <pc:docMk/>
            <pc:sldMk cId="0" sldId="894"/>
            <ac:spMk id="2" creationId="{2C4E5EEA-884C-013F-E04D-AA69D9A14421}"/>
          </ac:spMkLst>
        </pc:spChg>
      </pc:sldChg>
      <pc:sldChg chg="addSp modSp del">
        <pc:chgData name="Olivier Genoud" userId="e3287607-b312-4221-8c8d-a6943b641987" providerId="ADAL" clId="{5E86C460-6DB9-4D81-B715-749BE30C8923}" dt="2023-03-30T16:26:44.375" v="127" actId="47"/>
        <pc:sldMkLst>
          <pc:docMk/>
          <pc:sldMk cId="0" sldId="895"/>
        </pc:sldMkLst>
        <pc:spChg chg="add mod">
          <ac:chgData name="Olivier Genoud" userId="e3287607-b312-4221-8c8d-a6943b641987" providerId="ADAL" clId="{5E86C460-6DB9-4D81-B715-749BE30C8923}" dt="2023-03-30T16:22:26.034" v="114"/>
          <ac:spMkLst>
            <pc:docMk/>
            <pc:sldMk cId="0" sldId="895"/>
            <ac:spMk id="2" creationId="{88C92E12-499B-7CEB-44E5-8F36E52D6E52}"/>
          </ac:spMkLst>
        </pc:spChg>
      </pc:sldChg>
      <pc:sldChg chg="addSp modSp add mod">
        <pc:chgData name="Olivier Genoud" userId="e3287607-b312-4221-8c8d-a6943b641987" providerId="ADAL" clId="{5E86C460-6DB9-4D81-B715-749BE30C8923}" dt="2023-03-31T14:03:01.650" v="269" actId="207"/>
        <pc:sldMkLst>
          <pc:docMk/>
          <pc:sldMk cId="0" sldId="896"/>
        </pc:sldMkLst>
        <pc:spChg chg="add mod">
          <ac:chgData name="Olivier Genoud" userId="e3287607-b312-4221-8c8d-a6943b641987" providerId="ADAL" clId="{5E86C460-6DB9-4D81-B715-749BE30C8923}" dt="2023-03-30T16:26:53.723" v="128"/>
          <ac:spMkLst>
            <pc:docMk/>
            <pc:sldMk cId="0" sldId="896"/>
            <ac:spMk id="2" creationId="{52BF6D75-CC6C-6790-F84D-371FABF746D4}"/>
          </ac:spMkLst>
        </pc:spChg>
        <pc:graphicFrameChg chg="modGraphic">
          <ac:chgData name="Olivier Genoud" userId="e3287607-b312-4221-8c8d-a6943b641987" providerId="ADAL" clId="{5E86C460-6DB9-4D81-B715-749BE30C8923}" dt="2023-03-31T14:03:01.650" v="269" actId="207"/>
          <ac:graphicFrameMkLst>
            <pc:docMk/>
            <pc:sldMk cId="0" sldId="896"/>
            <ac:graphicFrameMk id="8" creationId="{31C1D8F2-EFA5-4529-9079-E743F0086B69}"/>
          </ac:graphicFrameMkLst>
        </pc:graphicFrameChg>
      </pc:sldChg>
      <pc:sldChg chg="addSp modSp add mod">
        <pc:chgData name="Olivier Genoud" userId="e3287607-b312-4221-8c8d-a6943b641987" providerId="ADAL" clId="{5E86C460-6DB9-4D81-B715-749BE30C8923}" dt="2023-03-31T14:01:49.503" v="255" actId="207"/>
        <pc:sldMkLst>
          <pc:docMk/>
          <pc:sldMk cId="0" sldId="897"/>
        </pc:sldMkLst>
        <pc:spChg chg="add mod">
          <ac:chgData name="Olivier Genoud" userId="e3287607-b312-4221-8c8d-a6943b641987" providerId="ADAL" clId="{5E86C460-6DB9-4D81-B715-749BE30C8923}" dt="2023-03-30T16:26:55.320" v="129"/>
          <ac:spMkLst>
            <pc:docMk/>
            <pc:sldMk cId="0" sldId="897"/>
            <ac:spMk id="2" creationId="{0E87BDA9-4A35-CCDD-230A-41FB163F5354}"/>
          </ac:spMkLst>
        </pc:spChg>
        <pc:graphicFrameChg chg="modGraphic">
          <ac:chgData name="Olivier Genoud" userId="e3287607-b312-4221-8c8d-a6943b641987" providerId="ADAL" clId="{5E86C460-6DB9-4D81-B715-749BE30C8923}" dt="2023-03-31T14:01:49.503" v="255" actId="207"/>
          <ac:graphicFrameMkLst>
            <pc:docMk/>
            <pc:sldMk cId="0" sldId="897"/>
            <ac:graphicFrameMk id="8" creationId="{3523190A-F6B1-4E85-879B-A46D21D293E2}"/>
          </ac:graphicFrameMkLst>
        </pc:graphicFrameChg>
      </pc:sldChg>
      <pc:sldChg chg="addSp modSp add">
        <pc:chgData name="Olivier Genoud" userId="e3287607-b312-4221-8c8d-a6943b641987" providerId="ADAL" clId="{5E86C460-6DB9-4D81-B715-749BE30C8923}" dt="2023-03-30T16:26:56.889" v="130"/>
        <pc:sldMkLst>
          <pc:docMk/>
          <pc:sldMk cId="0" sldId="898"/>
        </pc:sldMkLst>
        <pc:spChg chg="add mod">
          <ac:chgData name="Olivier Genoud" userId="e3287607-b312-4221-8c8d-a6943b641987" providerId="ADAL" clId="{5E86C460-6DB9-4D81-B715-749BE30C8923}" dt="2023-03-30T16:26:56.889" v="130"/>
          <ac:spMkLst>
            <pc:docMk/>
            <pc:sldMk cId="0" sldId="898"/>
            <ac:spMk id="2" creationId="{D1F25428-DE60-B9F7-61F7-8155CFEE994C}"/>
          </ac:spMkLst>
        </pc:spChg>
      </pc:sldChg>
      <pc:sldChg chg="add del">
        <pc:chgData name="Olivier Genoud" userId="e3287607-b312-4221-8c8d-a6943b641987" providerId="ADAL" clId="{5E86C460-6DB9-4D81-B715-749BE30C8923}" dt="2023-03-31T14:01:04.567" v="249" actId="47"/>
        <pc:sldMkLst>
          <pc:docMk/>
          <pc:sldMk cId="168606457" sldId="899"/>
        </pc:sldMkLst>
      </pc:sldChg>
      <pc:sldMasterChg chg="modSp mod modSldLayout">
        <pc:chgData name="Olivier Genoud" userId="e3287607-b312-4221-8c8d-a6943b641987" providerId="ADAL" clId="{5E86C460-6DB9-4D81-B715-749BE30C8923}" dt="2023-03-30T16:20:56.906" v="84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E86C460-6DB9-4D81-B715-749BE30C8923}" dt="2023-03-30T16:20:56.906" v="84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E86C460-6DB9-4D81-B715-749BE30C8923}" dt="2023-03-30T16:20:47.260" v="76" actId="6549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E86C460-6DB9-4D81-B715-749BE30C8923}" dt="2023-03-30T16:20:47.260" v="76" actId="6549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CA313619-6587-4C0C-A905-8ABAC4339167}"/>
    <pc:docChg chg="custSel modSld">
      <pc:chgData name="Olivier Genoud" userId="e3287607-b312-4221-8c8d-a6943b641987" providerId="ADAL" clId="{CA313619-6587-4C0C-A905-8ABAC4339167}" dt="2022-08-09T08:32:18.588" v="115" actId="20577"/>
      <pc:docMkLst>
        <pc:docMk/>
      </pc:docMkLst>
      <pc:sldChg chg="modSp mod">
        <pc:chgData name="Olivier Genoud" userId="e3287607-b312-4221-8c8d-a6943b641987" providerId="ADAL" clId="{CA313619-6587-4C0C-A905-8ABAC4339167}" dt="2022-08-09T08:32:18.588" v="115" actId="20577"/>
        <pc:sldMkLst>
          <pc:docMk/>
          <pc:sldMk cId="0" sldId="323"/>
        </pc:sldMkLst>
        <pc:graphicFrameChg chg="mod modGraphic">
          <ac:chgData name="Olivier Genoud" userId="e3287607-b312-4221-8c8d-a6943b641987" providerId="ADAL" clId="{CA313619-6587-4C0C-A905-8ABAC4339167}" dt="2022-08-09T08:32:18.588" v="115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B6100A0A-A33F-4524-B8A3-35A486FE7C66}"/>
    <pc:docChg chg="undo custSel modSld">
      <pc:chgData name="Olivier Genoud" userId="e3287607-b312-4221-8c8d-a6943b641987" providerId="ADAL" clId="{B6100A0A-A33F-4524-B8A3-35A486FE7C66}" dt="2023-08-20T15:49:52.727" v="12" actId="20577"/>
      <pc:docMkLst>
        <pc:docMk/>
      </pc:docMkLst>
      <pc:sldChg chg="modSp mod">
        <pc:chgData name="Olivier Genoud" userId="e3287607-b312-4221-8c8d-a6943b641987" providerId="ADAL" clId="{B6100A0A-A33F-4524-B8A3-35A486FE7C66}" dt="2023-08-20T15:47:05.601" v="9" actId="20577"/>
        <pc:sldMkLst>
          <pc:docMk/>
          <pc:sldMk cId="0" sldId="321"/>
        </pc:sldMkLst>
        <pc:spChg chg="mod">
          <ac:chgData name="Olivier Genoud" userId="e3287607-b312-4221-8c8d-a6943b641987" providerId="ADAL" clId="{B6100A0A-A33F-4524-B8A3-35A486FE7C66}" dt="2023-08-20T15:47:05.601" v="9" actId="20577"/>
          <ac:spMkLst>
            <pc:docMk/>
            <pc:sldMk cId="0" sldId="321"/>
            <ac:spMk id="24579" creationId="{11EE9470-50B4-49F7-B12A-E7302C4977DB}"/>
          </ac:spMkLst>
        </pc:spChg>
      </pc:sldChg>
      <pc:sldChg chg="delSp modSp mod">
        <pc:chgData name="Olivier Genoud" userId="e3287607-b312-4221-8c8d-a6943b641987" providerId="ADAL" clId="{B6100A0A-A33F-4524-B8A3-35A486FE7C66}" dt="2023-08-20T15:47:13.776" v="10" actId="13926"/>
        <pc:sldMkLst>
          <pc:docMk/>
          <pc:sldMk cId="0" sldId="322"/>
        </pc:sldMkLst>
        <pc:spChg chg="del">
          <ac:chgData name="Olivier Genoud" userId="e3287607-b312-4221-8c8d-a6943b641987" providerId="ADAL" clId="{B6100A0A-A33F-4524-B8A3-35A486FE7C66}" dt="2023-08-20T15:00:58.882" v="4" actId="478"/>
          <ac:spMkLst>
            <pc:docMk/>
            <pc:sldMk cId="0" sldId="322"/>
            <ac:spMk id="2" creationId="{899053C8-CE5B-D92B-1CD6-D6BDD228953F}"/>
          </ac:spMkLst>
        </pc:spChg>
        <pc:graphicFrameChg chg="modGraphic">
          <ac:chgData name="Olivier Genoud" userId="e3287607-b312-4221-8c8d-a6943b641987" providerId="ADAL" clId="{B6100A0A-A33F-4524-B8A3-35A486FE7C66}" dt="2023-08-20T15:47:13.776" v="1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49:52.727" v="12" actId="20577"/>
        <pc:sldMkLst>
          <pc:docMk/>
          <pc:sldMk cId="0" sldId="323"/>
        </pc:sldMkLst>
        <pc:spChg chg="del">
          <ac:chgData name="Olivier Genoud" userId="e3287607-b312-4221-8c8d-a6943b641987" providerId="ADAL" clId="{B6100A0A-A33F-4524-B8A3-35A486FE7C66}" dt="2023-08-20T15:01:00.900" v="5" actId="478"/>
          <ac:spMkLst>
            <pc:docMk/>
            <pc:sldMk cId="0" sldId="323"/>
            <ac:spMk id="2" creationId="{DFE0611B-B306-54CF-B41B-23A34EDA6D3D}"/>
          </ac:spMkLst>
        </pc:spChg>
        <pc:graphicFrameChg chg="modGraphic">
          <ac:chgData name="Olivier Genoud" userId="e3287607-b312-4221-8c8d-a6943b641987" providerId="ADAL" clId="{B6100A0A-A33F-4524-B8A3-35A486FE7C66}" dt="2023-08-20T15:49:52.727" v="12" actId="20577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B6100A0A-A33F-4524-B8A3-35A486FE7C66}" dt="2023-08-20T15:00:42.899" v="3" actId="478"/>
        <pc:sldMkLst>
          <pc:docMk/>
          <pc:sldMk cId="0" sldId="324"/>
        </pc:sldMkLst>
        <pc:spChg chg="del">
          <ac:chgData name="Olivier Genoud" userId="e3287607-b312-4221-8c8d-a6943b641987" providerId="ADAL" clId="{B6100A0A-A33F-4524-B8A3-35A486FE7C66}" dt="2023-08-20T15:00:42.899" v="3" actId="478"/>
          <ac:spMkLst>
            <pc:docMk/>
            <pc:sldMk cId="0" sldId="324"/>
            <ac:spMk id="2" creationId="{1E683ECD-8368-2B10-E218-87D864975626}"/>
          </ac:spMkLst>
        </pc:spChg>
        <pc:spChg chg="mod">
          <ac:chgData name="Olivier Genoud" userId="e3287607-b312-4221-8c8d-a6943b641987" providerId="ADAL" clId="{B6100A0A-A33F-4524-B8A3-35A486FE7C66}" dt="2023-08-20T15:00:33.641" v="2" actId="255"/>
          <ac:spMkLst>
            <pc:docMk/>
            <pc:sldMk cId="0" sldId="324"/>
            <ac:spMk id="30723" creationId="{14D8DDB8-47B2-498A-955D-6594BFFF6A1F}"/>
          </ac:spMkLst>
        </pc:spChg>
      </pc:sldChg>
      <pc:sldChg chg="modSp mod">
        <pc:chgData name="Olivier Genoud" userId="e3287607-b312-4221-8c8d-a6943b641987" providerId="ADAL" clId="{B6100A0A-A33F-4524-B8A3-35A486FE7C66}" dt="2023-08-20T15:46:50.664" v="7" actId="13926"/>
        <pc:sldMkLst>
          <pc:docMk/>
          <pc:sldMk cId="0" sldId="900"/>
        </pc:sldMkLst>
        <pc:graphicFrameChg chg="modGraphic">
          <ac:chgData name="Olivier Genoud" userId="e3287607-b312-4221-8c8d-a6943b641987" providerId="ADAL" clId="{B6100A0A-A33F-4524-B8A3-35A486FE7C66}" dt="2023-08-20T15:46:50.664" v="7" actId="13926"/>
          <ac:graphicFrameMkLst>
            <pc:docMk/>
            <pc:sldMk cId="0" sldId="900"/>
            <ac:graphicFrameMk id="8" creationId="{3523190A-F6B1-4E85-879B-A46D21D293E2}"/>
          </ac:graphicFrameMkLst>
        </pc:graphicFrameChg>
      </pc:sldChg>
    </pc:docChg>
  </pc:docChgLst>
  <pc:docChgLst>
    <pc:chgData name="Olivier Genoud" userId="e3287607-b312-4221-8c8d-a6943b641987" providerId="ADAL" clId="{6A95874E-61A1-4394-A313-4F0414D41B4A}"/>
    <pc:docChg chg="custSel modSld">
      <pc:chgData name="Olivier Genoud" userId="e3287607-b312-4221-8c8d-a6943b641987" providerId="ADAL" clId="{6A95874E-61A1-4394-A313-4F0414D41B4A}" dt="2023-08-21T06:33:47.811" v="20" actId="13926"/>
      <pc:docMkLst>
        <pc:docMk/>
      </pc:docMkLst>
      <pc:sldChg chg="modSp mod">
        <pc:chgData name="Olivier Genoud" userId="e3287607-b312-4221-8c8d-a6943b641987" providerId="ADAL" clId="{6A95874E-61A1-4394-A313-4F0414D41B4A}" dt="2023-08-21T06:33:47.811" v="20" actId="13926"/>
        <pc:sldMkLst>
          <pc:docMk/>
          <pc:sldMk cId="0" sldId="322"/>
        </pc:sldMkLst>
        <pc:graphicFrameChg chg="modGraphic">
          <ac:chgData name="Olivier Genoud" userId="e3287607-b312-4221-8c8d-a6943b641987" providerId="ADAL" clId="{6A95874E-61A1-4394-A313-4F0414D41B4A}" dt="2023-08-21T06:33:47.811" v="20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33:41.643" v="19" actId="13926"/>
        <pc:sldMkLst>
          <pc:docMk/>
          <pc:sldMk cId="0" sldId="323"/>
        </pc:sldMkLst>
        <pc:graphicFrameChg chg="modGraphic">
          <ac:chgData name="Olivier Genoud" userId="e3287607-b312-4221-8c8d-a6943b641987" providerId="ADAL" clId="{6A95874E-61A1-4394-A313-4F0414D41B4A}" dt="2023-08-21T06:33:41.643" v="19" actId="13926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modSp mod">
        <pc:chgData name="Olivier Genoud" userId="e3287607-b312-4221-8c8d-a6943b641987" providerId="ADAL" clId="{6A95874E-61A1-4394-A313-4F0414D41B4A}" dt="2023-08-21T06:26:26.714" v="1" actId="20577"/>
        <pc:sldMkLst>
          <pc:docMk/>
          <pc:sldMk cId="0" sldId="341"/>
        </pc:sldMkLst>
        <pc:spChg chg="mod">
          <ac:chgData name="Olivier Genoud" userId="e3287607-b312-4221-8c8d-a6943b641987" providerId="ADAL" clId="{6A95874E-61A1-4394-A313-4F0414D41B4A}" dt="2023-08-21T06:26:26.714" v="1" actId="20577"/>
          <ac:spMkLst>
            <pc:docMk/>
            <pc:sldMk cId="0" sldId="341"/>
            <ac:spMk id="5122" creationId="{BB023146-264F-4A3E-B3FE-6023E397D993}"/>
          </ac:spMkLst>
        </pc:spChg>
      </pc:sldChg>
    </pc:docChg>
  </pc:docChgLst>
  <pc:docChgLst>
    <pc:chgData name="Olivier Genoud" userId="e3287607-b312-4221-8c8d-a6943b641987" providerId="ADAL" clId="{0983A3D5-A177-46B2-ABD9-E32B60BB9966}"/>
    <pc:docChg chg="undo custSel delSld modSld">
      <pc:chgData name="Olivier Genoud" userId="e3287607-b312-4221-8c8d-a6943b641987" providerId="ADAL" clId="{0983A3D5-A177-46B2-ABD9-E32B60BB9966}" dt="2022-08-12T15:27:22.481" v="128" actId="5793"/>
      <pc:docMkLst>
        <pc:docMk/>
      </pc:docMkLst>
      <pc:sldChg chg="modSp">
        <pc:chgData name="Olivier Genoud" userId="e3287607-b312-4221-8c8d-a6943b641987" providerId="ADAL" clId="{0983A3D5-A177-46B2-ABD9-E32B60BB9966}" dt="2022-08-12T15:25:59.757" v="122" actId="404"/>
        <pc:sldMkLst>
          <pc:docMk/>
          <pc:sldMk cId="0" sldId="304"/>
        </pc:sldMkLst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0983A3D5-A177-46B2-ABD9-E32B60BB9966}" dt="2022-08-12T15:25:59.757" v="122" actId="404"/>
          <ac:spMkLst>
            <pc:docMk/>
            <pc:sldMk cId="0" sldId="304"/>
            <ac:spMk id="8196" creationId="{09DE4C67-0C44-4013-AD9C-EF9AA7E8CAB1}"/>
          </ac:spMkLst>
        </pc:spChg>
      </pc:sldChg>
      <pc:sldChg chg="delSp modSp mod">
        <pc:chgData name="Olivier Genoud" userId="e3287607-b312-4221-8c8d-a6943b641987" providerId="ADAL" clId="{0983A3D5-A177-46B2-ABD9-E32B60BB9966}" dt="2022-08-12T15:23:28.632" v="105" actId="478"/>
        <pc:sldMkLst>
          <pc:docMk/>
          <pc:sldMk cId="0" sldId="322"/>
        </pc:sldMkLst>
        <pc:spChg chg="del">
          <ac:chgData name="Olivier Genoud" userId="e3287607-b312-4221-8c8d-a6943b641987" providerId="ADAL" clId="{0983A3D5-A177-46B2-ABD9-E32B60BB9966}" dt="2022-08-12T15:23:28.632" v="105" actId="478"/>
          <ac:spMkLst>
            <pc:docMk/>
            <pc:sldMk cId="0" sldId="322"/>
            <ac:spMk id="6" creationId="{BE1C1141-8608-4AA2-9553-0BD50EFC042A}"/>
          </ac:spMkLst>
        </pc:spChg>
        <pc:graphicFrameChg chg="modGraphic">
          <ac:chgData name="Olivier Genoud" userId="e3287607-b312-4221-8c8d-a6943b641987" providerId="ADAL" clId="{0983A3D5-A177-46B2-ABD9-E32B60BB9966}" dt="2022-08-12T15:21:21.571" v="87" actId="13926"/>
          <ac:graphicFrameMkLst>
            <pc:docMk/>
            <pc:sldMk cId="0" sldId="322"/>
            <ac:graphicFrameMk id="8" creationId="{31C1D8F2-EFA5-4529-9079-E743F0086B69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3:32.149" v="106" actId="478"/>
        <pc:sldMkLst>
          <pc:docMk/>
          <pc:sldMk cId="0" sldId="323"/>
        </pc:sldMkLst>
        <pc:spChg chg="del">
          <ac:chgData name="Olivier Genoud" userId="e3287607-b312-4221-8c8d-a6943b641987" providerId="ADAL" clId="{0983A3D5-A177-46B2-ABD9-E32B60BB9966}" dt="2022-08-12T15:23:32.149" v="106" actId="478"/>
          <ac:spMkLst>
            <pc:docMk/>
            <pc:sldMk cId="0" sldId="323"/>
            <ac:spMk id="6" creationId="{CCB1D15B-9F9A-4DD3-B9D7-0A288C4A3F2F}"/>
          </ac:spMkLst>
        </pc:spChg>
        <pc:graphicFrameChg chg="mod modGraphic">
          <ac:chgData name="Olivier Genoud" userId="e3287607-b312-4221-8c8d-a6943b641987" providerId="ADAL" clId="{0983A3D5-A177-46B2-ABD9-E32B60BB9966}" dt="2022-08-12T15:22:57.297" v="104" actId="6549"/>
          <ac:graphicFrameMkLst>
            <pc:docMk/>
            <pc:sldMk cId="0" sldId="323"/>
            <ac:graphicFrameMk id="8" creationId="{3523190A-F6B1-4E85-879B-A46D21D293E2}"/>
          </ac:graphicFrameMkLst>
        </pc:graphicFrameChg>
      </pc:sldChg>
      <pc:sldChg chg="delSp modSp mod">
        <pc:chgData name="Olivier Genoud" userId="e3287607-b312-4221-8c8d-a6943b641987" providerId="ADAL" clId="{0983A3D5-A177-46B2-ABD9-E32B60BB9966}" dt="2022-08-12T15:24:32.690" v="115" actId="207"/>
        <pc:sldMkLst>
          <pc:docMk/>
          <pc:sldMk cId="0" sldId="324"/>
        </pc:sldMkLst>
        <pc:spChg chg="del">
          <ac:chgData name="Olivier Genoud" userId="e3287607-b312-4221-8c8d-a6943b641987" providerId="ADAL" clId="{0983A3D5-A177-46B2-ABD9-E32B60BB9966}" dt="2022-08-12T15:23:36.789" v="107" actId="478"/>
          <ac:spMkLst>
            <pc:docMk/>
            <pc:sldMk cId="0" sldId="324"/>
            <ac:spMk id="8" creationId="{6A9B2D16-0EBE-4089-AA6C-143FBBA06CC7}"/>
          </ac:spMkLst>
        </pc:spChg>
        <pc:spChg chg="mod">
          <ac:chgData name="Olivier Genoud" userId="e3287607-b312-4221-8c8d-a6943b641987" providerId="ADAL" clId="{0983A3D5-A177-46B2-ABD9-E32B60BB9966}" dt="2022-08-12T15:23:41.943" v="108" actId="20577"/>
          <ac:spMkLst>
            <pc:docMk/>
            <pc:sldMk cId="0" sldId="324"/>
            <ac:spMk id="30723" creationId="{14D8DDB8-47B2-498A-955D-6594BFFF6A1F}"/>
          </ac:spMkLst>
        </pc:spChg>
        <pc:graphicFrameChg chg="modGraphic">
          <ac:chgData name="Olivier Genoud" userId="e3287607-b312-4221-8c8d-a6943b641987" providerId="ADAL" clId="{0983A3D5-A177-46B2-ABD9-E32B60BB9966}" dt="2022-08-12T15:24:32.690" v="115" actId="207"/>
          <ac:graphicFrameMkLst>
            <pc:docMk/>
            <pc:sldMk cId="0" sldId="324"/>
            <ac:graphicFrameMk id="6" creationId="{39EF35DE-51FD-49FE-8CC9-80BA75B1483B}"/>
          </ac:graphicFrameMkLst>
        </pc:graphicFrameChg>
      </pc:sldChg>
      <pc:sldChg chg="del">
        <pc:chgData name="Olivier Genoud" userId="e3287607-b312-4221-8c8d-a6943b641987" providerId="ADAL" clId="{0983A3D5-A177-46B2-ABD9-E32B60BB9966}" dt="2022-08-12T15:24:21.419" v="109" actId="47"/>
        <pc:sldMkLst>
          <pc:docMk/>
          <pc:sldMk cId="0" sldId="325"/>
        </pc:sldMkLst>
      </pc:sldChg>
      <pc:sldChg chg="modSp mod">
        <pc:chgData name="Olivier Genoud" userId="e3287607-b312-4221-8c8d-a6943b641987" providerId="ADAL" clId="{0983A3D5-A177-46B2-ABD9-E32B60BB9966}" dt="2022-08-12T15:27:22.481" v="128" actId="5793"/>
        <pc:sldMkLst>
          <pc:docMk/>
          <pc:sldMk cId="0" sldId="811"/>
        </pc:sldMkLst>
        <pc:graphicFrameChg chg="modGraphic">
          <ac:chgData name="Olivier Genoud" userId="e3287607-b312-4221-8c8d-a6943b641987" providerId="ADAL" clId="{0983A3D5-A177-46B2-ABD9-E32B60BB9966}" dt="2022-08-12T15:27:22.481" v="128" actId="5793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09:13:44.986" v="70" actId="6549"/>
        <pc:sldMkLst>
          <pc:docMk/>
          <pc:sldMk cId="0" sldId="868"/>
        </pc:sldMkLst>
        <pc:graphicFrameChg chg="modGraphic">
          <ac:chgData name="Olivier Genoud" userId="e3287607-b312-4221-8c8d-a6943b641987" providerId="ADAL" clId="{0983A3D5-A177-46B2-ABD9-E32B60BB9966}" dt="2022-08-12T09:13:44.986" v="70" actId="6549"/>
          <ac:graphicFrameMkLst>
            <pc:docMk/>
            <pc:sldMk cId="0" sldId="868"/>
            <ac:graphicFrameMk id="8" creationId="{AA90B619-DFE2-4A9C-B06E-260B518FDC0C}"/>
          </ac:graphicFrameMkLst>
        </pc:graphicFrameChg>
      </pc:sldChg>
      <pc:sldChg chg="modSp mod">
        <pc:chgData name="Olivier Genoud" userId="e3287607-b312-4221-8c8d-a6943b641987" providerId="ADAL" clId="{0983A3D5-A177-46B2-ABD9-E32B60BB9966}" dt="2022-08-12T15:21:37.215" v="88" actId="13926"/>
        <pc:sldMkLst>
          <pc:docMk/>
          <pc:sldMk cId="0" sldId="869"/>
        </pc:sldMkLst>
        <pc:graphicFrameChg chg="modGraphic">
          <ac:chgData name="Olivier Genoud" userId="e3287607-b312-4221-8c8d-a6943b641987" providerId="ADAL" clId="{0983A3D5-A177-46B2-ABD9-E32B60BB9966}" dt="2022-08-12T15:21:37.215" v="88" actId="13926"/>
          <ac:graphicFrameMkLst>
            <pc:docMk/>
            <pc:sldMk cId="0" sldId="869"/>
            <ac:graphicFrameMk id="8" creationId="{76A3D22C-ADA5-49D2-8486-33C02C29F828}"/>
          </ac:graphicFrameMkLst>
        </pc:graphicFrameChg>
      </pc:sldChg>
    </pc:docChg>
  </pc:docChgLst>
  <pc:docChgLst>
    <pc:chgData name="Olivier Genoud" userId="e3287607-b312-4221-8c8d-a6943b641987" providerId="ADAL" clId="{508FD6C5-E3F3-4EB9-B13E-E2526EA69478}"/>
    <pc:docChg chg="undo custSel addSld delSld modSld modMainMaster modNotesMaster modHandout">
      <pc:chgData name="Olivier Genoud" userId="e3287607-b312-4221-8c8d-a6943b641987" providerId="ADAL" clId="{508FD6C5-E3F3-4EB9-B13E-E2526EA69478}" dt="2022-05-04T09:23:18.932" v="3378" actId="1036"/>
      <pc:docMkLst>
        <pc:docMk/>
      </pc:docMkLst>
      <pc:sldChg chg="addSp modSp add mod">
        <pc:chgData name="Olivier Genoud" userId="e3287607-b312-4221-8c8d-a6943b641987" providerId="ADAL" clId="{508FD6C5-E3F3-4EB9-B13E-E2526EA69478}" dt="2022-05-03T16:08:36.845" v="2587" actId="403"/>
        <pc:sldMkLst>
          <pc:docMk/>
          <pc:sldMk cId="0" sldId="304"/>
        </pc:sldMkLst>
        <pc:spChg chg="add mod">
          <ac:chgData name="Olivier Genoud" userId="e3287607-b312-4221-8c8d-a6943b641987" providerId="ADAL" clId="{508FD6C5-E3F3-4EB9-B13E-E2526EA69478}" dt="2022-05-03T16:08:36.845" v="2587" actId="403"/>
          <ac:spMkLst>
            <pc:docMk/>
            <pc:sldMk cId="0" sldId="304"/>
            <ac:spMk id="5" creationId="{4CCF5F94-F85A-4B75-B5EE-FEE92D005330}"/>
          </ac:spMkLst>
        </pc:spChg>
        <pc:spChg chg="mod">
          <ac:chgData name="Olivier Genoud" userId="e3287607-b312-4221-8c8d-a6943b641987" providerId="ADAL" clId="{508FD6C5-E3F3-4EB9-B13E-E2526EA69478}" dt="2022-04-29T17:04:27.501" v="1166" actId="20577"/>
          <ac:spMkLst>
            <pc:docMk/>
            <pc:sldMk cId="0" sldId="304"/>
            <ac:spMk id="8194" creationId="{C38A0EBF-CF88-49B3-A6A5-EA774A544996}"/>
          </ac:spMkLst>
        </pc:spChg>
        <pc:spChg chg="mod">
          <ac:chgData name="Olivier Genoud" userId="e3287607-b312-4221-8c8d-a6943b641987" providerId="ADAL" clId="{508FD6C5-E3F3-4EB9-B13E-E2526EA69478}" dt="2022-05-03T16:08:31.557" v="2585" actId="403"/>
          <ac:spMkLst>
            <pc:docMk/>
            <pc:sldMk cId="0" sldId="304"/>
            <ac:spMk id="8195" creationId="{4AA9321B-D67F-4928-ABEC-C22F5EFB5B30}"/>
          </ac:spMkLst>
        </pc:spChg>
        <pc:spChg chg="mod">
          <ac:chgData name="Olivier Genoud" userId="e3287607-b312-4221-8c8d-a6943b641987" providerId="ADAL" clId="{508FD6C5-E3F3-4EB9-B13E-E2526EA69478}" dt="2022-05-03T16:08:34.404" v="2586" actId="403"/>
          <ac:spMkLst>
            <pc:docMk/>
            <pc:sldMk cId="0" sldId="304"/>
            <ac:spMk id="8196" creationId="{09DE4C67-0C44-4013-AD9C-EF9AA7E8CAB1}"/>
          </ac:spMkLst>
        </pc:spChg>
      </pc:sldChg>
      <pc:sldChg chg="add">
        <pc:chgData name="Olivier Genoud" userId="e3287607-b312-4221-8c8d-a6943b641987" providerId="ADAL" clId="{508FD6C5-E3F3-4EB9-B13E-E2526EA69478}" dt="2022-04-29T16:08:33.366" v="298"/>
        <pc:sldMkLst>
          <pc:docMk/>
          <pc:sldMk cId="0" sldId="340"/>
        </pc:sldMkLst>
      </pc:sldChg>
      <pc:sldChg chg="modSp mod">
        <pc:chgData name="Olivier Genoud" userId="e3287607-b312-4221-8c8d-a6943b641987" providerId="ADAL" clId="{508FD6C5-E3F3-4EB9-B13E-E2526EA69478}" dt="2022-04-29T17:02:02.882" v="1147" actId="20577"/>
        <pc:sldMkLst>
          <pc:docMk/>
          <pc:sldMk cId="0" sldId="341"/>
        </pc:sldMkLst>
        <pc:spChg chg="mod">
          <ac:chgData name="Olivier Genoud" userId="e3287607-b312-4221-8c8d-a6943b641987" providerId="ADAL" clId="{508FD6C5-E3F3-4EB9-B13E-E2526EA69478}" dt="2022-04-29T17:02:02.882" v="1147" actId="20577"/>
          <ac:spMkLst>
            <pc:docMk/>
            <pc:sldMk cId="0" sldId="341"/>
            <ac:spMk id="5122" creationId="{BB023146-264F-4A3E-B3FE-6023E397D993}"/>
          </ac:spMkLst>
        </pc:spChg>
        <pc:spChg chg="mod">
          <ac:chgData name="Olivier Genoud" userId="e3287607-b312-4221-8c8d-a6943b641987" providerId="ADAL" clId="{508FD6C5-E3F3-4EB9-B13E-E2526EA69478}" dt="2022-04-29T15:56:30.633" v="104" actId="255"/>
          <ac:spMkLst>
            <pc:docMk/>
            <pc:sldMk cId="0" sldId="341"/>
            <ac:spMk id="5123" creationId="{CA9F74A1-C51B-4E5E-ACF0-FC129B8DAEA6}"/>
          </ac:spMkLst>
        </pc:spChg>
      </pc:sldChg>
      <pc:sldChg chg="delSp modSp add mod modTransition">
        <pc:chgData name="Olivier Genoud" userId="e3287607-b312-4221-8c8d-a6943b641987" providerId="ADAL" clId="{508FD6C5-E3F3-4EB9-B13E-E2526EA69478}" dt="2022-05-03T16:09:30.946" v="2605" actId="20577"/>
        <pc:sldMkLst>
          <pc:docMk/>
          <pc:sldMk cId="0" sldId="355"/>
        </pc:sldMkLst>
        <pc:spChg chg="del">
          <ac:chgData name="Olivier Genoud" userId="e3287607-b312-4221-8c8d-a6943b641987" providerId="ADAL" clId="{508FD6C5-E3F3-4EB9-B13E-E2526EA69478}" dt="2022-05-03T14:02:37.269" v="2483" actId="478"/>
          <ac:spMkLst>
            <pc:docMk/>
            <pc:sldMk cId="0" sldId="355"/>
            <ac:spMk id="5" creationId="{08FCF331-1177-4832-86A8-B72846687C61}"/>
          </ac:spMkLst>
        </pc:spChg>
        <pc:spChg chg="mod">
          <ac:chgData name="Olivier Genoud" userId="e3287607-b312-4221-8c8d-a6943b641987" providerId="ADAL" clId="{508FD6C5-E3F3-4EB9-B13E-E2526EA69478}" dt="2022-05-03T16:09:30.946" v="2605" actId="20577"/>
          <ac:spMkLst>
            <pc:docMk/>
            <pc:sldMk cId="0" sldId="355"/>
            <ac:spMk id="10242" creationId="{D35366E3-3CE1-4FAA-867F-220E86F6759E}"/>
          </ac:spMkLst>
        </pc:spChg>
        <pc:spChg chg="mod">
          <ac:chgData name="Olivier Genoud" userId="e3287607-b312-4221-8c8d-a6943b641987" providerId="ADAL" clId="{508FD6C5-E3F3-4EB9-B13E-E2526EA69478}" dt="2022-04-29T16:28:15.080" v="686" actId="14100"/>
          <ac:spMkLst>
            <pc:docMk/>
            <pc:sldMk cId="0" sldId="355"/>
            <ac:spMk id="10243" creationId="{5E03F638-7C1E-4B4E-839B-3F102CFBFE46}"/>
          </ac:spMkLst>
        </pc:spChg>
        <pc:graphicFrameChg chg="mod modGraphic">
          <ac:chgData name="Olivier Genoud" userId="e3287607-b312-4221-8c8d-a6943b641987" providerId="ADAL" clId="{508FD6C5-E3F3-4EB9-B13E-E2526EA69478}" dt="2022-05-03T13:38:36.400" v="2352" actId="6549"/>
          <ac:graphicFrameMkLst>
            <pc:docMk/>
            <pc:sldMk cId="0" sldId="355"/>
            <ac:graphicFrameMk id="6" creationId="{35CAF6AE-83C6-45ED-9A06-024BF901EC9C}"/>
          </ac:graphicFrameMkLst>
        </pc:graphicFrameChg>
      </pc:sldChg>
      <pc:sldChg chg="del">
        <pc:chgData name="Olivier Genoud" userId="e3287607-b312-4221-8c8d-a6943b641987" providerId="ADAL" clId="{508FD6C5-E3F3-4EB9-B13E-E2526EA69478}" dt="2022-04-29T15:58:25.152" v="149" actId="47"/>
        <pc:sldMkLst>
          <pc:docMk/>
          <pc:sldMk cId="0" sldId="363"/>
        </pc:sldMkLst>
      </pc:sldChg>
      <pc:sldChg chg="del">
        <pc:chgData name="Olivier Genoud" userId="e3287607-b312-4221-8c8d-a6943b641987" providerId="ADAL" clId="{508FD6C5-E3F3-4EB9-B13E-E2526EA69478}" dt="2022-04-29T15:58:26.123" v="150" actId="47"/>
        <pc:sldMkLst>
          <pc:docMk/>
          <pc:sldMk cId="0" sldId="364"/>
        </pc:sldMkLst>
      </pc:sldChg>
      <pc:sldChg chg="del">
        <pc:chgData name="Olivier Genoud" userId="e3287607-b312-4221-8c8d-a6943b641987" providerId="ADAL" clId="{508FD6C5-E3F3-4EB9-B13E-E2526EA69478}" dt="2022-04-29T15:58:27.026" v="151" actId="47"/>
        <pc:sldMkLst>
          <pc:docMk/>
          <pc:sldMk cId="1982388090" sldId="365"/>
        </pc:sldMkLst>
      </pc:sldChg>
      <pc:sldChg chg="addSp delSp modSp add mod modTransition">
        <pc:chgData name="Olivier Genoud" userId="e3287607-b312-4221-8c8d-a6943b641987" providerId="ADAL" clId="{508FD6C5-E3F3-4EB9-B13E-E2526EA69478}" dt="2022-05-03T16:10:11.109" v="2628" actId="6549"/>
        <pc:sldMkLst>
          <pc:docMk/>
          <pc:sldMk cId="0" sldId="808"/>
        </pc:sldMkLst>
        <pc:spChg chg="add del mod">
          <ac:chgData name="Olivier Genoud" userId="e3287607-b312-4221-8c8d-a6943b641987" providerId="ADAL" clId="{508FD6C5-E3F3-4EB9-B13E-E2526EA69478}" dt="2022-04-29T16:33:50.089" v="797" actId="478"/>
          <ac:spMkLst>
            <pc:docMk/>
            <pc:sldMk cId="0" sldId="808"/>
            <ac:spMk id="2" creationId="{70426C52-E0C9-437D-9F84-132973E441DB}"/>
          </ac:spMkLst>
        </pc:spChg>
        <pc:spChg chg="del">
          <ac:chgData name="Olivier Genoud" userId="e3287607-b312-4221-8c8d-a6943b641987" providerId="ADAL" clId="{508FD6C5-E3F3-4EB9-B13E-E2526EA69478}" dt="2022-05-03T13:58:41.600" v="2473" actId="478"/>
          <ac:spMkLst>
            <pc:docMk/>
            <pc:sldMk cId="0" sldId="808"/>
            <ac:spMk id="5" creationId="{8BCB19F5-B4A4-444F-AD54-B3D1CF2888B6}"/>
          </ac:spMkLst>
        </pc:spChg>
        <pc:spChg chg="add del mod">
          <ac:chgData name="Olivier Genoud" userId="e3287607-b312-4221-8c8d-a6943b641987" providerId="ADAL" clId="{508FD6C5-E3F3-4EB9-B13E-E2526EA69478}" dt="2022-04-29T17:09:00.299" v="1230" actId="478"/>
          <ac:spMkLst>
            <pc:docMk/>
            <pc:sldMk cId="0" sldId="808"/>
            <ac:spMk id="7" creationId="{A8578489-DCEA-4C82-BD85-5C4B68F1667D}"/>
          </ac:spMkLst>
        </pc:spChg>
        <pc:spChg chg="add mod">
          <ac:chgData name="Olivier Genoud" userId="e3287607-b312-4221-8c8d-a6943b641987" providerId="ADAL" clId="{508FD6C5-E3F3-4EB9-B13E-E2526EA69478}" dt="2022-05-03T16:10:11.109" v="2628" actId="6549"/>
          <ac:spMkLst>
            <pc:docMk/>
            <pc:sldMk cId="0" sldId="808"/>
            <ac:spMk id="8" creationId="{BB6C61F9-29AD-4200-B68D-8E7906A4CAA1}"/>
          </ac:spMkLst>
        </pc:spChg>
        <pc:spChg chg="del">
          <ac:chgData name="Olivier Genoud" userId="e3287607-b312-4221-8c8d-a6943b641987" providerId="ADAL" clId="{508FD6C5-E3F3-4EB9-B13E-E2526EA69478}" dt="2022-04-29T16:33:48.121" v="796" actId="478"/>
          <ac:spMkLst>
            <pc:docMk/>
            <pc:sldMk cId="0" sldId="808"/>
            <ac:spMk id="10242" creationId="{71E925CD-DAB1-4F1E-A704-6C06E855015F}"/>
          </ac:spMkLst>
        </pc:spChg>
        <pc:spChg chg="mod">
          <ac:chgData name="Olivier Genoud" userId="e3287607-b312-4221-8c8d-a6943b641987" providerId="ADAL" clId="{508FD6C5-E3F3-4EB9-B13E-E2526EA69478}" dt="2022-05-03T13:49:30.284" v="2421" actId="20577"/>
          <ac:spMkLst>
            <pc:docMk/>
            <pc:sldMk cId="0" sldId="808"/>
            <ac:spMk id="10243" creationId="{1B2A4B76-42F1-4980-9FA3-CC0E33B64F62}"/>
          </ac:spMkLst>
        </pc:spChg>
        <pc:graphicFrameChg chg="mod modGraphic">
          <ac:chgData name="Olivier Genoud" userId="e3287607-b312-4221-8c8d-a6943b641987" providerId="ADAL" clId="{508FD6C5-E3F3-4EB9-B13E-E2526EA69478}" dt="2022-05-03T16:08:09.466" v="2584" actId="14734"/>
          <ac:graphicFrameMkLst>
            <pc:docMk/>
            <pc:sldMk cId="0" sldId="808"/>
            <ac:graphicFrameMk id="6" creationId="{56102DBE-7A27-4B72-8904-9BD8B08A1693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10:04.948" v="2621" actId="6549"/>
        <pc:sldMkLst>
          <pc:docMk/>
          <pc:sldMk cId="0" sldId="809"/>
        </pc:sldMkLst>
        <pc:spChg chg="add del mod">
          <ac:chgData name="Olivier Genoud" userId="e3287607-b312-4221-8c8d-a6943b641987" providerId="ADAL" clId="{508FD6C5-E3F3-4EB9-B13E-E2526EA69478}" dt="2022-04-29T16:33:40.965" v="794" actId="478"/>
          <ac:spMkLst>
            <pc:docMk/>
            <pc:sldMk cId="0" sldId="809"/>
            <ac:spMk id="2" creationId="{7BD95657-1295-4D20-BFB2-FB12C6933CED}"/>
          </ac:spMkLst>
        </pc:spChg>
        <pc:spChg chg="del mod">
          <ac:chgData name="Olivier Genoud" userId="e3287607-b312-4221-8c8d-a6943b641987" providerId="ADAL" clId="{508FD6C5-E3F3-4EB9-B13E-E2526EA69478}" dt="2022-05-03T13:48:39.854" v="2411" actId="478"/>
          <ac:spMkLst>
            <pc:docMk/>
            <pc:sldMk cId="0" sldId="809"/>
            <ac:spMk id="5" creationId="{84157C48-0221-42A0-9FFC-6031FA0CF90A}"/>
          </ac:spMkLst>
        </pc:spChg>
        <pc:spChg chg="add del mod">
          <ac:chgData name="Olivier Genoud" userId="e3287607-b312-4221-8c8d-a6943b641987" providerId="ADAL" clId="{508FD6C5-E3F3-4EB9-B13E-E2526EA69478}" dt="2022-04-29T17:08:54.705" v="1228" actId="478"/>
          <ac:spMkLst>
            <pc:docMk/>
            <pc:sldMk cId="0" sldId="809"/>
            <ac:spMk id="7" creationId="{71CE7A4A-C66D-4D79-8886-DE7F6228FC98}"/>
          </ac:spMkLst>
        </pc:spChg>
        <pc:spChg chg="add mod">
          <ac:chgData name="Olivier Genoud" userId="e3287607-b312-4221-8c8d-a6943b641987" providerId="ADAL" clId="{508FD6C5-E3F3-4EB9-B13E-E2526EA69478}" dt="2022-05-03T16:10:04.948" v="2621" actId="6549"/>
          <ac:spMkLst>
            <pc:docMk/>
            <pc:sldMk cId="0" sldId="809"/>
            <ac:spMk id="8" creationId="{82CE806B-8B9A-4A8B-80C5-C7CFE4E4C11C}"/>
          </ac:spMkLst>
        </pc:spChg>
        <pc:spChg chg="del">
          <ac:chgData name="Olivier Genoud" userId="e3287607-b312-4221-8c8d-a6943b641987" providerId="ADAL" clId="{508FD6C5-E3F3-4EB9-B13E-E2526EA69478}" dt="2022-04-29T16:33:37.207" v="793" actId="478"/>
          <ac:spMkLst>
            <pc:docMk/>
            <pc:sldMk cId="0" sldId="809"/>
            <ac:spMk id="14338" creationId="{CC9D575B-AA5E-46E3-8E12-4EE563D5E755}"/>
          </ac:spMkLst>
        </pc:spChg>
        <pc:spChg chg="mod">
          <ac:chgData name="Olivier Genoud" userId="e3287607-b312-4221-8c8d-a6943b641987" providerId="ADAL" clId="{508FD6C5-E3F3-4EB9-B13E-E2526EA69478}" dt="2022-04-29T16:56:39.645" v="1013" actId="20577"/>
          <ac:spMkLst>
            <pc:docMk/>
            <pc:sldMk cId="0" sldId="809"/>
            <ac:spMk id="14339" creationId="{3B259D97-2B01-40AE-B095-45E1FD905E92}"/>
          </ac:spMkLst>
        </pc:spChg>
        <pc:graphicFrameChg chg="mod modGraphic">
          <ac:chgData name="Olivier Genoud" userId="e3287607-b312-4221-8c8d-a6943b641987" providerId="ADAL" clId="{508FD6C5-E3F3-4EB9-B13E-E2526EA69478}" dt="2022-05-03T16:07:08.928" v="2569" actId="403"/>
          <ac:graphicFrameMkLst>
            <pc:docMk/>
            <pc:sldMk cId="0" sldId="809"/>
            <ac:graphicFrameMk id="6" creationId="{83470EA1-6B93-4200-81B2-B6A07DD757F1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16:10:18.063" v="2635" actId="6549"/>
        <pc:sldMkLst>
          <pc:docMk/>
          <pc:sldMk cId="0" sldId="810"/>
        </pc:sldMkLst>
        <pc:spChg chg="add del mod">
          <ac:chgData name="Olivier Genoud" userId="e3287607-b312-4221-8c8d-a6943b641987" providerId="ADAL" clId="{508FD6C5-E3F3-4EB9-B13E-E2526EA69478}" dt="2022-04-29T16:34:01.347" v="800" actId="478"/>
          <ac:spMkLst>
            <pc:docMk/>
            <pc:sldMk cId="0" sldId="810"/>
            <ac:spMk id="2" creationId="{6975813D-AE10-4CCA-B1BB-2D2BA29A8900}"/>
          </ac:spMkLst>
        </pc:spChg>
        <pc:spChg chg="del">
          <ac:chgData name="Olivier Genoud" userId="e3287607-b312-4221-8c8d-a6943b641987" providerId="ADAL" clId="{508FD6C5-E3F3-4EB9-B13E-E2526EA69478}" dt="2022-05-03T16:04:52.489" v="2542" actId="478"/>
          <ac:spMkLst>
            <pc:docMk/>
            <pc:sldMk cId="0" sldId="810"/>
            <ac:spMk id="7" creationId="{1B68452A-F2E0-4CB5-9DD4-9CAA246C9B02}"/>
          </ac:spMkLst>
        </pc:spChg>
        <pc:spChg chg="add del mod">
          <ac:chgData name="Olivier Genoud" userId="e3287607-b312-4221-8c8d-a6943b641987" providerId="ADAL" clId="{508FD6C5-E3F3-4EB9-B13E-E2526EA69478}" dt="2022-04-29T17:09:04.846" v="1232" actId="478"/>
          <ac:spMkLst>
            <pc:docMk/>
            <pc:sldMk cId="0" sldId="810"/>
            <ac:spMk id="8" creationId="{19E5A62F-194B-4125-AB53-D9D9CD29C976}"/>
          </ac:spMkLst>
        </pc:spChg>
        <pc:spChg chg="add mod">
          <ac:chgData name="Olivier Genoud" userId="e3287607-b312-4221-8c8d-a6943b641987" providerId="ADAL" clId="{508FD6C5-E3F3-4EB9-B13E-E2526EA69478}" dt="2022-05-03T16:10:18.063" v="2635" actId="6549"/>
          <ac:spMkLst>
            <pc:docMk/>
            <pc:sldMk cId="0" sldId="810"/>
            <ac:spMk id="9" creationId="{AECE3115-E7A1-49F4-A9A2-E5E86D3768BB}"/>
          </ac:spMkLst>
        </pc:spChg>
        <pc:spChg chg="del">
          <ac:chgData name="Olivier Genoud" userId="e3287607-b312-4221-8c8d-a6943b641987" providerId="ADAL" clId="{508FD6C5-E3F3-4EB9-B13E-E2526EA69478}" dt="2022-04-29T16:33:59.496" v="799" actId="478"/>
          <ac:spMkLst>
            <pc:docMk/>
            <pc:sldMk cId="0" sldId="810"/>
            <ac:spMk id="16386" creationId="{765AE979-1D5F-4C12-AE96-D2BE2EB39BE4}"/>
          </ac:spMkLst>
        </pc:spChg>
        <pc:spChg chg="mod">
          <ac:chgData name="Olivier Genoud" userId="e3287607-b312-4221-8c8d-a6943b641987" providerId="ADAL" clId="{508FD6C5-E3F3-4EB9-B13E-E2526EA69478}" dt="2022-04-29T16:34:32.683" v="804" actId="14100"/>
          <ac:spMkLst>
            <pc:docMk/>
            <pc:sldMk cId="0" sldId="810"/>
            <ac:spMk id="16387" creationId="{118E205E-6224-40AA-A28E-DE2B0B5FD9CD}"/>
          </ac:spMkLst>
        </pc:spChg>
        <pc:graphicFrameChg chg="mod modGraphic">
          <ac:chgData name="Olivier Genoud" userId="e3287607-b312-4221-8c8d-a6943b641987" providerId="ADAL" clId="{508FD6C5-E3F3-4EB9-B13E-E2526EA69478}" dt="2022-05-03T16:05:22.415" v="2549" actId="20577"/>
          <ac:graphicFrameMkLst>
            <pc:docMk/>
            <pc:sldMk cId="0" sldId="810"/>
            <ac:graphicFrameMk id="5" creationId="{346AF420-98E7-43DE-BEA5-56089EEC3B8A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5-03T16:05:37.153" v="2552" actId="14734"/>
          <ac:graphicFrameMkLst>
            <pc:docMk/>
            <pc:sldMk cId="0" sldId="810"/>
            <ac:graphicFrameMk id="6" creationId="{B53850FE-1D21-4CA7-AC66-C163CA22C758}"/>
          </ac:graphicFrameMkLst>
        </pc:graphicFrameChg>
      </pc:sldChg>
      <pc:sldChg chg="addSp delSp modSp add mod modTransition modNotesTx">
        <pc:chgData name="Olivier Genoud" userId="e3287607-b312-4221-8c8d-a6943b641987" providerId="ADAL" clId="{508FD6C5-E3F3-4EB9-B13E-E2526EA69478}" dt="2022-05-03T16:09:53.722" v="2614" actId="20577"/>
        <pc:sldMkLst>
          <pc:docMk/>
          <pc:sldMk cId="0" sldId="811"/>
        </pc:sldMkLst>
        <pc:spChg chg="add del mod">
          <ac:chgData name="Olivier Genoud" userId="e3287607-b312-4221-8c8d-a6943b641987" providerId="ADAL" clId="{508FD6C5-E3F3-4EB9-B13E-E2526EA69478}" dt="2022-04-29T16:33:24.216" v="791" actId="478"/>
          <ac:spMkLst>
            <pc:docMk/>
            <pc:sldMk cId="0" sldId="811"/>
            <ac:spMk id="2" creationId="{7692B767-FA4A-4BCF-AF66-CE08557BB4D4}"/>
          </ac:spMkLst>
        </pc:spChg>
        <pc:spChg chg="del">
          <ac:chgData name="Olivier Genoud" userId="e3287607-b312-4221-8c8d-a6943b641987" providerId="ADAL" clId="{508FD6C5-E3F3-4EB9-B13E-E2526EA69478}" dt="2022-05-03T13:36:01.728" v="2304" actId="478"/>
          <ac:spMkLst>
            <pc:docMk/>
            <pc:sldMk cId="0" sldId="811"/>
            <ac:spMk id="5" creationId="{7B88E917-741C-409B-975B-65936ECA9F86}"/>
          </ac:spMkLst>
        </pc:spChg>
        <pc:spChg chg="add del mod">
          <ac:chgData name="Olivier Genoud" userId="e3287607-b312-4221-8c8d-a6943b641987" providerId="ADAL" clId="{508FD6C5-E3F3-4EB9-B13E-E2526EA69478}" dt="2022-04-29T17:08:47.926" v="1226" actId="478"/>
          <ac:spMkLst>
            <pc:docMk/>
            <pc:sldMk cId="0" sldId="811"/>
            <ac:spMk id="7" creationId="{0052FBDD-3D02-4AD0-B663-23386DC779D8}"/>
          </ac:spMkLst>
        </pc:spChg>
        <pc:spChg chg="add mod">
          <ac:chgData name="Olivier Genoud" userId="e3287607-b312-4221-8c8d-a6943b641987" providerId="ADAL" clId="{508FD6C5-E3F3-4EB9-B13E-E2526EA69478}" dt="2022-05-03T16:09:53.722" v="2614" actId="20577"/>
          <ac:spMkLst>
            <pc:docMk/>
            <pc:sldMk cId="0" sldId="811"/>
            <ac:spMk id="8" creationId="{3F1ADB89-7AA8-400D-9831-F1E3477B2690}"/>
          </ac:spMkLst>
        </pc:spChg>
        <pc:spChg chg="del">
          <ac:chgData name="Olivier Genoud" userId="e3287607-b312-4221-8c8d-a6943b641987" providerId="ADAL" clId="{508FD6C5-E3F3-4EB9-B13E-E2526EA69478}" dt="2022-04-29T16:33:17.900" v="789" actId="478"/>
          <ac:spMkLst>
            <pc:docMk/>
            <pc:sldMk cId="0" sldId="811"/>
            <ac:spMk id="12290" creationId="{33A7EA68-6438-4C1E-A5D5-7B955CABFAB8}"/>
          </ac:spMkLst>
        </pc:spChg>
        <pc:spChg chg="mod">
          <ac:chgData name="Olivier Genoud" userId="e3287607-b312-4221-8c8d-a6943b641987" providerId="ADAL" clId="{508FD6C5-E3F3-4EB9-B13E-E2526EA69478}" dt="2022-05-03T13:38:14.722" v="2342" actId="207"/>
          <ac:spMkLst>
            <pc:docMk/>
            <pc:sldMk cId="0" sldId="811"/>
            <ac:spMk id="12291" creationId="{528CA109-F676-4CDF-A79C-C2D66AC04130}"/>
          </ac:spMkLst>
        </pc:spChg>
        <pc:graphicFrameChg chg="mod modGraphic">
          <ac:chgData name="Olivier Genoud" userId="e3287607-b312-4221-8c8d-a6943b641987" providerId="ADAL" clId="{508FD6C5-E3F3-4EB9-B13E-E2526EA69478}" dt="2022-05-03T16:06:50.710" v="2568" actId="14734"/>
          <ac:graphicFrameMkLst>
            <pc:docMk/>
            <pc:sldMk cId="0" sldId="811"/>
            <ac:graphicFrameMk id="6" creationId="{303CD404-7819-49B2-818B-645C47D27BB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0.605" v="805" actId="47"/>
        <pc:sldMkLst>
          <pc:docMk/>
          <pc:sldMk cId="0" sldId="836"/>
        </pc:sldMkLst>
        <pc:spChg chg="mod">
          <ac:chgData name="Olivier Genoud" userId="e3287607-b312-4221-8c8d-a6943b641987" providerId="ADAL" clId="{508FD6C5-E3F3-4EB9-B13E-E2526EA69478}" dt="2022-04-29T16:26:33.394" v="618" actId="1036"/>
          <ac:spMkLst>
            <pc:docMk/>
            <pc:sldMk cId="0" sldId="836"/>
            <ac:spMk id="18435" creationId="{6DF2C6A5-97CD-46B8-BBA9-33870923E61E}"/>
          </ac:spMkLst>
        </pc:spChg>
      </pc:sldChg>
      <pc:sldChg chg="addSp delSp modSp add mod modTransition">
        <pc:chgData name="Olivier Genoud" userId="e3287607-b312-4221-8c8d-a6943b641987" providerId="ADAL" clId="{508FD6C5-E3F3-4EB9-B13E-E2526EA69478}" dt="2022-05-03T16:10:45.635" v="2637" actId="14734"/>
        <pc:sldMkLst>
          <pc:docMk/>
          <pc:sldMk cId="0" sldId="857"/>
        </pc:sldMkLst>
        <pc:spChg chg="add del mod">
          <ac:chgData name="Olivier Genoud" userId="e3287607-b312-4221-8c8d-a6943b641987" providerId="ADAL" clId="{508FD6C5-E3F3-4EB9-B13E-E2526EA69478}" dt="2022-04-29T16:58:06.221" v="1072" actId="478"/>
          <ac:spMkLst>
            <pc:docMk/>
            <pc:sldMk cId="0" sldId="857"/>
            <ac:spMk id="2" creationId="{C718E4FF-7E05-4EA4-BD0D-763F5FC8533D}"/>
          </ac:spMkLst>
        </pc:spChg>
        <pc:spChg chg="add mod">
          <ac:chgData name="Olivier Genoud" userId="e3287607-b312-4221-8c8d-a6943b641987" providerId="ADAL" clId="{508FD6C5-E3F3-4EB9-B13E-E2526EA69478}" dt="2022-04-29T16:59:26.473" v="1091" actId="166"/>
          <ac:spMkLst>
            <pc:docMk/>
            <pc:sldMk cId="0" sldId="857"/>
            <ac:spMk id="4" creationId="{73322AFE-C5E8-442E-BFE6-FE79B6088A82}"/>
          </ac:spMkLst>
        </pc:spChg>
        <pc:spChg chg="del mod">
          <ac:chgData name="Olivier Genoud" userId="e3287607-b312-4221-8c8d-a6943b641987" providerId="ADAL" clId="{508FD6C5-E3F3-4EB9-B13E-E2526EA69478}" dt="2022-04-29T16:58:03.431" v="1071" actId="478"/>
          <ac:spMkLst>
            <pc:docMk/>
            <pc:sldMk cId="0" sldId="857"/>
            <ac:spMk id="25602" creationId="{13E5D67A-743E-4FD5-B4A9-91238C5C1121}"/>
          </ac:spMkLst>
        </pc:spChg>
        <pc:graphicFrameChg chg="mod ord modGraphic">
          <ac:chgData name="Olivier Genoud" userId="e3287607-b312-4221-8c8d-a6943b641987" providerId="ADAL" clId="{508FD6C5-E3F3-4EB9-B13E-E2526EA69478}" dt="2022-05-03T16:10:45.635" v="2637" actId="14734"/>
          <ac:graphicFrameMkLst>
            <pc:docMk/>
            <pc:sldMk cId="0" sldId="857"/>
            <ac:graphicFrameMk id="8" creationId="{AA90B619-DFE2-4A9C-B06E-260B518FDC0C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5-03T09:29:23.629" v="2085" actId="2165"/>
        <pc:sldMkLst>
          <pc:docMk/>
          <pc:sldMk cId="0" sldId="858"/>
        </pc:sldMkLst>
        <pc:spChg chg="add del mod">
          <ac:chgData name="Olivier Genoud" userId="e3287607-b312-4221-8c8d-a6943b641987" providerId="ADAL" clId="{508FD6C5-E3F3-4EB9-B13E-E2526EA69478}" dt="2022-04-29T16:59:44.636" v="1094" actId="478"/>
          <ac:spMkLst>
            <pc:docMk/>
            <pc:sldMk cId="0" sldId="858"/>
            <ac:spMk id="2" creationId="{6CC5936D-7F44-43FF-96FE-497CF6358D69}"/>
          </ac:spMkLst>
        </pc:spChg>
        <pc:spChg chg="add mod">
          <ac:chgData name="Olivier Genoud" userId="e3287607-b312-4221-8c8d-a6943b641987" providerId="ADAL" clId="{508FD6C5-E3F3-4EB9-B13E-E2526EA69478}" dt="2022-05-02T08:22:58.306" v="1340" actId="14100"/>
          <ac:spMkLst>
            <pc:docMk/>
            <pc:sldMk cId="0" sldId="858"/>
            <ac:spMk id="4" creationId="{E8EE9566-CBD7-4692-827D-72B24C80C921}"/>
          </ac:spMkLst>
        </pc:spChg>
        <pc:spChg chg="del mod">
          <ac:chgData name="Olivier Genoud" userId="e3287607-b312-4221-8c8d-a6943b641987" providerId="ADAL" clId="{508FD6C5-E3F3-4EB9-B13E-E2526EA69478}" dt="2022-04-29T16:59:43.132" v="1093" actId="478"/>
          <ac:spMkLst>
            <pc:docMk/>
            <pc:sldMk cId="0" sldId="858"/>
            <ac:spMk id="27835" creationId="{AA9803BB-F77B-41A6-A45F-10754F428C2A}"/>
          </ac:spMkLst>
        </pc:spChg>
        <pc:graphicFrameChg chg="mod modGraphic">
          <ac:chgData name="Olivier Genoud" userId="e3287607-b312-4221-8c8d-a6943b641987" providerId="ADAL" clId="{508FD6C5-E3F3-4EB9-B13E-E2526EA69478}" dt="2022-05-03T09:29:23.629" v="2085" actId="2165"/>
          <ac:graphicFrameMkLst>
            <pc:docMk/>
            <pc:sldMk cId="0" sldId="858"/>
            <ac:graphicFrameMk id="8" creationId="{76A3D22C-ADA5-49D2-8486-33C02C29F828}"/>
          </ac:graphicFrameMkLst>
        </pc:graphicFrameChg>
      </pc:sldChg>
      <pc:sldChg chg="addSp delSp modSp add mod modTransition">
        <pc:chgData name="Olivier Genoud" userId="e3287607-b312-4221-8c8d-a6943b641987" providerId="ADAL" clId="{508FD6C5-E3F3-4EB9-B13E-E2526EA69478}" dt="2022-04-29T17:11:10.426" v="1241" actId="1076"/>
        <pc:sldMkLst>
          <pc:docMk/>
          <pc:sldMk cId="0" sldId="859"/>
        </pc:sldMkLst>
        <pc:spChg chg="add del mod">
          <ac:chgData name="Olivier Genoud" userId="e3287607-b312-4221-8c8d-a6943b641987" providerId="ADAL" clId="{508FD6C5-E3F3-4EB9-B13E-E2526EA69478}" dt="2022-04-29T17:01:06.758" v="1131" actId="478"/>
          <ac:spMkLst>
            <pc:docMk/>
            <pc:sldMk cId="0" sldId="859"/>
            <ac:spMk id="2" creationId="{98B0E811-47DF-4BEF-8787-F608286360AD}"/>
          </ac:spMkLst>
        </pc:spChg>
        <pc:spChg chg="add mod">
          <ac:chgData name="Olivier Genoud" userId="e3287607-b312-4221-8c8d-a6943b641987" providerId="ADAL" clId="{508FD6C5-E3F3-4EB9-B13E-E2526EA69478}" dt="2022-04-29T17:01:17.985" v="1145" actId="6549"/>
          <ac:spMkLst>
            <pc:docMk/>
            <pc:sldMk cId="0" sldId="859"/>
            <ac:spMk id="8" creationId="{32544885-0DFB-4F47-BD41-8F06993426AB}"/>
          </ac:spMkLst>
        </pc:spChg>
        <pc:spChg chg="del mod">
          <ac:chgData name="Olivier Genoud" userId="e3287607-b312-4221-8c8d-a6943b641987" providerId="ADAL" clId="{508FD6C5-E3F3-4EB9-B13E-E2526EA69478}" dt="2022-04-29T17:01:04.190" v="1130" actId="478"/>
          <ac:spMkLst>
            <pc:docMk/>
            <pc:sldMk cId="0" sldId="859"/>
            <ac:spMk id="29698" creationId="{B59C4729-C44F-4AF1-B5BF-4C64AAE3FAE1}"/>
          </ac:spMkLst>
        </pc:spChg>
        <pc:spChg chg="mod">
          <ac:chgData name="Olivier Genoud" userId="e3287607-b312-4221-8c8d-a6943b641987" providerId="ADAL" clId="{508FD6C5-E3F3-4EB9-B13E-E2526EA69478}" dt="2022-04-29T17:11:00.131" v="1237" actId="14100"/>
          <ac:spMkLst>
            <pc:docMk/>
            <pc:sldMk cId="0" sldId="859"/>
            <ac:spMk id="29699" creationId="{0780E46F-D08A-4426-8257-95F1BA63B627}"/>
          </ac:spMkLst>
        </pc:spChg>
        <pc:graphicFrameChg chg="mod modGraphic">
          <ac:chgData name="Olivier Genoud" userId="e3287607-b312-4221-8c8d-a6943b641987" providerId="ADAL" clId="{508FD6C5-E3F3-4EB9-B13E-E2526EA69478}" dt="2022-04-29T17:11:03.449" v="1239" actId="1036"/>
          <ac:graphicFrameMkLst>
            <pc:docMk/>
            <pc:sldMk cId="0" sldId="859"/>
            <ac:graphicFrameMk id="6" creationId="{EB5E836F-818A-4AD1-B595-023FAF59066F}"/>
          </ac:graphicFrameMkLst>
        </pc:graphicFrameChg>
        <pc:graphicFrameChg chg="mod modGraphic">
          <ac:chgData name="Olivier Genoud" userId="e3287607-b312-4221-8c8d-a6943b641987" providerId="ADAL" clId="{508FD6C5-E3F3-4EB9-B13E-E2526EA69478}" dt="2022-04-29T17:11:10.426" v="1241" actId="1076"/>
          <ac:graphicFrameMkLst>
            <pc:docMk/>
            <pc:sldMk cId="0" sldId="859"/>
            <ac:graphicFrameMk id="7" creationId="{F4E8CA4D-18B5-4162-9BAB-0746BC1C5D3D}"/>
          </ac:graphicFrameMkLst>
        </pc:graphicFrameChg>
      </pc:sldChg>
      <pc:sldChg chg="modSp add mod modTransition">
        <pc:chgData name="Olivier Genoud" userId="e3287607-b312-4221-8c8d-a6943b641987" providerId="ADAL" clId="{508FD6C5-E3F3-4EB9-B13E-E2526EA69478}" dt="2022-05-03T16:11:40.056" v="2651" actId="20577"/>
        <pc:sldMkLst>
          <pc:docMk/>
          <pc:sldMk cId="0" sldId="860"/>
        </pc:sldMkLst>
        <pc:spChg chg="mod">
          <ac:chgData name="Olivier Genoud" userId="e3287607-b312-4221-8c8d-a6943b641987" providerId="ADAL" clId="{508FD6C5-E3F3-4EB9-B13E-E2526EA69478}" dt="2022-05-03T16:11:40.056" v="2651" actId="20577"/>
          <ac:spMkLst>
            <pc:docMk/>
            <pc:sldMk cId="0" sldId="860"/>
            <ac:spMk id="32770" creationId="{9F0E7C5C-1983-4D8D-BEEB-ED85A541A29F}"/>
          </ac:spMkLst>
        </pc:spChg>
        <pc:spChg chg="mod">
          <ac:chgData name="Olivier Genoud" userId="e3287607-b312-4221-8c8d-a6943b641987" providerId="ADAL" clId="{508FD6C5-E3F3-4EB9-B13E-E2526EA69478}" dt="2022-04-29T17:14:44.186" v="1300" actId="14100"/>
          <ac:spMkLst>
            <pc:docMk/>
            <pc:sldMk cId="0" sldId="860"/>
            <ac:spMk id="32771" creationId="{9FCE62D6-5764-49BE-B43B-28DD76F27181}"/>
          </ac:spMkLst>
        </pc:spChg>
        <pc:graphicFrameChg chg="mod">
          <ac:chgData name="Olivier Genoud" userId="e3287607-b312-4221-8c8d-a6943b641987" providerId="ADAL" clId="{508FD6C5-E3F3-4EB9-B13E-E2526EA69478}" dt="2022-04-29T17:15:06.711" v="1324" actId="1035"/>
          <ac:graphicFrameMkLst>
            <pc:docMk/>
            <pc:sldMk cId="0" sldId="860"/>
            <ac:graphicFrameMk id="7" creationId="{6D17EBFD-38C5-4FA3-A89B-0867A8C0717F}"/>
          </ac:graphicFrameMkLst>
        </pc:graphicFrameChg>
      </pc:sldChg>
      <pc:sldChg chg="modSp add mod">
        <pc:chgData name="Olivier Genoud" userId="e3287607-b312-4221-8c8d-a6943b641987" providerId="ADAL" clId="{508FD6C5-E3F3-4EB9-B13E-E2526EA69478}" dt="2022-04-29T17:15:31.211" v="1325" actId="1076"/>
        <pc:sldMkLst>
          <pc:docMk/>
          <pc:sldMk cId="0" sldId="861"/>
        </pc:sldMkLst>
        <pc:spChg chg="mod">
          <ac:chgData name="Olivier Genoud" userId="e3287607-b312-4221-8c8d-a6943b641987" providerId="ADAL" clId="{508FD6C5-E3F3-4EB9-B13E-E2526EA69478}" dt="2022-04-29T17:01:53.213" v="1146" actId="404"/>
          <ac:spMkLst>
            <pc:docMk/>
            <pc:sldMk cId="0" sldId="861"/>
            <ac:spMk id="33794" creationId="{FB946077-6A0C-4F12-AE3B-AC26B7F9ED33}"/>
          </ac:spMkLst>
        </pc:spChg>
        <pc:graphicFrameChg chg="mod">
          <ac:chgData name="Olivier Genoud" userId="e3287607-b312-4221-8c8d-a6943b641987" providerId="ADAL" clId="{508FD6C5-E3F3-4EB9-B13E-E2526EA69478}" dt="2022-04-29T17:15:31.211" v="1325" actId="1076"/>
          <ac:graphicFrameMkLst>
            <pc:docMk/>
            <pc:sldMk cId="0" sldId="861"/>
            <ac:graphicFrameMk id="7" creationId="{F878BF30-6A8B-4280-922F-C822085395AE}"/>
          </ac:graphicFrameMkLst>
        </pc:graphicFrameChg>
      </pc:sldChg>
      <pc:sldChg chg="modSp add del modTransition">
        <pc:chgData name="Olivier Genoud" userId="e3287607-b312-4221-8c8d-a6943b641987" providerId="ADAL" clId="{508FD6C5-E3F3-4EB9-B13E-E2526EA69478}" dt="2022-04-29T16:34:51.740" v="806" actId="47"/>
        <pc:sldMkLst>
          <pc:docMk/>
          <pc:sldMk cId="4040949475" sldId="863"/>
        </pc:sldMkLst>
        <pc:spChg chg="mod">
          <ac:chgData name="Olivier Genoud" userId="e3287607-b312-4221-8c8d-a6943b641987" providerId="ADAL" clId="{508FD6C5-E3F3-4EB9-B13E-E2526EA69478}" dt="2022-04-29T16:26:16.626" v="613" actId="14100"/>
          <ac:spMkLst>
            <pc:docMk/>
            <pc:sldMk cId="4040949475" sldId="863"/>
            <ac:spMk id="18435" creationId="{6DF2C6A5-97CD-46B8-BBA9-33870923E61E}"/>
          </ac:spMkLst>
        </pc:spChg>
      </pc:sldChg>
      <pc:sldChg chg="addSp delSp modSp add mod modNotesTx">
        <pc:chgData name="Olivier Genoud" userId="e3287607-b312-4221-8c8d-a6943b641987" providerId="ADAL" clId="{508FD6C5-E3F3-4EB9-B13E-E2526EA69478}" dt="2022-05-04T09:23:18.932" v="3378" actId="1036"/>
        <pc:sldMkLst>
          <pc:docMk/>
          <pc:sldMk cId="3887238049" sldId="864"/>
        </pc:sldMkLst>
        <pc:spChg chg="add del mod">
          <ac:chgData name="Olivier Genoud" userId="e3287607-b312-4221-8c8d-a6943b641987" providerId="ADAL" clId="{508FD6C5-E3F3-4EB9-B13E-E2526EA69478}" dt="2022-04-29T16:41:17.197" v="880" actId="478"/>
          <ac:spMkLst>
            <pc:docMk/>
            <pc:sldMk cId="3887238049" sldId="864"/>
            <ac:spMk id="2" creationId="{40BDD73F-43D9-4FBD-8C8B-5B638FA1400D}"/>
          </ac:spMkLst>
        </pc:spChg>
        <pc:spChg chg="add mod">
          <ac:chgData name="Olivier Genoud" userId="e3287607-b312-4221-8c8d-a6943b641987" providerId="ADAL" clId="{508FD6C5-E3F3-4EB9-B13E-E2526EA69478}" dt="2022-05-04T08:29:05.275" v="3285" actId="20577"/>
          <ac:spMkLst>
            <pc:docMk/>
            <pc:sldMk cId="3887238049" sldId="864"/>
            <ac:spMk id="2" creationId="{A4F064AD-89D7-431D-A7D6-00B910F675E5}"/>
          </ac:spMkLst>
        </pc:spChg>
        <pc:spChg chg="add mod">
          <ac:chgData name="Olivier Genoud" userId="e3287607-b312-4221-8c8d-a6943b641987" providerId="ADAL" clId="{508FD6C5-E3F3-4EB9-B13E-E2526EA69478}" dt="2022-05-04T07:55:53.827" v="2719" actId="20577"/>
          <ac:spMkLst>
            <pc:docMk/>
            <pc:sldMk cId="3887238049" sldId="864"/>
            <ac:spMk id="4" creationId="{C5B93149-CD1D-4C62-8DFE-579BA4A128B1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6" creationId="{EF659C98-2498-4A8C-8E87-D53F29E312B4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7" creationId="{D1B17BDE-72F0-4CF9-8F40-0A542089C9EC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9" creationId="{51153EC3-AC92-4D09-8B3E-0A133E41496A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0" creationId="{8281A795-D878-48FC-B526-2237E25F63EE}"/>
          </ac:spMkLst>
        </pc:spChg>
        <pc:spChg chg="add mod">
          <ac:chgData name="Olivier Genoud" userId="e3287607-b312-4221-8c8d-a6943b641987" providerId="ADAL" clId="{508FD6C5-E3F3-4EB9-B13E-E2526EA69478}" dt="2022-05-04T08:29:59.892" v="3297" actId="207"/>
          <ac:spMkLst>
            <pc:docMk/>
            <pc:sldMk cId="3887238049" sldId="864"/>
            <ac:spMk id="11" creationId="{F52BA089-D1CF-4D2A-B75F-7BB1BD68B9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2" creationId="{4714A045-C594-4031-9EA1-3B7FFFA42B47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3" creationId="{D58A3B27-BA70-42CF-BBD4-B7A9EC6DFF76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4" creationId="{D0DC3226-A5C3-46B1-8A87-A14B2497B1F9}"/>
          </ac:spMkLst>
        </pc:spChg>
        <pc:spChg chg="add mod">
          <ac:chgData name="Olivier Genoud" userId="e3287607-b312-4221-8c8d-a6943b641987" providerId="ADAL" clId="{508FD6C5-E3F3-4EB9-B13E-E2526EA69478}" dt="2022-05-04T08:30:04.419" v="3298" actId="207"/>
          <ac:spMkLst>
            <pc:docMk/>
            <pc:sldMk cId="3887238049" sldId="864"/>
            <ac:spMk id="15" creationId="{A7645CB8-B0D2-46C6-B178-71774B69915A}"/>
          </ac:spMkLst>
        </pc:spChg>
        <pc:spChg chg="add mod">
          <ac:chgData name="Olivier Genoud" userId="e3287607-b312-4221-8c8d-a6943b641987" providerId="ADAL" clId="{508FD6C5-E3F3-4EB9-B13E-E2526EA69478}" dt="2022-05-04T08:32:26.474" v="3351" actId="1035"/>
          <ac:spMkLst>
            <pc:docMk/>
            <pc:sldMk cId="3887238049" sldId="864"/>
            <ac:spMk id="16" creationId="{316CE449-A1B3-4C85-A860-9E0BC23BAF1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18" creationId="{9C0D78E6-5C3A-4958-A906-65BDEFE329B8}"/>
          </ac:spMkLst>
        </pc:spChg>
        <pc:spChg chg="add mod">
          <ac:chgData name="Olivier Genoud" userId="e3287607-b312-4221-8c8d-a6943b641987" providerId="ADAL" clId="{508FD6C5-E3F3-4EB9-B13E-E2526EA69478}" dt="2022-05-04T08:25:54.166" v="3169" actId="1036"/>
          <ac:spMkLst>
            <pc:docMk/>
            <pc:sldMk cId="3887238049" sldId="864"/>
            <ac:spMk id="20" creationId="{AE70A9F4-77DC-4BE0-8E5A-5FEC29887AC1}"/>
          </ac:spMkLst>
        </pc:spChg>
        <pc:spChg chg="del mod">
          <ac:chgData name="Olivier Genoud" userId="e3287607-b312-4221-8c8d-a6943b641987" providerId="ADAL" clId="{508FD6C5-E3F3-4EB9-B13E-E2526EA69478}" dt="2022-04-29T16:41:13.551" v="879" actId="478"/>
          <ac:spMkLst>
            <pc:docMk/>
            <pc:sldMk cId="3887238049" sldId="864"/>
            <ac:spMk id="18434" creationId="{6860ED7A-0F6F-4A64-87FE-BE653296CFDB}"/>
          </ac:spMkLst>
        </pc:spChg>
        <pc:spChg chg="del mod">
          <ac:chgData name="Olivier Genoud" userId="e3287607-b312-4221-8c8d-a6943b641987" providerId="ADAL" clId="{508FD6C5-E3F3-4EB9-B13E-E2526EA69478}" dt="2022-05-04T07:55:57.940" v="2720" actId="478"/>
          <ac:spMkLst>
            <pc:docMk/>
            <pc:sldMk cId="3887238049" sldId="864"/>
            <ac:spMk id="18435" creationId="{6DF2C6A5-97CD-46B8-BBA9-33870923E61E}"/>
          </ac:spMkLst>
        </pc:spChg>
        <pc:picChg chg="add del mod">
          <ac:chgData name="Olivier Genoud" userId="e3287607-b312-4221-8c8d-a6943b641987" providerId="ADAL" clId="{508FD6C5-E3F3-4EB9-B13E-E2526EA69478}" dt="2022-05-04T08:23:09.734" v="3103" actId="478"/>
          <ac:picMkLst>
            <pc:docMk/>
            <pc:sldMk cId="3887238049" sldId="864"/>
            <ac:picMk id="5" creationId="{96815D12-9B09-4E60-94C6-188F6D9F4BC4}"/>
          </ac:picMkLst>
        </pc:picChg>
        <pc:picChg chg="add del mod ord">
          <ac:chgData name="Olivier Genoud" userId="e3287607-b312-4221-8c8d-a6943b641987" providerId="ADAL" clId="{508FD6C5-E3F3-4EB9-B13E-E2526EA69478}" dt="2022-05-04T08:31:35.738" v="3299" actId="478"/>
          <ac:picMkLst>
            <pc:docMk/>
            <pc:sldMk cId="3887238049" sldId="864"/>
            <ac:picMk id="17" creationId="{3E6E1878-E664-44BE-A0D5-6C5E2AEB9097}"/>
          </ac:picMkLst>
        </pc:picChg>
        <pc:picChg chg="add del mod ord">
          <ac:chgData name="Olivier Genoud" userId="e3287607-b312-4221-8c8d-a6943b641987" providerId="ADAL" clId="{508FD6C5-E3F3-4EB9-B13E-E2526EA69478}" dt="2022-05-04T09:22:47.971" v="3357" actId="478"/>
          <ac:picMkLst>
            <pc:docMk/>
            <pc:sldMk cId="3887238049" sldId="864"/>
            <ac:picMk id="21" creationId="{444394E4-EB96-4658-A1B6-8538818C5084}"/>
          </ac:picMkLst>
        </pc:picChg>
        <pc:picChg chg="add mod">
          <ac:chgData name="Olivier Genoud" userId="e3287607-b312-4221-8c8d-a6943b641987" providerId="ADAL" clId="{508FD6C5-E3F3-4EB9-B13E-E2526EA69478}" dt="2022-05-04T09:23:18.932" v="3378" actId="1036"/>
          <ac:picMkLst>
            <pc:docMk/>
            <pc:sldMk cId="3887238049" sldId="864"/>
            <ac:picMk id="23" creationId="{43944966-98F6-46B8-9475-58B6BFFACB0F}"/>
          </ac:picMkLst>
        </pc:picChg>
      </pc:sldChg>
      <pc:sldChg chg="addSp delSp modSp add mod">
        <pc:chgData name="Olivier Genoud" userId="e3287607-b312-4221-8c8d-a6943b641987" providerId="ADAL" clId="{508FD6C5-E3F3-4EB9-B13E-E2526EA69478}" dt="2022-05-04T08:32:48.620" v="3356" actId="20577"/>
        <pc:sldMkLst>
          <pc:docMk/>
          <pc:sldMk cId="2735027537" sldId="865"/>
        </pc:sldMkLst>
        <pc:spChg chg="add del mod">
          <ac:chgData name="Olivier Genoud" userId="e3287607-b312-4221-8c8d-a6943b641987" providerId="ADAL" clId="{508FD6C5-E3F3-4EB9-B13E-E2526EA69478}" dt="2022-04-29T16:52:29.823" v="989" actId="478"/>
          <ac:spMkLst>
            <pc:docMk/>
            <pc:sldMk cId="2735027537" sldId="865"/>
            <ac:spMk id="2" creationId="{113D0BF6-9B9E-45A9-9CA5-34F5DAF29025}"/>
          </ac:spMkLst>
        </pc:spChg>
        <pc:spChg chg="add del mod">
          <ac:chgData name="Olivier Genoud" userId="e3287607-b312-4221-8c8d-a6943b641987" providerId="ADAL" clId="{508FD6C5-E3F3-4EB9-B13E-E2526EA69478}" dt="2022-04-29T16:52:22.427" v="987" actId="478"/>
          <ac:spMkLst>
            <pc:docMk/>
            <pc:sldMk cId="2735027537" sldId="865"/>
            <ac:spMk id="4" creationId="{361B9C5F-30FC-4EF6-A9EF-51FA4E62C8A3}"/>
          </ac:spMkLst>
        </pc:spChg>
        <pc:spChg chg="add mod">
          <ac:chgData name="Olivier Genoud" userId="e3287607-b312-4221-8c8d-a6943b641987" providerId="ADAL" clId="{508FD6C5-E3F3-4EB9-B13E-E2526EA69478}" dt="2022-05-04T08:32:48.620" v="3356" actId="20577"/>
          <ac:spMkLst>
            <pc:docMk/>
            <pc:sldMk cId="2735027537" sldId="865"/>
            <ac:spMk id="6" creationId="{885FE633-73A9-4EE3-AA73-E8B0E1A0E452}"/>
          </ac:spMkLst>
        </pc:spChg>
        <pc:spChg chg="del">
          <ac:chgData name="Olivier Genoud" userId="e3287607-b312-4221-8c8d-a6943b641987" providerId="ADAL" clId="{508FD6C5-E3F3-4EB9-B13E-E2526EA69478}" dt="2022-04-29T16:52:27.337" v="988" actId="478"/>
          <ac:spMkLst>
            <pc:docMk/>
            <pc:sldMk cId="2735027537" sldId="865"/>
            <ac:spMk id="18434" creationId="{6860ED7A-0F6F-4A64-87FE-BE653296CFDB}"/>
          </ac:spMkLst>
        </pc:spChg>
        <pc:spChg chg="mod">
          <ac:chgData name="Olivier Genoud" userId="e3287607-b312-4221-8c8d-a6943b641987" providerId="ADAL" clId="{508FD6C5-E3F3-4EB9-B13E-E2526EA69478}" dt="2022-04-29T16:54:31.140" v="1000" actId="14100"/>
          <ac:spMkLst>
            <pc:docMk/>
            <pc:sldMk cId="2735027537" sldId="865"/>
            <ac:spMk id="18435" creationId="{6DF2C6A5-97CD-46B8-BBA9-33870923E61E}"/>
          </ac:spMkLst>
        </pc:spChg>
      </pc:sldChg>
      <pc:sldChg chg="modSp add mod">
        <pc:chgData name="Olivier Genoud" userId="e3287607-b312-4221-8c8d-a6943b641987" providerId="ADAL" clId="{508FD6C5-E3F3-4EB9-B13E-E2526EA69478}" dt="2022-05-03T16:03:38.658" v="2493" actId="6549"/>
        <pc:sldMkLst>
          <pc:docMk/>
          <pc:sldMk cId="1867481550" sldId="866"/>
        </pc:sldMkLst>
        <pc:spChg chg="mod">
          <ac:chgData name="Olivier Genoud" userId="e3287607-b312-4221-8c8d-a6943b641987" providerId="ADAL" clId="{508FD6C5-E3F3-4EB9-B13E-E2526EA69478}" dt="2022-05-03T11:23:44.552" v="2103" actId="20577"/>
          <ac:spMkLst>
            <pc:docMk/>
            <pc:sldMk cId="1867481550" sldId="866"/>
            <ac:spMk id="4" creationId="{E8EE9566-CBD7-4692-827D-72B24C80C921}"/>
          </ac:spMkLst>
        </pc:spChg>
        <pc:graphicFrameChg chg="mod modGraphic">
          <ac:chgData name="Olivier Genoud" userId="e3287607-b312-4221-8c8d-a6943b641987" providerId="ADAL" clId="{508FD6C5-E3F3-4EB9-B13E-E2526EA69478}" dt="2022-05-03T16:03:38.658" v="2493" actId="6549"/>
          <ac:graphicFrameMkLst>
            <pc:docMk/>
            <pc:sldMk cId="1867481550" sldId="866"/>
            <ac:graphicFrameMk id="8" creationId="{76A3D22C-ADA5-49D2-8486-33C02C29F828}"/>
          </ac:graphicFrameMkLst>
        </pc:graphicFrameChg>
      </pc:sldChg>
      <pc:sldChg chg="modSp add mod modNotesTx">
        <pc:chgData name="Olivier Genoud" userId="e3287607-b312-4221-8c8d-a6943b641987" providerId="ADAL" clId="{508FD6C5-E3F3-4EB9-B13E-E2526EA69478}" dt="2022-05-04T08:06:51.310" v="2873" actId="20577"/>
        <pc:sldMkLst>
          <pc:docMk/>
          <pc:sldMk cId="3718173731" sldId="867"/>
        </pc:sldMkLst>
        <pc:spChg chg="mod">
          <ac:chgData name="Olivier Genoud" userId="e3287607-b312-4221-8c8d-a6943b641987" providerId="ADAL" clId="{508FD6C5-E3F3-4EB9-B13E-E2526EA69478}" dt="2022-05-04T08:06:51.310" v="2873" actId="20577"/>
          <ac:spMkLst>
            <pc:docMk/>
            <pc:sldMk cId="3718173731" sldId="867"/>
            <ac:spMk id="4" creationId="{C5B93149-CD1D-4C62-8DFE-579BA4A128B1}"/>
          </ac:spMkLst>
        </pc:spChg>
      </pc:sldChg>
      <pc:sldMasterChg chg="modSp mod modSldLayout">
        <pc:chgData name="Olivier Genoud" userId="e3287607-b312-4221-8c8d-a6943b641987" providerId="ADAL" clId="{508FD6C5-E3F3-4EB9-B13E-E2526EA69478}" dt="2022-04-29T17:02:27.917" v="1148" actId="20577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508FD6C5-E3F3-4EB9-B13E-E2526EA69478}" dt="2022-04-29T15:57:53.510" v="148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508FD6C5-E3F3-4EB9-B13E-E2526EA69478}" dt="2022-04-29T17:02:27.917" v="1148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508FD6C5-E3F3-4EB9-B13E-E2526EA69478}" dt="2022-04-29T17:02:27.917" v="1148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  <pc:docChgLst>
    <pc:chgData name="Olivier Genoud" userId="e3287607-b312-4221-8c8d-a6943b641987" providerId="ADAL" clId="{F4C95B7B-9C2A-4BA0-918F-A4A6D77A94CE}"/>
    <pc:docChg chg="modSld modMainMaster">
      <pc:chgData name="Olivier Genoud" userId="e3287607-b312-4221-8c8d-a6943b641987" providerId="ADAL" clId="{F4C95B7B-9C2A-4BA0-918F-A4A6D77A94CE}" dt="2022-01-12T17:28:31.494" v="41" actId="1076"/>
      <pc:docMkLst>
        <pc:docMk/>
      </pc:docMkLst>
      <pc:sldChg chg="modSp mod">
        <pc:chgData name="Olivier Genoud" userId="e3287607-b312-4221-8c8d-a6943b641987" providerId="ADAL" clId="{F4C95B7B-9C2A-4BA0-918F-A4A6D77A94CE}" dt="2022-01-12T17:27:05.672" v="1" actId="6549"/>
        <pc:sldMkLst>
          <pc:docMk/>
          <pc:sldMk cId="0" sldId="341"/>
        </pc:sldMkLst>
        <pc:spChg chg="mod">
          <ac:chgData name="Olivier Genoud" userId="e3287607-b312-4221-8c8d-a6943b641987" providerId="ADAL" clId="{F4C95B7B-9C2A-4BA0-918F-A4A6D77A94CE}" dt="2022-01-12T17:27:05.672" v="1" actId="6549"/>
          <ac:spMkLst>
            <pc:docMk/>
            <pc:sldMk cId="0" sldId="341"/>
            <ac:spMk id="5122" creationId="{BB023146-264F-4A3E-B3FE-6023E397D993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31.494" v="41" actId="1076"/>
        <pc:sldMkLst>
          <pc:docMk/>
          <pc:sldMk cId="0" sldId="363"/>
        </pc:sldMkLst>
        <pc:spChg chg="add mod">
          <ac:chgData name="Olivier Genoud" userId="e3287607-b312-4221-8c8d-a6943b641987" providerId="ADAL" clId="{F4C95B7B-9C2A-4BA0-918F-A4A6D77A94CE}" dt="2022-01-12T17:28:31.494" v="41" actId="1076"/>
          <ac:spMkLst>
            <pc:docMk/>
            <pc:sldMk cId="0" sldId="363"/>
            <ac:spMk id="4" creationId="{2C538744-2D5B-4DB8-974F-CF621D6844F6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8.286" v="40" actId="1076"/>
        <pc:sldMkLst>
          <pc:docMk/>
          <pc:sldMk cId="0" sldId="364"/>
        </pc:sldMkLst>
        <pc:spChg chg="add mod">
          <ac:chgData name="Olivier Genoud" userId="e3287607-b312-4221-8c8d-a6943b641987" providerId="ADAL" clId="{F4C95B7B-9C2A-4BA0-918F-A4A6D77A94CE}" dt="2022-01-12T17:28:28.286" v="40" actId="1076"/>
          <ac:spMkLst>
            <pc:docMk/>
            <pc:sldMk cId="0" sldId="364"/>
            <ac:spMk id="4" creationId="{4449B566-F8CD-42E2-80BF-E8CEF790AE52}"/>
          </ac:spMkLst>
        </pc:spChg>
      </pc:sldChg>
      <pc:sldChg chg="addSp modSp mod">
        <pc:chgData name="Olivier Genoud" userId="e3287607-b312-4221-8c8d-a6943b641987" providerId="ADAL" clId="{F4C95B7B-9C2A-4BA0-918F-A4A6D77A94CE}" dt="2022-01-12T17:28:24.967" v="39" actId="1076"/>
        <pc:sldMkLst>
          <pc:docMk/>
          <pc:sldMk cId="1982388090" sldId="365"/>
        </pc:sldMkLst>
        <pc:spChg chg="add mod">
          <ac:chgData name="Olivier Genoud" userId="e3287607-b312-4221-8c8d-a6943b641987" providerId="ADAL" clId="{F4C95B7B-9C2A-4BA0-918F-A4A6D77A94CE}" dt="2022-01-12T17:28:24.967" v="39" actId="1076"/>
          <ac:spMkLst>
            <pc:docMk/>
            <pc:sldMk cId="1982388090" sldId="365"/>
            <ac:spMk id="5" creationId="{C57F5175-CFB6-471A-BC53-8DAC42D77971}"/>
          </ac:spMkLst>
        </pc:spChg>
      </pc:sldChg>
      <pc:sldMasterChg chg="modSp mod modSldLayout">
        <pc:chgData name="Olivier Genoud" userId="e3287607-b312-4221-8c8d-a6943b641987" providerId="ADAL" clId="{F4C95B7B-9C2A-4BA0-918F-A4A6D77A94CE}" dt="2022-01-12T17:27:43.495" v="35" actId="6549"/>
        <pc:sldMasterMkLst>
          <pc:docMk/>
          <pc:sldMasterMk cId="0" sldId="2147485146"/>
        </pc:sldMasterMkLst>
        <pc:spChg chg="mod">
          <ac:chgData name="Olivier Genoud" userId="e3287607-b312-4221-8c8d-a6943b641987" providerId="ADAL" clId="{F4C95B7B-9C2A-4BA0-918F-A4A6D77A94CE}" dt="2022-01-12T17:27:43.495" v="35" actId="6549"/>
          <ac:spMkLst>
            <pc:docMk/>
            <pc:sldMasterMk cId="0" sldId="2147485146"/>
            <ac:spMk id="9" creationId="{FCB99B02-CF35-48A9-903B-BB14AD9FAEB8}"/>
          </ac:spMkLst>
        </pc:spChg>
        <pc:spChg chg="mod">
          <ac:chgData name="Olivier Genoud" userId="e3287607-b312-4221-8c8d-a6943b641987" providerId="ADAL" clId="{F4C95B7B-9C2A-4BA0-918F-A4A6D77A94CE}" dt="2022-01-12T17:27:29.990" v="33" actId="6549"/>
          <ac:spMkLst>
            <pc:docMk/>
            <pc:sldMasterMk cId="0" sldId="2147485146"/>
            <ac:spMk id="13" creationId="{1831B337-8E3A-42C4-B945-76126539A2BF}"/>
          </ac:spMkLst>
        </pc:spChg>
        <pc:sldLayoutChg chg="modSp mod">
          <pc:chgData name="Olivier Genoud" userId="e3287607-b312-4221-8c8d-a6943b641987" providerId="ADAL" clId="{F4C95B7B-9C2A-4BA0-918F-A4A6D77A94CE}" dt="2022-01-12T17:27:22.359" v="29" actId="20577"/>
          <pc:sldLayoutMkLst>
            <pc:docMk/>
            <pc:sldMasterMk cId="0" sldId="2147485146"/>
            <pc:sldLayoutMk cId="24707556" sldId="2147485303"/>
          </pc:sldLayoutMkLst>
          <pc:spChg chg="mod">
            <ac:chgData name="Olivier Genoud" userId="e3287607-b312-4221-8c8d-a6943b641987" providerId="ADAL" clId="{F4C95B7B-9C2A-4BA0-918F-A4A6D77A94CE}" dt="2022-01-12T17:27:22.359" v="29" actId="20577"/>
            <ac:spMkLst>
              <pc:docMk/>
              <pc:sldMasterMk cId="0" sldId="2147485146"/>
              <pc:sldLayoutMk cId="24707556" sldId="2147485303"/>
              <ac:spMk id="4" creationId="{E2704E77-2CAB-49C6-8BD1-C72049D1039D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0A015951-8854-4A5D-8CFD-940931B645B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49233191-2AD1-44D3-AA2E-292EFB85F482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41B6A06A-5960-4BA8-9146-B736D0DB86F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41E10EE8-7D07-4C13-AD57-4DDDE53A4DA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274CC3-5A48-42A1-A519-7979449CD42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6ECC274-9B19-48B2-8CFE-BB13DAFD065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9C15EF3-80B5-4E89-B948-295FDBE79DA5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1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AB9B54BB-B11D-480E-8A65-182D2FC4CC7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7313" y="744538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7908B220-B9CC-4350-8FEC-514765BC3C0D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17103"/>
            <a:ext cx="4980556" cy="44700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B5CE6651-32E6-42DE-9F60-1A47E40C4A3D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defTabSz="928978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24B38BFF-BC64-4CB2-B79D-476E3BAF8B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34205"/>
            <a:ext cx="2945322" cy="4971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868" tIns="46434" rIns="92868" bIns="46434" numCol="1" anchor="b" anchorCtr="0" compatLnSpc="1">
            <a:prstTxWarp prst="textNoShape">
              <a:avLst/>
            </a:prstTxWarp>
          </a:bodyPr>
          <a:lstStyle>
            <a:lvl1pPr algn="r" defTabSz="928978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CB553C2B-DA9F-43DF-B0E2-B753B8087AB5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lide Image Placeholder 1">
            <a:extLst>
              <a:ext uri="{FF2B5EF4-FFF2-40B4-BE49-F238E27FC236}">
                <a16:creationId xmlns:a16="http://schemas.microsoft.com/office/drawing/2014/main" id="{B8BF2E68-7E51-4ED5-A6B0-A5E52EA9F3F7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Notes Placeholder 2">
            <a:extLst>
              <a:ext uri="{FF2B5EF4-FFF2-40B4-BE49-F238E27FC236}">
                <a16:creationId xmlns:a16="http://schemas.microsoft.com/office/drawing/2014/main" id="{7ABFB39C-97BA-43A2-AC59-DFD9973428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en-US"/>
          </a:p>
        </p:txBody>
      </p:sp>
      <p:sp>
        <p:nvSpPr>
          <p:cNvPr id="6148" name="Slide Number Placeholder 3">
            <a:extLst>
              <a:ext uri="{FF2B5EF4-FFF2-40B4-BE49-F238E27FC236}">
                <a16:creationId xmlns:a16="http://schemas.microsoft.com/office/drawing/2014/main" id="{4BBA19FF-A43B-4E15-9CF6-BF6D37CE8E8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0691" indent="-281035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24141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73797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23453" indent="-224828" defTabSz="928978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73109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22765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72422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22078" indent="-224828" defTabSz="92897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1BF0CFBA-5F27-44D3-8DE6-FA369EA38BAC}" type="slidenum">
              <a:rPr lang="en-GB" altLang="en-US" smtClean="0">
                <a:latin typeface="Times New Roman" panose="02020603050405020304" pitchFamily="18" charset="0"/>
              </a:rPr>
              <a:pPr/>
              <a:t>1</a:t>
            </a:fld>
            <a:endParaRPr lang="en-GB" altLang="en-US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2022 will only be completed in 2023 due to a</a:t>
            </a:r>
            <a:r>
              <a:rPr lang="en-GB" altLang="en-US" sz="1400" dirty="0"/>
              <a:t>vailability of prose late in CY2022,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11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12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>
            <a:extLst>
              <a:ext uri="{FF2B5EF4-FFF2-40B4-BE49-F238E27FC236}">
                <a16:creationId xmlns:a16="http://schemas.microsoft.com/office/drawing/2014/main" id="{0138217F-6776-45CF-832B-1D2A1BF0AB0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>
            <a:extLst>
              <a:ext uri="{FF2B5EF4-FFF2-40B4-BE49-F238E27FC236}">
                <a16:creationId xmlns:a16="http://schemas.microsoft.com/office/drawing/2014/main" id="{A7196752-651A-47D7-8635-72DBAD99312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sz="1600" dirty="0"/>
              <a:t>Note: TTCN of some features initially started in 2023 will only be completed in 2024 due to a</a:t>
            </a:r>
            <a:r>
              <a:rPr lang="en-GB" altLang="en-US" sz="1400" dirty="0"/>
              <a:t>vailability of prose late in CY2023, especially those which impacts the Test Models. </a:t>
            </a:r>
          </a:p>
          <a:p>
            <a:endParaRPr lang="en-GB" altLang="en-US" dirty="0"/>
          </a:p>
          <a:p>
            <a:r>
              <a:rPr lang="en-GB" altLang="en-US" dirty="0"/>
              <a:t>Legend: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Blue</a:t>
            </a:r>
            <a:r>
              <a:rPr lang="en-GB" altLang="en-US" dirty="0"/>
              <a:t>: changes from last MCC TF160 report. </a:t>
            </a:r>
          </a:p>
          <a:p>
            <a:r>
              <a:rPr lang="en-GB" altLang="en-US" dirty="0">
                <a:solidFill>
                  <a:srgbClr val="0000FF"/>
                </a:solidFill>
              </a:rPr>
              <a:t>   Red</a:t>
            </a:r>
            <a:r>
              <a:rPr lang="en-GB" altLang="en-US" dirty="0"/>
              <a:t>: Important information.</a:t>
            </a:r>
          </a:p>
          <a:p>
            <a:r>
              <a:rPr lang="en-GB" altLang="en-US" dirty="0"/>
              <a:t>   Italics: Estimation based on limited information available. </a:t>
            </a:r>
            <a:endParaRPr lang="en-US" altLang="en-US" dirty="0"/>
          </a:p>
        </p:txBody>
      </p:sp>
      <p:sp>
        <p:nvSpPr>
          <p:cNvPr id="26628" name="Slide Number Placeholder 3">
            <a:extLst>
              <a:ext uri="{FF2B5EF4-FFF2-40B4-BE49-F238E27FC236}">
                <a16:creationId xmlns:a16="http://schemas.microsoft.com/office/drawing/2014/main" id="{E42789E4-9ACF-425F-BA6F-AA3D3247C01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75E8017-B23D-4CD3-8A0B-21AF7F6D7E92}" type="slidenum">
              <a:rPr lang="en-US" altLang="en-US" sz="1200" smtClean="0">
                <a:latin typeface="Times New Roman" panose="02020603050405020304" pitchFamily="18" charset="0"/>
              </a:rPr>
              <a:pPr/>
              <a:t>15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Slide Image Placeholder 1">
            <a:extLst>
              <a:ext uri="{FF2B5EF4-FFF2-40B4-BE49-F238E27FC236}">
                <a16:creationId xmlns:a16="http://schemas.microsoft.com/office/drawing/2014/main" id="{87CDEAD2-6250-470F-9A2B-10E8935885A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5" name="Notes Placeholder 2">
            <a:extLst>
              <a:ext uri="{FF2B5EF4-FFF2-40B4-BE49-F238E27FC236}">
                <a16:creationId xmlns:a16="http://schemas.microsoft.com/office/drawing/2014/main" id="{C6207C77-75AB-403E-9649-FCD8D16271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Legend: </a:t>
            </a:r>
          </a:p>
          <a:p>
            <a:r>
              <a:rPr lang="en-GB" altLang="en-US">
                <a:solidFill>
                  <a:srgbClr val="0000FF"/>
                </a:solidFill>
              </a:rPr>
              <a:t>   Blue</a:t>
            </a:r>
            <a:r>
              <a:rPr lang="en-GB" altLang="en-US"/>
              <a:t>: changes from last MCC TF160 report. </a:t>
            </a:r>
          </a:p>
          <a:p>
            <a:r>
              <a:rPr lang="en-GB" altLang="en-US">
                <a:solidFill>
                  <a:srgbClr val="0000FF"/>
                </a:solidFill>
              </a:rPr>
              <a:t>   Red</a:t>
            </a:r>
            <a:r>
              <a:rPr lang="en-GB" altLang="en-US"/>
              <a:t>: Important information.</a:t>
            </a:r>
          </a:p>
          <a:p>
            <a:r>
              <a:rPr lang="en-GB" altLang="en-US"/>
              <a:t>   Italics: Estimation based on limited information available. </a:t>
            </a:r>
            <a:endParaRPr lang="en-US" altLang="en-US"/>
          </a:p>
        </p:txBody>
      </p:sp>
      <p:sp>
        <p:nvSpPr>
          <p:cNvPr id="28676" name="Slide Number Placeholder 3">
            <a:extLst>
              <a:ext uri="{FF2B5EF4-FFF2-40B4-BE49-F238E27FC236}">
                <a16:creationId xmlns:a16="http://schemas.microsoft.com/office/drawing/2014/main" id="{976E385B-C03C-4A20-830F-9FCAD422E42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defTabSz="928688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defTabSz="928688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E524E97D-AC7A-4BCE-9437-FA98A00ABC49}" type="slidenum">
              <a:rPr lang="en-US" altLang="en-US" sz="1200" smtClean="0">
                <a:latin typeface="Times New Roman" panose="02020603050405020304" pitchFamily="18" charset="0"/>
              </a:rPr>
              <a:pPr/>
              <a:t>16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SS: System Simulator </a:t>
            </a:r>
          </a:p>
          <a:p>
            <a:r>
              <a:rPr lang="en-GB" dirty="0"/>
              <a:t>UE: User Equipment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454211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ASP: </a:t>
            </a:r>
            <a:r>
              <a:rPr lang="en-GB" sz="1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Abstract Service Primitive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B553C2B-DA9F-43DF-B0E2-B753B8087AB5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353459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Slide Image Placeholder 1">
            <a:extLst>
              <a:ext uri="{FF2B5EF4-FFF2-40B4-BE49-F238E27FC236}">
                <a16:creationId xmlns:a16="http://schemas.microsoft.com/office/drawing/2014/main" id="{5BEB4DC1-CA4E-4720-8448-31C4573D7BC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219" name="Notes Placeholder 2">
            <a:extLst>
              <a:ext uri="{FF2B5EF4-FFF2-40B4-BE49-F238E27FC236}">
                <a16:creationId xmlns:a16="http://schemas.microsoft.com/office/drawing/2014/main" id="{F4D3C2FF-0287-4177-A3EC-313BA4DE6D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Completed: The TTCN of all test cases is ready for verification. </a:t>
            </a:r>
          </a:p>
          <a:p>
            <a:r>
              <a:rPr lang="en-GB" altLang="en-US" dirty="0"/>
              <a:t>Progressed: TTCN development ongoing, not yet completed. </a:t>
            </a:r>
          </a:p>
          <a:p>
            <a:r>
              <a:rPr lang="en-GB" altLang="en-US" dirty="0"/>
              <a:t>Started: TTCN development has started since last report. </a:t>
            </a:r>
          </a:p>
          <a:p>
            <a:r>
              <a:rPr lang="en-GB" altLang="en-US" dirty="0"/>
              <a:t>Suspended: TTCN development on hold due to external blocker. </a:t>
            </a:r>
          </a:p>
        </p:txBody>
      </p:sp>
      <p:sp>
        <p:nvSpPr>
          <p:cNvPr id="9220" name="Slide Number Placeholder 3">
            <a:extLst>
              <a:ext uri="{FF2B5EF4-FFF2-40B4-BE49-F238E27FC236}">
                <a16:creationId xmlns:a16="http://schemas.microsoft.com/office/drawing/2014/main" id="{6A709401-70A7-4AA5-9FD2-79075F1B83AD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B05EB529-CB9A-4B1D-B803-36C9DA4E5981}" type="slidenum">
              <a:rPr lang="en-US" altLang="en-US" sz="1200">
                <a:latin typeface="Times New Roman" panose="02020603050405020304" pitchFamily="18" charset="0"/>
              </a:rPr>
              <a:pPr/>
              <a:t>5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9023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6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3177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>
            <a:extLst>
              <a:ext uri="{FF2B5EF4-FFF2-40B4-BE49-F238E27FC236}">
                <a16:creationId xmlns:a16="http://schemas.microsoft.com/office/drawing/2014/main" id="{BF43D346-2A4A-4926-87D8-1EA7AB709FED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>
            <a:extLst>
              <a:ext uri="{FF2B5EF4-FFF2-40B4-BE49-F238E27FC236}">
                <a16:creationId xmlns:a16="http://schemas.microsoft.com/office/drawing/2014/main" id="{9AB114B0-A887-4A5C-A476-83477425C4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3316" name="Slide Number Placeholder 3">
            <a:extLst>
              <a:ext uri="{FF2B5EF4-FFF2-40B4-BE49-F238E27FC236}">
                <a16:creationId xmlns:a16="http://schemas.microsoft.com/office/drawing/2014/main" id="{22D8BF57-661D-47A7-B493-47733460F83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62B30C1E-BCDE-4C44-86E5-A3FF3671DE7E}" type="slidenum">
              <a:rPr lang="en-US" altLang="en-US" sz="1200">
                <a:latin typeface="Times New Roman" panose="02020603050405020304" pitchFamily="18" charset="0"/>
              </a:rPr>
              <a:pPr/>
              <a:t>7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>
            <a:extLst>
              <a:ext uri="{FF2B5EF4-FFF2-40B4-BE49-F238E27FC236}">
                <a16:creationId xmlns:a16="http://schemas.microsoft.com/office/drawing/2014/main" id="{7C92DC61-160E-4EB6-8F6F-916178D77B7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>
            <a:extLst>
              <a:ext uri="{FF2B5EF4-FFF2-40B4-BE49-F238E27FC236}">
                <a16:creationId xmlns:a16="http://schemas.microsoft.com/office/drawing/2014/main" id="{3E8493C5-2D9C-4E29-AD43-554144D049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 dirty="0"/>
              <a:t>Progressed: Evolution of TTCN test case verification compared to the last report. Not completed yet.</a:t>
            </a:r>
          </a:p>
          <a:p>
            <a:endParaRPr lang="en-GB" altLang="en-US" dirty="0"/>
          </a:p>
        </p:txBody>
      </p:sp>
      <p:sp>
        <p:nvSpPr>
          <p:cNvPr id="15364" name="Slide Number Placeholder 3">
            <a:extLst>
              <a:ext uri="{FF2B5EF4-FFF2-40B4-BE49-F238E27FC236}">
                <a16:creationId xmlns:a16="http://schemas.microsoft.com/office/drawing/2014/main" id="{B276401B-E523-4A46-8D18-618B139F634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22A4A541-322B-41A6-B170-12C6D8255500}" type="slidenum">
              <a:rPr lang="en-US" altLang="en-US" sz="1200">
                <a:latin typeface="Times New Roman" panose="02020603050405020304" pitchFamily="18" charset="0"/>
              </a:rPr>
              <a:pPr/>
              <a:t>8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>
            <a:extLst>
              <a:ext uri="{FF2B5EF4-FFF2-40B4-BE49-F238E27FC236}">
                <a16:creationId xmlns:a16="http://schemas.microsoft.com/office/drawing/2014/main" id="{0DEF6F2E-9914-4691-8209-4A3D3417AB1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>
            <a:extLst>
              <a:ext uri="{FF2B5EF4-FFF2-40B4-BE49-F238E27FC236}">
                <a16:creationId xmlns:a16="http://schemas.microsoft.com/office/drawing/2014/main" id="{443F9C41-6113-498F-959F-BC96DB5135E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Progress: Evolution of TTCN test case verification compared to the last report. Not completed yet.</a:t>
            </a:r>
          </a:p>
        </p:txBody>
      </p:sp>
      <p:sp>
        <p:nvSpPr>
          <p:cNvPr id="11268" name="Slide Number Placeholder 3">
            <a:extLst>
              <a:ext uri="{FF2B5EF4-FFF2-40B4-BE49-F238E27FC236}">
                <a16:creationId xmlns:a16="http://schemas.microsoft.com/office/drawing/2014/main" id="{44A35739-8974-4032-A3FE-1F0587F42C2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C113C550-14EF-46D1-8DD4-30F4D550C74F}" type="slidenum">
              <a:rPr lang="en-US" altLang="en-US" sz="1200">
                <a:latin typeface="Times New Roman" panose="02020603050405020304" pitchFamily="18" charset="0"/>
              </a:rPr>
              <a:pPr/>
              <a:t>9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Slide Image Placeholder 1">
            <a:extLst>
              <a:ext uri="{FF2B5EF4-FFF2-40B4-BE49-F238E27FC236}">
                <a16:creationId xmlns:a16="http://schemas.microsoft.com/office/drawing/2014/main" id="{0F85A3AA-15CA-407C-8D1E-342838968CE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1" name="Notes Placeholder 2">
            <a:extLst>
              <a:ext uri="{FF2B5EF4-FFF2-40B4-BE49-F238E27FC236}">
                <a16:creationId xmlns:a16="http://schemas.microsoft.com/office/drawing/2014/main" id="{678EB17E-358A-4536-A63B-93D6A2F41F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en-GB" altLang="en-US"/>
              <a:t>Started: lists the features for which at least one (first) test case has been submitted and agreed since the last report. </a:t>
            </a:r>
          </a:p>
          <a:p>
            <a:r>
              <a:rPr lang="en-GB" altLang="en-US"/>
              <a:t>Starting: lists the feature for which no test case has yet been verified, but at least one submission has been made, which is under review (consultation period still running). </a:t>
            </a:r>
          </a:p>
        </p:txBody>
      </p:sp>
      <p:sp>
        <p:nvSpPr>
          <p:cNvPr id="17412" name="Slide Number Placeholder 3">
            <a:extLst>
              <a:ext uri="{FF2B5EF4-FFF2-40B4-BE49-F238E27FC236}">
                <a16:creationId xmlns:a16="http://schemas.microsoft.com/office/drawing/2014/main" id="{70697429-FF37-4233-A46B-832355DF9B86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38498" indent="-282597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3507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589410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45311" indent="-226390" defTabSz="922732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494967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44624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394280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43936" indent="-226390" defTabSz="922732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fld id="{F0F955BC-A8BD-4592-8493-E647B115756E}" type="slidenum">
              <a:rPr lang="en-US" altLang="en-US" sz="1200">
                <a:latin typeface="Times New Roman" panose="02020603050405020304" pitchFamily="18" charset="0"/>
              </a:rPr>
              <a:pPr/>
              <a:t>10</a:t>
            </a:fld>
            <a:endParaRPr lang="en-US" altLang="en-US" sz="1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>
            <a:extLst>
              <a:ext uri="{FF2B5EF4-FFF2-40B4-BE49-F238E27FC236}">
                <a16:creationId xmlns:a16="http://schemas.microsoft.com/office/drawing/2014/main" id="{E2704E77-2CAB-49C6-8BD1-C72049D1039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5810250" cy="4635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RAN WG5 # 100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Toulouse, France – 21st to 25th August 2023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7075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1505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095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BC76814-D898-450B-874F-A801615BFB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>
          <a:xfrm>
            <a:off x="575734" y="6588126"/>
            <a:ext cx="6946900" cy="365125"/>
          </a:xfrm>
          <a:prstGeom prst="rect">
            <a:avLst/>
          </a:prstGeom>
        </p:spPr>
        <p:txBody>
          <a:bodyPr/>
          <a:lstStyle>
            <a:lvl1pPr>
              <a:defRPr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© ETSI 2014. All rights reserved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FDAD12-A812-4C8B-BE92-B6829F3259C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-127000" y="6588126"/>
            <a:ext cx="5080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/>
            </a:lvl1pPr>
          </a:lstStyle>
          <a:p>
            <a:pPr>
              <a:defRPr/>
            </a:pPr>
            <a:fld id="{041EFFFE-78E3-4988-849F-988D9E61EA9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470231820"/>
      </p:ext>
    </p:extLst>
  </p:cSld>
  <p:clrMapOvr>
    <a:masterClrMapping/>
  </p:clrMapOvr>
  <p:transition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33901973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EF66945C-8B45-4A2B-86C7-F163FA72C540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088C305A-DF9E-4E7A-B12D-7962114E8E3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93663"/>
            <a:ext cx="10515600" cy="103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7DEFBD51-73EB-4CEF-B037-B27300E9C2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481138"/>
            <a:ext cx="10515600" cy="469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1D48781E-7099-4915-8FEC-E19D87EBD82D}"/>
              </a:ext>
            </a:extLst>
          </p:cNvPr>
          <p:cNvSpPr/>
          <p:nvPr userDrawn="1"/>
        </p:nvSpPr>
        <p:spPr>
          <a:xfrm>
            <a:off x="-7938" y="11255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FCB99B02-CF35-48A9-903B-BB14AD9FAEB8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2022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19252F1-DFEE-45B2-B74C-9E888A93C8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112713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02D1E152-B327-4B79-AB89-82D47AFAD7B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B72F7E44-B8D9-4AF0-BDC6-A6D2103E201E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3" name="Text Box 14">
            <a:extLst>
              <a:ext uri="{FF2B5EF4-FFF2-40B4-BE49-F238E27FC236}">
                <a16:creationId xmlns:a16="http://schemas.microsoft.com/office/drawing/2014/main" id="{1831B337-8E3A-42C4-B945-76126539A2B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52388" y="6381750"/>
            <a:ext cx="1166812" cy="276999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R5-235259</a:t>
            </a:r>
            <a:endParaRPr lang="sv-SE" altLang="en-US" sz="1200" b="1" dirty="0">
              <a:solidFill>
                <a:srgbClr val="0000FF"/>
              </a:solidFill>
              <a:latin typeface="Arial 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03" r:id="rId1"/>
    <p:sldLayoutId id="2147485301" r:id="rId2"/>
    <p:sldLayoutId id="2147485302" r:id="rId3"/>
    <p:sldLayoutId id="2147485304" r:id="rId4"/>
    <p:sldLayoutId id="2147485305" r:id="rId5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8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ortal.3gpp.org/Home.aspx#/meeting?MtgId=60536" TargetMode="External"/><Relationship Id="rId2" Type="http://schemas.openxmlformats.org/officeDocument/2006/relationships/hyperlink" Target="https://portal.3gpp.org/Home.aspx#/meeting?MtgId=60554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BB023146-264F-4A3E-B3FE-6023E397D9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819275"/>
            <a:ext cx="9144000" cy="2387600"/>
          </a:xfrm>
        </p:spPr>
        <p:txBody>
          <a:bodyPr/>
          <a:lstStyle/>
          <a:p>
            <a:pPr eaLnBrk="1" hangingPunct="1"/>
            <a:r>
              <a:rPr lang="en-GB" altLang="en-US" b="1" dirty="0"/>
              <a:t>MCC TF160 Status Report</a:t>
            </a:r>
            <a:br>
              <a:rPr lang="en-GB" altLang="en-US" b="1" dirty="0"/>
            </a:br>
            <a:br>
              <a:rPr lang="en-GB" altLang="en-US" b="1" dirty="0"/>
            </a:br>
            <a:endParaRPr lang="en-GB" altLang="en-US" sz="3600" b="1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CA9F74A1-C51B-4E5E-ACF0-FC129B8DAEA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4806949"/>
            <a:ext cx="9144000" cy="1158421"/>
          </a:xfrm>
        </p:spPr>
        <p:txBody>
          <a:bodyPr/>
          <a:lstStyle/>
          <a:p>
            <a:pPr algn="l" eaLnBrk="1" hangingPunct="1">
              <a:buFontTx/>
              <a:buNone/>
            </a:pPr>
            <a:r>
              <a:rPr lang="en-GB" altLang="en-US" sz="2800" dirty="0"/>
              <a:t>Olivier Genoud</a:t>
            </a:r>
          </a:p>
          <a:p>
            <a:pPr algn="l" eaLnBrk="1" hangingPunct="1">
              <a:buFontTx/>
              <a:buNone/>
            </a:pPr>
            <a:r>
              <a:rPr lang="en-GB" altLang="en-US" sz="2800" dirty="0"/>
              <a:t>Task Force 160 Leader, 3GPP MCC</a:t>
            </a:r>
          </a:p>
          <a:p>
            <a:pPr algn="l" eaLnBrk="1" hangingPunct="1">
              <a:buFontTx/>
              <a:buNone/>
            </a:pPr>
            <a:endParaRPr lang="en-GB" altLang="en-US" sz="2800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>
            <a:extLst>
              <a:ext uri="{FF2B5EF4-FFF2-40B4-BE49-F238E27FC236}">
                <a16:creationId xmlns:a16="http://schemas.microsoft.com/office/drawing/2014/main" id="{118E205E-6224-40AA-A28E-DE2B0B5FD9C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436689"/>
            <a:ext cx="9092214" cy="5172733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Started:</a:t>
            </a: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lvl="3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Starting: </a:t>
            </a: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53850FE-1D21-4CA7-AC66-C163CA22C75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4567261"/>
              </p:ext>
            </p:extLst>
          </p:nvPr>
        </p:nvGraphicFramePr>
        <p:xfrm>
          <a:off x="1118586" y="1860524"/>
          <a:ext cx="9320813" cy="155291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295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72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NR/5GC (38.523)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network slicing enhancements – Phase 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655008607"/>
                  </a:ext>
                </a:extLst>
              </a:tr>
            </a:tbl>
          </a:graphicData>
        </a:graphic>
      </p:graphicFrame>
      <p:sp>
        <p:nvSpPr>
          <p:cNvPr id="9" name="Title 1">
            <a:extLst>
              <a:ext uri="{FF2B5EF4-FFF2-40B4-BE49-F238E27FC236}">
                <a16:creationId xmlns:a16="http://schemas.microsoft.com/office/drawing/2014/main" id="{AECE3115-E7A1-49F4-A9A2-E5E86D3768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1" y="0"/>
            <a:ext cx="792585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1CF7953A-4183-F87C-FF2C-2F957869F0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049672"/>
              </p:ext>
            </p:extLst>
          </p:nvPr>
        </p:nvGraphicFramePr>
        <p:xfrm>
          <a:off x="1118585" y="4250136"/>
          <a:ext cx="9320813" cy="143203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5671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600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036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9186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317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57675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7754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 / 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90" marB="4549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CP SOR enhancements in connected mode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534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277717296"/>
                  </a:ext>
                </a:extLst>
              </a:tr>
              <a:tr h="3966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 NTN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333_NB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 / 7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8975325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359289"/>
              </p:ext>
            </p:extLst>
          </p:nvPr>
        </p:nvGraphicFramePr>
        <p:xfrm>
          <a:off x="841972" y="1033506"/>
          <a:ext cx="10474861" cy="563324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2022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5GS: NE-DC (option 4)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76%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NR</a:t>
                      </a:r>
                    </a:p>
                  </a:txBody>
                  <a:tcPr marL="91430" marR="91430" marT="45683" marB="45683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Q3’21-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08240079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</a:t>
                      </a:r>
                    </a:p>
                  </a:txBody>
                  <a:tcPr marL="91430" marR="91430" marT="45690" marB="4569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0" marR="91430" marT="45673" marB="4567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30" marR="91430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Q2’21-Q3’23</a:t>
                      </a:r>
                    </a:p>
                  </a:txBody>
                  <a:tcPr marL="91434" marR="91434" marT="45680" marB="4568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0.2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6271528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4" marR="91434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4" marR="91434" marT="45682" marB="4568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4" marR="91434" marT="45668" marB="4566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0.3</a:t>
                      </a:r>
                    </a:p>
                  </a:txBody>
                  <a:tcPr marL="91434" marR="91434" marT="45687" marB="4568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757924846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2-step RACH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Q4’22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Q3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24757457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NW slicing enhancements - Phase2</a:t>
                      </a:r>
                    </a:p>
                  </a:txBody>
                  <a:tcPr marL="91442" marR="91442" marT="45677" marB="45677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Q4’22-Q2’23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2162281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&amp; MR-DC SON/MDT </a:t>
                      </a:r>
                      <a:r>
                        <a:rPr kumimoji="0" lang="en-GB" altLang="en-US" sz="1000" b="1" i="0" u="none" strike="noStrike" cap="none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&gt;11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NR UE (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(@iwd-23wk12)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7%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RAN slicing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total after RAN5#99: 4 new tests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&gt;349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2022 tasks carried over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6716937"/>
              </p:ext>
            </p:extLst>
          </p:nvPr>
        </p:nvGraphicFramePr>
        <p:xfrm>
          <a:off x="840666" y="1429787"/>
          <a:ext cx="10317790" cy="496361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Status (as of Aug’23) / Comments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Inter-system mobility between untrusted non-3GPP and 3GPP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55802403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access traffic steering, switch and splitting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86984862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NB-IoT/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control plane steering of roaming for UE in connected mode enhancements (CP SOR)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>
                    <a:solidFill>
                      <a:srgbClr val="72AF2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Q1’23-Q2’23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4969485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UL data compression (UDC)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Q1’23-Q3’23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90%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(@iwd-23wk24)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industrial IoT and URLLC enhancements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User plane integrity protection for EPC (UPIP)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’23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6099638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45917792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positioning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5% ; Test Model work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0936851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Not started ;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no prose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697195271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17%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(@iwd-22wk49)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826964425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&gt;203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workplan 2023</a:t>
            </a:r>
          </a:p>
          <a:p>
            <a:pPr eaLnBrk="1" hangingPunct="1"/>
            <a:r>
              <a:rPr lang="en-US" altLang="en-US" sz="3200" dirty="0"/>
              <a:t>Status of new 2023 tasks</a:t>
            </a:r>
          </a:p>
        </p:txBody>
      </p:sp>
    </p:spTree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5006566"/>
          </a:xfrm>
        </p:spPr>
        <p:txBody>
          <a:bodyPr/>
          <a:lstStyle/>
          <a:p>
            <a:pPr>
              <a:defRPr/>
            </a:pPr>
            <a:r>
              <a:rPr lang="en-GB" altLang="en-US" sz="2000" b="1" dirty="0"/>
              <a:t> </a:t>
            </a:r>
            <a:r>
              <a:rPr lang="en-US" altLang="en-US" sz="2000" dirty="0"/>
              <a:t>2023 workload is estimated at </a:t>
            </a:r>
            <a:r>
              <a:rPr lang="en-US" altLang="en-US" sz="2000" b="1" dirty="0"/>
              <a:t>104 </a:t>
            </a:r>
            <a:r>
              <a:rPr lang="en-US" altLang="en-US" sz="2000" dirty="0"/>
              <a:t>person-months</a:t>
            </a:r>
            <a:r>
              <a:rPr lang="en-US" altLang="en-US" sz="2000" b="1" dirty="0"/>
              <a:t> </a:t>
            </a:r>
            <a:r>
              <a:rPr lang="en-US" altLang="en-US" sz="2000" dirty="0"/>
              <a:t>(pm), see previous slides.</a:t>
            </a:r>
          </a:p>
          <a:p>
            <a:pPr>
              <a:defRPr/>
            </a:pPr>
            <a:r>
              <a:rPr lang="en-US" altLang="en-US" sz="2000" dirty="0"/>
              <a:t> PCG#49/OP#48 </a:t>
            </a:r>
            <a:r>
              <a:rPr lang="en-GB" altLang="en-US" sz="2000" dirty="0"/>
              <a:t>approved the 3GPP funding of 58 pm for 2023 TTCN tasks.</a:t>
            </a:r>
          </a:p>
          <a:p>
            <a:pPr>
              <a:defRPr/>
            </a:pPr>
            <a:r>
              <a:rPr lang="en-GB" altLang="en-US" sz="2000" dirty="0"/>
              <a:t> CTIA/PTCRB and GCF have agreed to continue TF160 financial support in 2023.</a:t>
            </a:r>
          </a:p>
          <a:p>
            <a:pPr>
              <a:defRPr/>
            </a:pPr>
            <a:r>
              <a:rPr lang="en-GB" altLang="en-US" sz="2000" dirty="0"/>
              <a:t> Current commitments for 2023 are as follows:</a:t>
            </a:r>
            <a:endParaRPr lang="en-US" altLang="en-US" sz="20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>
              <a:defRPr/>
            </a:pPr>
            <a:endParaRPr lang="en-GB" altLang="en-US" sz="2000" dirty="0">
              <a:sym typeface="Wingdings" panose="05000000000000000000" pitchFamily="2" charset="2"/>
            </a:endParaRP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3GPP companies / 3GPP MRPs committed to provide 20 pm as voluntary contributions for 2023 TTCN development.</a:t>
            </a:r>
          </a:p>
          <a:p>
            <a:pPr>
              <a:defRPr/>
            </a:pPr>
            <a:r>
              <a:rPr lang="en-GB" altLang="en-US" sz="2000" dirty="0">
                <a:sym typeface="Wingdings" panose="05000000000000000000" pitchFamily="2" charset="2"/>
              </a:rPr>
              <a:t> Total resources of 104 pm  no estimated funding gap.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funding 2023</a:t>
            </a:r>
          </a:p>
          <a:p>
            <a:pPr eaLnBrk="1" hangingPunct="1"/>
            <a:r>
              <a:rPr lang="en-US" altLang="en-US" sz="3200" dirty="0"/>
              <a:t>Status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68781FC-997D-4470-F4D3-6FB2D33A03BF}"/>
              </a:ext>
            </a:extLst>
          </p:cNvPr>
          <p:cNvGraphicFramePr>
            <a:graphicFrameLocks noGrp="1"/>
          </p:cNvGraphicFramePr>
          <p:nvPr/>
        </p:nvGraphicFramePr>
        <p:xfrm>
          <a:off x="1065291" y="3045348"/>
          <a:ext cx="4254501" cy="1609114"/>
        </p:xfrm>
        <a:graphic>
          <a:graphicData uri="http://schemas.openxmlformats.org/drawingml/2006/table">
            <a:tbl>
              <a:tblPr/>
              <a:tblGrid>
                <a:gridCol w="888917">
                  <a:extLst>
                    <a:ext uri="{9D8B030D-6E8A-4147-A177-3AD203B41FA5}">
                      <a16:colId xmlns:a16="http://schemas.microsoft.com/office/drawing/2014/main" val="3328080141"/>
                    </a:ext>
                  </a:extLst>
                </a:gridCol>
                <a:gridCol w="863759">
                  <a:extLst>
                    <a:ext uri="{9D8B030D-6E8A-4147-A177-3AD203B41FA5}">
                      <a16:colId xmlns:a16="http://schemas.microsoft.com/office/drawing/2014/main" val="791589930"/>
                    </a:ext>
                  </a:extLst>
                </a:gridCol>
                <a:gridCol w="2501825">
                  <a:extLst>
                    <a:ext uri="{9D8B030D-6E8A-4147-A177-3AD203B41FA5}">
                      <a16:colId xmlns:a16="http://schemas.microsoft.com/office/drawing/2014/main" val="238893836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441388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53840905"/>
                  </a:ext>
                </a:extLst>
              </a:tr>
              <a:tr h="21274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58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da-DK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PCG#49/OP#48 approved (decision OP48/05)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569077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CTIA/PTCRB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NE-DC, NR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IIoT</a:t>
                      </a:r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/URLLC, MCX, </a:t>
                      </a:r>
                      <a:r>
                        <a:rPr lang="en-GB" sz="10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RedCap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759982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GCF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nn-NO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NR V2X, NR 2-step RACH, NR Rel-17 enh., RedCap, MCX</a:t>
                      </a:r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10464103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Qualcomm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NR-U, SDT,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48351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84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8050546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6E5E4DF7-6C00-01D5-B7EB-9959B37C08FA}"/>
              </a:ext>
            </a:extLst>
          </p:cNvPr>
          <p:cNvGraphicFramePr>
            <a:graphicFrameLocks noGrp="1"/>
          </p:cNvGraphicFramePr>
          <p:nvPr/>
        </p:nvGraphicFramePr>
        <p:xfrm>
          <a:off x="6273800" y="2999628"/>
          <a:ext cx="3898900" cy="1693545"/>
        </p:xfrm>
        <a:graphic>
          <a:graphicData uri="http://schemas.openxmlformats.org/drawingml/2006/table">
            <a:tbl>
              <a:tblPr/>
              <a:tblGrid>
                <a:gridCol w="1266402">
                  <a:extLst>
                    <a:ext uri="{9D8B030D-6E8A-4147-A177-3AD203B41FA5}">
                      <a16:colId xmlns:a16="http://schemas.microsoft.com/office/drawing/2014/main" val="2860963656"/>
                    </a:ext>
                  </a:extLst>
                </a:gridCol>
                <a:gridCol w="921509">
                  <a:extLst>
                    <a:ext uri="{9D8B030D-6E8A-4147-A177-3AD203B41FA5}">
                      <a16:colId xmlns:a16="http://schemas.microsoft.com/office/drawing/2014/main" val="1712430657"/>
                    </a:ext>
                  </a:extLst>
                </a:gridCol>
                <a:gridCol w="1710989">
                  <a:extLst>
                    <a:ext uri="{9D8B030D-6E8A-4147-A177-3AD203B41FA5}">
                      <a16:colId xmlns:a16="http://schemas.microsoft.com/office/drawing/2014/main" val="2331642324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661109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5608070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, Starpoint)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28207072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Adare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222916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Anritsu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805054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167733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Rohde&amp;Schwarz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 NTN-IoT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5466324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255116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2400" dirty="0"/>
              <a:t> Course of action to secure funding for TF160 work in 2024: </a:t>
            </a:r>
            <a:endParaRPr lang="en-US" altLang="en-US" sz="2400" dirty="0"/>
          </a:p>
          <a:p>
            <a:pPr lvl="1"/>
            <a:r>
              <a:rPr lang="en-US" altLang="en-US" sz="2000" dirty="0"/>
              <a:t>Prior to RAN5#100 meeting (August), a request to identify the potential TTCN development tasks in 2024 has been made to 3GPP members. </a:t>
            </a:r>
          </a:p>
          <a:p>
            <a:pPr lvl="1"/>
            <a:r>
              <a:rPr lang="en-US" altLang="en-US" sz="2000" dirty="0"/>
              <a:t>At RAN5#100, a provisional ‘TTCN Tasks List’ shall be endorsed by RAN5. </a:t>
            </a:r>
          </a:p>
          <a:p>
            <a:pPr lvl="1"/>
            <a:r>
              <a:rPr lang="en-US" altLang="en-US" sz="2000" dirty="0"/>
              <a:t>The TTCN Tasks List will be presented at RAN#101 (Sept) for TSG RAN initial endorsement. </a:t>
            </a:r>
          </a:p>
          <a:p>
            <a:pPr lvl="1"/>
            <a:r>
              <a:rPr lang="en-US" altLang="en-US" sz="2000" dirty="0"/>
              <a:t>The RAN Chair will then present the List to 3GPP PCG/OP (Oct) in order to support TF160 request for the TTCN funding in 2024. </a:t>
            </a:r>
          </a:p>
          <a:p>
            <a:pPr lvl="1"/>
            <a:r>
              <a:rPr lang="en-US" altLang="en-US" sz="2000" dirty="0"/>
              <a:t>The finalized TTCN Tasks List will be reviewed and endorsed at RAN5#101 (Nov) for TSG RAN approval at RAN#102 (Dec). </a:t>
            </a:r>
          </a:p>
          <a:p>
            <a:endParaRPr lang="en-GB" altLang="en-US" sz="2400" dirty="0"/>
          </a:p>
          <a:p>
            <a:r>
              <a:rPr lang="en-GB" altLang="en-US" sz="2400" dirty="0"/>
              <a:t> Based on feedback from several RAN5 member companies and 3GPP MRPs, the list of TTCN tasks presented in the next slides has been produced by the TF160 Leader.</a:t>
            </a:r>
            <a:endParaRPr lang="en-US" altLang="en-US" sz="24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Overview</a:t>
            </a:r>
          </a:p>
        </p:txBody>
      </p:sp>
    </p:spTree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1C1D8F2-EFA5-4529-9079-E743F0086B6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8338917"/>
              </p:ext>
            </p:extLst>
          </p:nvPr>
        </p:nvGraphicFramePr>
        <p:xfrm>
          <a:off x="841972" y="1196465"/>
          <a:ext cx="10474861" cy="5206693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6094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056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4897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2730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659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0853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6260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10889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65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2023 Tasks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(carried over)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87" marB="45687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MCX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R15to16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79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Q1’23-Q4’24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MCProtoc16_enh2MCPTT_eMCData2-ConTest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V2X with 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4" marR="91434" marT="45676" marB="456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4" marR="91434" marT="45659" marB="4565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72</a:t>
                      </a:r>
                    </a:p>
                  </a:txBody>
                  <a:tcPr marL="91434" marR="91434" marT="45681" marB="456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Q4’20-Q1’24</a:t>
                      </a:r>
                    </a:p>
                  </a:txBody>
                  <a:tcPr marL="91434" marR="91434" marT="45667" marB="456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5G_V2X_NRSL_eV2XARC-UEConTest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12495529"/>
                  </a:ext>
                </a:extLst>
              </a:tr>
              <a:tr h="24373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in unlicensed spectrum (NR-U)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6" marR="91436" marT="45670" marB="45670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NR_unlic-UEConTest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0" marR="91430" marT="45653" marB="45653" horzOverflow="overflow"/>
                </a:tc>
                <a:extLst>
                  <a:ext uri="{0D108BD9-81ED-4DB2-BD59-A6C34878D82A}">
                    <a16:rowId xmlns:a16="http://schemas.microsoft.com/office/drawing/2014/main" val="1793838230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multi/broadcast services (MBS)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NR_MBS_5MBS_5MBUSA-UEConTest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LTE/NR multi-USIM UE (MUSIM)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LTE_NR_MUSIM_plus_CT1-UEConTest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06594955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960979009"/>
                  </a:ext>
                </a:extLst>
              </a:tr>
              <a:tr h="24379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Q4’22-Q1’24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NR_SL_Relay-UEConTest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coverage enhancements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9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4376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small data Tx in INACTIVE state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NR_SmallData_INACTIVE-UEConTest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for non-terrestrial networks (NTN)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&gt;22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NR_NTN_solutions_plus_CT-UEConTest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non-public network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fr-FR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NG_RAN_PRN_enh_plus_CT-UEConTest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872175564"/>
                  </a:ext>
                </a:extLst>
              </a:tr>
              <a:tr h="2437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QoE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management and optimizations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0" marR="91430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NR_QoE-UEConTest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43785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MIMO further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Q4’23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Q1’23-Q1’24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NR_feMIMO-UEConTest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3773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New/extended bands &amp; band combinations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R16to18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L,N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Q2’25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Q1’21-Q2’25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NR_lic_bands_BW_R18-UEConTest 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NR_CADC_NR_LTE_DC_R1x-UEConTest,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LTE_CA_R17-UEConTest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773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(new TC coverage)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Rel-15+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All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n/a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TEIx_Test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732266168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maintenance &amp; deliveries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45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3193033382"/>
                  </a:ext>
                </a:extLst>
              </a:tr>
              <a:tr h="243773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&amp; configuration management</a:t>
                      </a:r>
                    </a:p>
                  </a:txBody>
                  <a:tcPr marL="91438" marR="91438" marT="45689" marB="45689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Q1–Q4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0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kumimoji="0" lang="en-US" altLang="en-US" sz="1000" b="0" i="1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9" marB="45689" horzOverflow="overflow"/>
                </a:tc>
                <a:extLst>
                  <a:ext uri="{0D108BD9-81ED-4DB2-BD59-A6C34878D82A}">
                    <a16:rowId xmlns:a16="http://schemas.microsoft.com/office/drawing/2014/main" val="2600405695"/>
                  </a:ext>
                </a:extLst>
              </a:tr>
              <a:tr h="330782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~317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</a:p>
                  </a:txBody>
                  <a:tcPr marT="45722" marB="45722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22" marB="45722" anchor="ctr" horzOverflow="overflow"/>
                </a:tc>
                <a:extLst>
                  <a:ext uri="{0D108BD9-81ED-4DB2-BD59-A6C34878D82A}">
                    <a16:rowId xmlns:a16="http://schemas.microsoft.com/office/drawing/2014/main" val="10022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462C889-633B-45B1-B7BD-FE01A372E9D0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2023 tasks completion and maintenance</a:t>
            </a:r>
          </a:p>
        </p:txBody>
      </p:sp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3523190A-F6B1-4E85-879B-A46D21D293E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23448580"/>
              </p:ext>
            </p:extLst>
          </p:nvPr>
        </p:nvGraphicFramePr>
        <p:xfrm>
          <a:off x="904037" y="967031"/>
          <a:ext cx="10317790" cy="5877870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0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0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794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18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2468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78765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309181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42678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 Tasks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</a:t>
                      </a:r>
                      <a:endParaRPr kumimoji="0" lang="en-US" altLang="en-US" sz="11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RAT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Prose Target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 TC #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TTCN </a:t>
                      </a: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Develpmt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2024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WkLoad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1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 related Work Item</a:t>
                      </a:r>
                      <a:endParaRPr kumimoji="0" lang="en-US" altLang="en-US" sz="11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5" marB="45695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MR-DC enhancement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LTE_NR_DC_enh2-UEConTest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UAS connectivity, identification and tracking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Q4’24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7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ID_UAS-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8493410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voice &amp; NW usability no E-UTRA in 5GS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Q1’24-Q2’24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0.5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ING_5GS-UEConTest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91064323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data channel</a:t>
                      </a: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N,L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Q1’24-Q4’24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IMSProtoc17_dataCH-UEContest</a:t>
                      </a:r>
                      <a:endParaRPr kumimoji="0" lang="en-US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ATSSS - Phase2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2" marR="91442" marT="45660" marB="4566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Q2’24-Q4’24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ATSSS_Ph2-UEConTest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Signal level enhanced network selection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Q2’24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SENSE-</a:t>
                      </a:r>
                      <a:r>
                        <a:rPr kumimoji="0" lang="en-US" altLang="en-US" sz="1000" b="0" i="0" u="none" strike="noStrike" kern="1200" cap="none" spc="0" normalizeH="0" baseline="0" noProof="0" dirty="0" err="1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UEContest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 </a:t>
                      </a: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(new)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NR coverage enhancements</a:t>
                      </a:r>
                    </a:p>
                  </a:txBody>
                  <a:tcPr marL="91438" marR="91438" marT="45695" marB="4569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NR_cov_enh2</a:t>
                      </a:r>
                    </a:p>
                  </a:txBody>
                  <a:tcPr marL="91438" marR="91438" marT="45695" marB="45695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Further NR mobility enhancements</a:t>
                      </a:r>
                    </a:p>
                  </a:txBody>
                  <a:tcPr marL="91430" marR="91430" marT="45683" marB="456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0" marR="91430" marT="45674" marB="45674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0" marR="91430" marT="45666" marB="4566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NR_Mob_enh2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4293933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Multi-carrier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NR_MC_enh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41786155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Network energy savings for NR</a:t>
                      </a:r>
                    </a:p>
                  </a:txBody>
                  <a:tcPr marL="91442" marR="91442" marT="45677" marB="4567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Netw_Energy_NR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2375503879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NR UE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  <a:endParaRPr kumimoji="0" lang="en-GB" altLang="en-US" sz="10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NR_redcap_enh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38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IoT_NTN_enh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XR enhancements for NR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NR_XR_Enh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Expanded and improved NR positioning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NR_pos_enh2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72580352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Dual Tx/Rx MUSIM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NR_DualTxRx_MUSIM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53783799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Enhancements of NR MBS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NR_MBS_enh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986973732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</a:t>
                      </a:r>
                      <a:r>
                        <a:rPr kumimoji="0" lang="en-US" altLang="en-US" sz="10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sidelink</a:t>
                      </a: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relay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  <a:endParaRPr kumimoji="0" lang="en-GB" altLang="en-US" sz="1000" b="0" i="1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NR_SL_relay_enh</a:t>
                      </a:r>
                      <a:endParaRPr kumimoji="0" lang="en-US" altLang="en-US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632492117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NR_UAV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161608335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Enhanced LTE support for UAV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LTE_UAV_enh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UAS_Ph2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4016748714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Non-Public Networks Phase 2: NG-RAN aspects</a:t>
                      </a:r>
                      <a:endParaRPr kumimoji="0" lang="en-US" alt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eNPN_Ph2-NGRAN-Core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1715730610"/>
                  </a:ext>
                </a:extLst>
              </a:tr>
              <a:tr h="243794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NTN enhancements</a:t>
                      </a:r>
                    </a:p>
                  </a:txBody>
                  <a:tcPr marL="91438" marR="91438" marT="45688" marB="456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Rel-18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2024</a:t>
                      </a:r>
                    </a:p>
                  </a:txBody>
                  <a:tcPr marL="91438" marR="91438" marT="45671" marB="4567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FFS</a:t>
                      </a:r>
                    </a:p>
                  </a:txBody>
                  <a:tcPr marL="91438" marR="91438" marT="45693" marB="456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Q3’24-2025</a:t>
                      </a:r>
                    </a:p>
                  </a:txBody>
                  <a:tcPr marL="91438" marR="91438" marT="45679" marB="45679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000" b="0" i="1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</a:t>
                      </a:r>
                    </a:p>
                  </a:txBody>
                  <a:tcPr marL="91438" marR="91438" marT="45697" marB="4569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0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NR_NTN_enh</a:t>
                      </a:r>
                      <a:r>
                        <a:rPr kumimoji="0" lang="en-US" altLang="en-US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, 5GSAT_Ph2</a:t>
                      </a:r>
                    </a:p>
                  </a:txBody>
                  <a:tcPr marL="91438" marR="91438" marT="45697" marB="45697" horzOverflow="overflow"/>
                </a:tc>
                <a:extLst>
                  <a:ext uri="{0D108BD9-81ED-4DB2-BD59-A6C34878D82A}">
                    <a16:rowId xmlns:a16="http://schemas.microsoft.com/office/drawing/2014/main" val="3399711220"/>
                  </a:ext>
                </a:extLst>
              </a:tr>
              <a:tr h="330834">
                <a:tc gridSpan="3"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Total: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1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&gt;115</a:t>
                      </a:r>
                      <a:endParaRPr kumimoji="0" lang="en-US" altLang="en-US" sz="12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000" b="1" i="1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1" i="1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</a:p>
                  </a:txBody>
                  <a:tcPr marL="91448" marR="91448"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person-months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48" marR="91448" marT="45730" marB="45730" anchor="ctr" horzOverflow="overflow"/>
                </a:tc>
                <a:extLst>
                  <a:ext uri="{0D108BD9-81ED-4DB2-BD59-A6C34878D82A}">
                    <a16:rowId xmlns:a16="http://schemas.microsoft.com/office/drawing/2014/main" val="10019"/>
                  </a:ext>
                </a:extLst>
              </a:tr>
            </a:tbl>
          </a:graphicData>
        </a:graphic>
      </p:graphicFrame>
      <p:sp>
        <p:nvSpPr>
          <p:cNvPr id="5" name="Title 1">
            <a:extLst>
              <a:ext uri="{FF2B5EF4-FFF2-40B4-BE49-F238E27FC236}">
                <a16:creationId xmlns:a16="http://schemas.microsoft.com/office/drawing/2014/main" id="{B791B999-4DFD-4362-8981-7C125E6EB4F1}"/>
              </a:ext>
            </a:extLst>
          </p:cNvPr>
          <p:cNvSpPr txBox="1">
            <a:spLocks/>
          </p:cNvSpPr>
          <p:nvPr/>
        </p:nvSpPr>
        <p:spPr bwMode="auto">
          <a:xfrm>
            <a:off x="593452" y="0"/>
            <a:ext cx="96369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 – Tasks List</a:t>
            </a:r>
          </a:p>
          <a:p>
            <a:pPr eaLnBrk="1" hangingPunct="1"/>
            <a:r>
              <a:rPr lang="en-US" altLang="en-US" sz="3200" dirty="0"/>
              <a:t>New 2024 tasks</a:t>
            </a:r>
          </a:p>
        </p:txBody>
      </p:sp>
    </p:spTree>
  </p:cSld>
  <p:clrMapOvr>
    <a:masterClrMapping/>
  </p:clrMapOvr>
  <p:transition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>
            <a:extLst>
              <a:ext uri="{FF2B5EF4-FFF2-40B4-BE49-F238E27FC236}">
                <a16:creationId xmlns:a16="http://schemas.microsoft.com/office/drawing/2014/main" id="{14D8DDB8-47B2-498A-955D-6594BFFF6A1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2919" y="1403287"/>
            <a:ext cx="10293790" cy="4913377"/>
          </a:xfrm>
        </p:spPr>
        <p:txBody>
          <a:bodyPr/>
          <a:lstStyle/>
          <a:p>
            <a:pPr>
              <a:defRPr/>
            </a:pPr>
            <a:r>
              <a:rPr lang="en-GB" altLang="en-US" sz="2400" b="1" dirty="0"/>
              <a:t> 2024 Funding: </a:t>
            </a:r>
            <a:r>
              <a:rPr lang="en-US" altLang="en-US" sz="2400" dirty="0"/>
              <a:t>2024 workload is estimated at </a:t>
            </a:r>
            <a:r>
              <a:rPr lang="en-US" altLang="en-US" sz="2400" b="1" dirty="0">
                <a:solidFill>
                  <a:srgbClr val="0000FF"/>
                </a:solidFill>
              </a:rPr>
              <a:t>101 person-months </a:t>
            </a:r>
            <a:r>
              <a:rPr lang="en-US" altLang="en-US" sz="2400" dirty="0"/>
              <a:t>(pm), see previous slides.</a:t>
            </a:r>
          </a:p>
          <a:p>
            <a:pPr lvl="1">
              <a:defRPr/>
            </a:pPr>
            <a:r>
              <a:rPr lang="en-GB" altLang="en-US" sz="2000" dirty="0"/>
              <a:t>Funding will be requested to 3GPP PCG/OP. </a:t>
            </a:r>
          </a:p>
          <a:p>
            <a:pPr lvl="2">
              <a:defRPr/>
            </a:pPr>
            <a:r>
              <a:rPr lang="en-GB" altLang="en-US" sz="1800" dirty="0"/>
              <a:t>Typically, only part of necessary funding provided by PCG/OP</a:t>
            </a:r>
          </a:p>
          <a:p>
            <a:pPr lvl="3">
              <a:defRPr/>
            </a:pPr>
            <a:r>
              <a:rPr lang="en-GB" altLang="en-US" sz="1600" dirty="0"/>
              <a:t>example: 58 person-months in 2023 </a:t>
            </a:r>
          </a:p>
          <a:p>
            <a:pPr lvl="1">
              <a:defRPr/>
            </a:pPr>
            <a:r>
              <a:rPr lang="en-GB" altLang="en-US" sz="2000" dirty="0"/>
              <a:t>Funding shall also be obtained through voluntary contributions from 3GPP companies and/or MRPs. </a:t>
            </a:r>
            <a:endParaRPr lang="en-US" altLang="en-US" sz="2000" dirty="0"/>
          </a:p>
          <a:p>
            <a:pPr lvl="2">
              <a:defRPr/>
            </a:pPr>
            <a:r>
              <a:rPr lang="en-GB" altLang="en-US" sz="1600" dirty="0"/>
              <a:t>Commitments received to date: </a:t>
            </a:r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lvl="3">
              <a:defRPr/>
            </a:pPr>
            <a:endParaRPr lang="en-GB" altLang="en-US" sz="1600" dirty="0"/>
          </a:p>
          <a:p>
            <a:pPr marL="1371600" lvl="3" indent="0">
              <a:buNone/>
              <a:defRPr/>
            </a:pPr>
            <a:endParaRPr lang="en-GB" altLang="en-US" sz="1600" dirty="0"/>
          </a:p>
          <a:p>
            <a:pPr lvl="4">
              <a:defRPr/>
            </a:pPr>
            <a:endParaRPr lang="en-GB" altLang="en-US" sz="12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endParaRPr lang="en-GB" altLang="en-US" sz="2000" dirty="0">
              <a:solidFill>
                <a:srgbClr val="FF0000"/>
              </a:solidFill>
              <a:sym typeface="Wingdings" panose="05000000000000000000" pitchFamily="2" charset="2"/>
            </a:endParaRPr>
          </a:p>
          <a:p>
            <a:pPr lvl="1">
              <a:defRPr/>
            </a:pPr>
            <a:r>
              <a:rPr lang="en-GB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 </a:t>
            </a:r>
            <a:r>
              <a:rPr lang="en-US" altLang="en-US" sz="2000" dirty="0">
                <a:solidFill>
                  <a:srgbClr val="FF0000"/>
                </a:solidFill>
                <a:sym typeface="Wingdings" panose="05000000000000000000" pitchFamily="2" charset="2"/>
              </a:rPr>
              <a:t>RAN / RAN5 member companies and 3GPP MRPs are respectfully asked to consider providing funding support for the TTCN tasks in 2024. </a:t>
            </a:r>
            <a:endParaRPr lang="en-US" altLang="en-US" sz="20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503DA3C9-0A7B-4757-93FC-88F0D348DED4}"/>
              </a:ext>
            </a:extLst>
          </p:cNvPr>
          <p:cNvGraphicFramePr>
            <a:graphicFrameLocks noGrp="1"/>
          </p:cNvGraphicFramePr>
          <p:nvPr/>
        </p:nvGraphicFramePr>
        <p:xfrm>
          <a:off x="2030413" y="3922714"/>
          <a:ext cx="4064000" cy="981075"/>
        </p:xfrm>
        <a:graphic>
          <a:graphicData uri="http://schemas.openxmlformats.org/drawingml/2006/table">
            <a:tbl>
              <a:tblPr/>
              <a:tblGrid>
                <a:gridCol w="98030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239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113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25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Funding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3GPP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</a:t>
                      </a: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9EF35DE-51FD-49FE-8CC9-80BA75B1483B}"/>
              </a:ext>
            </a:extLst>
          </p:cNvPr>
          <p:cNvGraphicFramePr>
            <a:graphicFrameLocks noGrp="1"/>
          </p:cNvGraphicFramePr>
          <p:nvPr/>
        </p:nvGraphicFramePr>
        <p:xfrm>
          <a:off x="6411913" y="3914776"/>
          <a:ext cx="3798888" cy="1455739"/>
        </p:xfrm>
        <a:graphic>
          <a:graphicData uri="http://schemas.openxmlformats.org/drawingml/2006/table">
            <a:tbl>
              <a:tblPr/>
              <a:tblGrid>
                <a:gridCol w="115530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0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7338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00081">
                <a:tc gridSpan="3"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TTCN experts free-of-charge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AEEF3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Person-months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Comments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CD5B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35378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 TDIA (CAICT, CATT,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HiSilicon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, </a:t>
                      </a:r>
                      <a:r>
                        <a:rPr lang="en-GB" sz="11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Starpoint</a:t>
                      </a:r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 Keysight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0059">
                <a:tc>
                  <a:txBody>
                    <a:bodyPr/>
                    <a:lstStyle/>
                    <a:p>
                      <a:pPr algn="l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 TBD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</a:rPr>
                        <a:t>TBD</a:t>
                      </a:r>
                      <a:endParaRPr lang="en-GB" sz="1100" b="0" i="0" u="none" strike="noStrik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0081">
                <a:tc>
                  <a:txBody>
                    <a:bodyPr/>
                    <a:lstStyle/>
                    <a:p>
                      <a:pPr algn="r" fontAlgn="t"/>
                      <a:r>
                        <a:rPr lang="en-GB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Total: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0" marR="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7" name="Title 1">
            <a:extLst>
              <a:ext uri="{FF2B5EF4-FFF2-40B4-BE49-F238E27FC236}">
                <a16:creationId xmlns:a16="http://schemas.microsoft.com/office/drawing/2014/main" id="{DF69BCE0-183F-452C-B374-53373370D1C7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endParaRPr lang="en-US" altLang="en-US" sz="3200" dirty="0"/>
          </a:p>
        </p:txBody>
      </p:sp>
    </p:spTree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Content Placeholder 2">
            <a:extLst>
              <a:ext uri="{FF2B5EF4-FFF2-40B4-BE49-F238E27FC236}">
                <a16:creationId xmlns:a16="http://schemas.microsoft.com/office/drawing/2014/main" id="{11EE9470-50B4-49F7-B12A-E7302C4977D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altLang="en-US" sz="3200" b="1" dirty="0">
                <a:solidFill>
                  <a:srgbClr val="FF0000"/>
                </a:solidFill>
              </a:rPr>
              <a:t> Request to RAN5: </a:t>
            </a:r>
            <a:r>
              <a:rPr lang="en-GB" altLang="en-US" sz="3200" b="1" dirty="0"/>
              <a:t>RAN5 is requested to endorse</a:t>
            </a:r>
          </a:p>
          <a:p>
            <a:pPr lvl="1"/>
            <a:r>
              <a:rPr lang="en-GB" altLang="en-US" sz="2800" dirty="0"/>
              <a:t>The 2024 TTCN Tasks List presented in the previous slides,  </a:t>
            </a:r>
          </a:p>
          <a:p>
            <a:pPr lvl="1"/>
            <a:r>
              <a:rPr lang="en-GB" altLang="en-US" sz="2800" dirty="0"/>
              <a:t>The request from RAN5 to TSG RAN and PCG/OP for a 3GPP funding of </a:t>
            </a:r>
            <a:r>
              <a:rPr lang="en-GB" altLang="en-US" sz="2800" b="1" dirty="0">
                <a:solidFill>
                  <a:srgbClr val="0000FF"/>
                </a:solidFill>
              </a:rPr>
              <a:t>58 person-months </a:t>
            </a:r>
            <a:r>
              <a:rPr lang="en-GB" altLang="en-US" sz="2800" dirty="0"/>
              <a:t>in 2024.</a:t>
            </a:r>
            <a:endParaRPr lang="en-US" altLang="en-US" sz="2800" dirty="0"/>
          </a:p>
          <a:p>
            <a:pPr lvl="1"/>
            <a:endParaRPr lang="en-US" altLang="en-US" sz="2800" dirty="0"/>
          </a:p>
          <a:p>
            <a:pPr lvl="1"/>
            <a:r>
              <a:rPr lang="en-GB" altLang="en-US" sz="2800" dirty="0"/>
              <a:t>Note: Additional contributions of 43 person-months are expected to be found from other sources for 2024.</a:t>
            </a:r>
            <a:r>
              <a:rPr lang="en-US" altLang="en-US" sz="2800" dirty="0"/>
              <a:t> </a:t>
            </a:r>
          </a:p>
          <a:p>
            <a:endParaRPr lang="en-GB" altLang="en-US" sz="3200" dirty="0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A79A096-8F94-4FAE-9D0D-0CECDDDEBC48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7210634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Preparing for 2024 TTCN Work</a:t>
            </a:r>
          </a:p>
          <a:p>
            <a:pPr eaLnBrk="1" hangingPunct="1"/>
            <a:r>
              <a:rPr lang="en-US" altLang="en-US" sz="3200" dirty="0"/>
              <a:t>Funding</a:t>
            </a:r>
          </a:p>
        </p:txBody>
      </p:sp>
    </p:spTree>
    <p:extLst>
      <p:ext uri="{BB962C8B-B14F-4D97-AF65-F5344CB8AC3E}">
        <p14:creationId xmlns:p14="http://schemas.microsoft.com/office/powerpoint/2010/main" val="1701940600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Title 1">
            <a:extLst>
              <a:ext uri="{FF2B5EF4-FFF2-40B4-BE49-F238E27FC236}">
                <a16:creationId xmlns:a16="http://schemas.microsoft.com/office/drawing/2014/main" id="{1C42897D-C732-40BF-853A-0227136020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35175" y="2725738"/>
            <a:ext cx="6827838" cy="1143000"/>
          </a:xfrm>
        </p:spPr>
        <p:txBody>
          <a:bodyPr/>
          <a:lstStyle/>
          <a:p>
            <a:r>
              <a:rPr lang="en-GB" altLang="en-US" sz="6000"/>
              <a:t>Annexes</a:t>
            </a:r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TTCN workflow</a:t>
            </a:r>
            <a:br>
              <a:rPr lang="en-US" altLang="en-US" dirty="0"/>
            </a:br>
            <a:r>
              <a:rPr lang="en-US" altLang="en-US" sz="3200" dirty="0"/>
              <a:t>Simplified view</a:t>
            </a:r>
            <a:endParaRPr lang="en-US" altLang="en-US" sz="4000" dirty="0"/>
          </a:p>
        </p:txBody>
      </p:sp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F064AD-89D7-431D-A7D6-00B910F675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6589" y="5893810"/>
            <a:ext cx="10515600" cy="400852"/>
          </a:xfrm>
        </p:spPr>
        <p:txBody>
          <a:bodyPr/>
          <a:lstStyle/>
          <a:p>
            <a:r>
              <a:rPr lang="en-GB" sz="2000" dirty="0"/>
              <a:t> Note: Each step above has a feedback loop to any previous step(s) (e.g. prose/TTCN bug report).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F659C98-2498-4A8C-8E87-D53F29E312B4}"/>
              </a:ext>
            </a:extLst>
          </p:cNvPr>
          <p:cNvSpPr txBox="1"/>
          <p:nvPr/>
        </p:nvSpPr>
        <p:spPr>
          <a:xfrm>
            <a:off x="66377" y="2018932"/>
            <a:ext cx="723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Who: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B17BDE-72F0-4CF9-8F40-0A542089C9EC}"/>
              </a:ext>
            </a:extLst>
          </p:cNvPr>
          <p:cNvSpPr txBox="1"/>
          <p:nvPr/>
        </p:nvSpPr>
        <p:spPr>
          <a:xfrm>
            <a:off x="1195057" y="2018932"/>
            <a:ext cx="1326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RAN5_SIG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1153EC3-AC92-4D09-8B3E-0A133E41496A}"/>
              </a:ext>
            </a:extLst>
          </p:cNvPr>
          <p:cNvSpPr txBox="1"/>
          <p:nvPr/>
        </p:nvSpPr>
        <p:spPr>
          <a:xfrm>
            <a:off x="3761187" y="1901233"/>
            <a:ext cx="140301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281A795-D878-48FC-B526-2237E25F63EE}"/>
              </a:ext>
            </a:extLst>
          </p:cNvPr>
          <p:cNvSpPr txBox="1"/>
          <p:nvPr/>
        </p:nvSpPr>
        <p:spPr>
          <a:xfrm>
            <a:off x="6449589" y="1993566"/>
            <a:ext cx="851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52BA089-D1CF-4D2A-B75F-7BB1BD68B947}"/>
              </a:ext>
            </a:extLst>
          </p:cNvPr>
          <p:cNvSpPr txBox="1"/>
          <p:nvPr/>
        </p:nvSpPr>
        <p:spPr>
          <a:xfrm>
            <a:off x="8662339" y="1991762"/>
            <a:ext cx="175567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UE Vendor(s) +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TF160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714A045-C594-4031-9EA1-3B7FFFA42B47}"/>
              </a:ext>
            </a:extLst>
          </p:cNvPr>
          <p:cNvSpPr txBox="1"/>
          <p:nvPr/>
        </p:nvSpPr>
        <p:spPr>
          <a:xfrm>
            <a:off x="82979" y="4072293"/>
            <a:ext cx="9284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u="sng" dirty="0">
                <a:solidFill>
                  <a:schemeClr val="bg1">
                    <a:lumMod val="50000"/>
                  </a:schemeClr>
                </a:solidFill>
              </a:rPr>
              <a:t>Where: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58A3B27-BA70-42CF-BBD4-B7A9EC6DFF76}"/>
              </a:ext>
            </a:extLst>
          </p:cNvPr>
          <p:cNvSpPr txBox="1"/>
          <p:nvPr/>
        </p:nvSpPr>
        <p:spPr>
          <a:xfrm>
            <a:off x="1012222" y="4054582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RAN5 meeting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0DC3226-A5C3-46B1-8A87-A14B2497B1F9}"/>
              </a:ext>
            </a:extLst>
          </p:cNvPr>
          <p:cNvSpPr txBox="1"/>
          <p:nvPr/>
        </p:nvSpPr>
        <p:spPr>
          <a:xfrm>
            <a:off x="3557361" y="4072293"/>
            <a:ext cx="18989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TTCN Workshop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7645CB8-B0D2-46C6-B178-71774B69915A}"/>
              </a:ext>
            </a:extLst>
          </p:cNvPr>
          <p:cNvSpPr txBox="1"/>
          <p:nvPr/>
        </p:nvSpPr>
        <p:spPr>
          <a:xfrm>
            <a:off x="6567255" y="4059794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ETSI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16CE449-A1B3-4C85-A860-9E0BC23BAF18}"/>
              </a:ext>
            </a:extLst>
          </p:cNvPr>
          <p:cNvSpPr txBox="1"/>
          <p:nvPr/>
        </p:nvSpPr>
        <p:spPr>
          <a:xfrm>
            <a:off x="8503893" y="3942853"/>
            <a:ext cx="20874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SS/UE Vendor</a:t>
            </a:r>
          </a:p>
          <a:p>
            <a:pPr algn="ctr"/>
            <a:r>
              <a:rPr lang="en-GB" dirty="0">
                <a:solidFill>
                  <a:schemeClr val="bg1">
                    <a:lumMod val="50000"/>
                  </a:schemeClr>
                </a:solidFill>
              </a:rPr>
              <a:t>lab</a:t>
            </a:r>
          </a:p>
        </p:txBody>
      </p:sp>
      <p:sp>
        <p:nvSpPr>
          <p:cNvPr id="18" name="Left Brace 17">
            <a:extLst>
              <a:ext uri="{FF2B5EF4-FFF2-40B4-BE49-F238E27FC236}">
                <a16:creationId xmlns:a16="http://schemas.microsoft.com/office/drawing/2014/main" id="{9C0D78E6-5C3A-4958-A906-65BDEFE329B8}"/>
              </a:ext>
            </a:extLst>
          </p:cNvPr>
          <p:cNvSpPr/>
          <p:nvPr/>
        </p:nvSpPr>
        <p:spPr>
          <a:xfrm rot="16200000">
            <a:off x="7156085" y="915717"/>
            <a:ext cx="489595" cy="7687043"/>
          </a:xfrm>
          <a:prstGeom prst="leftBrace">
            <a:avLst/>
          </a:prstGeom>
          <a:ln>
            <a:solidFill>
              <a:srgbClr val="0000FF"/>
            </a:solidFill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E70A9F4-77DC-4BE0-8E5A-5FEC29887AC1}"/>
              </a:ext>
            </a:extLst>
          </p:cNvPr>
          <p:cNvSpPr txBox="1"/>
          <p:nvPr/>
        </p:nvSpPr>
        <p:spPr>
          <a:xfrm>
            <a:off x="6384309" y="4972211"/>
            <a:ext cx="2146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i="1" dirty="0">
                <a:solidFill>
                  <a:srgbClr val="0000FF"/>
                </a:solidFill>
              </a:rPr>
              <a:t>scope of this report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417A81C-63BC-4884-B601-28025109FA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1" y="2567054"/>
            <a:ext cx="12156240" cy="156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9278427"/>
      </p:ext>
    </p:extLst>
  </p:cSld>
  <p:clrMapOvr>
    <a:masterClrMapping/>
  </p:clrMapOvr>
  <p:transition>
    <p:wipe dir="r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itle 1">
            <a:extLst>
              <a:ext uri="{FF2B5EF4-FFF2-40B4-BE49-F238E27FC236}">
                <a16:creationId xmlns:a16="http://schemas.microsoft.com/office/drawing/2014/main" id="{9F0E7C5C-1983-4D8D-BEEB-ED85A541A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947" y="50800"/>
            <a:ext cx="10431263" cy="1143000"/>
          </a:xfrm>
        </p:spPr>
        <p:txBody>
          <a:bodyPr/>
          <a:lstStyle/>
          <a:p>
            <a:pPr algn="l"/>
            <a:r>
              <a:rPr lang="en-US" altLang="en-US" dirty="0"/>
              <a:t>TTCN deliveries and baseline</a:t>
            </a:r>
            <a:br>
              <a:rPr lang="en-US" altLang="en-US" dirty="0"/>
            </a:br>
            <a:r>
              <a:rPr lang="en-US" altLang="en-US" sz="3200" dirty="0"/>
              <a:t>2023 schedule</a:t>
            </a:r>
            <a:endParaRPr lang="en-US" altLang="en-US" dirty="0"/>
          </a:p>
        </p:txBody>
      </p:sp>
      <p:sp>
        <p:nvSpPr>
          <p:cNvPr id="32771" name="Content Placeholder 10">
            <a:extLst>
              <a:ext uri="{FF2B5EF4-FFF2-40B4-BE49-F238E27FC236}">
                <a16:creationId xmlns:a16="http://schemas.microsoft.com/office/drawing/2014/main" id="{9FCE62D6-5764-49BE-B43B-28DD76F271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10" y="5118423"/>
            <a:ext cx="8976414" cy="1396032"/>
          </a:xfrm>
        </p:spPr>
        <p:txBody>
          <a:bodyPr/>
          <a:lstStyle/>
          <a:p>
            <a:r>
              <a:rPr lang="en-GB" altLang="en-US" sz="1800" dirty="0"/>
              <a:t> One</a:t>
            </a:r>
            <a:r>
              <a:rPr lang="en-GB" altLang="en-US" sz="1800" dirty="0">
                <a:solidFill>
                  <a:srgbClr val="0000FF"/>
                </a:solidFill>
              </a:rPr>
              <a:t> </a:t>
            </a:r>
            <a:r>
              <a:rPr lang="en-GB" altLang="en-US" sz="1800" dirty="0"/>
              <a:t>TTCN-2 full delivery (FDD &amp; LCR TDD) and four TTCN-3 full deliveries.</a:t>
            </a:r>
            <a:endParaRPr lang="en-GB" altLang="en-US" sz="1600" dirty="0">
              <a:solidFill>
                <a:srgbClr val="0000FF"/>
              </a:solidFill>
            </a:endParaRPr>
          </a:p>
          <a:p>
            <a:r>
              <a:rPr lang="en-GB" altLang="en-US" sz="2000" dirty="0"/>
              <a:t> Type definitions baseline upgrade planned in 2023: </a:t>
            </a:r>
          </a:p>
          <a:p>
            <a:pPr lvl="1"/>
            <a:r>
              <a:rPr lang="en-GB" altLang="en-US" sz="1800" dirty="0">
                <a:solidFill>
                  <a:srgbClr val="0000FF"/>
                </a:solidFill>
              </a:rPr>
              <a:t>Rel-17 Phase2: partial upgrade to Rel-17 Jun'23 baseline for NR+5GC+E-UTRA due to new/updated ASN.1+tabular IEs required by Rel-17 NR/5GC &amp; NB-IoT test cases.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ADE088A-266C-BBE8-5BB2-468B8EFE572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3036391"/>
              </p:ext>
            </p:extLst>
          </p:nvPr>
        </p:nvGraphicFramePr>
        <p:xfrm>
          <a:off x="828773" y="1475959"/>
          <a:ext cx="10329047" cy="3609975"/>
        </p:xfrm>
        <a:graphic>
          <a:graphicData uri="http://schemas.openxmlformats.org/drawingml/2006/table">
            <a:tbl>
              <a:tblPr/>
              <a:tblGrid>
                <a:gridCol w="1112145">
                  <a:extLst>
                    <a:ext uri="{9D8B030D-6E8A-4147-A177-3AD203B41FA5}">
                      <a16:colId xmlns:a16="http://schemas.microsoft.com/office/drawing/2014/main" val="354765276"/>
                    </a:ext>
                  </a:extLst>
                </a:gridCol>
                <a:gridCol w="1538468">
                  <a:extLst>
                    <a:ext uri="{9D8B030D-6E8A-4147-A177-3AD203B41FA5}">
                      <a16:colId xmlns:a16="http://schemas.microsoft.com/office/drawing/2014/main" val="3144556539"/>
                    </a:ext>
                  </a:extLst>
                </a:gridCol>
                <a:gridCol w="1501395">
                  <a:extLst>
                    <a:ext uri="{9D8B030D-6E8A-4147-A177-3AD203B41FA5}">
                      <a16:colId xmlns:a16="http://schemas.microsoft.com/office/drawing/2014/main" val="1128900826"/>
                    </a:ext>
                  </a:extLst>
                </a:gridCol>
                <a:gridCol w="1612610">
                  <a:extLst>
                    <a:ext uri="{9D8B030D-6E8A-4147-A177-3AD203B41FA5}">
                      <a16:colId xmlns:a16="http://schemas.microsoft.com/office/drawing/2014/main" val="3268579229"/>
                    </a:ext>
                  </a:extLst>
                </a:gridCol>
                <a:gridCol w="1932352">
                  <a:extLst>
                    <a:ext uri="{9D8B030D-6E8A-4147-A177-3AD203B41FA5}">
                      <a16:colId xmlns:a16="http://schemas.microsoft.com/office/drawing/2014/main" val="2797738024"/>
                    </a:ext>
                  </a:extLst>
                </a:gridCol>
                <a:gridCol w="2632077">
                  <a:extLst>
                    <a:ext uri="{9D8B030D-6E8A-4147-A177-3AD203B41FA5}">
                      <a16:colId xmlns:a16="http://schemas.microsoft.com/office/drawing/2014/main" val="1176462494"/>
                    </a:ext>
                  </a:extLst>
                </a:gridCol>
              </a:tblGrid>
              <a:tr h="342900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Week number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iWD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delivery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CR 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cut-off date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TTCN agreement</a:t>
                      </a:r>
                      <a:b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status report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Type of delivery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Comment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360252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wk05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CAG#73 (7-9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9294912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wk07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17-Feb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da-DK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PVG#100 (21-23 Feb)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81491950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20-Mar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24-Mar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7253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wk16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21-Apr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GCF CAG#74 (25-28 Apr)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907394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wk19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12-May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PVG#101 (16-18 May)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42238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12-Jun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16-Jun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1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35272233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wk29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21-Jul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CAG#75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25-27 Jul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62947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6600"/>
                          </a:solidFill>
                          <a:effectLst/>
                          <a:latin typeface="Arial" panose="020B0604020202020204" pitchFamily="34" charset="0"/>
                          <a:sym typeface="Wingdings" panose="05000000000000000000" pitchFamily="2" charset="2"/>
                        </a:rPr>
                        <a:t> </a:t>
                      </a:r>
                      <a:r>
                        <a:rPr lang="en-GB" sz="1200" b="1" i="0" u="none" strike="noStrike" dirty="0">
                          <a:effectLst/>
                          <a:latin typeface="Arial" panose="020B0604020202020204" pitchFamily="34" charset="0"/>
                        </a:rPr>
                        <a:t>wk32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11-Aug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PVG#102 (15-17 Aug)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29824938"/>
                  </a:ext>
                </a:extLst>
              </a:tr>
              <a:tr h="48577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wk37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11-Sep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15-Sep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TTCN-3 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Rel-17 phase2</a:t>
                      </a:r>
                      <a:b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</a:br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baseline upgrade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B050"/>
                          </a:solidFill>
                          <a:effectLst/>
                          <a:latin typeface="Arial" panose="020B0604020202020204" pitchFamily="34" charset="0"/>
                        </a:rPr>
                        <a:t>Partial upgrade to Rel-17 Jun'23 baseline for NR+5GC+E-UTRA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052207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13-Oct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GCF CAG#76 (</a:t>
                      </a:r>
                      <a:r>
                        <a:rPr lang="en-GB" sz="12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17-19 Oct</a:t>
                      </a:r>
                      <a:r>
                        <a:rPr lang="en-GB" sz="1200" b="0" i="0" u="none" strike="noStrike" dirty="0"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955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wk44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03-Nov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PTCRB PVG#103 (7-9 Nov)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7874396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30-Nov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(FDD)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19211537"/>
                  </a:ext>
                </a:extLst>
              </a:tr>
              <a:tr h="22161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wk48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01-Dec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27-Nov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TTCN2 (LCR TDD)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CC9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687430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effectLst/>
                          <a:latin typeface="Arial" panose="020B0604020202020204" pitchFamily="34" charset="0"/>
                        </a:rPr>
                        <a:t>wk49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04-Dec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08-Dec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>
                          <a:effectLst/>
                          <a:latin typeface="Arial" panose="020B0604020202020204" pitchFamily="34" charset="0"/>
                        </a:rPr>
                        <a:t>TTCN-3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8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C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40919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9946048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656939-9925-4776-A69A-560972DE12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Minutes of TTCN Sidebar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55D1B92-72D9-4EBD-BA8E-3D0BCC08F2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 Tuesday 22</a:t>
            </a:r>
            <a:r>
              <a:rPr lang="en-GB" baseline="30000" dirty="0"/>
              <a:t>nd</a:t>
            </a:r>
            <a:r>
              <a:rPr lang="en-GB" dirty="0"/>
              <a:t> August @5PM CET. </a:t>
            </a:r>
          </a:p>
          <a:p>
            <a:endParaRPr lang="en-GB" dirty="0"/>
          </a:p>
          <a:p>
            <a:r>
              <a:rPr lang="en-GB" dirty="0"/>
              <a:t> Agenda and minutes: </a:t>
            </a:r>
          </a:p>
          <a:p>
            <a:pPr lvl="1"/>
            <a:r>
              <a:rPr lang="en-GB" dirty="0"/>
              <a:t>See RAN5#100_TTCN_Sidebar-v3.zip</a:t>
            </a:r>
          </a:p>
        </p:txBody>
      </p:sp>
    </p:spTree>
    <p:extLst>
      <p:ext uri="{BB962C8B-B14F-4D97-AF65-F5344CB8AC3E}">
        <p14:creationId xmlns:p14="http://schemas.microsoft.com/office/powerpoint/2010/main" val="2867986219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4945" y="1520982"/>
            <a:ext cx="10521738" cy="4816444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5G:</a:t>
            </a:r>
          </a:p>
          <a:p>
            <a:pPr lvl="1" eaLnBrk="1" hangingPunct="1"/>
            <a:r>
              <a:rPr lang="en-GB" altLang="en-US" sz="2000" b="1" dirty="0"/>
              <a:t>Rel-15: </a:t>
            </a:r>
          </a:p>
          <a:p>
            <a:pPr lvl="2" eaLnBrk="1" hangingPunct="1"/>
            <a:r>
              <a:rPr lang="en-GB" altLang="en-US" dirty="0"/>
              <a:t>Proposed test model update for intra-frequency multi-cells test cases, to prevent/mitigate the inter-cell PDCCH clash for SIB1 &amp; Other SI.</a:t>
            </a:r>
          </a:p>
          <a:p>
            <a:pPr lvl="2" eaLnBrk="1" hangingPunct="1"/>
            <a:r>
              <a:rPr lang="en-GB" altLang="en-US" dirty="0"/>
              <a:t>Semantic clarification on NR ASP </a:t>
            </a:r>
            <a:r>
              <a:rPr lang="en-GB" altLang="en-US" dirty="0" err="1"/>
              <a:t>ActTimeList</a:t>
            </a:r>
            <a:r>
              <a:rPr lang="en-GB" altLang="en-US" dirty="0"/>
              <a:t> for AS security.</a:t>
            </a:r>
          </a:p>
          <a:p>
            <a:pPr lvl="1" eaLnBrk="1" hangingPunct="1"/>
            <a:endParaRPr lang="en-GB" altLang="en-US" sz="2000" b="1" dirty="0"/>
          </a:p>
          <a:p>
            <a:pPr lvl="1" eaLnBrk="1" hangingPunct="1"/>
            <a:r>
              <a:rPr lang="en-GB" altLang="en-US" sz="2000" b="1" dirty="0"/>
              <a:t>Rel-17: </a:t>
            </a:r>
          </a:p>
          <a:p>
            <a:pPr lvl="2" eaLnBrk="1" hangingPunct="1"/>
            <a:r>
              <a:rPr lang="en-GB" altLang="en-US" dirty="0"/>
              <a:t>EN-DC UPIP: endorsed updates to EN-DC test model and E-UTRA ASPs.</a:t>
            </a:r>
          </a:p>
          <a:p>
            <a:pPr lvl="2" eaLnBrk="1" hangingPunct="1"/>
            <a:r>
              <a:rPr lang="en-GB" altLang="en-US" dirty="0" err="1"/>
              <a:t>PowSavEnh</a:t>
            </a:r>
            <a:r>
              <a:rPr lang="en-GB" altLang="en-US" dirty="0"/>
              <a:t>: endorsed initial test model and NR ASPs updates.</a:t>
            </a:r>
          </a:p>
          <a:p>
            <a:pPr lvl="2" eaLnBrk="1" hangingPunct="1"/>
            <a:r>
              <a:rPr lang="en-GB" altLang="en-US" dirty="0"/>
              <a:t>Baseline upgrade to Jun’23: endorsed updates to 5GC NAS type definitions + </a:t>
            </a:r>
            <a:r>
              <a:rPr lang="en-GB" altLang="en-US" sz="2000" dirty="0"/>
              <a:t>TTCN updates when using new NR ASN.1.</a:t>
            </a:r>
          </a:p>
          <a:p>
            <a:pPr lvl="1" eaLnBrk="1" hangingPunct="1"/>
            <a:endParaRPr lang="en-GB" altLang="en-US" sz="2000" dirty="0"/>
          </a:p>
          <a:p>
            <a:pPr lvl="1" eaLnBrk="1" hangingPunct="1"/>
            <a:r>
              <a:rPr lang="en-GB" altLang="en-US" sz="2000" dirty="0"/>
              <a:t>Prose CRs to TS 38.523-3 submitted at RAN5#100 for the above.</a:t>
            </a:r>
            <a:endParaRPr lang="en-GB" altLang="en-US" sz="1600" dirty="0"/>
          </a:p>
          <a:p>
            <a:pPr lvl="1" eaLnBrk="1" hangingPunct="1"/>
            <a:endParaRPr lang="en-GB" altLang="en-US" sz="2000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C5B93149-CD1D-4C62-8DFE-579BA4A128B1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#62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718173731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>
            <a:extLst>
              <a:ext uri="{FF2B5EF4-FFF2-40B4-BE49-F238E27FC236}">
                <a16:creationId xmlns:a16="http://schemas.microsoft.com/office/drawing/2014/main" id="{6DF2C6A5-97CD-46B8-BBA9-33870923E6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6294" y="1502878"/>
            <a:ext cx="10502810" cy="4993472"/>
          </a:xfrm>
        </p:spPr>
        <p:txBody>
          <a:bodyPr/>
          <a:lstStyle/>
          <a:p>
            <a:pPr eaLnBrk="1" hangingPunct="1"/>
            <a:r>
              <a:rPr lang="en-GB" altLang="en-US" sz="2400" b="1" dirty="0"/>
              <a:t> Test Models – NB-IoT:</a:t>
            </a:r>
          </a:p>
          <a:p>
            <a:pPr lvl="1" eaLnBrk="1" hangingPunct="1"/>
            <a:r>
              <a:rPr lang="en-GB" altLang="en-US" sz="2000" dirty="0"/>
              <a:t>Rel-17 NTN: endorsed NB-IoT ASP updates to add support of new MAC CEs.</a:t>
            </a:r>
          </a:p>
          <a:p>
            <a:pPr lvl="1" eaLnBrk="1" hangingPunct="1"/>
            <a:r>
              <a:rPr lang="en-GB" altLang="en-US" sz="2000" dirty="0"/>
              <a:t>Rel-17 baseline upgrade to Jun’23: Endorsed TTCN updates when using new NB-IoT ASN.1.</a:t>
            </a:r>
          </a:p>
          <a:p>
            <a:pPr lvl="1" eaLnBrk="1" hangingPunct="1"/>
            <a:r>
              <a:rPr lang="en-GB" altLang="en-US" sz="2000" dirty="0"/>
              <a:t>Prose CR to TS 36.523-3 submitted at RAN5#100 for the above.</a:t>
            </a:r>
            <a:endParaRPr lang="en-GB" altLang="en-US" sz="1000" dirty="0"/>
          </a:p>
          <a:p>
            <a:pPr eaLnBrk="1" hangingPunct="1"/>
            <a:r>
              <a:rPr lang="en-GB" altLang="en-US" sz="2400" b="1" dirty="0"/>
              <a:t> Test Models – LTE:</a:t>
            </a:r>
          </a:p>
          <a:p>
            <a:pPr lvl="1" eaLnBrk="1" hangingPunct="1"/>
            <a:r>
              <a:rPr lang="en-GB" altLang="en-US" sz="2000" dirty="0"/>
              <a:t>Rel-17 baseline upgrade to Jun’23: Endorsed TTCN updates when using new E-UTRA ASN.1.</a:t>
            </a:r>
          </a:p>
          <a:p>
            <a:pPr lvl="1" eaLnBrk="1" hangingPunct="1"/>
            <a:r>
              <a:rPr lang="en-GB" altLang="en-US" sz="2000" dirty="0"/>
              <a:t>Prose CR to TS 36.523-3 submitted at RAN5#100 for the above.</a:t>
            </a:r>
            <a:endParaRPr lang="en-GB" altLang="en-US" sz="1400" b="1" dirty="0"/>
          </a:p>
          <a:p>
            <a:pPr eaLnBrk="1" hangingPunct="1"/>
            <a:r>
              <a:rPr lang="en-GB" altLang="en-US" sz="2400" b="1" dirty="0"/>
              <a:t> Test Models – POS:</a:t>
            </a:r>
          </a:p>
          <a:p>
            <a:pPr lvl="1" eaLnBrk="1" hangingPunct="1"/>
            <a:r>
              <a:rPr lang="en-GB" altLang="en-US" sz="2000" dirty="0"/>
              <a:t>Rel-17 NR POS </a:t>
            </a:r>
            <a:r>
              <a:rPr lang="en-GB" altLang="en-US" sz="2000" dirty="0" err="1"/>
              <a:t>Enh</a:t>
            </a:r>
            <a:r>
              <a:rPr lang="en-GB" altLang="en-US" sz="2000" dirty="0"/>
              <a:t>: Endorsed updates to NR ASPs to add support of new MAC CEs. </a:t>
            </a:r>
          </a:p>
          <a:p>
            <a:pPr lvl="4" eaLnBrk="1" hangingPunct="1"/>
            <a:endParaRPr lang="en-GB" altLang="en-US" sz="1400" dirty="0"/>
          </a:p>
          <a:p>
            <a:pPr eaLnBrk="1" hangingPunct="1"/>
            <a:r>
              <a:rPr lang="en-GB" altLang="en-US" sz="2400" dirty="0"/>
              <a:t> RAN5 TTCN Workshop #62 material:</a:t>
            </a:r>
          </a:p>
          <a:p>
            <a:pPr lvl="1" eaLnBrk="1" hangingPunct="1"/>
            <a:r>
              <a:rPr lang="en-GB" altLang="en-US" sz="2000" dirty="0">
                <a:hlinkClick r:id="rId2"/>
              </a:rPr>
              <a:t>https://portal.3gpp.org/Home.aspx#/meeting?MtgId=60554</a:t>
            </a:r>
            <a:endParaRPr lang="en-GB" altLang="en-US" sz="2000" dirty="0">
              <a:hlinkClick r:id="rId3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885FE633-73A9-4EE3-AA73-E8B0E1A0E452}"/>
              </a:ext>
            </a:extLst>
          </p:cNvPr>
          <p:cNvSpPr txBox="1">
            <a:spLocks/>
          </p:cNvSpPr>
          <p:nvPr/>
        </p:nvSpPr>
        <p:spPr bwMode="auto">
          <a:xfrm>
            <a:off x="593453" y="0"/>
            <a:ext cx="934066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2pPr>
            <a:lvl3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3pPr>
            <a:lvl4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4pPr>
            <a:lvl5pPr algn="l" rtl="0" eaLnBrk="0" fontAlgn="base" hangingPunct="0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 Light" panose="020F0302020204030204" pitchFamily="34" charset="0"/>
              </a:defRPr>
            </a:lvl9pPr>
          </a:lstStyle>
          <a:p>
            <a:pPr eaLnBrk="1" hangingPunct="1"/>
            <a:r>
              <a:rPr lang="en-US" altLang="en-US" dirty="0"/>
              <a:t>Test models &amp; ASPs design</a:t>
            </a:r>
            <a:br>
              <a:rPr lang="en-US" altLang="en-US" dirty="0"/>
            </a:br>
            <a:r>
              <a:rPr lang="en-US" altLang="en-US" sz="3200" dirty="0"/>
              <a:t>Progress at TTCN Workshop #62 (6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Jul’23)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357457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C38A0EBF-CF88-49B3-A6A5-EA774A5449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9287" y="0"/>
            <a:ext cx="8100559" cy="1143001"/>
          </a:xfrm>
        </p:spPr>
        <p:txBody>
          <a:bodyPr/>
          <a:lstStyle/>
          <a:p>
            <a:r>
              <a:rPr lang="en-US" altLang="en-US" dirty="0"/>
              <a:t>TTCN development </a:t>
            </a:r>
            <a:br>
              <a:rPr lang="en-US" altLang="en-US" dirty="0"/>
            </a:br>
            <a:r>
              <a:rPr lang="en-US" altLang="en-US" sz="3200" dirty="0"/>
              <a:t>Progress for period: Jun to Aug’23</a:t>
            </a:r>
            <a:endParaRPr lang="en-US" altLang="en-US" sz="4000" dirty="0"/>
          </a:p>
        </p:txBody>
      </p:sp>
      <p:sp>
        <p:nvSpPr>
          <p:cNvPr id="8195" name="Content Placeholder 2">
            <a:extLst>
              <a:ext uri="{FF2B5EF4-FFF2-40B4-BE49-F238E27FC236}">
                <a16:creationId xmlns:a16="http://schemas.microsoft.com/office/drawing/2014/main" id="{4AA9321B-D67F-4928-ABEC-C22F5EFB5B3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499287" y="1436718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US" altLang="en-US" b="1" dirty="0">
                <a:solidFill>
                  <a:srgbClr val="0000FF"/>
                </a:solidFill>
              </a:rPr>
              <a:t> Completed: </a:t>
            </a:r>
          </a:p>
          <a:p>
            <a:pPr lvl="1"/>
            <a:r>
              <a:rPr lang="fr-FR" altLang="en-US" sz="2000" b="1" dirty="0"/>
              <a:t>LTE Rel-16: </a:t>
            </a:r>
          </a:p>
          <a:p>
            <a:pPr lvl="2"/>
            <a:r>
              <a:rPr lang="en-GB" altLang="en-US" sz="1800" dirty="0"/>
              <a:t>RRC DL segmentation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Network slicing enhancements phase2</a:t>
            </a:r>
          </a:p>
          <a:p>
            <a:pPr lvl="2"/>
            <a:r>
              <a:rPr lang="en-GB" altLang="en-US" sz="1800" dirty="0"/>
              <a:t>5GC </a:t>
            </a:r>
            <a:r>
              <a:rPr lang="en-GB" altLang="en-US" sz="1800" dirty="0" err="1"/>
              <a:t>eCPSOR</a:t>
            </a:r>
            <a:endParaRPr lang="en-GB" altLang="en-US" sz="1800" dirty="0"/>
          </a:p>
          <a:p>
            <a:pPr lvl="2"/>
            <a:endParaRPr lang="fr-FR" altLang="en-US" sz="1600" b="1" dirty="0"/>
          </a:p>
          <a:p>
            <a:pPr lvl="1"/>
            <a:r>
              <a:rPr lang="fr-FR" altLang="en-US" sz="2000" b="1" dirty="0"/>
              <a:t>IMS: </a:t>
            </a:r>
          </a:p>
          <a:p>
            <a:pPr lvl="2"/>
            <a:r>
              <a:rPr lang="en-GB" altLang="en-US" sz="1800" dirty="0"/>
              <a:t>Rel-15 IMS emergency over NR/5GC</a:t>
            </a:r>
            <a:endParaRPr lang="en-US" altLang="en-US" sz="1800" dirty="0"/>
          </a:p>
          <a:p>
            <a:pPr lvl="1"/>
            <a:endParaRPr lang="en-GB" altLang="en-US" sz="1800" b="1" dirty="0"/>
          </a:p>
          <a:p>
            <a:pPr lvl="2"/>
            <a:endParaRPr lang="en-GB" altLang="en-US" dirty="0"/>
          </a:p>
        </p:txBody>
      </p:sp>
      <p:sp>
        <p:nvSpPr>
          <p:cNvPr id="8196" name="Content Placeholder 3">
            <a:extLst>
              <a:ext uri="{FF2B5EF4-FFF2-40B4-BE49-F238E27FC236}">
                <a16:creationId xmlns:a16="http://schemas.microsoft.com/office/drawing/2014/main" id="{09DE4C67-0C44-4013-AD9C-EF9AA7E8CA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032519" y="1436719"/>
            <a:ext cx="3533232" cy="4937955"/>
          </a:xfrm>
          <a:ln>
            <a:solidFill>
              <a:schemeClr val="tx1">
                <a:lumMod val="50000"/>
                <a:lumOff val="50000"/>
              </a:schemeClr>
            </a:solidFill>
          </a:ln>
        </p:spPr>
        <p:txBody>
          <a:bodyPr/>
          <a:lstStyle/>
          <a:p>
            <a:r>
              <a:rPr lang="en-GB" altLang="en-US" b="1" dirty="0">
                <a:solidFill>
                  <a:srgbClr val="0000FF"/>
                </a:solidFill>
              </a:rPr>
              <a:t> Progressed: </a:t>
            </a:r>
          </a:p>
          <a:p>
            <a:pPr lvl="1"/>
            <a:r>
              <a:rPr lang="fr-FR" altLang="en-US" sz="2000" b="1" dirty="0"/>
              <a:t>5G Rel-15: </a:t>
            </a:r>
          </a:p>
          <a:p>
            <a:pPr lvl="2"/>
            <a:r>
              <a:rPr lang="fr-FR" altLang="en-US" sz="1800" dirty="0"/>
              <a:t>NE-DC</a:t>
            </a:r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MR-DC &amp; NR CA enhancements</a:t>
            </a:r>
          </a:p>
          <a:p>
            <a:pPr lvl="2"/>
            <a:r>
              <a:rPr lang="en-GB" altLang="en-US" sz="1800" dirty="0"/>
              <a:t>V2X</a:t>
            </a:r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 err="1"/>
              <a:t>RedCap</a:t>
            </a:r>
            <a:r>
              <a:rPr lang="en-GB" altLang="en-US" sz="1800" dirty="0"/>
              <a:t> HD-FDD</a:t>
            </a:r>
          </a:p>
          <a:p>
            <a:pPr lvl="2"/>
            <a:r>
              <a:rPr lang="en-GB" altLang="en-US" sz="1800" dirty="0"/>
              <a:t>SON/MDT enhancements</a:t>
            </a:r>
          </a:p>
          <a:p>
            <a:pPr lvl="1"/>
            <a:r>
              <a:rPr lang="fr-FR" altLang="en-US" sz="2000" b="1" dirty="0"/>
              <a:t>Mission Critical: </a:t>
            </a:r>
          </a:p>
          <a:p>
            <a:pPr lvl="2"/>
            <a:r>
              <a:rPr lang="en-US" altLang="en-US" sz="1800" dirty="0"/>
              <a:t>Rel-16 </a:t>
            </a:r>
            <a:r>
              <a:rPr lang="en-US" altLang="en-US" sz="1800" dirty="0" err="1"/>
              <a:t>MCVideo</a:t>
            </a:r>
            <a:r>
              <a:rPr lang="en-US" altLang="en-US" sz="1800" dirty="0"/>
              <a:t>, </a:t>
            </a:r>
            <a:r>
              <a:rPr lang="en-US" altLang="en-US" sz="1800" dirty="0" err="1"/>
              <a:t>MCData</a:t>
            </a:r>
            <a:r>
              <a:rPr lang="en-US" altLang="en-US" sz="1800" dirty="0"/>
              <a:t> over LTE</a:t>
            </a:r>
            <a:endParaRPr lang="en-GB" altLang="en-US" b="1" dirty="0">
              <a:solidFill>
                <a:srgbClr val="0000FF"/>
              </a:solidFill>
            </a:endParaRPr>
          </a:p>
          <a:p>
            <a:pPr lvl="2"/>
            <a:endParaRPr lang="en-GB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4CCF5F94-F85A-4B75-B5EE-FEE92D005330}"/>
              </a:ext>
            </a:extLst>
          </p:cNvPr>
          <p:cNvSpPr txBox="1">
            <a:spLocks/>
          </p:cNvSpPr>
          <p:nvPr/>
        </p:nvSpPr>
        <p:spPr bwMode="auto">
          <a:xfrm>
            <a:off x="7565751" y="1436719"/>
            <a:ext cx="3651493" cy="4937955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3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altLang="en-US" b="1" dirty="0">
                <a:solidFill>
                  <a:srgbClr val="0000FF"/>
                </a:solidFill>
              </a:rPr>
              <a:t> Started: </a:t>
            </a:r>
          </a:p>
          <a:p>
            <a:pPr lvl="1"/>
            <a:r>
              <a:rPr lang="en-US" altLang="en-US" sz="2000" b="1" dirty="0"/>
              <a:t>NB-IoT Rel-17:</a:t>
            </a:r>
          </a:p>
          <a:p>
            <a:pPr lvl="2"/>
            <a:r>
              <a:rPr lang="en-GB" altLang="en-US" sz="1800" dirty="0"/>
              <a:t>Non-terrestrial networks (NTN)</a:t>
            </a:r>
          </a:p>
          <a:p>
            <a:pPr lvl="2"/>
            <a:endParaRPr lang="en-US" altLang="en-US" sz="1800" dirty="0"/>
          </a:p>
          <a:p>
            <a:pPr lvl="1"/>
            <a:r>
              <a:rPr lang="fr-FR" altLang="en-US" sz="2000" b="1" dirty="0"/>
              <a:t>5G Rel-16: </a:t>
            </a:r>
          </a:p>
          <a:p>
            <a:pPr lvl="2"/>
            <a:r>
              <a:rPr lang="en-GB" altLang="en-US" sz="1800" dirty="0"/>
              <a:t>NR 2-step RACH</a:t>
            </a:r>
          </a:p>
          <a:p>
            <a:pPr lvl="2"/>
            <a:r>
              <a:rPr lang="en-GB" altLang="en-US" sz="1800" dirty="0"/>
              <a:t>Redirection with MPS Indication</a:t>
            </a:r>
          </a:p>
          <a:p>
            <a:pPr lvl="2"/>
            <a:endParaRPr lang="en-GB" altLang="en-US" sz="1800" dirty="0"/>
          </a:p>
          <a:p>
            <a:pPr lvl="1"/>
            <a:r>
              <a:rPr lang="fr-FR" altLang="en-US" sz="2000" b="1" dirty="0"/>
              <a:t>5G Rel-17: </a:t>
            </a:r>
          </a:p>
          <a:p>
            <a:pPr lvl="2"/>
            <a:r>
              <a:rPr lang="en-GB" altLang="en-US" sz="1800" dirty="0"/>
              <a:t>NR UE power saving enhancements</a:t>
            </a:r>
          </a:p>
          <a:p>
            <a:pPr lvl="2"/>
            <a:r>
              <a:rPr lang="en-GB" altLang="en-US" sz="1800" dirty="0"/>
              <a:t>NR RAN slicing enhancements</a:t>
            </a:r>
          </a:p>
          <a:p>
            <a:pPr lvl="2"/>
            <a:r>
              <a:rPr lang="it-IT" altLang="en-US" sz="1800" dirty="0"/>
              <a:t>NR UL data compression</a:t>
            </a:r>
            <a:endParaRPr lang="en-GB" altLang="en-US" b="1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2095879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Completed: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9188553"/>
              </p:ext>
            </p:extLst>
          </p:nvPr>
        </p:nvGraphicFramePr>
        <p:xfrm>
          <a:off x="597524" y="1915411"/>
          <a:ext cx="10638672" cy="1493588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969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411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8551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7205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817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88869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6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6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088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13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474200850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LTE/C2K Inter-RAT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180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717" marB="4571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851891251"/>
                  </a:ext>
                </a:extLst>
              </a:tr>
              <a:tr h="14931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LTE/GERAN Inter-RAT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Times New Roman" panose="02020603050405020304" pitchFamily="18" charset="0"/>
                      </a:endParaRP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Rel-10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182/184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1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30" marB="45730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/>
                </a:tc>
                <a:extLst>
                  <a:ext uri="{0D108BD9-81ED-4DB2-BD59-A6C34878D82A}">
                    <a16:rowId xmlns:a16="http://schemas.microsoft.com/office/drawing/2014/main" val="2695542983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2" y="0"/>
            <a:ext cx="8007339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17</a:t>
            </a:r>
            <a:r>
              <a:rPr lang="en-US" altLang="en-US" sz="3200" baseline="30000" dirty="0"/>
              <a:t>th</a:t>
            </a:r>
            <a:r>
              <a:rPr lang="en-US" altLang="en-US" sz="3200" dirty="0"/>
              <a:t> May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  <p:extLst>
      <p:ext uri="{BB962C8B-B14F-4D97-AF65-F5344CB8AC3E}">
        <p14:creationId xmlns:p14="http://schemas.microsoft.com/office/powerpoint/2010/main" val="781762355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Content Placeholder 2">
            <a:extLst>
              <a:ext uri="{FF2B5EF4-FFF2-40B4-BE49-F238E27FC236}">
                <a16:creationId xmlns:a16="http://schemas.microsoft.com/office/drawing/2014/main" id="{528CA109-F676-4CDF-A79C-C2D66AC04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09709" y="1403289"/>
            <a:ext cx="9101091" cy="517897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5G (EN-DC, NR/5GC):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03CD404-7819-49B2-818B-645C47D27B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1025837"/>
              </p:ext>
            </p:extLst>
          </p:nvPr>
        </p:nvGraphicFramePr>
        <p:xfrm>
          <a:off x="1109709" y="1888252"/>
          <a:ext cx="9972583" cy="427187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454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053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9505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00493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98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707837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126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88" marB="45688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access stratum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88" marB="454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95 / 102</a:t>
                      </a:r>
                    </a:p>
                  </a:txBody>
                  <a:tcPr marT="45493" marB="454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91" marB="45691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9316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access stratum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151 / 160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92/95 ; Prio2: 59/65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NR-DC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503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13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9/11 ; Prio2: 2/2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238647169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NAS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427" marB="4542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504</a:t>
                      </a:r>
                    </a:p>
                  </a:txBody>
                  <a:tcPr marL="91450" marR="91450" marT="45432" marB="4543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75 / 76</a:t>
                      </a: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06" marB="4540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35/35 ; Prio2: 40/41</a:t>
                      </a:r>
                    </a:p>
                  </a:txBody>
                  <a:tcPr marT="45553" marB="45553" horzOverflow="overflow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8175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NR/5GC NR CA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25" marB="4542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510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 / 32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7" marB="4562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14/15 ; Prio2: 16/17</a:t>
                      </a:r>
                    </a:p>
                  </a:txBody>
                  <a:tcPr marT="45627" marB="45627" horzOverflow="overflow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EN-DC NR CA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512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 / 17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12/13 ; Prio2: 1/4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Inter-RAT SON/MDT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28" marB="4542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4</a:t>
                      </a:r>
                    </a:p>
                  </a:txBody>
                  <a:tcPr marT="45433" marB="4543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1" marB="4563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1" marB="45631" horzOverflow="overflow"/>
                </a:tc>
                <a:extLst>
                  <a:ext uri="{0D108BD9-81ED-4DB2-BD59-A6C34878D82A}">
                    <a16:rowId xmlns:a16="http://schemas.microsoft.com/office/drawing/2014/main" val="134673963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private network - SNPN 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518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3/3 ; Prio2: 3/4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400261600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mobility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 / 13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5/7 ; Prio2: 5/6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5033157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UE power saving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9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87425253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fr-FR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NR RRC DL segmentation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873843976"/>
                  </a:ext>
                </a:extLst>
              </a:tr>
              <a:tr h="1562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MR-DC &amp; NR CA enhancements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Rel-16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none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200" b="0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81644149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Reduced capability (</a:t>
                      </a:r>
                      <a:r>
                        <a:rPr kumimoji="0" lang="en-GB" altLang="en-US" sz="12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RedCap</a:t>
                      </a: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Rel-17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530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6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US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  <a:endParaRPr kumimoji="0" lang="en-GB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2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4/4 ; Prio2: 0/2</a:t>
                      </a:r>
                      <a:endParaRPr kumimoji="0" lang="en-US" altLang="en-US" sz="1200" b="1" i="0" u="none" strike="noStrike" cap="none" normalizeH="0" baseline="0" dirty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661183439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3F1ADB89-7AA8-400D-9831-F1E3477B26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16804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3B259D97-2B01-40AE-B095-45E1FD905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7" y="1409684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IMS, Positioning, MCX: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  <a:p>
            <a:pPr eaLnBrk="1" hangingPunct="1"/>
            <a:endParaRPr lang="en-GB" altLang="en-US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600" b="1" dirty="0">
              <a:solidFill>
                <a:srgbClr val="0000FF"/>
              </a:solidFill>
            </a:endParaRPr>
          </a:p>
          <a:p>
            <a:pPr eaLnBrk="1" hangingPunct="1"/>
            <a:endParaRPr lang="en-GB" altLang="en-US" sz="18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83470EA1-6B93-4200-81B2-B6A07DD757F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3003211"/>
              </p:ext>
            </p:extLst>
          </p:nvPr>
        </p:nvGraphicFramePr>
        <p:xfrm>
          <a:off x="1118587" y="1905449"/>
          <a:ext cx="9945949" cy="44404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1999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814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736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8542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807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261370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497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2" marB="45702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LTE positioning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Rel-9+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166,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RTF-115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 / 27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+2</a:t>
                      </a:r>
                    </a:p>
                  </a:txBody>
                  <a:tcPr marT="45704" marB="4570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04" marB="45704" horzOverflow="overflow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577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over LTE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76" marB="4537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288,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L="91450" marR="91450" marT="45381" marB="4538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37 / 51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55" marB="453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32/42 ; Prio2: 5/9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501" marB="4550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(34.229)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 / 12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MCData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329,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28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3/15 ; Prio2: 1/13</a:t>
                      </a: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148880388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MCPTT enhancements over LTE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T="45430" marB="45430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330, 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RFT-153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22</a:t>
                      </a:r>
                    </a:p>
                  </a:txBody>
                  <a:tcPr marT="45435" marB="4543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33" marB="4563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2/15 ; Prio2: 0/7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+3 under verification</a:t>
                      </a: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33" marB="45633" horzOverflow="overflow"/>
                </a:tc>
                <a:extLst>
                  <a:ext uri="{0D108BD9-81ED-4DB2-BD59-A6C34878D82A}">
                    <a16:rowId xmlns:a16="http://schemas.microsoft.com/office/drawing/2014/main" val="359620213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over NR/5GC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505</a:t>
                      </a:r>
                    </a:p>
                  </a:txBody>
                  <a:tcPr marL="91450" marR="91450" marT="45393" marB="4539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92 / 94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+1</a:t>
                      </a:r>
                    </a:p>
                  </a:txBody>
                  <a:tcPr marT="45367" marB="45367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Prio1: 19/19 ; Prio2: 73/75</a:t>
                      </a:r>
                    </a:p>
                  </a:txBody>
                  <a:tcPr marT="45513" marB="45513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135798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5G Positioning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Rel-15</a:t>
                      </a:r>
                    </a:p>
                  </a:txBody>
                  <a:tcPr marL="91450" marR="91450" marT="45386" marB="453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506</a:t>
                      </a:r>
                    </a:p>
                  </a:txBody>
                  <a:tcPr marL="91450" marR="91450" marT="45391" marB="453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 / 10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5" marB="4536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9.3.3.1B</a:t>
                      </a:r>
                    </a:p>
                  </a:txBody>
                  <a:tcPr marT="45511" marB="45511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82CE806B-8B9A-4A8B-80C5-C7CFE4E4C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8088820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Content Placeholder 2">
            <a:extLst>
              <a:ext uri="{FF2B5EF4-FFF2-40B4-BE49-F238E27FC236}">
                <a16:creationId xmlns:a16="http://schemas.microsoft.com/office/drawing/2014/main" id="{1B2A4B76-42F1-4980-9FA3-CC0E33B64F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18586" y="1391578"/>
            <a:ext cx="9092214" cy="5217844"/>
          </a:xfrm>
        </p:spPr>
        <p:txBody>
          <a:bodyPr/>
          <a:lstStyle/>
          <a:p>
            <a:pPr eaLnBrk="1" hangingPunct="1"/>
            <a:r>
              <a:rPr lang="en-GB" altLang="en-US" b="1" dirty="0">
                <a:solidFill>
                  <a:srgbClr val="0000FF"/>
                </a:solidFill>
              </a:rPr>
              <a:t> Progressed – 4G (LTE, </a:t>
            </a:r>
            <a:r>
              <a:rPr lang="en-GB" altLang="en-US" b="1" dirty="0" err="1">
                <a:solidFill>
                  <a:srgbClr val="0000FF"/>
                </a:solidFill>
              </a:rPr>
              <a:t>eMTC</a:t>
            </a:r>
            <a:r>
              <a:rPr lang="en-GB" altLang="en-US" b="1" dirty="0">
                <a:solidFill>
                  <a:srgbClr val="0000FF"/>
                </a:solidFill>
              </a:rPr>
              <a:t>, NB-IoT): </a:t>
            </a:r>
            <a:endParaRPr lang="en-US" altLang="en-US" b="1" dirty="0">
              <a:solidFill>
                <a:srgbClr val="0000FF"/>
              </a:solidFill>
            </a:endParaRPr>
          </a:p>
          <a:p>
            <a:pPr lvl="1" eaLnBrk="1" hangingPunct="1"/>
            <a:endParaRPr lang="en-GB" altLang="en-US" sz="1400" dirty="0">
              <a:solidFill>
                <a:srgbClr val="FF0000"/>
              </a:solidFill>
            </a:endParaRP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6102DBE-7A27-4B72-8904-9BD8B08A16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0786596"/>
              </p:ext>
            </p:extLst>
          </p:nvPr>
        </p:nvGraphicFramePr>
        <p:xfrm>
          <a:off x="805758" y="1875010"/>
          <a:ext cx="10004079" cy="3687462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23901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234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0143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6279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1374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351254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51821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Feature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3GPP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Priority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2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(GCF/PTCRB)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Verified TC #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Progress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>
                          <a:ln>
                            <a:noFill/>
                          </a:ln>
                          <a:solidFill>
                            <a:srgbClr val="17375E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Comments</a:t>
                      </a:r>
                      <a:endParaRPr kumimoji="0" lang="en-US" altLang="en-US" sz="1400" b="1" i="0" u="none" strike="noStrike" cap="none" normalizeH="0" baseline="0">
                        <a:ln>
                          <a:noFill/>
                        </a:ln>
                        <a:solidFill>
                          <a:srgbClr val="17375E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30" marB="45730" horzOverflow="overflow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7456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Times New Roman" panose="02020603050405020304" pitchFamily="18" charset="0"/>
                        </a:rPr>
                        <a:t>CA intra-band contiguous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162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 / 21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48" marB="4574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7.1.2.11.1(multiple TA)</a:t>
                      </a:r>
                    </a:p>
                  </a:txBody>
                  <a:tcPr marT="45748" marB="45748" horzOverflow="overflow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74641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SCE-PHY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Rel-12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245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 / 9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1" marB="457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4488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eDRX</a:t>
                      </a:r>
                      <a:endParaRPr kumimoji="0" lang="en-GB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253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 / 5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96" marB="45796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9.2.4.1.3(emergency call)</a:t>
                      </a:r>
                    </a:p>
                  </a:txBody>
                  <a:tcPr marT="45791" marB="45791" horzOverflow="overflow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301902"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(CAT-M1)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254-A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 / 15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84" marB="45784" horzOverflow="overflow"/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buSzPct val="90000"/>
                        <a:defRPr sz="20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5pPr>
                      <a:lvl6pPr marL="25146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6pPr>
                      <a:lvl7pPr marL="29718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7pPr>
                      <a:lvl8pPr marL="34290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8pPr>
                      <a:lvl9pPr marL="3886200" indent="-228600" eaLnBrk="0" fontAlgn="base" hangingPunct="0"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120000"/>
                        <a:buFont typeface="Arial" panose="020B0604020202020204" pitchFamily="34" charset="0"/>
                        <a:defRPr sz="1400">
                          <a:solidFill>
                            <a:srgbClr val="404040"/>
                          </a:solidFill>
                          <a:latin typeface="Calibri" panose="020F0502020204030204" pitchFamily="34" charset="0"/>
                        </a:defRPr>
                      </a:lvl9pPr>
                    </a:lstStyle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7.1.4.3a(</a:t>
                      </a:r>
                      <a:r>
                        <a:rPr kumimoji="0" lang="en-US" altLang="en-US" sz="1400" b="0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Lch</a:t>
                      </a: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prioritization)</a:t>
                      </a:r>
                    </a:p>
                  </a:txBody>
                  <a:tcPr marT="45784" marB="45784" horzOverflow="overflow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82970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eMTC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)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254-C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 / 5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78" marB="45478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4" marB="45624" horzOverflow="overflow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74142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NB-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IoT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(CAT-NB1)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257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72 / 73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623" marB="45623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TCs 22.1.1.M2 </a:t>
                      </a:r>
                      <a:endParaRPr kumimoji="0" lang="en-US" altLang="en-US" sz="14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23" marB="45623" horzOverflow="overflow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74709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LAA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Rel-13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272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 / 2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755" marB="45755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TC 8.3.1.32(RSSI measurement)</a:t>
                      </a:r>
                    </a:p>
                  </a:txBody>
                  <a:tcPr marT="45755" marB="45755" horzOverflow="overflow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eNB</a:t>
                      </a:r>
                      <a:r>
                        <a:rPr kumimoji="0" lang="en-US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-IoT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T="45486" marB="45486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295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 / 14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491" marB="45491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Left: SC-PTM (in iWD-003), IRAT with E-UTRA</a:t>
                      </a:r>
                    </a:p>
                  </a:txBody>
                  <a:tcPr marT="45638" marB="45638" horzOverflow="overflow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70127">
                <a:tc>
                  <a:txBody>
                    <a:bodyPr/>
                    <a:lstStyle/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IMS </a:t>
                      </a:r>
                      <a:r>
                        <a:rPr kumimoji="0" lang="en-GB" altLang="en-US" sz="1400" b="1" i="0" u="none" strike="noStrike" cap="none" normalizeH="0" baseline="0" dirty="0" err="1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eCall</a:t>
                      </a:r>
                      <a:r>
                        <a:rPr kumimoji="0" lang="en-GB" altLang="en-US" sz="1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over LTE (36.523)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Rel-14</a:t>
                      </a:r>
                    </a:p>
                  </a:txBody>
                  <a:tcPr marL="91450" marR="91450" marT="45383" marB="45383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298</a:t>
                      </a:r>
                    </a:p>
                  </a:txBody>
                  <a:tcPr marL="91450" marR="91450" marT="45388" marB="45388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</a:pPr>
                      <a:r>
                        <a:rPr kumimoji="0" lang="en-GB" altLang="en-US" sz="1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 / 9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90000"/>
                        <a:buFontTx/>
                        <a:buNone/>
                        <a:tabLst/>
                        <a:defRPr/>
                      </a:pPr>
                      <a:r>
                        <a:rPr kumimoji="0" lang="en-GB" altLang="en-US" sz="14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=</a:t>
                      </a:r>
                    </a:p>
                  </a:txBody>
                  <a:tcPr marT="45362" marB="45362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altLang="en-US" sz="14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T="45663" marB="45663" horzOverflow="overflow"/>
                </a:tc>
                <a:extLst>
                  <a:ext uri="{0D108BD9-81ED-4DB2-BD59-A6C34878D82A}">
                    <a16:rowId xmlns:a16="http://schemas.microsoft.com/office/drawing/2014/main" val="572413928"/>
                  </a:ext>
                </a:extLst>
              </a:tr>
            </a:tbl>
          </a:graphicData>
        </a:graphic>
      </p:graphicFrame>
      <p:sp>
        <p:nvSpPr>
          <p:cNvPr id="8" name="Title 1">
            <a:extLst>
              <a:ext uri="{FF2B5EF4-FFF2-40B4-BE49-F238E27FC236}">
                <a16:creationId xmlns:a16="http://schemas.microsoft.com/office/drawing/2014/main" id="{BB6C61F9-29AD-4200-B68D-8E7906A4CA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3453" y="0"/>
            <a:ext cx="7925858" cy="1143000"/>
          </a:xfrm>
        </p:spPr>
        <p:txBody>
          <a:bodyPr/>
          <a:lstStyle/>
          <a:p>
            <a:pPr eaLnBrk="1" hangingPunct="1"/>
            <a:r>
              <a:rPr lang="en-US" altLang="en-US" dirty="0"/>
              <a:t>TTCN verification</a:t>
            </a:r>
            <a:br>
              <a:rPr lang="en-US" altLang="en-US" dirty="0"/>
            </a:br>
            <a:r>
              <a:rPr lang="en-US" altLang="en-US" sz="3200" dirty="0"/>
              <a:t>Progress for period: </a:t>
            </a:r>
            <a:r>
              <a:rPr lang="en-US" altLang="en-US" sz="3200" dirty="0">
                <a:sym typeface="Wingdings" panose="05000000000000000000" pitchFamily="2" charset="2"/>
              </a:rPr>
              <a:t>17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May</a:t>
            </a:r>
            <a:r>
              <a:rPr lang="en-US" altLang="en-US" sz="3200" dirty="0"/>
              <a:t> --&gt;</a:t>
            </a:r>
            <a:r>
              <a:rPr lang="en-US" altLang="en-US" sz="3200" dirty="0">
                <a:sym typeface="Wingdings" panose="05000000000000000000" pitchFamily="2" charset="2"/>
              </a:rPr>
              <a:t> 15</a:t>
            </a:r>
            <a:r>
              <a:rPr lang="en-US" altLang="en-US" sz="3200" baseline="30000" dirty="0">
                <a:sym typeface="Wingdings" panose="05000000000000000000" pitchFamily="2" charset="2"/>
              </a:rPr>
              <a:t>th</a:t>
            </a:r>
            <a:r>
              <a:rPr lang="en-US" altLang="en-US" sz="3200" dirty="0">
                <a:sym typeface="Wingdings" panose="05000000000000000000" pitchFamily="2" charset="2"/>
              </a:rPr>
              <a:t> Aug</a:t>
            </a:r>
            <a:r>
              <a:rPr lang="en-US" altLang="en-US" sz="3200" dirty="0"/>
              <a:t>’23</a:t>
            </a:r>
            <a:endParaRPr lang="en-US" altLang="en-US" sz="4000" dirty="0"/>
          </a:p>
        </p:txBody>
      </p:sp>
    </p:spTree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15464</TotalTime>
  <Words>3824</Words>
  <Application>Microsoft Office PowerPoint</Application>
  <PresentationFormat>Widescreen</PresentationFormat>
  <Paragraphs>1269</Paragraphs>
  <Slides>21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 </vt:lpstr>
      <vt:lpstr>Arial</vt:lpstr>
      <vt:lpstr>Calibri</vt:lpstr>
      <vt:lpstr>Calibri Light</vt:lpstr>
      <vt:lpstr>Times New Roman</vt:lpstr>
      <vt:lpstr>Office Theme</vt:lpstr>
      <vt:lpstr>MCC TF160 Status Report  </vt:lpstr>
      <vt:lpstr>PowerPoint Presentation</vt:lpstr>
      <vt:lpstr>PowerPoint Presentation</vt:lpstr>
      <vt:lpstr>PowerPoint Presentation</vt:lpstr>
      <vt:lpstr>TTCN development  Progress for period: Jun to Aug’23</vt:lpstr>
      <vt:lpstr>TTCN verification Progress for period: 17th May --&gt; 15th Aug’23</vt:lpstr>
      <vt:lpstr>TTCN verification Progress for period: 17th May --&gt; 15th Aug’23</vt:lpstr>
      <vt:lpstr>TTCN verification Progress for period: 17th May --&gt; 15th Aug’23</vt:lpstr>
      <vt:lpstr>TTCN verification Progress for period: 17th May --&gt; 15th Aug’23</vt:lpstr>
      <vt:lpstr>TTCN verification Progress for period: 17th May --&gt; 15th Aug’23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Annexes</vt:lpstr>
      <vt:lpstr>TTCN deliveries and baseline 2023 schedule</vt:lpstr>
      <vt:lpstr>Minutes of TTCN Sidebar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MCC TF160</cp:lastModifiedBy>
  <cp:revision>765</cp:revision>
  <cp:lastPrinted>2023-02-21T14:07:15Z</cp:lastPrinted>
  <dcterms:created xsi:type="dcterms:W3CDTF">2010-02-05T13:52:04Z</dcterms:created>
  <dcterms:modified xsi:type="dcterms:W3CDTF">2023-08-25T09:14:21Z</dcterms:modified>
  <cp:contentStatus>Template 2017</cp:contentStatus>
</cp:coreProperties>
</file>