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341" r:id="rId2"/>
    <p:sldId id="867" r:id="rId3"/>
    <p:sldId id="869" r:id="rId4"/>
    <p:sldId id="877" r:id="rId5"/>
    <p:sldId id="879" r:id="rId6"/>
    <p:sldId id="881" r:id="rId7"/>
    <p:sldId id="880" r:id="rId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80" autoAdjust="0"/>
    <p:restoredTop sz="95226" autoAdjust="0"/>
  </p:normalViewPr>
  <p:slideViewPr>
    <p:cSldViewPr snapToGrid="0">
      <p:cViewPr varScale="1">
        <p:scale>
          <a:sx n="86" d="100"/>
          <a:sy n="86" d="100"/>
        </p:scale>
        <p:origin x="103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97B599F0-555C-406A-8A70-25FE9E2FC76A}"/>
    <pc:docChg chg="undo custSel addSld delSld modSld">
      <pc:chgData name="Olivier Genoud" userId="e3287607-b312-4221-8c8d-a6943b641987" providerId="ADAL" clId="{97B599F0-555C-406A-8A70-25FE9E2FC76A}" dt="2023-03-03T04:31:51.778" v="542" actId="20577"/>
      <pc:docMkLst>
        <pc:docMk/>
      </pc:docMkLst>
      <pc:sldChg chg="modSp mod">
        <pc:chgData name="Olivier Genoud" userId="e3287607-b312-4221-8c8d-a6943b641987" providerId="ADAL" clId="{97B599F0-555C-406A-8A70-25FE9E2FC76A}" dt="2023-03-03T04:31:51.778" v="542" actId="20577"/>
        <pc:sldMkLst>
          <pc:docMk/>
          <pc:sldMk cId="0" sldId="341"/>
        </pc:sldMkLst>
        <pc:spChg chg="mod">
          <ac:chgData name="Olivier Genoud" userId="e3287607-b312-4221-8c8d-a6943b641987" providerId="ADAL" clId="{97B599F0-555C-406A-8A70-25FE9E2FC76A}" dt="2023-03-03T04:31:51.778" v="54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7B599F0-555C-406A-8A70-25FE9E2FC76A}" dt="2023-03-03T04:28:39.072" v="488" actId="15"/>
        <pc:sldMkLst>
          <pc:docMk/>
          <pc:sldMk cId="3718173731" sldId="867"/>
        </pc:sldMkLst>
        <pc:spChg chg="mod">
          <ac:chgData name="Olivier Genoud" userId="e3287607-b312-4221-8c8d-a6943b641987" providerId="ADAL" clId="{97B599F0-555C-406A-8A70-25FE9E2FC76A}" dt="2023-03-03T04:28:39.072" v="488" actId="15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97B599F0-555C-406A-8A70-25FE9E2FC76A}" dt="2023-02-28T16:02:54.201" v="162" actId="114"/>
        <pc:sldMkLst>
          <pc:docMk/>
          <pc:sldMk cId="172486716" sldId="876"/>
        </pc:sldMkLst>
        <pc:spChg chg="mod">
          <ac:chgData name="Olivier Genoud" userId="e3287607-b312-4221-8c8d-a6943b641987" providerId="ADAL" clId="{97B599F0-555C-406A-8A70-25FE9E2FC76A}" dt="2023-02-28T16:02:54.201" v="162" actId="114"/>
          <ac:spMkLst>
            <pc:docMk/>
            <pc:sldMk cId="172486716" sldId="876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97B599F0-555C-406A-8A70-25FE9E2FC76A}" dt="2023-03-03T04:27:31.799" v="454" actId="20577"/>
        <pc:sldMkLst>
          <pc:docMk/>
          <pc:sldMk cId="3338079103" sldId="877"/>
        </pc:sldMkLst>
        <pc:spChg chg="mod">
          <ac:chgData name="Olivier Genoud" userId="e3287607-b312-4221-8c8d-a6943b641987" providerId="ADAL" clId="{97B599F0-555C-406A-8A70-25FE9E2FC76A}" dt="2023-03-03T04:27:31.799" v="454" actId="20577"/>
          <ac:spMkLst>
            <pc:docMk/>
            <pc:sldMk cId="3338079103" sldId="877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27:19.234" v="435" actId="6549"/>
          <ac:spMkLst>
            <pc:docMk/>
            <pc:sldMk cId="3338079103" sldId="87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97B599F0-555C-406A-8A70-25FE9E2FC76A}" dt="2023-02-28T16:03:14.016" v="189" actId="20577"/>
        <pc:sldMkLst>
          <pc:docMk/>
          <pc:sldMk cId="1723363337" sldId="878"/>
        </pc:sldMkLst>
        <pc:spChg chg="mod">
          <ac:chgData name="Olivier Genoud" userId="e3287607-b312-4221-8c8d-a6943b641987" providerId="ADAL" clId="{97B599F0-555C-406A-8A70-25FE9E2FC76A}" dt="2023-02-28T16:03:14.016" v="189" actId="20577"/>
          <ac:spMkLst>
            <pc:docMk/>
            <pc:sldMk cId="1723363337" sldId="878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97B599F0-555C-406A-8A70-25FE9E2FC76A}" dt="2023-03-03T04:25:51.787" v="410" actId="6549"/>
        <pc:sldMkLst>
          <pc:docMk/>
          <pc:sldMk cId="2250105009" sldId="879"/>
        </pc:sldMkLst>
        <pc:spChg chg="mod">
          <ac:chgData name="Olivier Genoud" userId="e3287607-b312-4221-8c8d-a6943b641987" providerId="ADAL" clId="{97B599F0-555C-406A-8A70-25FE9E2FC76A}" dt="2023-03-03T04:25:35.220" v="401" actId="20577"/>
          <ac:spMkLst>
            <pc:docMk/>
            <pc:sldMk cId="2250105009" sldId="879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25:51.787" v="410" actId="6549"/>
          <ac:spMkLst>
            <pc:docMk/>
            <pc:sldMk cId="2250105009" sldId="879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97B599F0-555C-406A-8A70-25FE9E2FC76A}" dt="2023-03-03T04:29:56.350" v="502" actId="47"/>
        <pc:sldMkLst>
          <pc:docMk/>
          <pc:sldMk cId="409058538" sldId="880"/>
        </pc:sldMkLst>
        <pc:spChg chg="mod">
          <ac:chgData name="Olivier Genoud" userId="e3287607-b312-4221-8c8d-a6943b641987" providerId="ADAL" clId="{97B599F0-555C-406A-8A70-25FE9E2FC76A}" dt="2023-03-03T04:29:43.383" v="500" actId="6549"/>
          <ac:spMkLst>
            <pc:docMk/>
            <pc:sldMk cId="409058538" sldId="880"/>
            <ac:spMk id="4" creationId="{C5B93149-CD1D-4C62-8DFE-579BA4A128B1}"/>
          </ac:spMkLst>
        </pc:spChg>
      </pc:sldChg>
      <pc:sldChg chg="modSp add mod">
        <pc:chgData name="Olivier Genoud" userId="e3287607-b312-4221-8c8d-a6943b641987" providerId="ADAL" clId="{97B599F0-555C-406A-8A70-25FE9E2FC76A}" dt="2023-03-03T04:31:05.842" v="538" actId="20577"/>
        <pc:sldMkLst>
          <pc:docMk/>
          <pc:sldMk cId="1483788934" sldId="881"/>
        </pc:sldMkLst>
        <pc:spChg chg="mod">
          <ac:chgData name="Olivier Genoud" userId="e3287607-b312-4221-8c8d-a6943b641987" providerId="ADAL" clId="{97B599F0-555C-406A-8A70-25FE9E2FC76A}" dt="2023-03-03T04:30:04.693" v="513" actId="20577"/>
          <ac:spMkLst>
            <pc:docMk/>
            <pc:sldMk cId="1483788934" sldId="881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31:05.842" v="538" actId="20577"/>
          <ac:spMkLst>
            <pc:docMk/>
            <pc:sldMk cId="1483788934" sldId="881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E7E27501-3F63-44BD-9106-CCC1AF04CEFA}"/>
    <pc:docChg chg="undo custSel addSld modSld">
      <pc:chgData name="Olivier Genoud" userId="e3287607-b312-4221-8c8d-a6943b641987" providerId="ADAL" clId="{E7E27501-3F63-44BD-9106-CCC1AF04CEFA}" dt="2023-05-24T05:35:39.706" v="139"/>
      <pc:docMkLst>
        <pc:docMk/>
      </pc:docMkLst>
      <pc:sldChg chg="modSp mod">
        <pc:chgData name="Olivier Genoud" userId="e3287607-b312-4221-8c8d-a6943b641987" providerId="ADAL" clId="{E7E27501-3F63-44BD-9106-CCC1AF04CEFA}" dt="2023-05-24T05:14:05.657" v="115" actId="207"/>
        <pc:sldMkLst>
          <pc:docMk/>
          <pc:sldMk cId="3718173731" sldId="867"/>
        </pc:sldMkLst>
        <pc:spChg chg="mod">
          <ac:chgData name="Olivier Genoud" userId="e3287607-b312-4221-8c8d-a6943b641987" providerId="ADAL" clId="{E7E27501-3F63-44BD-9106-CCC1AF04CEFA}" dt="2023-05-24T05:14:05.657" v="115" actId="207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E7E27501-3F63-44BD-9106-CCC1AF04CEFA}" dt="2023-05-24T05:35:39.706" v="139"/>
        <pc:sldMkLst>
          <pc:docMk/>
          <pc:sldMk cId="258532182" sldId="880"/>
        </pc:sldMkLst>
        <pc:spChg chg="mod">
          <ac:chgData name="Olivier Genoud" userId="e3287607-b312-4221-8c8d-a6943b641987" providerId="ADAL" clId="{E7E27501-3F63-44BD-9106-CCC1AF04CEFA}" dt="2023-05-24T03:03:59.572" v="77" actId="6549"/>
          <ac:spMkLst>
            <pc:docMk/>
            <pc:sldMk cId="258532182" sldId="880"/>
            <ac:spMk id="4" creationId="{C5B93149-CD1D-4C62-8DFE-579BA4A128B1}"/>
          </ac:spMkLst>
        </pc:spChg>
        <pc:spChg chg="mod">
          <ac:chgData name="Olivier Genoud" userId="e3287607-b312-4221-8c8d-a6943b641987" providerId="ADAL" clId="{E7E27501-3F63-44BD-9106-CCC1AF04CEFA}" dt="2023-05-24T05:35:39.706" v="139"/>
          <ac:spMkLst>
            <pc:docMk/>
            <pc:sldMk cId="258532182" sldId="880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E7E27501-3F63-44BD-9106-CCC1AF04CEFA}" dt="2023-05-24T05:24:29.570" v="137"/>
        <pc:sldMkLst>
          <pc:docMk/>
          <pc:sldMk cId="3275678987" sldId="881"/>
        </pc:sldMkLst>
        <pc:spChg chg="mod">
          <ac:chgData name="Olivier Genoud" userId="e3287607-b312-4221-8c8d-a6943b641987" providerId="ADAL" clId="{E7E27501-3F63-44BD-9106-CCC1AF04CEFA}" dt="2023-05-24T05:15:11.549" v="135" actId="6549"/>
          <ac:spMkLst>
            <pc:docMk/>
            <pc:sldMk cId="3275678987" sldId="881"/>
            <ac:spMk id="4" creationId="{C5B93149-CD1D-4C62-8DFE-579BA4A128B1}"/>
          </ac:spMkLst>
        </pc:spChg>
        <pc:spChg chg="mod">
          <ac:chgData name="Olivier Genoud" userId="e3287607-b312-4221-8c8d-a6943b641987" providerId="ADAL" clId="{E7E27501-3F63-44BD-9106-CCC1AF04CEFA}" dt="2023-05-24T05:24:29.570" v="137"/>
          <ac:spMkLst>
            <pc:docMk/>
            <pc:sldMk cId="3275678987" sldId="881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BA4AD287-334F-41D4-B527-14DE70BB7C0E}"/>
    <pc:docChg chg="undo custSel addSld delSld modSld modMainMaster">
      <pc:chgData name="Olivier Genoud" userId="e3287607-b312-4221-8c8d-a6943b641987" providerId="ADAL" clId="{BA4AD287-334F-41D4-B527-14DE70BB7C0E}" dt="2023-05-23T12:14:46.982" v="501" actId="6549"/>
      <pc:docMkLst>
        <pc:docMk/>
      </pc:docMkLst>
      <pc:sldChg chg="modSp mod">
        <pc:chgData name="Olivier Genoud" userId="e3287607-b312-4221-8c8d-a6943b641987" providerId="ADAL" clId="{BA4AD287-334F-41D4-B527-14DE70BB7C0E}" dt="2023-05-22T23:37:54.300" v="20" actId="6549"/>
        <pc:sldMkLst>
          <pc:docMk/>
          <pc:sldMk cId="0" sldId="341"/>
        </pc:sldMkLst>
        <pc:spChg chg="mod">
          <ac:chgData name="Olivier Genoud" userId="e3287607-b312-4221-8c8d-a6943b641987" providerId="ADAL" clId="{BA4AD287-334F-41D4-B527-14DE70BB7C0E}" dt="2023-05-22T23:37:54.300" v="2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BA4AD287-334F-41D4-B527-14DE70BB7C0E}" dt="2023-05-23T12:14:30.651" v="497" actId="403"/>
        <pc:sldMkLst>
          <pc:docMk/>
          <pc:sldMk cId="3718173731" sldId="867"/>
        </pc:sldMkLst>
        <pc:spChg chg="add del mod">
          <ac:chgData name="Olivier Genoud" userId="e3287607-b312-4221-8c8d-a6943b641987" providerId="ADAL" clId="{BA4AD287-334F-41D4-B527-14DE70BB7C0E}" dt="2023-05-23T07:27:49.857" v="338" actId="478"/>
          <ac:spMkLst>
            <pc:docMk/>
            <pc:sldMk cId="3718173731" sldId="867"/>
            <ac:spMk id="2" creationId="{665F33F1-25F6-1BA2-F80F-9110CC27CEEE}"/>
          </ac:spMkLst>
        </pc:spChg>
        <pc:spChg chg="mod">
          <ac:chgData name="Olivier Genoud" userId="e3287607-b312-4221-8c8d-a6943b641987" providerId="ADAL" clId="{BA4AD287-334F-41D4-B527-14DE70BB7C0E}" dt="2023-05-23T12:14:30.651" v="497" actId="403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BA4AD287-334F-41D4-B527-14DE70BB7C0E}" dt="2023-05-23T12:10:50.140" v="456" actId="20577"/>
        <pc:sldMkLst>
          <pc:docMk/>
          <pc:sldMk cId="3868365879" sldId="869"/>
        </pc:sldMkLst>
        <pc:spChg chg="mod">
          <ac:chgData name="Olivier Genoud" userId="e3287607-b312-4221-8c8d-a6943b641987" providerId="ADAL" clId="{BA4AD287-334F-41D4-B527-14DE70BB7C0E}" dt="2023-05-22T23:46:05.578" v="159" actId="6549"/>
          <ac:spMkLst>
            <pc:docMk/>
            <pc:sldMk cId="3868365879" sldId="869"/>
            <ac:spMk id="4" creationId="{C5B93149-CD1D-4C62-8DFE-579BA4A128B1}"/>
          </ac:spMkLst>
        </pc:spChg>
        <pc:spChg chg="mod">
          <ac:chgData name="Olivier Genoud" userId="e3287607-b312-4221-8c8d-a6943b641987" providerId="ADAL" clId="{BA4AD287-334F-41D4-B527-14DE70BB7C0E}" dt="2023-05-23T12:10:50.140" v="456" actId="20577"/>
          <ac:spMkLst>
            <pc:docMk/>
            <pc:sldMk cId="3868365879" sldId="869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BA4AD287-334F-41D4-B527-14DE70BB7C0E}" dt="2023-05-22T23:48:49.855" v="197" actId="47"/>
        <pc:sldMkLst>
          <pc:docMk/>
          <pc:sldMk cId="172486716" sldId="876"/>
        </pc:sldMkLst>
        <pc:spChg chg="add mod">
          <ac:chgData name="Olivier Genoud" userId="e3287607-b312-4221-8c8d-a6943b641987" providerId="ADAL" clId="{BA4AD287-334F-41D4-B527-14DE70BB7C0E}" dt="2023-05-22T23:39:20.055" v="92"/>
          <ac:spMkLst>
            <pc:docMk/>
            <pc:sldMk cId="172486716" sldId="876"/>
            <ac:spMk id="2" creationId="{3AE2BA98-D29F-964E-BBE2-DA49183B446A}"/>
          </ac:spMkLst>
        </pc:spChg>
      </pc:sldChg>
      <pc:sldChg chg="addSp delSp modSp mod">
        <pc:chgData name="Olivier Genoud" userId="e3287607-b312-4221-8c8d-a6943b641987" providerId="ADAL" clId="{BA4AD287-334F-41D4-B527-14DE70BB7C0E}" dt="2023-05-23T12:14:46.982" v="501" actId="6549"/>
        <pc:sldMkLst>
          <pc:docMk/>
          <pc:sldMk cId="3338079103" sldId="877"/>
        </pc:sldMkLst>
        <pc:spChg chg="add del mod">
          <ac:chgData name="Olivier Genoud" userId="e3287607-b312-4221-8c8d-a6943b641987" providerId="ADAL" clId="{BA4AD287-334F-41D4-B527-14DE70BB7C0E}" dt="2023-05-23T07:27:55.390" v="339" actId="478"/>
          <ac:spMkLst>
            <pc:docMk/>
            <pc:sldMk cId="3338079103" sldId="877"/>
            <ac:spMk id="2" creationId="{A5365E00-1BEA-C2BD-A818-605CD4FCA373}"/>
          </ac:spMkLst>
        </pc:spChg>
        <pc:spChg chg="mod">
          <ac:chgData name="Olivier Genoud" userId="e3287607-b312-4221-8c8d-a6943b641987" providerId="ADAL" clId="{BA4AD287-334F-41D4-B527-14DE70BB7C0E}" dt="2023-05-23T12:14:46.982" v="501" actId="6549"/>
          <ac:spMkLst>
            <pc:docMk/>
            <pc:sldMk cId="3338079103" sldId="87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BA4AD287-334F-41D4-B527-14DE70BB7C0E}" dt="2023-05-22T23:48:53.446" v="198" actId="47"/>
        <pc:sldMkLst>
          <pc:docMk/>
          <pc:sldMk cId="1723363337" sldId="878"/>
        </pc:sldMkLst>
        <pc:spChg chg="add mod">
          <ac:chgData name="Olivier Genoud" userId="e3287607-b312-4221-8c8d-a6943b641987" providerId="ADAL" clId="{BA4AD287-334F-41D4-B527-14DE70BB7C0E}" dt="2023-05-22T23:39:21.389" v="93"/>
          <ac:spMkLst>
            <pc:docMk/>
            <pc:sldMk cId="1723363337" sldId="878"/>
            <ac:spMk id="2" creationId="{A2308CAE-ECAC-C9BE-CB23-7B2C47567AD5}"/>
          </ac:spMkLst>
        </pc:spChg>
      </pc:sldChg>
      <pc:sldChg chg="addSp delSp modSp mod">
        <pc:chgData name="Olivier Genoud" userId="e3287607-b312-4221-8c8d-a6943b641987" providerId="ADAL" clId="{BA4AD287-334F-41D4-B527-14DE70BB7C0E}" dt="2023-05-23T12:14:18.010" v="496" actId="20577"/>
        <pc:sldMkLst>
          <pc:docMk/>
          <pc:sldMk cId="2250105009" sldId="879"/>
        </pc:sldMkLst>
        <pc:spChg chg="add del mod">
          <ac:chgData name="Olivier Genoud" userId="e3287607-b312-4221-8c8d-a6943b641987" providerId="ADAL" clId="{BA4AD287-334F-41D4-B527-14DE70BB7C0E}" dt="2023-05-23T07:27:58.450" v="340" actId="478"/>
          <ac:spMkLst>
            <pc:docMk/>
            <pc:sldMk cId="2250105009" sldId="879"/>
            <ac:spMk id="2" creationId="{7B1A23E1-FBE6-7E84-97A6-4ECA63B23C0D}"/>
          </ac:spMkLst>
        </pc:spChg>
        <pc:spChg chg="mod">
          <ac:chgData name="Olivier Genoud" userId="e3287607-b312-4221-8c8d-a6943b641987" providerId="ADAL" clId="{BA4AD287-334F-41D4-B527-14DE70BB7C0E}" dt="2023-05-23T12:14:18.010" v="496" actId="20577"/>
          <ac:spMkLst>
            <pc:docMk/>
            <pc:sldMk cId="2250105009" sldId="879"/>
            <ac:spMk id="4" creationId="{C5B93149-CD1D-4C62-8DFE-579BA4A128B1}"/>
          </ac:spMkLst>
        </pc:spChg>
        <pc:spChg chg="mod">
          <ac:chgData name="Olivier Genoud" userId="e3287607-b312-4221-8c8d-a6943b641987" providerId="ADAL" clId="{BA4AD287-334F-41D4-B527-14DE70BB7C0E}" dt="2023-05-23T12:14:03.762" v="480" actId="20577"/>
          <ac:spMkLst>
            <pc:docMk/>
            <pc:sldMk cId="2250105009" sldId="879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BA4AD287-334F-41D4-B527-14DE70BB7C0E}" dt="2023-05-23T06:41:19.030" v="333" actId="47"/>
        <pc:sldMkLst>
          <pc:docMk/>
          <pc:sldMk cId="1483788934" sldId="881"/>
        </pc:sldMkLst>
        <pc:spChg chg="add mod">
          <ac:chgData name="Olivier Genoud" userId="e3287607-b312-4221-8c8d-a6943b641987" providerId="ADAL" clId="{BA4AD287-334F-41D4-B527-14DE70BB7C0E}" dt="2023-05-22T23:39:25.701" v="96"/>
          <ac:spMkLst>
            <pc:docMk/>
            <pc:sldMk cId="1483788934" sldId="881"/>
            <ac:spMk id="2" creationId="{A45C0B35-2762-BCD4-CE80-09B213191EC8}"/>
          </ac:spMkLst>
        </pc:spChg>
      </pc:sldChg>
      <pc:sldMasterChg chg="modSp mod modSldLayout">
        <pc:chgData name="Olivier Genoud" userId="e3287607-b312-4221-8c8d-a6943b641987" providerId="ADAL" clId="{BA4AD287-334F-41D4-B527-14DE70BB7C0E}" dt="2023-05-22T23:38:31.762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A4AD287-334F-41D4-B527-14DE70BB7C0E}" dt="2023-05-22T23:38:31.762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BA4AD287-334F-41D4-B527-14DE70BB7C0E}" dt="2023-05-22T23:38:24.294" v="5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BA4AD287-334F-41D4-B527-14DE70BB7C0E}" dt="2023-05-22T23:38:24.294" v="5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AB6AD418-DBEA-42C6-AD34-A107826601F1}"/>
    <pc:docChg chg="undo custSel addSld delSld modSld modMainMaster">
      <pc:chgData name="Olivier Genoud" userId="e3287607-b312-4221-8c8d-a6943b641987" providerId="ADAL" clId="{AB6AD418-DBEA-42C6-AD34-A107826601F1}" dt="2023-02-28T12:53:16.101" v="406" actId="403"/>
      <pc:docMkLst>
        <pc:docMk/>
      </pc:docMkLst>
      <pc:sldChg chg="modSp mod">
        <pc:chgData name="Olivier Genoud" userId="e3287607-b312-4221-8c8d-a6943b641987" providerId="ADAL" clId="{AB6AD418-DBEA-42C6-AD34-A107826601F1}" dt="2023-02-23T19:48:39.589" v="62" actId="20577"/>
        <pc:sldMkLst>
          <pc:docMk/>
          <pc:sldMk cId="0" sldId="341"/>
        </pc:sldMkLst>
        <pc:spChg chg="mod">
          <ac:chgData name="Olivier Genoud" userId="e3287607-b312-4221-8c8d-a6943b641987" providerId="ADAL" clId="{AB6AD418-DBEA-42C6-AD34-A107826601F1}" dt="2023-02-23T19:48:39.589" v="6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0" sldId="363"/>
        </pc:sldMkLst>
        <pc:spChg chg="add mod">
          <ac:chgData name="Olivier Genoud" userId="e3287607-b312-4221-8c8d-a6943b641987" providerId="ADAL" clId="{AB6AD418-DBEA-42C6-AD34-A107826601F1}" dt="2023-02-23T19:51:46.537" v="150"/>
          <ac:spMkLst>
            <pc:docMk/>
            <pc:sldMk cId="0" sldId="363"/>
            <ac:spMk id="2" creationId="{FBCD6E76-7B10-E89C-E9A1-A450429E7C74}"/>
          </ac:spMkLst>
        </pc:spChg>
      </pc:sldChg>
      <pc:sldChg chg="addSp delSp modSp mod">
        <pc:chgData name="Olivier Genoud" userId="e3287607-b312-4221-8c8d-a6943b641987" providerId="ADAL" clId="{AB6AD418-DBEA-42C6-AD34-A107826601F1}" dt="2023-02-28T12:53:16.101" v="406" actId="403"/>
        <pc:sldMkLst>
          <pc:docMk/>
          <pc:sldMk cId="3718173731" sldId="867"/>
        </pc:sldMkLst>
        <pc:spChg chg="add del mod">
          <ac:chgData name="Olivier Genoud" userId="e3287607-b312-4221-8c8d-a6943b641987" providerId="ADAL" clId="{AB6AD418-DBEA-42C6-AD34-A107826601F1}" dt="2023-02-28T05:38:12.180" v="404" actId="478"/>
          <ac:spMkLst>
            <pc:docMk/>
            <pc:sldMk cId="3718173731" sldId="867"/>
            <ac:spMk id="2" creationId="{E183DA1C-23F0-E4CB-218F-69D713B2A30C}"/>
          </ac:spMkLst>
        </pc:spChg>
        <pc:spChg chg="mod">
          <ac:chgData name="Olivier Genoud" userId="e3287607-b312-4221-8c8d-a6943b641987" providerId="ADAL" clId="{AB6AD418-DBEA-42C6-AD34-A107826601F1}" dt="2023-02-28T12:53:16.101" v="406" actId="403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486210271" sldId="871"/>
        </pc:sldMkLst>
        <pc:spChg chg="add mod">
          <ac:chgData name="Olivier Genoud" userId="e3287607-b312-4221-8c8d-a6943b641987" providerId="ADAL" clId="{AB6AD418-DBEA-42C6-AD34-A107826601F1}" dt="2023-02-23T19:51:44.622" v="149"/>
          <ac:spMkLst>
            <pc:docMk/>
            <pc:sldMk cId="486210271" sldId="871"/>
            <ac:spMk id="2" creationId="{22158A30-E29A-2CD2-625F-521586807F42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590856630" sldId="872"/>
        </pc:sldMkLst>
        <pc:spChg chg="add mod">
          <ac:chgData name="Olivier Genoud" userId="e3287607-b312-4221-8c8d-a6943b641987" providerId="ADAL" clId="{AB6AD418-DBEA-42C6-AD34-A107826601F1}" dt="2023-02-23T19:51:50.695" v="152"/>
          <ac:spMkLst>
            <pc:docMk/>
            <pc:sldMk cId="590856630" sldId="872"/>
            <ac:spMk id="2" creationId="{407C5390-542A-E744-3E97-B11A14FA9198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2027296288" sldId="873"/>
        </pc:sldMkLst>
        <pc:spChg chg="add mod">
          <ac:chgData name="Olivier Genoud" userId="e3287607-b312-4221-8c8d-a6943b641987" providerId="ADAL" clId="{AB6AD418-DBEA-42C6-AD34-A107826601F1}" dt="2023-02-23T19:51:42.331" v="148"/>
          <ac:spMkLst>
            <pc:docMk/>
            <pc:sldMk cId="2027296288" sldId="873"/>
            <ac:spMk id="2" creationId="{C90C3C98-B85D-A91D-A375-CC36684B2C5C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0" sldId="874"/>
        </pc:sldMkLst>
        <pc:spChg chg="add mod">
          <ac:chgData name="Olivier Genoud" userId="e3287607-b312-4221-8c8d-a6943b641987" providerId="ADAL" clId="{AB6AD418-DBEA-42C6-AD34-A107826601F1}" dt="2023-02-23T19:51:48.750" v="151"/>
          <ac:spMkLst>
            <pc:docMk/>
            <pc:sldMk cId="0" sldId="874"/>
            <ac:spMk id="3" creationId="{71767A0F-F678-51C7-88C1-60545C2E2791}"/>
          </ac:spMkLst>
        </pc:spChg>
      </pc:sldChg>
      <pc:sldChg chg="add del">
        <pc:chgData name="Olivier Genoud" userId="e3287607-b312-4221-8c8d-a6943b641987" providerId="ADAL" clId="{AB6AD418-DBEA-42C6-AD34-A107826601F1}" dt="2023-02-28T05:37:31.589" v="392" actId="47"/>
        <pc:sldMkLst>
          <pc:docMk/>
          <pc:sldMk cId="2044117341" sldId="875"/>
        </pc:sldMkLst>
      </pc:sldChg>
      <pc:sldChg chg="delSp modSp add mod">
        <pc:chgData name="Olivier Genoud" userId="e3287607-b312-4221-8c8d-a6943b641987" providerId="ADAL" clId="{AB6AD418-DBEA-42C6-AD34-A107826601F1}" dt="2023-02-28T05:38:08.862" v="403" actId="478"/>
        <pc:sldMkLst>
          <pc:docMk/>
          <pc:sldMk cId="172486716" sldId="876"/>
        </pc:sldMkLst>
        <pc:spChg chg="del">
          <ac:chgData name="Olivier Genoud" userId="e3287607-b312-4221-8c8d-a6943b641987" providerId="ADAL" clId="{AB6AD418-DBEA-42C6-AD34-A107826601F1}" dt="2023-02-28T05:38:08.862" v="403" actId="478"/>
          <ac:spMkLst>
            <pc:docMk/>
            <pc:sldMk cId="172486716" sldId="876"/>
            <ac:spMk id="2" creationId="{22158A30-E29A-2CD2-625F-521586807F42}"/>
          </ac:spMkLst>
        </pc:spChg>
        <pc:spChg chg="mod">
          <ac:chgData name="Olivier Genoud" userId="e3287607-b312-4221-8c8d-a6943b641987" providerId="ADAL" clId="{AB6AD418-DBEA-42C6-AD34-A107826601F1}" dt="2023-02-28T04:31:18.050" v="263" actId="20577"/>
          <ac:spMkLst>
            <pc:docMk/>
            <pc:sldMk cId="172486716" sldId="876"/>
            <ac:spMk id="4" creationId="{C5B93149-CD1D-4C62-8DFE-579BA4A128B1}"/>
          </ac:spMkLst>
        </pc:spChg>
        <pc:spChg chg="mod">
          <ac:chgData name="Olivier Genoud" userId="e3287607-b312-4221-8c8d-a6943b641987" providerId="ADAL" clId="{AB6AD418-DBEA-42C6-AD34-A107826601F1}" dt="2023-02-28T05:37:54.015" v="400" actId="20577"/>
          <ac:spMkLst>
            <pc:docMk/>
            <pc:sldMk cId="172486716" sldId="876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AB6AD418-DBEA-42C6-AD34-A107826601F1}" dt="2023-02-28T05:38:06.008" v="402" actId="478"/>
        <pc:sldMkLst>
          <pc:docMk/>
          <pc:sldMk cId="3338079103" sldId="877"/>
        </pc:sldMkLst>
        <pc:spChg chg="del">
          <ac:chgData name="Olivier Genoud" userId="e3287607-b312-4221-8c8d-a6943b641987" providerId="ADAL" clId="{AB6AD418-DBEA-42C6-AD34-A107826601F1}" dt="2023-02-28T05:38:06.008" v="402" actId="478"/>
          <ac:spMkLst>
            <pc:docMk/>
            <pc:sldMk cId="3338079103" sldId="877"/>
            <ac:spMk id="2" creationId="{22158A30-E29A-2CD2-625F-521586807F42}"/>
          </ac:spMkLst>
        </pc:spChg>
        <pc:spChg chg="mod">
          <ac:chgData name="Olivier Genoud" userId="e3287607-b312-4221-8c8d-a6943b641987" providerId="ADAL" clId="{AB6AD418-DBEA-42C6-AD34-A107826601F1}" dt="2023-02-28T05:34:54.275" v="370" actId="20577"/>
          <ac:spMkLst>
            <pc:docMk/>
            <pc:sldMk cId="3338079103" sldId="877"/>
            <ac:spMk id="4" creationId="{C5B93149-CD1D-4C62-8DFE-579BA4A128B1}"/>
          </ac:spMkLst>
        </pc:spChg>
        <pc:spChg chg="mod">
          <ac:chgData name="Olivier Genoud" userId="e3287607-b312-4221-8c8d-a6943b641987" providerId="ADAL" clId="{AB6AD418-DBEA-42C6-AD34-A107826601F1}" dt="2023-02-28T05:38:02.035" v="401" actId="403"/>
          <ac:spMkLst>
            <pc:docMk/>
            <pc:sldMk cId="3338079103" sldId="877"/>
            <ac:spMk id="18435" creationId="{6DF2C6A5-97CD-46B8-BBA9-33870923E61E}"/>
          </ac:spMkLst>
        </pc:spChg>
      </pc:sldChg>
      <pc:sldMasterChg chg="modSp mod modSldLayout">
        <pc:chgData name="Olivier Genoud" userId="e3287607-b312-4221-8c8d-a6943b641987" providerId="ADAL" clId="{AB6AD418-DBEA-42C6-AD34-A107826601F1}" dt="2023-02-23T19:49:49.126" v="113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AB6AD418-DBEA-42C6-AD34-A107826601F1}" dt="2023-02-23T19:49:49.126" v="11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AB6AD418-DBEA-42C6-AD34-A107826601F1}" dt="2023-02-23T19:49:36.257" v="11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AB6AD418-DBEA-42C6-AD34-A107826601F1}" dt="2023-02-23T19:49:36.257" v="11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1803F0E-9C51-4DC8-871B-4992FCBFF1A4}"/>
    <pc:docChg chg="custSel modSld">
      <pc:chgData name="Olivier Genoud" userId="e3287607-b312-4221-8c8d-a6943b641987" providerId="ADAL" clId="{B1803F0E-9C51-4DC8-871B-4992FCBFF1A4}" dt="2023-05-26T01:22:33.175" v="56"/>
      <pc:docMkLst>
        <pc:docMk/>
      </pc:docMkLst>
      <pc:sldChg chg="modSp mod">
        <pc:chgData name="Olivier Genoud" userId="e3287607-b312-4221-8c8d-a6943b641987" providerId="ADAL" clId="{B1803F0E-9C51-4DC8-871B-4992FCBFF1A4}" dt="2023-05-26T01:20:45.679" v="0" actId="207"/>
        <pc:sldMkLst>
          <pc:docMk/>
          <pc:sldMk cId="3718173731" sldId="867"/>
        </pc:sldMkLst>
        <pc:spChg chg="mod">
          <ac:chgData name="Olivier Genoud" userId="e3287607-b312-4221-8c8d-a6943b641987" providerId="ADAL" clId="{B1803F0E-9C51-4DC8-871B-4992FCBFF1A4}" dt="2023-05-26T01:20:45.679" v="0" actId="207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B1803F0E-9C51-4DC8-871B-4992FCBFF1A4}" dt="2023-05-26T01:22:33.175" v="56"/>
        <pc:sldMkLst>
          <pc:docMk/>
          <pc:sldMk cId="258532182" sldId="880"/>
        </pc:sldMkLst>
        <pc:spChg chg="mod">
          <ac:chgData name="Olivier Genoud" userId="e3287607-b312-4221-8c8d-a6943b641987" providerId="ADAL" clId="{B1803F0E-9C51-4DC8-871B-4992FCBFF1A4}" dt="2023-05-26T01:22:33.175" v="56"/>
          <ac:spMkLst>
            <pc:docMk/>
            <pc:sldMk cId="258532182" sldId="880"/>
            <ac:spMk id="18435" creationId="{6DF2C6A5-97CD-46B8-BBA9-33870923E61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1257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77596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4366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010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0495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99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22nd to 26th May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RAN5#99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RAN5#99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Wednesday 24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May 2023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55938"/>
            <a:ext cx="10823230" cy="49161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TTCN Workshop#61 follow-up:</a:t>
            </a:r>
          </a:p>
          <a:p>
            <a:pPr lvl="1"/>
            <a:r>
              <a:rPr lang="en-GB" altLang="en-US" dirty="0"/>
              <a:t>Review of Action Points </a:t>
            </a:r>
            <a:endParaRPr lang="en-GB" altLang="en-US" sz="1800" b="1" dirty="0"/>
          </a:p>
          <a:p>
            <a:pPr eaLnBrk="1" hangingPunct="1"/>
            <a:r>
              <a:rPr lang="en-GB" altLang="en-US" b="1" dirty="0"/>
              <a:t> </a:t>
            </a:r>
            <a:r>
              <a:rPr lang="en-GB" altLang="en-US" b="1" dirty="0" err="1"/>
              <a:t>RedCap</a:t>
            </a:r>
            <a:r>
              <a:rPr lang="en-GB" altLang="en-US" b="1" dirty="0"/>
              <a:t>: </a:t>
            </a:r>
          </a:p>
          <a:p>
            <a:pPr lvl="1" eaLnBrk="1" hangingPunct="1"/>
            <a:r>
              <a:rPr lang="en-GB" altLang="en-US" dirty="0"/>
              <a:t>Half Duplex FDD support</a:t>
            </a:r>
            <a:endParaRPr lang="en-GB" altLang="en-US" sz="1800" b="1" dirty="0"/>
          </a:p>
          <a:p>
            <a:pPr eaLnBrk="1" hangingPunct="1"/>
            <a:r>
              <a:rPr lang="en-GB" altLang="en-US" b="1" dirty="0"/>
              <a:t> R5s230320 (Keysight)</a:t>
            </a:r>
          </a:p>
          <a:p>
            <a:pPr lvl="1" eaLnBrk="1" hangingPunct="1"/>
            <a:r>
              <a:rPr lang="en-GB" altLang="en-US" dirty="0"/>
              <a:t>Corrections for NR5GC DAPS handover test case 8.1.4.3.1</a:t>
            </a:r>
          </a:p>
          <a:p>
            <a:pPr eaLnBrk="1" hangingPunct="1"/>
            <a:r>
              <a:rPr lang="en-GB" altLang="en-US" b="1" dirty="0"/>
              <a:t> R5s230001/309 (Keysight)</a:t>
            </a:r>
          </a:p>
          <a:p>
            <a:pPr lvl="1" eaLnBrk="1" hangingPunct="1"/>
            <a:r>
              <a:rPr lang="en-GB" altLang="en-US" dirty="0"/>
              <a:t>NR/5GC FR1: Verification of Rel-16 power saving test case 7.1.1.12.3</a:t>
            </a:r>
          </a:p>
          <a:p>
            <a:pPr eaLnBrk="1" hangingPunct="1"/>
            <a:r>
              <a:rPr lang="en-GB" altLang="en-US" b="1" dirty="0"/>
              <a:t>R5-233313 (Huawei, Hisilicon)</a:t>
            </a:r>
          </a:p>
          <a:p>
            <a:pPr lvl="1" eaLnBrk="1" hangingPunct="1"/>
            <a:r>
              <a:rPr lang="en-GB" altLang="en-US" dirty="0"/>
              <a:t>Update of NR TC 6.1.2.3-Cell selection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811697"/>
          </a:xfrm>
        </p:spPr>
        <p:txBody>
          <a:bodyPr/>
          <a:lstStyle/>
          <a:p>
            <a:pPr eaLnBrk="1" hangingPunct="1"/>
            <a:r>
              <a:rPr lang="en-GB" altLang="en-US" b="1" dirty="0"/>
              <a:t>Action 61.1:</a:t>
            </a:r>
          </a:p>
          <a:p>
            <a:pPr lvl="1"/>
            <a:r>
              <a:rPr lang="en-GB" altLang="en-US" sz="2400" dirty="0"/>
              <a:t>SS Vendors: To review the ASP definitions for 2 step RACH in R5w230110. By 4th May. </a:t>
            </a:r>
          </a:p>
          <a:p>
            <a:pPr lvl="1"/>
            <a:r>
              <a:rPr lang="en-GB" altLang="en-US" dirty="0"/>
              <a:t>=&gt; no comment received.</a:t>
            </a:r>
            <a:endParaRPr lang="en-GB" altLang="en-US" sz="2400" dirty="0"/>
          </a:p>
          <a:p>
            <a:pPr lvl="3"/>
            <a:endParaRPr lang="en-GB" altLang="en-US" b="1" dirty="0"/>
          </a:p>
          <a:p>
            <a:pPr eaLnBrk="1" hangingPunct="1"/>
            <a:r>
              <a:rPr lang="en-GB" altLang="en-US" sz="2800" b="1" dirty="0"/>
              <a:t> Action </a:t>
            </a:r>
            <a:r>
              <a:rPr lang="en-GB" altLang="en-US" b="1" dirty="0"/>
              <a:t>61</a:t>
            </a:r>
            <a:r>
              <a:rPr lang="en-GB" altLang="en-US" sz="2800" b="1" dirty="0"/>
              <a:t>.2: </a:t>
            </a:r>
          </a:p>
          <a:p>
            <a:pPr lvl="1" eaLnBrk="1" hangingPunct="1"/>
            <a:r>
              <a:rPr lang="en-GB" altLang="en-US" dirty="0"/>
              <a:t>TF160 and other SS Vendors: To review the proposal from R&amp;S in R5w230112r1. By 4th May.</a:t>
            </a:r>
          </a:p>
          <a:p>
            <a:pPr lvl="1" eaLnBrk="1" hangingPunct="1"/>
            <a:r>
              <a:rPr lang="en-GB" altLang="en-US" dirty="0"/>
              <a:t>=&gt; Ongoing e-mail discussion: “TTCN Workshop#61 Action 61.2 - </a:t>
            </a:r>
            <a:r>
              <a:rPr lang="en-GB" altLang="en-US" dirty="0" err="1"/>
              <a:t>NR_PDCP_DRB_Config_Parameters_Type</a:t>
            </a:r>
            <a:r>
              <a:rPr lang="en-GB" altLang="en-US" dirty="0"/>
              <a:t>”</a:t>
            </a:r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Workshop#61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6836587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4787330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Half-Duplex FDD (HD-FDD) mode: </a:t>
            </a:r>
          </a:p>
          <a:p>
            <a:pPr lvl="1" eaLnBrk="1" hangingPunct="1"/>
            <a:r>
              <a:rPr lang="en-GB" altLang="en-US" sz="3200" dirty="0"/>
              <a:t>Test Model: see R5-232191 </a:t>
            </a:r>
          </a:p>
          <a:p>
            <a:pPr lvl="1" eaLnBrk="1" hangingPunct="1"/>
            <a:r>
              <a:rPr lang="en-GB" altLang="en-US" sz="3200" dirty="0"/>
              <a:t>NR ASP updates: see </a:t>
            </a:r>
            <a:r>
              <a:rPr lang="en-GB" altLang="en-US" sz="2800" dirty="0"/>
              <a:t>“RedCap_HD_FDD_DataScheduling.docx”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 err="1"/>
              <a:t>RedCap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33807910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R5s230320 (Keysight):</a:t>
            </a:r>
          </a:p>
          <a:p>
            <a:pPr lvl="1" eaLnBrk="1" hangingPunct="1"/>
            <a:r>
              <a:rPr lang="en-GB" altLang="en-US" sz="3200" dirty="0"/>
              <a:t>Corrections for NR/5GC DAPS handover test case 8.1.4.3.1.</a:t>
            </a:r>
          </a:p>
          <a:p>
            <a:pPr lvl="1" eaLnBrk="1" hangingPunct="1"/>
            <a:r>
              <a:rPr lang="en-GB" altLang="en-US" sz="3200" dirty="0"/>
              <a:t>=&gt; </a:t>
            </a:r>
            <a:r>
              <a:rPr lang="en-GB" altLang="en-US" sz="2800" dirty="0"/>
              <a:t>Ongoing e-mail discussion: “Keysight raise TTCN CR for NR5GC DAPS handover test case 8.1.4.3.1 - R5s230320”</a:t>
            </a:r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R5s230320 – TC 8.1.4.3.1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5010500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R5s230320 (Keysight):</a:t>
            </a:r>
          </a:p>
          <a:p>
            <a:pPr lvl="1" eaLnBrk="1" hangingPunct="1"/>
            <a:r>
              <a:rPr lang="en-GB" altLang="en-US" sz="3200" dirty="0"/>
              <a:t>NR/5GC FR1: Verification of Rel-16 power saving test case 7.1.1.12.3.</a:t>
            </a:r>
          </a:p>
          <a:p>
            <a:pPr lvl="1" eaLnBrk="1" hangingPunct="1"/>
            <a:r>
              <a:rPr lang="en-GB" altLang="en-US" sz="3200" dirty="0"/>
              <a:t>=&gt; </a:t>
            </a:r>
            <a:r>
              <a:rPr lang="en-GB" altLang="en-US" sz="2800" dirty="0"/>
              <a:t>Ongoing e-mail discussion: “Additional comments from R&amp;S for the submission of TC 7.1.1.12.3”</a:t>
            </a:r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R5s230001/309 – TC 7.1.1.12.3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27567898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R5-233313 (Huawei, Hisilicon):</a:t>
            </a:r>
          </a:p>
          <a:p>
            <a:pPr lvl="1" eaLnBrk="1" hangingPunct="1"/>
            <a:r>
              <a:rPr lang="en-GB" altLang="en-US" sz="3200" dirty="0"/>
              <a:t>Update of NR TC 6.1.2.3-Cell selection.</a:t>
            </a:r>
          </a:p>
          <a:p>
            <a:pPr lvl="1" eaLnBrk="1" hangingPunct="1"/>
            <a:r>
              <a:rPr lang="en-GB" altLang="en-US" sz="3200" dirty="0"/>
              <a:t>=&gt; </a:t>
            </a:r>
            <a:r>
              <a:rPr lang="en-GB" altLang="en-US" sz="2800" dirty="0"/>
              <a:t>Ongoing e-mail discussion: “Request of RAN5 late </a:t>
            </a:r>
            <a:r>
              <a:rPr lang="en-GB" altLang="en-US" sz="2800" dirty="0" err="1"/>
              <a:t>Tdoc</a:t>
            </a:r>
            <a:r>
              <a:rPr lang="en-GB" altLang="en-US" sz="2800" dirty="0"/>
              <a:t> for TS 38.523-1 TC 6.1.2.3 - R5-233313”</a:t>
            </a:r>
          </a:p>
          <a:p>
            <a:pPr lvl="1" eaLnBrk="1" hangingPunct="1"/>
            <a:r>
              <a:rPr lang="en-GB" altLang="en-US" sz="2800" dirty="0"/>
              <a:t>=&gt; Draft discussion document: “Draft_R5xxxxxx Issue of TC 6.1.2.3 SIB1 PDCCH crush.docx”</a:t>
            </a:r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R5-233313 – TC 6.1.2.3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5853218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13833</TotalTime>
  <Words>338</Words>
  <Application>Microsoft Office PowerPoint</Application>
  <PresentationFormat>Widescreen</PresentationFormat>
  <Paragraphs>46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Arial</vt:lpstr>
      <vt:lpstr>Calibri</vt:lpstr>
      <vt:lpstr>Calibri Light</vt:lpstr>
      <vt:lpstr>Times New Roman</vt:lpstr>
      <vt:lpstr>Office Theme</vt:lpstr>
      <vt:lpstr>RAN5#99 TTCN sidebar  Wednesday 24th May 2023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669</cp:revision>
  <cp:lastPrinted>2022-05-03T13:15:30Z</cp:lastPrinted>
  <dcterms:created xsi:type="dcterms:W3CDTF">2010-02-05T13:52:04Z</dcterms:created>
  <dcterms:modified xsi:type="dcterms:W3CDTF">2023-05-26T01:22:35Z</dcterms:modified>
  <cp:contentStatus>Template 2017</cp:contentStatus>
</cp:coreProperties>
</file>