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c01.safelinks.protection.outlook.com/?url=https%3A%2F%2Ftohru.3gpp.org%2F&amp;data=05%7C01%7Cjacobjohn%40motorola.com%7C472f08609a834375c96908da76ce6b3e%7C5c7d0b28bdf8410caa934df372b16203%7C0%7C0%7C637952926199808295%7CUnknown%7CTWFpbGZsb3d8eyJWIjoiMC4wLjAwMDAiLCJQIjoiV2luMzIiLCJBTiI6Ik1haWwiLCJXVCI6Mn0%3D%7C3000%7C%7C%7C&amp;sdata=suMHh00oWa8h9MzJo8jf2imOgrxfxL6vuOQkJQDn%2BFM%3D&amp;reserved=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Web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22677" y="34290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15 Aug 13h – 14h UTC (6 – 7 PDT; 15 – 16 CEST;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open)</a:t>
            </a:r>
          </a:p>
          <a:p>
            <a:pPr lvl="2"/>
            <a:r>
              <a:rPr lang="en-US" sz="1600" dirty="0">
                <a:cs typeface="ヒラギノ角ゴ Pro W3"/>
              </a:rPr>
              <a:t>Midweek 19 Aug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25 Aug 13h – 15:00h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15 Aug 14:15h – 15:15h UTC (7:15 – 8:15 PDT; 16:15 – 17:15 CEST;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RF open)</a:t>
            </a:r>
          </a:p>
          <a:p>
            <a:pPr lvl="2"/>
            <a:r>
              <a:rPr lang="en-US" sz="1600" dirty="0">
                <a:cs typeface="ヒラギノ角ゴ Pro W3"/>
              </a:rPr>
              <a:t>RF Session 1 16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RF 1)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17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FR2 MU)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22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24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RF close)</a:t>
            </a: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15 Aug 14:15h – 15:15h UTC (7:15 – 8:15 PDT; 16:15 – 17:15 CEST; 22:15 – 23:15 China; 23:15 – 00:15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17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2) </a:t>
            </a:r>
          </a:p>
          <a:p>
            <a:pPr lvl="2"/>
            <a:r>
              <a:rPr lang="en-US" sz="1600" dirty="0">
                <a:cs typeface="ヒラギノ角ゴ Pro W3"/>
              </a:rPr>
              <a:t>Session 3 -  Status review 22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3)</a:t>
            </a:r>
          </a:p>
          <a:p>
            <a:pPr lvl="2"/>
            <a:r>
              <a:rPr lang="en-US" sz="1600" dirty="0">
                <a:cs typeface="ヒラギノ角ゴ Pro W3"/>
              </a:rPr>
              <a:t>Session 4 – Concluding SIG discussion 24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RAN5#96e SIG 4)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US" sz="2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https://tohru.3gpp.org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26223</TotalTime>
  <Words>830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RAN5#96-e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539</cp:revision>
  <dcterms:created xsi:type="dcterms:W3CDTF">2018-05-24T11:49:12Z</dcterms:created>
  <dcterms:modified xsi:type="dcterms:W3CDTF">2022-08-09T14:11:57Z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