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Midweek Joint Session r2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</a:t>
            </a:r>
          </a:p>
          <a:p>
            <a:pPr lvl="2"/>
            <a:r>
              <a:rPr lang="en-US" sz="1600" dirty="0"/>
              <a:t>Power Limit Test Function</a:t>
            </a:r>
          </a:p>
          <a:p>
            <a:pPr lvl="3"/>
            <a:r>
              <a:rPr lang="en-US" sz="1600" dirty="0"/>
              <a:t>R5-224078r1 Discussion on message type for Power limit test functions (Keysight)</a:t>
            </a:r>
          </a:p>
          <a:p>
            <a:pPr lvl="3"/>
            <a:r>
              <a:rPr lang="en-US" sz="1600" dirty="0"/>
              <a:t>R5-224084r1 Rel-16 Extension of test control command message type values reserved for 5GS (Keysight)</a:t>
            </a:r>
          </a:p>
          <a:p>
            <a:pPr lvl="3"/>
            <a:r>
              <a:rPr lang="en-US" sz="1600" dirty="0"/>
              <a:t>R5-224085r1 Rel-17 Extension of test control command message type values reserved for 5GS (Keysight)</a:t>
            </a:r>
          </a:p>
          <a:p>
            <a:pPr lvl="3"/>
            <a:r>
              <a:rPr lang="en-US" sz="1600" dirty="0"/>
              <a:t>R5-224086r1 Rel-16 Extension of test control command message type values reserved for E-UTRA and NB-IoT (Keysight)</a:t>
            </a:r>
          </a:p>
          <a:p>
            <a:pPr lvl="3"/>
            <a:r>
              <a:rPr lang="en-US" sz="1600" dirty="0"/>
              <a:t>R5-224087r1 Rel-17 Extension of test control command message type values reserved for E-UTRA and NB-IoT (Keysight)</a:t>
            </a:r>
          </a:p>
          <a:p>
            <a:pPr lvl="3"/>
            <a:r>
              <a:rPr lang="en-US" sz="1600" dirty="0"/>
              <a:t>R5-224088r2 Rel-16 Addition of new test function to limit </a:t>
            </a:r>
            <a:r>
              <a:rPr lang="en-US" sz="1600" dirty="0" err="1"/>
              <a:t>Pcell</a:t>
            </a:r>
            <a:r>
              <a:rPr lang="en-US" sz="1600" dirty="0"/>
              <a:t> power: Option 2 (Keysight)</a:t>
            </a:r>
          </a:p>
          <a:p>
            <a:pPr lvl="3"/>
            <a:r>
              <a:rPr lang="en-US" sz="1600" dirty="0"/>
              <a:t>R5-224089r2 Rel-17 Addition of new test function to limit </a:t>
            </a:r>
            <a:r>
              <a:rPr lang="en-US" sz="1600" dirty="0" err="1"/>
              <a:t>Pcell</a:t>
            </a:r>
            <a:r>
              <a:rPr lang="en-US" sz="1600" dirty="0"/>
              <a:t> power: Option 2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R5-224093r2 Updates on UE Power Limit Messages: Option 2</a:t>
            </a:r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UL Duty Cycle</a:t>
            </a:r>
          </a:p>
          <a:p>
            <a:pPr lvl="3"/>
            <a:r>
              <a:rPr lang="en-US" sz="1600" dirty="0"/>
              <a:t>R5-224214r2 Discussion on handling of MOP with UE capability </a:t>
            </a:r>
            <a:r>
              <a:rPr lang="en-US" sz="1600" dirty="0" err="1"/>
              <a:t>maxUplinkDutyCycle</a:t>
            </a:r>
            <a:r>
              <a:rPr lang="en-US" sz="1600" dirty="0"/>
              <a:t> (</a:t>
            </a:r>
            <a:r>
              <a:rPr lang="de-DE" sz="1600" dirty="0"/>
              <a:t>CMCC, Huawei, Hisilicon) – kept open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535" y="85725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609600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4.5.1</a:t>
            </a:r>
          </a:p>
          <a:p>
            <a:pPr lvl="2"/>
            <a:r>
              <a:rPr lang="de-DE" sz="1600" dirty="0"/>
              <a:t>RedCap SUL</a:t>
            </a:r>
          </a:p>
          <a:p>
            <a:pPr lvl="3"/>
            <a:r>
              <a:rPr lang="de-DE" sz="1600" dirty="0"/>
              <a:t>R5-225059 </a:t>
            </a:r>
            <a:r>
              <a:rPr lang="en-US" sz="1600" dirty="0"/>
              <a:t>Discussion on SUL in </a:t>
            </a:r>
            <a:r>
              <a:rPr lang="en-US" sz="1600" dirty="0" err="1"/>
              <a:t>RedCap</a:t>
            </a:r>
            <a:r>
              <a:rPr lang="en-US" sz="1600" dirty="0"/>
              <a:t> WI</a:t>
            </a:r>
            <a:r>
              <a:rPr lang="de-DE" sz="1600" dirty="0"/>
              <a:t> (Ericsson)</a:t>
            </a:r>
          </a:p>
          <a:p>
            <a:pPr lvl="3"/>
            <a:r>
              <a:rPr lang="de-DE" sz="1600" dirty="0"/>
              <a:t>R5-225186r2 </a:t>
            </a:r>
            <a:r>
              <a:rPr lang="en-US" sz="1600" dirty="0"/>
              <a:t>WF for </a:t>
            </a:r>
            <a:r>
              <a:rPr lang="en-US" sz="1600" dirty="0" err="1"/>
              <a:t>RedCap</a:t>
            </a:r>
            <a:r>
              <a:rPr lang="en-US" sz="1600" dirty="0"/>
              <a:t> UE testing of SUL </a:t>
            </a:r>
            <a:r>
              <a:rPr lang="de-DE" sz="1600" dirty="0"/>
              <a:t>(Huawei, HiSilicon)</a:t>
            </a:r>
          </a:p>
          <a:p>
            <a:pPr lvl="3"/>
            <a:r>
              <a:rPr lang="de-DE" sz="1600" dirty="0">
                <a:highlight>
                  <a:srgbClr val="FFFF00"/>
                </a:highlight>
              </a:rPr>
              <a:t>Draft outgoing LS to RAN Plenary &amp; RAN4 to be drafted by Ericsson/Qualcomm/Huawei</a:t>
            </a:r>
          </a:p>
          <a:p>
            <a:pPr lvl="2"/>
            <a:r>
              <a:rPr lang="de-DE" sz="1600" dirty="0"/>
              <a:t>SDT</a:t>
            </a:r>
          </a:p>
          <a:p>
            <a:pPr lvl="3"/>
            <a:r>
              <a:rPr lang="en-US" sz="1600" dirty="0"/>
              <a:t>R5-223918 LS on the feasibility of testing UE initiated SDT data transmission in RRC_INACTIVE (AI 4.5.3) </a:t>
            </a:r>
            <a:r>
              <a:rPr lang="en-US" sz="1600" dirty="0">
                <a:highlight>
                  <a:srgbClr val="FFFF00"/>
                </a:highlight>
              </a:rPr>
              <a:t>noted. Qualcomm to draft response</a:t>
            </a:r>
          </a:p>
          <a:p>
            <a:pPr lvl="3"/>
            <a:r>
              <a:rPr lang="de-DE" sz="1600" dirty="0"/>
              <a:t>R5-225130 </a:t>
            </a:r>
            <a:r>
              <a:rPr lang="en-US" sz="1600" dirty="0"/>
              <a:t>Discussion on small data transmission LS response</a:t>
            </a:r>
            <a:r>
              <a:rPr lang="de-DE" sz="1600" dirty="0"/>
              <a:t> (Nokia) – </a:t>
            </a:r>
            <a:r>
              <a:rPr lang="de-DE" sz="1600" dirty="0">
                <a:highlight>
                  <a:srgbClr val="FFFF00"/>
                </a:highlight>
              </a:rPr>
              <a:t>noted.</a:t>
            </a:r>
          </a:p>
          <a:p>
            <a:pPr lvl="3"/>
            <a:r>
              <a:rPr lang="en-US" sz="1600" dirty="0"/>
              <a:t>R5-224325 Discussion paper on TLB mode for SDT (Qualcomm) (AI 4.5.2) – </a:t>
            </a:r>
            <a:r>
              <a:rPr lang="en-US" sz="1600" dirty="0">
                <a:highlight>
                  <a:srgbClr val="FFFF00"/>
                </a:highlight>
              </a:rPr>
              <a:t>noted. Proposal option 1 accepted</a:t>
            </a:r>
            <a:endParaRPr lang="de-DE" sz="1600" dirty="0">
              <a:highlight>
                <a:srgbClr val="FFFF00"/>
              </a:highlight>
            </a:endParaRPr>
          </a:p>
          <a:p>
            <a:pPr lvl="1"/>
            <a:r>
              <a:rPr lang="en-US" sz="1867" dirty="0"/>
              <a:t>4.5.2</a:t>
            </a:r>
          </a:p>
          <a:p>
            <a:pPr lvl="2"/>
            <a:r>
              <a:rPr lang="en-US" sz="1600" dirty="0"/>
              <a:t>None</a:t>
            </a:r>
            <a:endParaRPr lang="en-US" sz="1334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PRD</a:t>
            </a:r>
          </a:p>
          <a:p>
            <a:pPr lvl="3"/>
            <a:r>
              <a:rPr lang="en-US" sz="1600" dirty="0"/>
              <a:t>R5-223930 RAN5 PRD12 version 6.9 (TF160)</a:t>
            </a:r>
          </a:p>
          <a:p>
            <a:pPr lvl="3"/>
            <a:r>
              <a:rPr lang="en-US" sz="1600" dirty="0"/>
              <a:t>R5-224009 3GPP RAN5  PRD19 v1.4.0: Generic work plan template (Ericsson)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R5-224229r1 Discussion on handling of PRD21 v120 (CMCC)</a:t>
            </a:r>
          </a:p>
          <a:p>
            <a:pPr lvl="3"/>
            <a:r>
              <a:rPr lang="en-US" sz="1600" dirty="0"/>
              <a:t>R5-224023 Guideline for handling PRD21 CDS documents at RAN5#96-e (Ericsson)</a:t>
            </a:r>
          </a:p>
          <a:p>
            <a:pPr lvl="1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2133" dirty="0"/>
              <a:t>4.5.3</a:t>
            </a:r>
          </a:p>
          <a:p>
            <a:pPr lvl="2"/>
            <a:r>
              <a:rPr lang="en-US" sz="1600" dirty="0"/>
              <a:t>Draft ITU-R recommendation on Unwanted Emissions for IMT-2020</a:t>
            </a:r>
          </a:p>
          <a:p>
            <a:pPr lvl="3"/>
            <a:r>
              <a:rPr lang="en-US" sz="1600" dirty="0"/>
              <a:t>R5-224313 TS 36.521-1 (Ericsson)</a:t>
            </a:r>
          </a:p>
          <a:p>
            <a:pPr lvl="3"/>
            <a:r>
              <a:rPr lang="en-US" sz="1600" dirty="0"/>
              <a:t>R5-224314 TS 38.521-1 (Ericsson)</a:t>
            </a:r>
          </a:p>
          <a:p>
            <a:pPr lvl="3"/>
            <a:r>
              <a:rPr lang="en-US" sz="1600" dirty="0"/>
              <a:t>R5-224846 TS 38.521-3 (Huawei, 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3"/>
            <a:r>
              <a:rPr lang="en-US" sz="1600" dirty="0"/>
              <a:t>R5-225034 TS 38.521-2 (Apple)</a:t>
            </a:r>
          </a:p>
          <a:p>
            <a:pPr lvl="3"/>
            <a:r>
              <a:rPr lang="en-US" sz="1600" dirty="0"/>
              <a:t>R5-224315 Merged Contributions (Ericsson, Huawei, </a:t>
            </a:r>
            <a:r>
              <a:rPr lang="en-US" sz="1600" dirty="0" err="1"/>
              <a:t>HiSilicon</a:t>
            </a:r>
            <a:r>
              <a:rPr lang="en-US" sz="1600" dirty="0"/>
              <a:t>, Apple)</a:t>
            </a:r>
          </a:p>
          <a:p>
            <a:pPr lvl="2"/>
            <a:r>
              <a:rPr lang="en-US" sz="1600" dirty="0"/>
              <a:t>Meeting Schedule</a:t>
            </a:r>
          </a:p>
          <a:p>
            <a:pPr lvl="3"/>
            <a:r>
              <a:rPr lang="en-US" sz="1600" dirty="0"/>
              <a:t>R5-223911 Meeting schedule for 2022-23</a:t>
            </a:r>
          </a:p>
          <a:p>
            <a:pPr lvl="1"/>
            <a:r>
              <a:rPr lang="en-US" sz="1867" dirty="0"/>
              <a:t>4.5.5 Study on 5G NR UE full stack testing for Network Slicing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R5-225018 Summary of the documents for TR 38.918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29412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28433</TotalTime>
  <Words>431</Words>
  <Application>Microsoft Office PowerPoint</Application>
  <PresentationFormat>Widescreen</PresentationFormat>
  <Paragraphs>55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Midweek Joint Session r2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559</cp:revision>
  <dcterms:created xsi:type="dcterms:W3CDTF">2018-05-24T11:49:12Z</dcterms:created>
  <dcterms:modified xsi:type="dcterms:W3CDTF">2022-08-19T15:28:23Z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