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341" r:id="rId2"/>
    <p:sldId id="867" r:id="rId3"/>
    <p:sldId id="869" r:id="rId4"/>
    <p:sldId id="870" r:id="rId5"/>
    <p:sldId id="871" r:id="rId6"/>
    <p:sldId id="872" r:id="rId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A348B03-AF43-41AB-BB0D-A7FECB5B280C}"/>
    <pc:docChg chg="delSld modSld modMainMaster">
      <pc:chgData name="Olivier Genoud" userId="e3287607-b312-4221-8c8d-a6943b641987" providerId="ADAL" clId="{5A348B03-AF43-41AB-BB0D-A7FECB5B280C}" dt="2022-08-14T20:21:16.559" v="57" actId="6549"/>
      <pc:docMkLst>
        <pc:docMk/>
      </pc:docMkLst>
      <pc:sldChg chg="modSp mod">
        <pc:chgData name="Olivier Genoud" userId="e3287607-b312-4221-8c8d-a6943b641987" providerId="ADAL" clId="{5A348B03-AF43-41AB-BB0D-A7FECB5B280C}" dt="2022-08-14T20:20:45.105" v="39" actId="6549"/>
        <pc:sldMkLst>
          <pc:docMk/>
          <pc:sldMk cId="0" sldId="341"/>
        </pc:sldMkLst>
        <pc:spChg chg="mod">
          <ac:chgData name="Olivier Genoud" userId="e3287607-b312-4221-8c8d-a6943b641987" providerId="ADAL" clId="{5A348B03-AF43-41AB-BB0D-A7FECB5B280C}" dt="2022-08-14T20:20:45.105" v="39" actId="6549"/>
          <ac:spMkLst>
            <pc:docMk/>
            <pc:sldMk cId="0" sldId="341"/>
            <ac:spMk id="5122" creationId="{BB023146-264F-4A3E-B3FE-6023E397D993}"/>
          </ac:spMkLst>
        </pc:spChg>
      </pc:sldChg>
      <pc:sldChg chg="del">
        <pc:chgData name="Olivier Genoud" userId="e3287607-b312-4221-8c8d-a6943b641987" providerId="ADAL" clId="{5A348B03-AF43-41AB-BB0D-A7FECB5B280C}" dt="2022-08-14T20:16:07.444" v="0" actId="47"/>
        <pc:sldMkLst>
          <pc:docMk/>
          <pc:sldMk cId="0" sldId="860"/>
        </pc:sldMkLst>
      </pc:sldChg>
      <pc:sldChg chg="addSp modSp mod">
        <pc:chgData name="Olivier Genoud" userId="e3287607-b312-4221-8c8d-a6943b641987" providerId="ADAL" clId="{5A348B03-AF43-41AB-BB0D-A7FECB5B280C}" dt="2022-08-14T20:16:41.846" v="26" actId="1582"/>
        <pc:sldMkLst>
          <pc:docMk/>
          <pc:sldMk cId="3718173731" sldId="867"/>
        </pc:sldMkLst>
        <pc:spChg chg="add mod">
          <ac:chgData name="Olivier Genoud" userId="e3287607-b312-4221-8c8d-a6943b641987" providerId="ADAL" clId="{5A348B03-AF43-41AB-BB0D-A7FECB5B280C}" dt="2022-08-14T20:16:41.846" v="26" actId="1582"/>
          <ac:spMkLst>
            <pc:docMk/>
            <pc:sldMk cId="3718173731" sldId="867"/>
            <ac:spMk id="2" creationId="{9D10B087-2A3F-D5D5-F9D3-14452776936A}"/>
          </ac:spMkLst>
        </pc:spChg>
        <pc:spChg chg="mod">
          <ac:chgData name="Olivier Genoud" userId="e3287607-b312-4221-8c8d-a6943b641987" providerId="ADAL" clId="{5A348B03-AF43-41AB-BB0D-A7FECB5B280C}" dt="2022-08-14T20:16:24.929" v="17" actId="1076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A348B03-AF43-41AB-BB0D-A7FECB5B280C}" dt="2022-08-14T20:21:16.559" v="5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A348B03-AF43-41AB-BB0D-A7FECB5B280C}" dt="2022-08-14T20:21:16.559" v="57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A348B03-AF43-41AB-BB0D-A7FECB5B280C}" dt="2022-08-14T20:21:12.283" v="5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A348B03-AF43-41AB-BB0D-A7FECB5B280C}" dt="2022-08-14T20:21:12.283" v="5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modSld">
      <pc:chgData name="Olivier Genoud" userId="e3287607-b312-4221-8c8d-a6943b641987" providerId="ADAL" clId="{958C1D73-A0F2-4B5C-A082-A8D07D4B6B9D}" dt="2022-05-05T06:54:56.285" v="84" actId="20577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05T06:50:37.854" v="34" actId="20577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05T06:50:37.854" v="34" actId="20577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05T06:54:56.285" v="84" actId="20577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05T06:54:56.285" v="84" actId="20577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8B92BBBA-ADCD-49D6-81FA-C67A70CB1B28}"/>
    <pc:docChg chg="undo custSel addSld modSld">
      <pc:chgData name="Olivier Genoud" userId="e3287607-b312-4221-8c8d-a6943b641987" providerId="ADAL" clId="{8B92BBBA-ADCD-49D6-81FA-C67A70CB1B28}" dt="2022-05-13T07:45:02.370" v="24" actId="207"/>
      <pc:docMkLst>
        <pc:docMk/>
      </pc:docMkLst>
      <pc:sldChg chg="modSp add mod">
        <pc:chgData name="Olivier Genoud" userId="e3287607-b312-4221-8c8d-a6943b641987" providerId="ADAL" clId="{8B92BBBA-ADCD-49D6-81FA-C67A70CB1B28}" dt="2022-05-13T07:45:02.370" v="24" actId="207"/>
        <pc:sldMkLst>
          <pc:docMk/>
          <pc:sldMk cId="0" sldId="860"/>
        </pc:sldMkLst>
        <pc:spChg chg="mod">
          <ac:chgData name="Olivier Genoud" userId="e3287607-b312-4221-8c8d-a6943b641987" providerId="ADAL" clId="{8B92BBBA-ADCD-49D6-81FA-C67A70CB1B28}" dt="2022-05-13T07:45:02.370" v="24" actId="207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8B92BBBA-ADCD-49D6-81FA-C67A70CB1B28}" dt="2022-05-13T07:44:02.510" v="7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</pc:docChg>
  </pc:docChgLst>
  <pc:docChgLst>
    <pc:chgData name="Olivier Genoud" userId="e3287607-b312-4221-8c8d-a6943b641987" providerId="ADAL" clId="{E3B9BCA6-29A8-4621-8108-F5DE21DE8CB3}"/>
    <pc:docChg chg="undo custSel addSld delSld modSld">
      <pc:chgData name="Olivier Genoud" userId="e3287607-b312-4221-8c8d-a6943b641987" providerId="ADAL" clId="{E3B9BCA6-29A8-4621-8108-F5DE21DE8CB3}" dt="2022-08-18T11:45:37.747" v="352" actId="478"/>
      <pc:docMkLst>
        <pc:docMk/>
      </pc:docMkLst>
      <pc:sldChg chg="delSp modSp mod">
        <pc:chgData name="Olivier Genoud" userId="e3287607-b312-4221-8c8d-a6943b641987" providerId="ADAL" clId="{E3B9BCA6-29A8-4621-8108-F5DE21DE8CB3}" dt="2022-08-18T07:51:24.372" v="345" actId="478"/>
        <pc:sldMkLst>
          <pc:docMk/>
          <pc:sldMk cId="3718173731" sldId="867"/>
        </pc:sldMkLst>
        <pc:spChg chg="del">
          <ac:chgData name="Olivier Genoud" userId="e3287607-b312-4221-8c8d-a6943b641987" providerId="ADAL" clId="{E3B9BCA6-29A8-4621-8108-F5DE21DE8CB3}" dt="2022-08-18T07:51:24.372" v="345" actId="478"/>
          <ac:spMkLst>
            <pc:docMk/>
            <pc:sldMk cId="3718173731" sldId="867"/>
            <ac:spMk id="2" creationId="{9D10B087-2A3F-D5D5-F9D3-14452776936A}"/>
          </ac:spMkLst>
        </pc:spChg>
        <pc:spChg chg="mod">
          <ac:chgData name="Olivier Genoud" userId="e3287607-b312-4221-8c8d-a6943b641987" providerId="ADAL" clId="{E3B9BCA6-29A8-4621-8108-F5DE21DE8CB3}" dt="2022-08-16T14:51:38.898" v="25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E3B9BCA6-29A8-4621-8108-F5DE21DE8CB3}" dt="2022-08-16T14:57:04.912" v="263" actId="47"/>
        <pc:sldMkLst>
          <pc:docMk/>
          <pc:sldMk cId="3802532714" sldId="868"/>
        </pc:sldMkLst>
      </pc:sldChg>
      <pc:sldChg chg="delSp modSp add mod">
        <pc:chgData name="Olivier Genoud" userId="e3287607-b312-4221-8c8d-a6943b641987" providerId="ADAL" clId="{E3B9BCA6-29A8-4621-8108-F5DE21DE8CB3}" dt="2022-08-18T11:44:51.624" v="348"/>
        <pc:sldMkLst>
          <pc:docMk/>
          <pc:sldMk cId="3868365879" sldId="869"/>
        </pc:sldMkLst>
        <pc:spChg chg="del">
          <ac:chgData name="Olivier Genoud" userId="e3287607-b312-4221-8c8d-a6943b641987" providerId="ADAL" clId="{E3B9BCA6-29A8-4621-8108-F5DE21DE8CB3}" dt="2022-08-18T07:51:30.243" v="346" actId="478"/>
          <ac:spMkLst>
            <pc:docMk/>
            <pc:sldMk cId="3868365879" sldId="869"/>
            <ac:spMk id="2" creationId="{9D10B087-2A3F-D5D5-F9D3-14452776936A}"/>
          </ac:spMkLst>
        </pc:spChg>
        <pc:spChg chg="mod">
          <ac:chgData name="Olivier Genoud" userId="e3287607-b312-4221-8c8d-a6943b641987" providerId="ADAL" clId="{E3B9BCA6-29A8-4621-8108-F5DE21DE8CB3}" dt="2022-08-16T14:40:58.698" v="48" actId="6549"/>
          <ac:spMkLst>
            <pc:docMk/>
            <pc:sldMk cId="3868365879" sldId="869"/>
            <ac:spMk id="4" creationId="{C5B93149-CD1D-4C62-8DFE-579BA4A128B1}"/>
          </ac:spMkLst>
        </pc:spChg>
        <pc:spChg chg="mod">
          <ac:chgData name="Olivier Genoud" userId="e3287607-b312-4221-8c8d-a6943b641987" providerId="ADAL" clId="{E3B9BCA6-29A8-4621-8108-F5DE21DE8CB3}" dt="2022-08-18T11:44:51.624" v="348"/>
          <ac:spMkLst>
            <pc:docMk/>
            <pc:sldMk cId="3868365879" sldId="869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E3B9BCA6-29A8-4621-8108-F5DE21DE8CB3}" dt="2022-08-18T11:45:25.604" v="350" actId="478"/>
        <pc:sldMkLst>
          <pc:docMk/>
          <pc:sldMk cId="2772079505" sldId="870"/>
        </pc:sldMkLst>
        <pc:spChg chg="del">
          <ac:chgData name="Olivier Genoud" userId="e3287607-b312-4221-8c8d-a6943b641987" providerId="ADAL" clId="{E3B9BCA6-29A8-4621-8108-F5DE21DE8CB3}" dt="2022-08-18T11:45:25.604" v="350" actId="478"/>
          <ac:spMkLst>
            <pc:docMk/>
            <pc:sldMk cId="2772079505" sldId="870"/>
            <ac:spMk id="2" creationId="{9D10B087-2A3F-D5D5-F9D3-14452776936A}"/>
          </ac:spMkLst>
        </pc:spChg>
        <pc:spChg chg="mod">
          <ac:chgData name="Olivier Genoud" userId="e3287607-b312-4221-8c8d-a6943b641987" providerId="ADAL" clId="{E3B9BCA6-29A8-4621-8108-F5DE21DE8CB3}" dt="2022-08-18T11:44:59.154" v="349" actId="6549"/>
          <ac:spMkLst>
            <pc:docMk/>
            <pc:sldMk cId="2772079505" sldId="870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E3B9BCA6-29A8-4621-8108-F5DE21DE8CB3}" dt="2022-08-18T11:45:32.787" v="351" actId="478"/>
        <pc:sldMkLst>
          <pc:docMk/>
          <pc:sldMk cId="486210271" sldId="871"/>
        </pc:sldMkLst>
        <pc:spChg chg="del">
          <ac:chgData name="Olivier Genoud" userId="e3287607-b312-4221-8c8d-a6943b641987" providerId="ADAL" clId="{E3B9BCA6-29A8-4621-8108-F5DE21DE8CB3}" dt="2022-08-18T11:45:32.787" v="351" actId="478"/>
          <ac:spMkLst>
            <pc:docMk/>
            <pc:sldMk cId="486210271" sldId="871"/>
            <ac:spMk id="2" creationId="{9D10B087-2A3F-D5D5-F9D3-14452776936A}"/>
          </ac:spMkLst>
        </pc:spChg>
        <pc:spChg chg="mod">
          <ac:chgData name="Olivier Genoud" userId="e3287607-b312-4221-8c8d-a6943b641987" providerId="ADAL" clId="{E3B9BCA6-29A8-4621-8108-F5DE21DE8CB3}" dt="2022-08-16T14:57:21.400" v="266" actId="6549"/>
          <ac:spMkLst>
            <pc:docMk/>
            <pc:sldMk cId="486210271" sldId="871"/>
            <ac:spMk id="4" creationId="{C5B93149-CD1D-4C62-8DFE-579BA4A128B1}"/>
          </ac:spMkLst>
        </pc:spChg>
        <pc:spChg chg="mod">
          <ac:chgData name="Olivier Genoud" userId="e3287607-b312-4221-8c8d-a6943b641987" providerId="ADAL" clId="{E3B9BCA6-29A8-4621-8108-F5DE21DE8CB3}" dt="2022-08-16T14:58:20.048" v="277" actId="6549"/>
          <ac:spMkLst>
            <pc:docMk/>
            <pc:sldMk cId="486210271" sldId="871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E3B9BCA6-29A8-4621-8108-F5DE21DE8CB3}" dt="2022-08-18T11:45:37.747" v="352" actId="478"/>
        <pc:sldMkLst>
          <pc:docMk/>
          <pc:sldMk cId="1548783688" sldId="872"/>
        </pc:sldMkLst>
        <pc:spChg chg="del">
          <ac:chgData name="Olivier Genoud" userId="e3287607-b312-4221-8c8d-a6943b641987" providerId="ADAL" clId="{E3B9BCA6-29A8-4621-8108-F5DE21DE8CB3}" dt="2022-08-18T11:45:37.747" v="352" actId="478"/>
          <ac:spMkLst>
            <pc:docMk/>
            <pc:sldMk cId="1548783688" sldId="872"/>
            <ac:spMk id="2" creationId="{9D10B087-2A3F-D5D5-F9D3-14452776936A}"/>
          </ac:spMkLst>
        </pc:spChg>
        <pc:spChg chg="mod">
          <ac:chgData name="Olivier Genoud" userId="e3287607-b312-4221-8c8d-a6943b641987" providerId="ADAL" clId="{E3B9BCA6-29A8-4621-8108-F5DE21DE8CB3}" dt="2022-08-16T14:58:56.736" v="295" actId="313"/>
          <ac:spMkLst>
            <pc:docMk/>
            <pc:sldMk cId="1548783688" sldId="872"/>
            <ac:spMk id="4" creationId="{C5B93149-CD1D-4C62-8DFE-579BA4A128B1}"/>
          </ac:spMkLst>
        </pc:spChg>
        <pc:spChg chg="mod">
          <ac:chgData name="Olivier Genoud" userId="e3287607-b312-4221-8c8d-a6943b641987" providerId="ADAL" clId="{E3B9BCA6-29A8-4621-8108-F5DE21DE8CB3}" dt="2022-08-16T14:58:43.993" v="280" actId="6549"/>
          <ac:spMkLst>
            <pc:docMk/>
            <pc:sldMk cId="1548783688" sldId="872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919D841-EF6F-48A7-B26E-782EA862C13D}"/>
    <pc:docChg chg="custSel addSld delSld modSld modMainMaster">
      <pc:chgData name="Olivier Genoud" userId="e3287607-b312-4221-8c8d-a6943b641987" providerId="ADAL" clId="{B919D841-EF6F-48A7-B26E-782EA862C13D}" dt="2022-05-12T07:44:16.739" v="219" actId="478"/>
      <pc:docMkLst>
        <pc:docMk/>
      </pc:docMkLst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04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40"/>
        </pc:sldMkLst>
      </pc:sldChg>
      <pc:sldChg chg="modSp mod">
        <pc:chgData name="Olivier Genoud" userId="e3287607-b312-4221-8c8d-a6943b641987" providerId="ADAL" clId="{B919D841-EF6F-48A7-B26E-782EA862C13D}" dt="2022-05-06T09:33:45.597" v="53" actId="20577"/>
        <pc:sldMkLst>
          <pc:docMk/>
          <pc:sldMk cId="0" sldId="341"/>
        </pc:sldMkLst>
        <pc:spChg chg="mod">
          <ac:chgData name="Olivier Genoud" userId="e3287607-b312-4221-8c8d-a6943b641987" providerId="ADAL" clId="{B919D841-EF6F-48A7-B26E-782EA862C13D}" dt="2022-05-06T09:33:45.597" v="5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55"/>
        </pc:sldMkLst>
      </pc:sldChg>
      <pc:sldChg chg="add del modTransition">
        <pc:chgData name="Olivier Genoud" userId="e3287607-b312-4221-8c8d-a6943b641987" providerId="ADAL" clId="{B919D841-EF6F-48A7-B26E-782EA862C13D}" dt="2022-05-06T09:34:55.194" v="80"/>
        <pc:sldMkLst>
          <pc:docMk/>
          <pc:sldMk cId="0" sldId="707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08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09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10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11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7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61"/>
        </pc:sldMkLst>
      </pc:sldChg>
      <pc:sldChg chg="del">
        <pc:chgData name="Olivier Genoud" userId="e3287607-b312-4221-8c8d-a6943b641987" providerId="ADAL" clId="{B919D841-EF6F-48A7-B26E-782EA862C13D}" dt="2022-05-06T09:34:59.524" v="81" actId="47"/>
        <pc:sldMkLst>
          <pc:docMk/>
          <pc:sldMk cId="3887238049" sldId="864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1867481550" sldId="866"/>
        </pc:sldMkLst>
      </pc:sldChg>
      <pc:sldChg chg="addSp delSp modSp mod modNotesTx">
        <pc:chgData name="Olivier Genoud" userId="e3287607-b312-4221-8c8d-a6943b641987" providerId="ADAL" clId="{B919D841-EF6F-48A7-B26E-782EA862C13D}" dt="2022-05-12T07:44:16.739" v="219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B919D841-EF6F-48A7-B26E-782EA862C13D}" dt="2022-05-12T07:44:16.739" v="219" actId="478"/>
          <ac:spMkLst>
            <pc:docMk/>
            <pc:sldMk cId="3718173731" sldId="867"/>
            <ac:spMk id="2" creationId="{AD98A169-C93C-4AEA-AF08-E3C615A03202}"/>
          </ac:spMkLst>
        </pc:spChg>
        <pc:spChg chg="mod">
          <ac:chgData name="Olivier Genoud" userId="e3287607-b312-4221-8c8d-a6943b641987" providerId="ADAL" clId="{B919D841-EF6F-48A7-B26E-782EA862C13D}" dt="2022-05-06T09:35:09.677" v="90" actId="20577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919D841-EF6F-48A7-B26E-782EA862C13D}" dt="2022-05-12T07:44:12.746" v="218" actId="403"/>
          <ac:spMkLst>
            <pc:docMk/>
            <pc:sldMk cId="3718173731" sldId="867"/>
            <ac:spMk id="18435" creationId="{6DF2C6A5-97CD-46B8-BBA9-33870923E61E}"/>
          </ac:spMkLst>
        </pc:spChg>
      </pc:sldChg>
      <pc:sldMasterChg chg="modSp mod delSldLayout">
        <pc:chgData name="Olivier Genoud" userId="e3287607-b312-4221-8c8d-a6943b641987" providerId="ADAL" clId="{B919D841-EF6F-48A7-B26E-782EA862C13D}" dt="2022-05-06T09:36:09.592" v="110" actId="4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919D841-EF6F-48A7-B26E-782EA862C13D}" dt="2022-05-06T09:34:34.653" v="78" actId="14100"/>
          <ac:spMkLst>
            <pc:docMk/>
            <pc:sldMasterMk cId="0" sldId="2147485146"/>
            <ac:spMk id="13" creationId="{1831B337-8E3A-42C4-B945-76126539A2BF}"/>
          </ac:spMkLst>
        </pc:spChg>
        <pc:sldLayoutChg chg="del">
          <pc:chgData name="Olivier Genoud" userId="e3287607-b312-4221-8c8d-a6943b641987" providerId="ADAL" clId="{B919D841-EF6F-48A7-B26E-782EA862C13D}" dt="2022-05-06T09:36:09.592" v="110" actId="47"/>
          <pc:sldLayoutMkLst>
            <pc:docMk/>
            <pc:sldMasterMk cId="0" sldId="2147485146"/>
            <pc:sldLayoutMk cId="1470231820" sldId="2147485304"/>
          </pc:sldLayoutMkLst>
        </pc:sldLayoutChg>
        <pc:sldLayoutChg chg="del">
          <pc:chgData name="Olivier Genoud" userId="e3287607-b312-4221-8c8d-a6943b641987" providerId="ADAL" clId="{B919D841-EF6F-48A7-B26E-782EA862C13D}" dt="2022-05-06T09:36:09.592" v="110" actId="47"/>
          <pc:sldLayoutMkLst>
            <pc:docMk/>
            <pc:sldMasterMk cId="0" sldId="2147485146"/>
            <pc:sldLayoutMk cId="2733901973" sldId="2147485305"/>
          </pc:sldLayoutMkLst>
        </pc:sldLayoutChg>
      </pc:sldMasterChg>
    </pc:docChg>
  </pc:docChgLst>
  <pc:docChgLst>
    <pc:chgData name="Olivier Genoud" userId="e3287607-b312-4221-8c8d-a6943b641987" providerId="ADAL" clId="{250E8A7E-6058-4886-868C-33B76745FB11}"/>
    <pc:docChg chg="modSld">
      <pc:chgData name="Olivier Genoud" userId="e3287607-b312-4221-8c8d-a6943b641987" providerId="ADAL" clId="{250E8A7E-6058-4886-868C-33B76745FB11}" dt="2022-05-12T11:52:26.887" v="21" actId="6549"/>
      <pc:docMkLst>
        <pc:docMk/>
      </pc:docMkLst>
      <pc:sldChg chg="modSp mod">
        <pc:chgData name="Olivier Genoud" userId="e3287607-b312-4221-8c8d-a6943b641987" providerId="ADAL" clId="{250E8A7E-6058-4886-868C-33B76745FB11}" dt="2022-05-12T11:52:26.887" v="21" actId="6549"/>
        <pc:sldMkLst>
          <pc:docMk/>
          <pc:sldMk cId="3718173731" sldId="867"/>
        </pc:sldMkLst>
        <pc:spChg chg="mod">
          <ac:chgData name="Olivier Genoud" userId="e3287607-b312-4221-8c8d-a6943b641987" providerId="ADAL" clId="{250E8A7E-6058-4886-868C-33B76745FB11}" dt="2022-05-12T11:52:26.887" v="21" actId="6549"/>
          <ac:spMkLst>
            <pc:docMk/>
            <pc:sldMk cId="3718173731" sldId="867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E697097E-0BE7-4BED-BC40-8F3388A27235}"/>
    <pc:docChg chg="custSel modSld">
      <pc:chgData name="Olivier Genoud" userId="e3287607-b312-4221-8c8d-a6943b641987" providerId="ADAL" clId="{E697097E-0BE7-4BED-BC40-8F3388A27235}" dt="2022-08-19T12:46:16.992" v="249" actId="207"/>
      <pc:docMkLst>
        <pc:docMk/>
      </pc:docMkLst>
      <pc:sldChg chg="modSp mod">
        <pc:chgData name="Olivier Genoud" userId="e3287607-b312-4221-8c8d-a6943b641987" providerId="ADAL" clId="{E697097E-0BE7-4BED-BC40-8F3388A27235}" dt="2022-08-19T12:46:16.992" v="249" actId="207"/>
        <pc:sldMkLst>
          <pc:docMk/>
          <pc:sldMk cId="3718173731" sldId="867"/>
        </pc:sldMkLst>
        <pc:spChg chg="mod">
          <ac:chgData name="Olivier Genoud" userId="e3287607-b312-4221-8c8d-a6943b641987" providerId="ADAL" clId="{E697097E-0BE7-4BED-BC40-8F3388A27235}" dt="2022-08-19T12:46:16.992" v="249" actId="20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E697097E-0BE7-4BED-BC40-8F3388A27235}" dt="2022-08-19T06:51:19.518" v="247" actId="403"/>
        <pc:sldMkLst>
          <pc:docMk/>
          <pc:sldMk cId="1548783688" sldId="872"/>
        </pc:sldMkLst>
        <pc:spChg chg="mod">
          <ac:chgData name="Olivier Genoud" userId="e3287607-b312-4221-8c8d-a6943b641987" providerId="ADAL" clId="{E697097E-0BE7-4BED-BC40-8F3388A27235}" dt="2022-08-19T06:51:19.518" v="247" actId="403"/>
          <ac:spMkLst>
            <pc:docMk/>
            <pc:sldMk cId="1548783688" sldId="872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257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6964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1385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2875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96-e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15th to 26th August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RAN5#96-e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RAN5#96-e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Friday 19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August 2022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060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TTCN Workshop#58 follow-up:</a:t>
            </a:r>
          </a:p>
          <a:p>
            <a:pPr lvl="1"/>
            <a:r>
              <a:rPr lang="en-GB" altLang="en-US" sz="2400" dirty="0"/>
              <a:t>Review of Action Points </a:t>
            </a:r>
          </a:p>
          <a:p>
            <a:pPr eaLnBrk="1" hangingPunct="1"/>
            <a:endParaRPr lang="en-GB" altLang="en-US" b="1" dirty="0"/>
          </a:p>
          <a:p>
            <a:pPr eaLnBrk="1" hangingPunct="1"/>
            <a:r>
              <a:rPr lang="en-GB" altLang="en-US" sz="2800" b="1" dirty="0"/>
              <a:t> 5G V2X: Test Model and ASP updates: </a:t>
            </a:r>
          </a:p>
          <a:p>
            <a:pPr lvl="1" eaLnBrk="1" hangingPunct="1"/>
            <a:r>
              <a:rPr lang="en-GB" altLang="en-US" dirty="0"/>
              <a:t>ASP updates to add support for </a:t>
            </a:r>
            <a:r>
              <a:rPr lang="en-GB" altLang="en-US" dirty="0" err="1"/>
              <a:t>Sidelink</a:t>
            </a:r>
            <a:r>
              <a:rPr lang="en-GB" altLang="en-US" dirty="0"/>
              <a:t> CSI reporting.</a:t>
            </a:r>
          </a:p>
          <a:p>
            <a:pPr eaLnBrk="1" hangingPunct="1"/>
            <a:endParaRPr lang="en-GB" altLang="en-US" b="1" dirty="0"/>
          </a:p>
          <a:p>
            <a:pPr eaLnBrk="1" hangingPunct="1"/>
            <a:r>
              <a:rPr lang="en-GB" altLang="en-US" b="1" dirty="0"/>
              <a:t> Misc.: </a:t>
            </a:r>
          </a:p>
          <a:p>
            <a:pPr lvl="1" eaLnBrk="1" hangingPunct="1"/>
            <a:r>
              <a:rPr lang="en-GB" altLang="en-US" dirty="0"/>
              <a:t>R5-224179: FR1/FR1 NR-DC.</a:t>
            </a:r>
          </a:p>
          <a:p>
            <a:pPr lvl="1" eaLnBrk="1" hangingPunct="1"/>
            <a:r>
              <a:rPr lang="en-GB" altLang="en-US" dirty="0"/>
              <a:t>TTCN delivery planning (MediaTek).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365583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b="1" dirty="0"/>
              <a:t>Action 58.1:</a:t>
            </a:r>
          </a:p>
          <a:p>
            <a:pPr lvl="1"/>
            <a:r>
              <a:rPr lang="en-GB" altLang="en-US" sz="2400" dirty="0"/>
              <a:t>TF160: To provide the TTCN changes required to implement R5w220210. </a:t>
            </a:r>
          </a:p>
          <a:p>
            <a:pPr lvl="1"/>
            <a:r>
              <a:rPr lang="en-GB" altLang="en-US" sz="2400" dirty="0"/>
              <a:t>R5w220210_RRCReestablishment-TTCN_implementation_r1.docx </a:t>
            </a:r>
          </a:p>
          <a:p>
            <a:pPr lvl="3"/>
            <a:endParaRPr lang="en-GB" altLang="en-US" b="1" dirty="0"/>
          </a:p>
          <a:p>
            <a:pPr eaLnBrk="1" hangingPunct="1"/>
            <a:r>
              <a:rPr lang="en-GB" altLang="en-US" sz="2800" b="1" dirty="0"/>
              <a:t> Action 58.2: </a:t>
            </a:r>
          </a:p>
          <a:p>
            <a:pPr lvl="1" eaLnBrk="1" hangingPunct="1"/>
            <a:r>
              <a:rPr lang="en-GB" altLang="en-US" dirty="0"/>
              <a:t>SS Vendors: To check if they agree to a reduction of the delta </a:t>
            </a:r>
            <a:r>
              <a:rPr lang="en-GB" altLang="en-US" dirty="0" err="1"/>
              <a:t>T_DL_max</a:t>
            </a:r>
            <a:r>
              <a:rPr lang="en-GB" altLang="en-US" dirty="0"/>
              <a:t> for the scenarios in clauses 3.3 and 3.4 of R5w220207. </a:t>
            </a:r>
          </a:p>
          <a:p>
            <a:pPr lvl="1" eaLnBrk="1" hangingPunct="1"/>
            <a:r>
              <a:rPr lang="en-GB" altLang="en-US" dirty="0"/>
              <a:t>No feedback received to date.</a:t>
            </a:r>
          </a:p>
          <a:p>
            <a:pPr lvl="3" eaLnBrk="1" hangingPunct="1"/>
            <a:endParaRPr lang="en-GB" altLang="en-US" b="1" dirty="0"/>
          </a:p>
          <a:p>
            <a:pPr eaLnBrk="1" hangingPunct="1"/>
            <a:r>
              <a:rPr lang="en-GB" altLang="en-US" b="1" dirty="0"/>
              <a:t> Action 58.3:</a:t>
            </a:r>
          </a:p>
          <a:p>
            <a:pPr lvl="1"/>
            <a:r>
              <a:rPr lang="en-GB" altLang="en-US" sz="2400" dirty="0"/>
              <a:t>TF160: To check if integrity protection should be null, or not, for the EHC test cases (R5w220209). </a:t>
            </a:r>
          </a:p>
          <a:p>
            <a:pPr lvl="1"/>
            <a:r>
              <a:rPr lang="en-GB" altLang="en-US" dirty="0"/>
              <a:t>E-mail discussion ongoing.</a:t>
            </a:r>
            <a:endParaRPr lang="en-GB" altLang="en-US" sz="2400" dirty="0"/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Workshop#58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836587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060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sz="2800" b="1" dirty="0"/>
              <a:t> Action 58.4: </a:t>
            </a:r>
          </a:p>
          <a:p>
            <a:pPr lvl="1" eaLnBrk="1" hangingPunct="1"/>
            <a:r>
              <a:rPr lang="en-GB" altLang="en-US" dirty="0"/>
              <a:t>TF160: To share a detailed proposal for the ASP update related to R5w220211. By 5th August.</a:t>
            </a:r>
          </a:p>
          <a:p>
            <a:pPr lvl="1" eaLnBrk="1" hangingPunct="1"/>
            <a:r>
              <a:rPr lang="en-GB" altLang="en-US" dirty="0"/>
              <a:t>R5w220211 </a:t>
            </a:r>
            <a:r>
              <a:rPr lang="en-GB" altLang="en-US" dirty="0" err="1"/>
              <a:t>SymbolTiming</a:t>
            </a:r>
            <a:r>
              <a:rPr lang="en-GB" altLang="en-US" dirty="0"/>
              <a:t> ASP changes.docx</a:t>
            </a:r>
          </a:p>
          <a:p>
            <a:pPr eaLnBrk="1" hangingPunct="1"/>
            <a:endParaRPr lang="en-GB" altLang="en-US" b="1" dirty="0"/>
          </a:p>
          <a:p>
            <a:pPr eaLnBrk="1" hangingPunct="1"/>
            <a:r>
              <a:rPr lang="en-GB" altLang="en-US" b="1" dirty="0"/>
              <a:t>Action 58.5:</a:t>
            </a:r>
          </a:p>
          <a:p>
            <a:pPr lvl="1"/>
            <a:r>
              <a:rPr lang="en-GB" altLang="en-US" sz="2400" dirty="0"/>
              <a:t>TF160: To update and produce an r2 of R5w220215. By 8th July.</a:t>
            </a:r>
          </a:p>
          <a:p>
            <a:pPr lvl="1"/>
            <a:r>
              <a:rPr lang="en-GB" altLang="en-US" sz="2400" dirty="0"/>
              <a:t>R5-223939</a:t>
            </a:r>
            <a:r>
              <a:rPr lang="en-GB" altLang="en-US" dirty="0"/>
              <a:t>. </a:t>
            </a:r>
            <a:endParaRPr lang="en-GB" altLang="en-US" sz="2400" dirty="0"/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Workshop#58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77207950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060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sz="2800" b="1" dirty="0"/>
              <a:t> ASP updates to add support for </a:t>
            </a:r>
            <a:r>
              <a:rPr lang="en-GB" altLang="en-US" sz="2800" b="1" dirty="0" err="1"/>
              <a:t>Sidelink</a:t>
            </a:r>
            <a:r>
              <a:rPr lang="en-GB" altLang="en-US" sz="2800" b="1" dirty="0"/>
              <a:t> CSI reporting: </a:t>
            </a:r>
          </a:p>
          <a:p>
            <a:pPr lvl="1" eaLnBrk="1" hangingPunct="1"/>
            <a:r>
              <a:rPr lang="pt-BR" altLang="en-US" dirty="0"/>
              <a:t>38.523-3_AnnexD_V2X SL CSI r1.doc.</a:t>
            </a:r>
            <a:endParaRPr lang="en-GB" altLang="en-US" dirty="0"/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5G V2X: Test Model and ASP updates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8621027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060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sz="2800" b="1" dirty="0"/>
              <a:t> R5-224179_38.5081_Test frequencies for NR DC configurations in FR1 for signalling testing (Nokia): </a:t>
            </a:r>
          </a:p>
          <a:p>
            <a:pPr lvl="1" eaLnBrk="1" hangingPunct="1"/>
            <a:r>
              <a:rPr lang="en-GB" altLang="en-US" dirty="0"/>
              <a:t>=&gt; NR-DC test cases will become executable in FR1/FR1. </a:t>
            </a:r>
          </a:p>
          <a:p>
            <a:pPr lvl="1" eaLnBrk="1" hangingPunct="1"/>
            <a:r>
              <a:rPr lang="en-GB" altLang="en-US" dirty="0"/>
              <a:t>=&gt; FR1/FR1 NR-DC TC TTCN status: from “n/a” to “</a:t>
            </a:r>
            <a:r>
              <a:rPr lang="en-GB" altLang="en-US" dirty="0" err="1"/>
              <a:t>compilable</a:t>
            </a:r>
            <a:r>
              <a:rPr lang="en-GB" altLang="en-US" dirty="0"/>
              <a:t>/verifiable” </a:t>
            </a:r>
          </a:p>
          <a:p>
            <a:pPr lvl="2" eaLnBrk="1" hangingPunct="1"/>
            <a:r>
              <a:rPr lang="en-GB" altLang="en-US" sz="2400" dirty="0"/>
              <a:t>in iwd-22wk37.</a:t>
            </a:r>
          </a:p>
          <a:p>
            <a:pPr eaLnBrk="1" hangingPunct="1"/>
            <a:endParaRPr lang="en-GB" altLang="en-US" b="1" dirty="0"/>
          </a:p>
          <a:p>
            <a:pPr eaLnBrk="1" hangingPunct="1"/>
            <a:r>
              <a:rPr lang="en-GB" altLang="en-US" sz="2800" b="1" dirty="0"/>
              <a:t>TTCN delivery planning (MediaTek).</a:t>
            </a:r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Miscellaneous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5487836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7770</TotalTime>
  <Words>316</Words>
  <Application>Microsoft Office PowerPoint</Application>
  <PresentationFormat>Widescreen</PresentationFormat>
  <Paragraphs>49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Times New Roman</vt:lpstr>
      <vt:lpstr>Office Theme</vt:lpstr>
      <vt:lpstr>RAN5#96-e TTCN sidebar  Friday 19th August 2022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667</cp:revision>
  <cp:lastPrinted>2022-05-03T13:15:30Z</cp:lastPrinted>
  <dcterms:created xsi:type="dcterms:W3CDTF">2010-02-05T13:52:04Z</dcterms:created>
  <dcterms:modified xsi:type="dcterms:W3CDTF">2022-08-19T12:46:25Z</dcterms:modified>
  <cp:contentStatus>Template 2017</cp:contentStatus>
</cp:coreProperties>
</file>