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18-May-22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RAN5#95-e Meeting SIG Session 3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18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/>
              <a:t>SIG CR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Deferred/Flagged CRs needing meeting input</a:t>
            </a:r>
          </a:p>
          <a:p>
            <a:pPr lvl="2"/>
            <a:r>
              <a:rPr lang="en-US" sz="1600" dirty="0"/>
              <a:t>R5-222112r1, R5-222749 (Keysight); R5-222671 (Starpoint, MediaTek); R5-223081r2 (Ericsson)</a:t>
            </a:r>
          </a:p>
          <a:p>
            <a:pPr lvl="2"/>
            <a:endParaRPr lang="en-US" sz="268" dirty="0"/>
          </a:p>
          <a:p>
            <a:pPr lvl="1"/>
            <a:r>
              <a:rPr lang="en-US" sz="1870" dirty="0"/>
              <a:t>Update on discussion paper outcomes/actions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R5-222805r1 Discussion paper on IMS Data Channel test (Huawei, Hisilicon)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Outgoing LS</a:t>
            </a:r>
          </a:p>
          <a:p>
            <a:pPr lvl="2"/>
            <a:r>
              <a:rPr lang="en-US" sz="1334" dirty="0">
                <a:latin typeface="Calibri" panose="020F0502020204030204" pitchFamily="34" charset="0"/>
              </a:rPr>
              <a:t>R5-223332 LS on video call upgrade when preconditions are not used</a:t>
            </a:r>
          </a:p>
          <a:p>
            <a:r>
              <a:rPr lang="en-US" sz="2400" dirty="0">
                <a:latin typeface="Calibri" panose="020F0502020204030204" pitchFamily="34" charset="0"/>
              </a:rPr>
              <a:t>TTCN Sidebar outcomes</a:t>
            </a: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28505</TotalTime>
  <Words>102</Words>
  <Application>Microsoft Office PowerPoint</Application>
  <PresentationFormat>Widescreen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RAN5#95-e Meeting SIG Session 3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541</cp:revision>
  <dcterms:created xsi:type="dcterms:W3CDTF">2018-05-24T11:49:12Z</dcterms:created>
  <dcterms:modified xsi:type="dcterms:W3CDTF">2022-05-18T12:38:09Z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